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4"/>
  </p:sldMasterIdLst>
  <p:notesMasterIdLst>
    <p:notesMasterId r:id="rId14"/>
  </p:notesMasterIdLst>
  <p:handoutMasterIdLst>
    <p:handoutMasterId r:id="rId15"/>
  </p:handoutMasterIdLst>
  <p:sldIdLst>
    <p:sldId id="256" r:id="rId5"/>
    <p:sldId id="314" r:id="rId6"/>
    <p:sldId id="319" r:id="rId7"/>
    <p:sldId id="320" r:id="rId8"/>
    <p:sldId id="315" r:id="rId9"/>
    <p:sldId id="321" r:id="rId10"/>
    <p:sldId id="322" r:id="rId11"/>
    <p:sldId id="318" r:id="rId12"/>
    <p:sldId id="32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360"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7064"/>
    <a:srgbClr val="000000"/>
    <a:srgbClr val="0EABB7"/>
    <a:srgbClr val="637FE9"/>
    <a:srgbClr val="F2D0E3"/>
    <a:srgbClr val="F23DB3"/>
    <a:srgbClr val="F2B077"/>
    <a:srgbClr val="172DA6"/>
    <a:srgbClr val="4868E5"/>
    <a:srgbClr val="1D26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32" autoAdjust="0"/>
    <p:restoredTop sz="92922" autoAdjust="0"/>
  </p:normalViewPr>
  <p:slideViewPr>
    <p:cSldViewPr snapToGrid="0" showGuides="1">
      <p:cViewPr>
        <p:scale>
          <a:sx n="120" d="100"/>
          <a:sy n="120" d="100"/>
        </p:scale>
        <p:origin x="0" y="80"/>
      </p:cViewPr>
      <p:guideLst>
        <p:guide orient="horz" pos="360"/>
        <p:guide pos="3840"/>
      </p:guideLst>
    </p:cSldViewPr>
  </p:slideViewPr>
  <p:outlineViewPr>
    <p:cViewPr>
      <p:scale>
        <a:sx n="33" d="100"/>
        <a:sy n="33" d="100"/>
      </p:scale>
      <p:origin x="0" y="-3254"/>
    </p:cViewPr>
  </p:outlineViewPr>
  <p:notesTextViewPr>
    <p:cViewPr>
      <p:scale>
        <a:sx n="1" d="1"/>
        <a:sy n="1" d="1"/>
      </p:scale>
      <p:origin x="0" y="0"/>
    </p:cViewPr>
  </p:notesTextViewPr>
  <p:notesViewPr>
    <p:cSldViewPr snapToGrid="0" showGuides="1">
      <p:cViewPr varScale="1">
        <p:scale>
          <a:sx n="48" d="100"/>
          <a:sy n="48" d="100"/>
        </p:scale>
        <p:origin x="2684"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AC31C6-86CC-4986-9D57-FEB8224859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43EA96D-B685-4DB8-AAAD-03DBC19CE5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DC8938-83D5-4D91-922D-1735B846DE2C}" type="datetimeFigureOut">
              <a:rPr lang="en-US" smtClean="0"/>
              <a:t>1/17/23</a:t>
            </a:fld>
            <a:endParaRPr lang="en-US" dirty="0"/>
          </a:p>
        </p:txBody>
      </p:sp>
      <p:sp>
        <p:nvSpPr>
          <p:cNvPr id="4" name="Footer Placeholder 3">
            <a:extLst>
              <a:ext uri="{FF2B5EF4-FFF2-40B4-BE49-F238E27FC236}">
                <a16:creationId xmlns:a16="http://schemas.microsoft.com/office/drawing/2014/main" id="{2CF58A3E-1629-48A9-846F-958A6CCD59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F26046E-95E6-4E03-8C52-6AD379D673D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05E45-3CC1-48B0-9200-3FE6BFCCC6FF}" type="slidenum">
              <a:rPr lang="en-US" smtClean="0"/>
              <a:t>‹Nr.›</a:t>
            </a:fld>
            <a:endParaRPr lang="en-US" dirty="0"/>
          </a:p>
        </p:txBody>
      </p:sp>
    </p:spTree>
    <p:extLst>
      <p:ext uri="{BB962C8B-B14F-4D97-AF65-F5344CB8AC3E}">
        <p14:creationId xmlns:p14="http://schemas.microsoft.com/office/powerpoint/2010/main" val="26036700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8D9086-AAB8-42A9-92C9-EA9C8F7F2814}" type="datetimeFigureOut">
              <a:rPr lang="en-US" smtClean="0"/>
              <a:t>1/17/23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B4267-FD12-436C-A400-74799FCF0CD5}" type="slidenum">
              <a:rPr lang="en-US" smtClean="0"/>
              <a:t>‹Nr.›</a:t>
            </a:fld>
            <a:endParaRPr lang="en-US" dirty="0"/>
          </a:p>
        </p:txBody>
      </p:sp>
    </p:spTree>
    <p:extLst>
      <p:ext uri="{BB962C8B-B14F-4D97-AF65-F5344CB8AC3E}">
        <p14:creationId xmlns:p14="http://schemas.microsoft.com/office/powerpoint/2010/main" val="3688907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A2B4267-FD12-436C-A400-74799FCF0CD5}" type="slidenum">
              <a:rPr lang="en-US" smtClean="0"/>
              <a:t>1</a:t>
            </a:fld>
            <a:endParaRPr lang="en-US" dirty="0"/>
          </a:p>
        </p:txBody>
      </p:sp>
    </p:spTree>
    <p:extLst>
      <p:ext uri="{BB962C8B-B14F-4D97-AF65-F5344CB8AC3E}">
        <p14:creationId xmlns:p14="http://schemas.microsoft.com/office/powerpoint/2010/main" val="828225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A2B4267-FD12-436C-A400-74799FCF0CD5}" type="slidenum">
              <a:rPr lang="en-US" smtClean="0"/>
              <a:t>2</a:t>
            </a:fld>
            <a:endParaRPr lang="en-US" dirty="0"/>
          </a:p>
        </p:txBody>
      </p:sp>
    </p:spTree>
    <p:extLst>
      <p:ext uri="{BB962C8B-B14F-4D97-AF65-F5344CB8AC3E}">
        <p14:creationId xmlns:p14="http://schemas.microsoft.com/office/powerpoint/2010/main" val="4041937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A2B4267-FD12-436C-A400-74799FCF0CD5}" type="slidenum">
              <a:rPr lang="en-US" smtClean="0"/>
              <a:t>3</a:t>
            </a:fld>
            <a:endParaRPr lang="en-US" dirty="0"/>
          </a:p>
        </p:txBody>
      </p:sp>
    </p:spTree>
    <p:extLst>
      <p:ext uri="{BB962C8B-B14F-4D97-AF65-F5344CB8AC3E}">
        <p14:creationId xmlns:p14="http://schemas.microsoft.com/office/powerpoint/2010/main" val="261573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endParaRPr lang="de-DE" dirty="0"/>
          </a:p>
        </p:txBody>
      </p:sp>
      <p:sp>
        <p:nvSpPr>
          <p:cNvPr id="4" name="Foliennummernplatzhalter 3"/>
          <p:cNvSpPr>
            <a:spLocks noGrp="1"/>
          </p:cNvSpPr>
          <p:nvPr>
            <p:ph type="sldNum" sz="quarter" idx="5"/>
          </p:nvPr>
        </p:nvSpPr>
        <p:spPr/>
        <p:txBody>
          <a:bodyPr/>
          <a:lstStyle/>
          <a:p>
            <a:fld id="{5A2B4267-FD12-436C-A400-74799FCF0CD5}" type="slidenum">
              <a:rPr lang="en-US" smtClean="0"/>
              <a:t>5</a:t>
            </a:fld>
            <a:endParaRPr lang="en-US" dirty="0"/>
          </a:p>
        </p:txBody>
      </p:sp>
    </p:spTree>
    <p:extLst>
      <p:ext uri="{BB962C8B-B14F-4D97-AF65-F5344CB8AC3E}">
        <p14:creationId xmlns:p14="http://schemas.microsoft.com/office/powerpoint/2010/main" val="2588926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ight">
    <p:spTree>
      <p:nvGrpSpPr>
        <p:cNvPr id="1" name=""/>
        <p:cNvGrpSpPr/>
        <p:nvPr/>
      </p:nvGrpSpPr>
      <p:grpSpPr>
        <a:xfrm>
          <a:off x="0" y="0"/>
          <a:ext cx="0" cy="0"/>
          <a:chOff x="0" y="0"/>
          <a:chExt cx="0" cy="0"/>
        </a:xfrm>
      </p:grpSpPr>
      <p:sp>
        <p:nvSpPr>
          <p:cNvPr id="43" name="Picture Placeholder 34">
            <a:extLst>
              <a:ext uri="{FF2B5EF4-FFF2-40B4-BE49-F238E27FC236}">
                <a16:creationId xmlns:a16="http://schemas.microsoft.com/office/drawing/2014/main" id="{2D1EF856-2381-405C-A913-80809E59AAB1}"/>
              </a:ext>
            </a:extLst>
          </p:cNvPr>
          <p:cNvSpPr>
            <a:spLocks noGrp="1"/>
          </p:cNvSpPr>
          <p:nvPr>
            <p:ph type="pic" sz="quarter" idx="11" hasCustomPrompt="1"/>
          </p:nvPr>
        </p:nvSpPr>
        <p:spPr>
          <a:xfrm>
            <a:off x="8655566" y="2453724"/>
            <a:ext cx="887413" cy="889000"/>
          </a:xfrm>
        </p:spPr>
        <p:txBody>
          <a:bodyPr>
            <a:normAutofit/>
          </a:bodyPr>
          <a:lstStyle>
            <a:lvl1pPr marL="0" indent="0">
              <a:buNone/>
              <a:defRPr sz="1000"/>
            </a:lvl1pPr>
          </a:lstStyle>
          <a:p>
            <a:r>
              <a:rPr lang="en-US" dirty="0"/>
              <a:t>ICON</a:t>
            </a:r>
          </a:p>
        </p:txBody>
      </p:sp>
      <p:sp>
        <p:nvSpPr>
          <p:cNvPr id="44" name="Text Placeholder 39">
            <a:extLst>
              <a:ext uri="{FF2B5EF4-FFF2-40B4-BE49-F238E27FC236}">
                <a16:creationId xmlns:a16="http://schemas.microsoft.com/office/drawing/2014/main" id="{34FBB9E9-CEBE-45B8-BF68-9E764AEF4CBC}"/>
              </a:ext>
            </a:extLst>
          </p:cNvPr>
          <p:cNvSpPr>
            <a:spLocks noGrp="1"/>
          </p:cNvSpPr>
          <p:nvPr>
            <p:ph type="body" sz="quarter" idx="14"/>
          </p:nvPr>
        </p:nvSpPr>
        <p:spPr>
          <a:xfrm>
            <a:off x="9710761" y="4641488"/>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de-DE"/>
              <a:t>Mastertextformat bearbeiten</a:t>
            </a:r>
          </a:p>
        </p:txBody>
      </p:sp>
      <p:sp>
        <p:nvSpPr>
          <p:cNvPr id="45" name="Text Placeholder 46">
            <a:extLst>
              <a:ext uri="{FF2B5EF4-FFF2-40B4-BE49-F238E27FC236}">
                <a16:creationId xmlns:a16="http://schemas.microsoft.com/office/drawing/2014/main" id="{55B6C77E-DBDB-42A4-9B9B-3F2CF47584F0}"/>
              </a:ext>
            </a:extLst>
          </p:cNvPr>
          <p:cNvSpPr>
            <a:spLocks noGrp="1"/>
          </p:cNvSpPr>
          <p:nvPr>
            <p:ph type="body" sz="quarter" idx="18" hasCustomPrompt="1"/>
          </p:nvPr>
        </p:nvSpPr>
        <p:spPr>
          <a:xfrm>
            <a:off x="9710761" y="4240861"/>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46" name="Picture Placeholder 34">
            <a:extLst>
              <a:ext uri="{FF2B5EF4-FFF2-40B4-BE49-F238E27FC236}">
                <a16:creationId xmlns:a16="http://schemas.microsoft.com/office/drawing/2014/main" id="{55DF7ED3-48B8-48C6-A240-C3F0AF040540}"/>
              </a:ext>
            </a:extLst>
          </p:cNvPr>
          <p:cNvSpPr>
            <a:spLocks noGrp="1"/>
          </p:cNvSpPr>
          <p:nvPr>
            <p:ph type="pic" sz="quarter" idx="19" hasCustomPrompt="1"/>
          </p:nvPr>
        </p:nvSpPr>
        <p:spPr>
          <a:xfrm>
            <a:off x="5103465" y="2453724"/>
            <a:ext cx="887413" cy="889000"/>
          </a:xfrm>
        </p:spPr>
        <p:txBody>
          <a:bodyPr>
            <a:normAutofit/>
          </a:bodyPr>
          <a:lstStyle>
            <a:lvl1pPr marL="0" indent="0">
              <a:buNone/>
              <a:defRPr sz="1000"/>
            </a:lvl1pPr>
          </a:lstStyle>
          <a:p>
            <a:r>
              <a:rPr lang="en-US" dirty="0"/>
              <a:t>ICON</a:t>
            </a:r>
          </a:p>
        </p:txBody>
      </p:sp>
      <p:sp>
        <p:nvSpPr>
          <p:cNvPr id="47" name="Picture Placeholder 34">
            <a:extLst>
              <a:ext uri="{FF2B5EF4-FFF2-40B4-BE49-F238E27FC236}">
                <a16:creationId xmlns:a16="http://schemas.microsoft.com/office/drawing/2014/main" id="{C38ECA3B-7319-4FDB-BCA5-42DE903E763C}"/>
              </a:ext>
            </a:extLst>
          </p:cNvPr>
          <p:cNvSpPr>
            <a:spLocks noGrp="1"/>
          </p:cNvSpPr>
          <p:nvPr>
            <p:ph type="pic" sz="quarter" idx="20" hasCustomPrompt="1"/>
          </p:nvPr>
        </p:nvSpPr>
        <p:spPr>
          <a:xfrm>
            <a:off x="1551364" y="2453724"/>
            <a:ext cx="887413" cy="889000"/>
          </a:xfrm>
        </p:spPr>
        <p:txBody>
          <a:bodyPr>
            <a:normAutofit/>
          </a:bodyPr>
          <a:lstStyle>
            <a:lvl1pPr marL="0" indent="0">
              <a:buNone/>
              <a:defRPr sz="1000"/>
            </a:lvl1pPr>
          </a:lstStyle>
          <a:p>
            <a:r>
              <a:rPr lang="en-US" dirty="0"/>
              <a:t>ICON</a:t>
            </a:r>
          </a:p>
        </p:txBody>
      </p:sp>
      <p:sp>
        <p:nvSpPr>
          <p:cNvPr id="52" name="Picture Placeholder 34">
            <a:extLst>
              <a:ext uri="{FF2B5EF4-FFF2-40B4-BE49-F238E27FC236}">
                <a16:creationId xmlns:a16="http://schemas.microsoft.com/office/drawing/2014/main" id="{90EC8BEC-DD26-4CF5-9BA3-62FB1DE4E8F3}"/>
              </a:ext>
            </a:extLst>
          </p:cNvPr>
          <p:cNvSpPr>
            <a:spLocks noGrp="1"/>
          </p:cNvSpPr>
          <p:nvPr>
            <p:ph type="pic" sz="quarter" idx="21" hasCustomPrompt="1"/>
          </p:nvPr>
        </p:nvSpPr>
        <p:spPr>
          <a:xfrm>
            <a:off x="8655566" y="4186831"/>
            <a:ext cx="887413" cy="889000"/>
          </a:xfrm>
        </p:spPr>
        <p:txBody>
          <a:bodyPr>
            <a:normAutofit/>
          </a:bodyPr>
          <a:lstStyle>
            <a:lvl1pPr marL="0" indent="0">
              <a:buNone/>
              <a:defRPr sz="1000"/>
            </a:lvl1pPr>
          </a:lstStyle>
          <a:p>
            <a:r>
              <a:rPr lang="en-US" dirty="0"/>
              <a:t>ICON</a:t>
            </a:r>
          </a:p>
        </p:txBody>
      </p:sp>
      <p:sp>
        <p:nvSpPr>
          <p:cNvPr id="53" name="Picture Placeholder 34">
            <a:extLst>
              <a:ext uri="{FF2B5EF4-FFF2-40B4-BE49-F238E27FC236}">
                <a16:creationId xmlns:a16="http://schemas.microsoft.com/office/drawing/2014/main" id="{65A0AFA3-6580-43C1-B098-2C7BCA9F6C75}"/>
              </a:ext>
            </a:extLst>
          </p:cNvPr>
          <p:cNvSpPr>
            <a:spLocks noGrp="1"/>
          </p:cNvSpPr>
          <p:nvPr>
            <p:ph type="pic" sz="quarter" idx="22" hasCustomPrompt="1"/>
          </p:nvPr>
        </p:nvSpPr>
        <p:spPr>
          <a:xfrm>
            <a:off x="5103465" y="4186831"/>
            <a:ext cx="887413" cy="889000"/>
          </a:xfrm>
        </p:spPr>
        <p:txBody>
          <a:bodyPr>
            <a:normAutofit/>
          </a:bodyPr>
          <a:lstStyle>
            <a:lvl1pPr marL="0" indent="0">
              <a:buNone/>
              <a:defRPr sz="1000"/>
            </a:lvl1pPr>
          </a:lstStyle>
          <a:p>
            <a:r>
              <a:rPr lang="en-US" dirty="0"/>
              <a:t>ICON</a:t>
            </a:r>
          </a:p>
        </p:txBody>
      </p:sp>
      <p:sp>
        <p:nvSpPr>
          <p:cNvPr id="54" name="Picture Placeholder 34">
            <a:extLst>
              <a:ext uri="{FF2B5EF4-FFF2-40B4-BE49-F238E27FC236}">
                <a16:creationId xmlns:a16="http://schemas.microsoft.com/office/drawing/2014/main" id="{633BE360-454A-4A5C-9104-60910DAB61B5}"/>
              </a:ext>
            </a:extLst>
          </p:cNvPr>
          <p:cNvSpPr>
            <a:spLocks noGrp="1"/>
          </p:cNvSpPr>
          <p:nvPr>
            <p:ph type="pic" sz="quarter" idx="23" hasCustomPrompt="1"/>
          </p:nvPr>
        </p:nvSpPr>
        <p:spPr>
          <a:xfrm>
            <a:off x="1551364" y="4186831"/>
            <a:ext cx="887413" cy="889000"/>
          </a:xfrm>
        </p:spPr>
        <p:txBody>
          <a:bodyPr>
            <a:normAutofit/>
          </a:bodyPr>
          <a:lstStyle>
            <a:lvl1pPr marL="0" indent="0">
              <a:buNone/>
              <a:defRPr sz="1000"/>
            </a:lvl1pPr>
          </a:lstStyle>
          <a:p>
            <a:r>
              <a:rPr lang="en-US" dirty="0"/>
              <a:t>ICON</a:t>
            </a:r>
          </a:p>
        </p:txBody>
      </p:sp>
      <p:sp>
        <p:nvSpPr>
          <p:cNvPr id="59" name="Picture Placeholder 34">
            <a:extLst>
              <a:ext uri="{FF2B5EF4-FFF2-40B4-BE49-F238E27FC236}">
                <a16:creationId xmlns:a16="http://schemas.microsoft.com/office/drawing/2014/main" id="{E846108A-BBFA-4FDA-9BAA-78AA09FEF2B1}"/>
              </a:ext>
            </a:extLst>
          </p:cNvPr>
          <p:cNvSpPr>
            <a:spLocks noGrp="1"/>
          </p:cNvSpPr>
          <p:nvPr>
            <p:ph type="pic" sz="quarter" idx="24" hasCustomPrompt="1"/>
          </p:nvPr>
        </p:nvSpPr>
        <p:spPr>
          <a:xfrm>
            <a:off x="762501" y="306053"/>
            <a:ext cx="887413" cy="889000"/>
          </a:xfrm>
        </p:spPr>
        <p:txBody>
          <a:bodyPr>
            <a:normAutofit/>
          </a:bodyPr>
          <a:lstStyle>
            <a:lvl1pPr marL="0" indent="0">
              <a:buNone/>
              <a:defRPr sz="1000"/>
            </a:lvl1pPr>
          </a:lstStyle>
          <a:p>
            <a:r>
              <a:rPr lang="en-US" dirty="0"/>
              <a:t>ICON</a:t>
            </a:r>
          </a:p>
        </p:txBody>
      </p:sp>
      <p:sp>
        <p:nvSpPr>
          <p:cNvPr id="60" name="Picture Placeholder 34">
            <a:extLst>
              <a:ext uri="{FF2B5EF4-FFF2-40B4-BE49-F238E27FC236}">
                <a16:creationId xmlns:a16="http://schemas.microsoft.com/office/drawing/2014/main" id="{06FACEF4-EC76-40B1-ABAB-DFB9AB1C6F8C}"/>
              </a:ext>
            </a:extLst>
          </p:cNvPr>
          <p:cNvSpPr>
            <a:spLocks noGrp="1"/>
          </p:cNvSpPr>
          <p:nvPr>
            <p:ph type="pic" sz="quarter" idx="25" hasCustomPrompt="1"/>
          </p:nvPr>
        </p:nvSpPr>
        <p:spPr>
          <a:xfrm>
            <a:off x="5103465" y="5749817"/>
            <a:ext cx="887413" cy="889000"/>
          </a:xfrm>
        </p:spPr>
        <p:txBody>
          <a:bodyPr>
            <a:normAutofit/>
          </a:bodyPr>
          <a:lstStyle>
            <a:lvl1pPr marL="0" indent="0">
              <a:buNone/>
              <a:defRPr sz="1000"/>
            </a:lvl1pPr>
          </a:lstStyle>
          <a:p>
            <a:r>
              <a:rPr lang="en-US" dirty="0"/>
              <a:t>ICON</a:t>
            </a:r>
          </a:p>
        </p:txBody>
      </p:sp>
      <p:sp>
        <p:nvSpPr>
          <p:cNvPr id="77" name="Text Placeholder 39">
            <a:extLst>
              <a:ext uri="{FF2B5EF4-FFF2-40B4-BE49-F238E27FC236}">
                <a16:creationId xmlns:a16="http://schemas.microsoft.com/office/drawing/2014/main" id="{F9B127AA-A9E2-41AB-8FAE-D787CE0242BD}"/>
              </a:ext>
            </a:extLst>
          </p:cNvPr>
          <p:cNvSpPr>
            <a:spLocks noGrp="1"/>
          </p:cNvSpPr>
          <p:nvPr>
            <p:ph type="body" sz="quarter" idx="26"/>
          </p:nvPr>
        </p:nvSpPr>
        <p:spPr>
          <a:xfrm>
            <a:off x="9710761" y="2877635"/>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de-DE"/>
              <a:t>Mastertextformat bearbeiten</a:t>
            </a:r>
          </a:p>
        </p:txBody>
      </p:sp>
      <p:sp>
        <p:nvSpPr>
          <p:cNvPr id="78" name="Text Placeholder 46">
            <a:extLst>
              <a:ext uri="{FF2B5EF4-FFF2-40B4-BE49-F238E27FC236}">
                <a16:creationId xmlns:a16="http://schemas.microsoft.com/office/drawing/2014/main" id="{716BD719-7234-4908-ABBF-43004C9CA957}"/>
              </a:ext>
            </a:extLst>
          </p:cNvPr>
          <p:cNvSpPr>
            <a:spLocks noGrp="1"/>
          </p:cNvSpPr>
          <p:nvPr>
            <p:ph type="body" sz="quarter" idx="27" hasCustomPrompt="1"/>
          </p:nvPr>
        </p:nvSpPr>
        <p:spPr>
          <a:xfrm>
            <a:off x="9710761" y="2477008"/>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79" name="Text Placeholder 39">
            <a:extLst>
              <a:ext uri="{FF2B5EF4-FFF2-40B4-BE49-F238E27FC236}">
                <a16:creationId xmlns:a16="http://schemas.microsoft.com/office/drawing/2014/main" id="{626608D9-0200-4530-A392-8778E0D04406}"/>
              </a:ext>
            </a:extLst>
          </p:cNvPr>
          <p:cNvSpPr>
            <a:spLocks noGrp="1"/>
          </p:cNvSpPr>
          <p:nvPr>
            <p:ph type="body" sz="quarter" idx="28"/>
          </p:nvPr>
        </p:nvSpPr>
        <p:spPr>
          <a:xfrm>
            <a:off x="6116956" y="4641488"/>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de-DE"/>
              <a:t>Mastertextformat bearbeiten</a:t>
            </a:r>
          </a:p>
        </p:txBody>
      </p:sp>
      <p:sp>
        <p:nvSpPr>
          <p:cNvPr id="80" name="Text Placeholder 46">
            <a:extLst>
              <a:ext uri="{FF2B5EF4-FFF2-40B4-BE49-F238E27FC236}">
                <a16:creationId xmlns:a16="http://schemas.microsoft.com/office/drawing/2014/main" id="{752DFA8A-D6FA-4ECD-9E35-F71EA4E99C77}"/>
              </a:ext>
            </a:extLst>
          </p:cNvPr>
          <p:cNvSpPr>
            <a:spLocks noGrp="1"/>
          </p:cNvSpPr>
          <p:nvPr>
            <p:ph type="body" sz="quarter" idx="29" hasCustomPrompt="1"/>
          </p:nvPr>
        </p:nvSpPr>
        <p:spPr>
          <a:xfrm>
            <a:off x="6116956" y="4240861"/>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81" name="Text Placeholder 39">
            <a:extLst>
              <a:ext uri="{FF2B5EF4-FFF2-40B4-BE49-F238E27FC236}">
                <a16:creationId xmlns:a16="http://schemas.microsoft.com/office/drawing/2014/main" id="{CF686D19-A348-4080-A966-C34BC802E272}"/>
              </a:ext>
            </a:extLst>
          </p:cNvPr>
          <p:cNvSpPr>
            <a:spLocks noGrp="1"/>
          </p:cNvSpPr>
          <p:nvPr>
            <p:ph type="body" sz="quarter" idx="30"/>
          </p:nvPr>
        </p:nvSpPr>
        <p:spPr>
          <a:xfrm>
            <a:off x="6116956" y="2877635"/>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de-DE"/>
              <a:t>Mastertextformat bearbeiten</a:t>
            </a:r>
          </a:p>
        </p:txBody>
      </p:sp>
      <p:sp>
        <p:nvSpPr>
          <p:cNvPr id="82" name="Text Placeholder 46">
            <a:extLst>
              <a:ext uri="{FF2B5EF4-FFF2-40B4-BE49-F238E27FC236}">
                <a16:creationId xmlns:a16="http://schemas.microsoft.com/office/drawing/2014/main" id="{60735320-27D8-4F8E-A024-598776C9D1C3}"/>
              </a:ext>
            </a:extLst>
          </p:cNvPr>
          <p:cNvSpPr>
            <a:spLocks noGrp="1"/>
          </p:cNvSpPr>
          <p:nvPr>
            <p:ph type="body" sz="quarter" idx="31" hasCustomPrompt="1"/>
          </p:nvPr>
        </p:nvSpPr>
        <p:spPr>
          <a:xfrm>
            <a:off x="6116956" y="2477008"/>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83" name="Text Placeholder 39">
            <a:extLst>
              <a:ext uri="{FF2B5EF4-FFF2-40B4-BE49-F238E27FC236}">
                <a16:creationId xmlns:a16="http://schemas.microsoft.com/office/drawing/2014/main" id="{EAAFD4E3-0D64-4DC4-AC95-C45ABD2AE6F9}"/>
              </a:ext>
            </a:extLst>
          </p:cNvPr>
          <p:cNvSpPr>
            <a:spLocks noGrp="1"/>
          </p:cNvSpPr>
          <p:nvPr>
            <p:ph type="body" sz="quarter" idx="32"/>
          </p:nvPr>
        </p:nvSpPr>
        <p:spPr>
          <a:xfrm>
            <a:off x="6116956" y="613828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de-DE"/>
              <a:t>Mastertextformat bearbeiten</a:t>
            </a:r>
          </a:p>
        </p:txBody>
      </p:sp>
      <p:sp>
        <p:nvSpPr>
          <p:cNvPr id="84" name="Text Placeholder 46">
            <a:extLst>
              <a:ext uri="{FF2B5EF4-FFF2-40B4-BE49-F238E27FC236}">
                <a16:creationId xmlns:a16="http://schemas.microsoft.com/office/drawing/2014/main" id="{4E33188F-DB97-4480-8F80-07EABC10A011}"/>
              </a:ext>
            </a:extLst>
          </p:cNvPr>
          <p:cNvSpPr>
            <a:spLocks noGrp="1"/>
          </p:cNvSpPr>
          <p:nvPr>
            <p:ph type="body" sz="quarter" idx="33" hasCustomPrompt="1"/>
          </p:nvPr>
        </p:nvSpPr>
        <p:spPr>
          <a:xfrm>
            <a:off x="6116956" y="5750417"/>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85" name="Text Placeholder 39">
            <a:extLst>
              <a:ext uri="{FF2B5EF4-FFF2-40B4-BE49-F238E27FC236}">
                <a16:creationId xmlns:a16="http://schemas.microsoft.com/office/drawing/2014/main" id="{72308068-AAC7-4C44-AAF1-B2E1EC218C53}"/>
              </a:ext>
            </a:extLst>
          </p:cNvPr>
          <p:cNvSpPr>
            <a:spLocks noGrp="1"/>
          </p:cNvSpPr>
          <p:nvPr>
            <p:ph type="body" sz="quarter" idx="34"/>
          </p:nvPr>
        </p:nvSpPr>
        <p:spPr>
          <a:xfrm>
            <a:off x="2553374" y="2877635"/>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de-DE"/>
              <a:t>Mastertextformat bearbeiten</a:t>
            </a:r>
          </a:p>
        </p:txBody>
      </p:sp>
      <p:sp>
        <p:nvSpPr>
          <p:cNvPr id="86" name="Text Placeholder 46">
            <a:extLst>
              <a:ext uri="{FF2B5EF4-FFF2-40B4-BE49-F238E27FC236}">
                <a16:creationId xmlns:a16="http://schemas.microsoft.com/office/drawing/2014/main" id="{0601897E-1B17-49DA-9E03-BCE007BD9ACC}"/>
              </a:ext>
            </a:extLst>
          </p:cNvPr>
          <p:cNvSpPr>
            <a:spLocks noGrp="1"/>
          </p:cNvSpPr>
          <p:nvPr>
            <p:ph type="body" sz="quarter" idx="35" hasCustomPrompt="1"/>
          </p:nvPr>
        </p:nvSpPr>
        <p:spPr>
          <a:xfrm>
            <a:off x="2553374" y="2477008"/>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87" name="Text Placeholder 39">
            <a:extLst>
              <a:ext uri="{FF2B5EF4-FFF2-40B4-BE49-F238E27FC236}">
                <a16:creationId xmlns:a16="http://schemas.microsoft.com/office/drawing/2014/main" id="{19CE1DF1-96AA-415F-9715-D5354F419B53}"/>
              </a:ext>
            </a:extLst>
          </p:cNvPr>
          <p:cNvSpPr>
            <a:spLocks noGrp="1"/>
          </p:cNvSpPr>
          <p:nvPr>
            <p:ph type="body" sz="quarter" idx="36"/>
          </p:nvPr>
        </p:nvSpPr>
        <p:spPr>
          <a:xfrm>
            <a:off x="2553374" y="4641488"/>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de-DE"/>
              <a:t>Mastertextformat bearbeiten</a:t>
            </a:r>
          </a:p>
        </p:txBody>
      </p:sp>
      <p:sp>
        <p:nvSpPr>
          <p:cNvPr id="88" name="Text Placeholder 46">
            <a:extLst>
              <a:ext uri="{FF2B5EF4-FFF2-40B4-BE49-F238E27FC236}">
                <a16:creationId xmlns:a16="http://schemas.microsoft.com/office/drawing/2014/main" id="{9F9535F2-A766-44AF-9AD3-51BA2C6F2ED8}"/>
              </a:ext>
            </a:extLst>
          </p:cNvPr>
          <p:cNvSpPr>
            <a:spLocks noGrp="1"/>
          </p:cNvSpPr>
          <p:nvPr>
            <p:ph type="body" sz="quarter" idx="37" hasCustomPrompt="1"/>
          </p:nvPr>
        </p:nvSpPr>
        <p:spPr>
          <a:xfrm>
            <a:off x="2553374" y="4240861"/>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89" name="Text Placeholder 39">
            <a:extLst>
              <a:ext uri="{FF2B5EF4-FFF2-40B4-BE49-F238E27FC236}">
                <a16:creationId xmlns:a16="http://schemas.microsoft.com/office/drawing/2014/main" id="{15177575-6B71-4584-8E0B-D151D973200D}"/>
              </a:ext>
            </a:extLst>
          </p:cNvPr>
          <p:cNvSpPr>
            <a:spLocks noGrp="1"/>
          </p:cNvSpPr>
          <p:nvPr>
            <p:ph type="body" sz="quarter" idx="38"/>
          </p:nvPr>
        </p:nvSpPr>
        <p:spPr>
          <a:xfrm>
            <a:off x="1749692" y="814919"/>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de-DE"/>
              <a:t>Mastertextformat bearbeiten</a:t>
            </a:r>
          </a:p>
        </p:txBody>
      </p:sp>
      <p:sp>
        <p:nvSpPr>
          <p:cNvPr id="90" name="Text Placeholder 46">
            <a:extLst>
              <a:ext uri="{FF2B5EF4-FFF2-40B4-BE49-F238E27FC236}">
                <a16:creationId xmlns:a16="http://schemas.microsoft.com/office/drawing/2014/main" id="{FC7F0546-1415-48CA-8E73-91D3480ED57D}"/>
              </a:ext>
            </a:extLst>
          </p:cNvPr>
          <p:cNvSpPr>
            <a:spLocks noGrp="1"/>
          </p:cNvSpPr>
          <p:nvPr>
            <p:ph type="body" sz="quarter" idx="39" hasCustomPrompt="1"/>
          </p:nvPr>
        </p:nvSpPr>
        <p:spPr>
          <a:xfrm>
            <a:off x="1749692" y="411976"/>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2" name="Title 1">
            <a:extLst>
              <a:ext uri="{FF2B5EF4-FFF2-40B4-BE49-F238E27FC236}">
                <a16:creationId xmlns:a16="http://schemas.microsoft.com/office/drawing/2014/main" id="{AA017577-965B-4F93-A2EE-44D638A8C60A}"/>
              </a:ext>
            </a:extLst>
          </p:cNvPr>
          <p:cNvSpPr>
            <a:spLocks noGrp="1"/>
          </p:cNvSpPr>
          <p:nvPr>
            <p:ph type="title"/>
          </p:nvPr>
        </p:nvSpPr>
        <p:spPr>
          <a:xfrm>
            <a:off x="5753098" y="457200"/>
            <a:ext cx="6096001" cy="601662"/>
          </a:xfrm>
        </p:spPr>
        <p:txBody>
          <a:bodyPr/>
          <a:lstStyle>
            <a:lvl1pPr algn="r">
              <a:defRPr/>
            </a:lvl1pPr>
          </a:lstStyle>
          <a:p>
            <a:r>
              <a:rPr lang="de-DE"/>
              <a:t>Mastertitelformat bearbeiten</a:t>
            </a:r>
            <a:endParaRPr lang="en-US" dirty="0"/>
          </a:p>
        </p:txBody>
      </p:sp>
    </p:spTree>
    <p:extLst>
      <p:ext uri="{BB962C8B-B14F-4D97-AF65-F5344CB8AC3E}">
        <p14:creationId xmlns:p14="http://schemas.microsoft.com/office/powerpoint/2010/main" val="1153576"/>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72" userDrawn="1">
          <p15:clr>
            <a:srgbClr val="5ACBF0"/>
          </p15:clr>
        </p15:guide>
        <p15:guide id="6" pos="2064">
          <p15:clr>
            <a:srgbClr val="5ACBF0"/>
          </p15:clr>
        </p15:guide>
        <p15:guide id="7" pos="1776">
          <p15:clr>
            <a:srgbClr val="5ACBF0"/>
          </p15:clr>
        </p15:guide>
        <p15:guide id="8" pos="5616">
          <p15:clr>
            <a:srgbClr val="5ACBF0"/>
          </p15:clr>
        </p15:guide>
        <p15:guide id="9" pos="5928" userDrawn="1">
          <p15:clr>
            <a:srgbClr val="5ACBF0"/>
          </p15:clr>
        </p15:guide>
        <p15:guide id="10" pos="144">
          <p15:clr>
            <a:srgbClr val="5ACBF0"/>
          </p15:clr>
        </p15:guide>
        <p15:guide id="11" orient="horz" pos="4200" userDrawn="1">
          <p15:clr>
            <a:srgbClr val="5ACBF0"/>
          </p15:clr>
        </p15:guide>
        <p15:guide id="12" pos="7536">
          <p15:clr>
            <a:srgbClr val="5ACBF0"/>
          </p15:clr>
        </p15:guide>
        <p15:guide id="13" orient="horz" pos="14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ix">
    <p:spTree>
      <p:nvGrpSpPr>
        <p:cNvPr id="1" name=""/>
        <p:cNvGrpSpPr/>
        <p:nvPr/>
      </p:nvGrpSpPr>
      <p:grpSpPr>
        <a:xfrm>
          <a:off x="0" y="0"/>
          <a:ext cx="0" cy="0"/>
          <a:chOff x="0" y="0"/>
          <a:chExt cx="0" cy="0"/>
        </a:xfrm>
      </p:grpSpPr>
      <p:sp>
        <p:nvSpPr>
          <p:cNvPr id="40" name="Picture Placeholder 34">
            <a:extLst>
              <a:ext uri="{FF2B5EF4-FFF2-40B4-BE49-F238E27FC236}">
                <a16:creationId xmlns:a16="http://schemas.microsoft.com/office/drawing/2014/main" id="{EA10837A-18D5-41DD-A066-A079A09D86A7}"/>
              </a:ext>
            </a:extLst>
          </p:cNvPr>
          <p:cNvSpPr>
            <a:spLocks noGrp="1"/>
          </p:cNvSpPr>
          <p:nvPr>
            <p:ph type="pic" sz="quarter" idx="24" hasCustomPrompt="1"/>
          </p:nvPr>
        </p:nvSpPr>
        <p:spPr>
          <a:xfrm>
            <a:off x="1420935" y="466999"/>
            <a:ext cx="887413" cy="889000"/>
          </a:xfrm>
        </p:spPr>
        <p:txBody>
          <a:bodyPr>
            <a:normAutofit/>
          </a:bodyPr>
          <a:lstStyle>
            <a:lvl1pPr marL="0" indent="0">
              <a:buNone/>
              <a:defRPr sz="1000"/>
            </a:lvl1pPr>
          </a:lstStyle>
          <a:p>
            <a:r>
              <a:rPr lang="en-US" dirty="0"/>
              <a:t>ICON</a:t>
            </a:r>
          </a:p>
        </p:txBody>
      </p:sp>
      <p:sp>
        <p:nvSpPr>
          <p:cNvPr id="41" name="Text Placeholder 39">
            <a:extLst>
              <a:ext uri="{FF2B5EF4-FFF2-40B4-BE49-F238E27FC236}">
                <a16:creationId xmlns:a16="http://schemas.microsoft.com/office/drawing/2014/main" id="{FD8132DE-D62C-4410-983C-9F458DCEF6DE}"/>
              </a:ext>
            </a:extLst>
          </p:cNvPr>
          <p:cNvSpPr>
            <a:spLocks noGrp="1"/>
          </p:cNvSpPr>
          <p:nvPr>
            <p:ph type="body" sz="quarter" idx="38"/>
          </p:nvPr>
        </p:nvSpPr>
        <p:spPr>
          <a:xfrm>
            <a:off x="2408126" y="930257"/>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de-DE"/>
              <a:t>Mastertextformat bearbeiten</a:t>
            </a:r>
          </a:p>
        </p:txBody>
      </p:sp>
      <p:sp>
        <p:nvSpPr>
          <p:cNvPr id="42" name="Text Placeholder 46">
            <a:extLst>
              <a:ext uri="{FF2B5EF4-FFF2-40B4-BE49-F238E27FC236}">
                <a16:creationId xmlns:a16="http://schemas.microsoft.com/office/drawing/2014/main" id="{DF68D5C6-4D23-4113-9FFA-AFAAB5A6DA01}"/>
              </a:ext>
            </a:extLst>
          </p:cNvPr>
          <p:cNvSpPr>
            <a:spLocks noGrp="1"/>
          </p:cNvSpPr>
          <p:nvPr>
            <p:ph type="body" sz="quarter" idx="39" hasCustomPrompt="1"/>
          </p:nvPr>
        </p:nvSpPr>
        <p:spPr>
          <a:xfrm>
            <a:off x="2408126" y="527314"/>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48" name="Picture Placeholder 34">
            <a:extLst>
              <a:ext uri="{FF2B5EF4-FFF2-40B4-BE49-F238E27FC236}">
                <a16:creationId xmlns:a16="http://schemas.microsoft.com/office/drawing/2014/main" id="{2B75D755-4972-4E8B-ACD5-FAE778A86273}"/>
              </a:ext>
            </a:extLst>
          </p:cNvPr>
          <p:cNvSpPr>
            <a:spLocks noGrp="1"/>
          </p:cNvSpPr>
          <p:nvPr>
            <p:ph type="pic" sz="quarter" idx="40" hasCustomPrompt="1"/>
          </p:nvPr>
        </p:nvSpPr>
        <p:spPr>
          <a:xfrm>
            <a:off x="3458965" y="2484454"/>
            <a:ext cx="887413" cy="889000"/>
          </a:xfrm>
        </p:spPr>
        <p:txBody>
          <a:bodyPr>
            <a:normAutofit/>
          </a:bodyPr>
          <a:lstStyle>
            <a:lvl1pPr marL="0" indent="0">
              <a:buNone/>
              <a:defRPr sz="1000"/>
            </a:lvl1pPr>
          </a:lstStyle>
          <a:p>
            <a:r>
              <a:rPr lang="en-US" dirty="0"/>
              <a:t>ICON</a:t>
            </a:r>
          </a:p>
        </p:txBody>
      </p:sp>
      <p:sp>
        <p:nvSpPr>
          <p:cNvPr id="49" name="Text Placeholder 39">
            <a:extLst>
              <a:ext uri="{FF2B5EF4-FFF2-40B4-BE49-F238E27FC236}">
                <a16:creationId xmlns:a16="http://schemas.microsoft.com/office/drawing/2014/main" id="{0EEE7EDE-175B-450F-B4D2-50D992E53C5E}"/>
              </a:ext>
            </a:extLst>
          </p:cNvPr>
          <p:cNvSpPr>
            <a:spLocks noGrp="1"/>
          </p:cNvSpPr>
          <p:nvPr>
            <p:ph type="body" sz="quarter" idx="41"/>
          </p:nvPr>
        </p:nvSpPr>
        <p:spPr>
          <a:xfrm>
            <a:off x="4446156" y="294771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de-DE"/>
              <a:t>Mastertextformat bearbeiten</a:t>
            </a:r>
          </a:p>
        </p:txBody>
      </p:sp>
      <p:sp>
        <p:nvSpPr>
          <p:cNvPr id="50" name="Text Placeholder 46">
            <a:extLst>
              <a:ext uri="{FF2B5EF4-FFF2-40B4-BE49-F238E27FC236}">
                <a16:creationId xmlns:a16="http://schemas.microsoft.com/office/drawing/2014/main" id="{91051322-19B5-41CA-BEAB-A8F1B8CA54ED}"/>
              </a:ext>
            </a:extLst>
          </p:cNvPr>
          <p:cNvSpPr>
            <a:spLocks noGrp="1"/>
          </p:cNvSpPr>
          <p:nvPr>
            <p:ph type="body" sz="quarter" idx="42" hasCustomPrompt="1"/>
          </p:nvPr>
        </p:nvSpPr>
        <p:spPr>
          <a:xfrm>
            <a:off x="4446156" y="254476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51" name="Picture Placeholder 34">
            <a:extLst>
              <a:ext uri="{FF2B5EF4-FFF2-40B4-BE49-F238E27FC236}">
                <a16:creationId xmlns:a16="http://schemas.microsoft.com/office/drawing/2014/main" id="{966FF594-D5D5-4FD4-A245-AAF0D053095E}"/>
              </a:ext>
            </a:extLst>
          </p:cNvPr>
          <p:cNvSpPr>
            <a:spLocks noGrp="1"/>
          </p:cNvSpPr>
          <p:nvPr>
            <p:ph type="pic" sz="quarter" idx="43" hasCustomPrompt="1"/>
          </p:nvPr>
        </p:nvSpPr>
        <p:spPr>
          <a:xfrm>
            <a:off x="8030968" y="2484454"/>
            <a:ext cx="887413" cy="889000"/>
          </a:xfrm>
        </p:spPr>
        <p:txBody>
          <a:bodyPr>
            <a:normAutofit/>
          </a:bodyPr>
          <a:lstStyle>
            <a:lvl1pPr marL="0" indent="0">
              <a:buNone/>
              <a:defRPr sz="1000"/>
            </a:lvl1pPr>
          </a:lstStyle>
          <a:p>
            <a:r>
              <a:rPr lang="en-US" dirty="0"/>
              <a:t>ICON</a:t>
            </a:r>
          </a:p>
        </p:txBody>
      </p:sp>
      <p:sp>
        <p:nvSpPr>
          <p:cNvPr id="55" name="Text Placeholder 39">
            <a:extLst>
              <a:ext uri="{FF2B5EF4-FFF2-40B4-BE49-F238E27FC236}">
                <a16:creationId xmlns:a16="http://schemas.microsoft.com/office/drawing/2014/main" id="{3A5DD9C2-78E8-4416-B2C1-F07A9E25832F}"/>
              </a:ext>
            </a:extLst>
          </p:cNvPr>
          <p:cNvSpPr>
            <a:spLocks noGrp="1"/>
          </p:cNvSpPr>
          <p:nvPr>
            <p:ph type="body" sz="quarter" idx="44"/>
          </p:nvPr>
        </p:nvSpPr>
        <p:spPr>
          <a:xfrm>
            <a:off x="9018159" y="294771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de-DE"/>
              <a:t>Mastertextformat bearbeiten</a:t>
            </a:r>
          </a:p>
        </p:txBody>
      </p:sp>
      <p:sp>
        <p:nvSpPr>
          <p:cNvPr id="56" name="Text Placeholder 46">
            <a:extLst>
              <a:ext uri="{FF2B5EF4-FFF2-40B4-BE49-F238E27FC236}">
                <a16:creationId xmlns:a16="http://schemas.microsoft.com/office/drawing/2014/main" id="{D8A4734F-8867-4923-806F-AE04360B226B}"/>
              </a:ext>
            </a:extLst>
          </p:cNvPr>
          <p:cNvSpPr>
            <a:spLocks noGrp="1"/>
          </p:cNvSpPr>
          <p:nvPr>
            <p:ph type="body" sz="quarter" idx="45" hasCustomPrompt="1"/>
          </p:nvPr>
        </p:nvSpPr>
        <p:spPr>
          <a:xfrm>
            <a:off x="9018159" y="254476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57" name="Picture Placeholder 34">
            <a:extLst>
              <a:ext uri="{FF2B5EF4-FFF2-40B4-BE49-F238E27FC236}">
                <a16:creationId xmlns:a16="http://schemas.microsoft.com/office/drawing/2014/main" id="{B03F66BE-0084-45A8-85FC-1448DEA89D7E}"/>
              </a:ext>
            </a:extLst>
          </p:cNvPr>
          <p:cNvSpPr>
            <a:spLocks noGrp="1"/>
          </p:cNvSpPr>
          <p:nvPr>
            <p:ph type="pic" sz="quarter" idx="46" hasCustomPrompt="1"/>
          </p:nvPr>
        </p:nvSpPr>
        <p:spPr>
          <a:xfrm>
            <a:off x="1586860" y="4201784"/>
            <a:ext cx="887413" cy="889000"/>
          </a:xfrm>
        </p:spPr>
        <p:txBody>
          <a:bodyPr>
            <a:normAutofit/>
          </a:bodyPr>
          <a:lstStyle>
            <a:lvl1pPr marL="0" indent="0">
              <a:buNone/>
              <a:defRPr sz="1000"/>
            </a:lvl1pPr>
          </a:lstStyle>
          <a:p>
            <a:r>
              <a:rPr lang="en-US" dirty="0"/>
              <a:t>ICON</a:t>
            </a:r>
          </a:p>
        </p:txBody>
      </p:sp>
      <p:sp>
        <p:nvSpPr>
          <p:cNvPr id="58" name="Text Placeholder 39">
            <a:extLst>
              <a:ext uri="{FF2B5EF4-FFF2-40B4-BE49-F238E27FC236}">
                <a16:creationId xmlns:a16="http://schemas.microsoft.com/office/drawing/2014/main" id="{3F9DA6EE-3DE6-4493-AD6B-BEC7EE858CED}"/>
              </a:ext>
            </a:extLst>
          </p:cNvPr>
          <p:cNvSpPr>
            <a:spLocks noGrp="1"/>
          </p:cNvSpPr>
          <p:nvPr>
            <p:ph type="body" sz="quarter" idx="47"/>
          </p:nvPr>
        </p:nvSpPr>
        <p:spPr>
          <a:xfrm>
            <a:off x="2574051" y="466504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de-DE"/>
              <a:t>Mastertextformat bearbeiten</a:t>
            </a:r>
          </a:p>
        </p:txBody>
      </p:sp>
      <p:sp>
        <p:nvSpPr>
          <p:cNvPr id="61" name="Text Placeholder 46">
            <a:extLst>
              <a:ext uri="{FF2B5EF4-FFF2-40B4-BE49-F238E27FC236}">
                <a16:creationId xmlns:a16="http://schemas.microsoft.com/office/drawing/2014/main" id="{DD5495C5-2CD2-4593-BC1F-CF0E7D3601E3}"/>
              </a:ext>
            </a:extLst>
          </p:cNvPr>
          <p:cNvSpPr>
            <a:spLocks noGrp="1"/>
          </p:cNvSpPr>
          <p:nvPr>
            <p:ph type="body" sz="quarter" idx="48" hasCustomPrompt="1"/>
          </p:nvPr>
        </p:nvSpPr>
        <p:spPr>
          <a:xfrm>
            <a:off x="2574051" y="426209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62" name="Picture Placeholder 34">
            <a:extLst>
              <a:ext uri="{FF2B5EF4-FFF2-40B4-BE49-F238E27FC236}">
                <a16:creationId xmlns:a16="http://schemas.microsoft.com/office/drawing/2014/main" id="{D2B54852-DC63-410D-BE2A-4D723492843F}"/>
              </a:ext>
            </a:extLst>
          </p:cNvPr>
          <p:cNvSpPr>
            <a:spLocks noGrp="1"/>
          </p:cNvSpPr>
          <p:nvPr>
            <p:ph type="pic" sz="quarter" idx="49" hasCustomPrompt="1"/>
          </p:nvPr>
        </p:nvSpPr>
        <p:spPr>
          <a:xfrm>
            <a:off x="5818607" y="4201784"/>
            <a:ext cx="887413" cy="889000"/>
          </a:xfrm>
        </p:spPr>
        <p:txBody>
          <a:bodyPr>
            <a:normAutofit/>
          </a:bodyPr>
          <a:lstStyle>
            <a:lvl1pPr marL="0" indent="0">
              <a:buNone/>
              <a:defRPr sz="1000"/>
            </a:lvl1pPr>
          </a:lstStyle>
          <a:p>
            <a:r>
              <a:rPr lang="en-US" dirty="0"/>
              <a:t>ICON</a:t>
            </a:r>
          </a:p>
        </p:txBody>
      </p:sp>
      <p:sp>
        <p:nvSpPr>
          <p:cNvPr id="63" name="Text Placeholder 39">
            <a:extLst>
              <a:ext uri="{FF2B5EF4-FFF2-40B4-BE49-F238E27FC236}">
                <a16:creationId xmlns:a16="http://schemas.microsoft.com/office/drawing/2014/main" id="{13567973-FE07-4747-9500-D565A3EF2869}"/>
              </a:ext>
            </a:extLst>
          </p:cNvPr>
          <p:cNvSpPr>
            <a:spLocks noGrp="1"/>
          </p:cNvSpPr>
          <p:nvPr>
            <p:ph type="body" sz="quarter" idx="50"/>
          </p:nvPr>
        </p:nvSpPr>
        <p:spPr>
          <a:xfrm>
            <a:off x="6805798" y="466504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de-DE"/>
              <a:t>Mastertextformat bearbeiten</a:t>
            </a:r>
          </a:p>
        </p:txBody>
      </p:sp>
      <p:sp>
        <p:nvSpPr>
          <p:cNvPr id="64" name="Text Placeholder 46">
            <a:extLst>
              <a:ext uri="{FF2B5EF4-FFF2-40B4-BE49-F238E27FC236}">
                <a16:creationId xmlns:a16="http://schemas.microsoft.com/office/drawing/2014/main" id="{FCE91BB7-DB4C-4F95-ADC1-2757AA689645}"/>
              </a:ext>
            </a:extLst>
          </p:cNvPr>
          <p:cNvSpPr>
            <a:spLocks noGrp="1"/>
          </p:cNvSpPr>
          <p:nvPr>
            <p:ph type="body" sz="quarter" idx="51" hasCustomPrompt="1"/>
          </p:nvPr>
        </p:nvSpPr>
        <p:spPr>
          <a:xfrm>
            <a:off x="6805798" y="426209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65" name="Picture Placeholder 34">
            <a:extLst>
              <a:ext uri="{FF2B5EF4-FFF2-40B4-BE49-F238E27FC236}">
                <a16:creationId xmlns:a16="http://schemas.microsoft.com/office/drawing/2014/main" id="{7082A562-BADD-429E-BB11-8A40EE253FC4}"/>
              </a:ext>
            </a:extLst>
          </p:cNvPr>
          <p:cNvSpPr>
            <a:spLocks noGrp="1"/>
          </p:cNvSpPr>
          <p:nvPr>
            <p:ph type="pic" sz="quarter" idx="52" hasCustomPrompt="1"/>
          </p:nvPr>
        </p:nvSpPr>
        <p:spPr>
          <a:xfrm>
            <a:off x="8027987" y="5637179"/>
            <a:ext cx="887413" cy="889000"/>
          </a:xfrm>
        </p:spPr>
        <p:txBody>
          <a:bodyPr>
            <a:normAutofit/>
          </a:bodyPr>
          <a:lstStyle>
            <a:lvl1pPr marL="0" indent="0">
              <a:buNone/>
              <a:defRPr sz="1000"/>
            </a:lvl1pPr>
          </a:lstStyle>
          <a:p>
            <a:r>
              <a:rPr lang="en-US" dirty="0"/>
              <a:t>ICON</a:t>
            </a:r>
          </a:p>
        </p:txBody>
      </p:sp>
      <p:sp>
        <p:nvSpPr>
          <p:cNvPr id="66" name="Text Placeholder 39">
            <a:extLst>
              <a:ext uri="{FF2B5EF4-FFF2-40B4-BE49-F238E27FC236}">
                <a16:creationId xmlns:a16="http://schemas.microsoft.com/office/drawing/2014/main" id="{C8F3380A-C45C-44C2-BE84-98D3DADAEDA3}"/>
              </a:ext>
            </a:extLst>
          </p:cNvPr>
          <p:cNvSpPr>
            <a:spLocks noGrp="1"/>
          </p:cNvSpPr>
          <p:nvPr>
            <p:ph type="body" sz="quarter" idx="53"/>
          </p:nvPr>
        </p:nvSpPr>
        <p:spPr>
          <a:xfrm>
            <a:off x="9015178" y="6100437"/>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de-DE"/>
              <a:t>Mastertextformat bearbeiten</a:t>
            </a:r>
          </a:p>
        </p:txBody>
      </p:sp>
      <p:sp>
        <p:nvSpPr>
          <p:cNvPr id="67" name="Text Placeholder 46">
            <a:extLst>
              <a:ext uri="{FF2B5EF4-FFF2-40B4-BE49-F238E27FC236}">
                <a16:creationId xmlns:a16="http://schemas.microsoft.com/office/drawing/2014/main" id="{67C61256-88BA-4ADF-A3CB-77D1B459CAE6}"/>
              </a:ext>
            </a:extLst>
          </p:cNvPr>
          <p:cNvSpPr>
            <a:spLocks noGrp="1"/>
          </p:cNvSpPr>
          <p:nvPr>
            <p:ph type="body" sz="quarter" idx="54" hasCustomPrompt="1"/>
          </p:nvPr>
        </p:nvSpPr>
        <p:spPr>
          <a:xfrm>
            <a:off x="9015178" y="5697494"/>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2" name="Title 1">
            <a:extLst>
              <a:ext uri="{FF2B5EF4-FFF2-40B4-BE49-F238E27FC236}">
                <a16:creationId xmlns:a16="http://schemas.microsoft.com/office/drawing/2014/main" id="{791D5DA0-8F16-4F11-8B6E-A593133FA159}"/>
              </a:ext>
            </a:extLst>
          </p:cNvPr>
          <p:cNvSpPr>
            <a:spLocks noGrp="1"/>
          </p:cNvSpPr>
          <p:nvPr>
            <p:ph type="title"/>
          </p:nvPr>
        </p:nvSpPr>
        <p:spPr>
          <a:xfrm>
            <a:off x="5753098" y="457200"/>
            <a:ext cx="6096001" cy="601662"/>
          </a:xfrm>
        </p:spPr>
        <p:txBody>
          <a:bodyPr/>
          <a:lstStyle>
            <a:lvl1pPr algn="r">
              <a:defRPr/>
            </a:lvl1pPr>
          </a:lstStyle>
          <a:p>
            <a:r>
              <a:rPr lang="de-DE"/>
              <a:t>Mastertitelformat bearbeiten</a:t>
            </a:r>
            <a:endParaRPr lang="en-US"/>
          </a:p>
        </p:txBody>
      </p:sp>
    </p:spTree>
    <p:extLst>
      <p:ext uri="{BB962C8B-B14F-4D97-AF65-F5344CB8AC3E}">
        <p14:creationId xmlns:p14="http://schemas.microsoft.com/office/powerpoint/2010/main" val="796885844"/>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72">
          <p15:clr>
            <a:srgbClr val="5ACBF0"/>
          </p15:clr>
        </p15:guide>
        <p15:guide id="6" pos="2064">
          <p15:clr>
            <a:srgbClr val="5ACBF0"/>
          </p15:clr>
        </p15:guide>
        <p15:guide id="7" pos="1776">
          <p15:clr>
            <a:srgbClr val="5ACBF0"/>
          </p15:clr>
        </p15:guide>
        <p15:guide id="8" pos="5616">
          <p15:clr>
            <a:srgbClr val="5ACBF0"/>
          </p15:clr>
        </p15:guide>
        <p15:guide id="9" pos="5928">
          <p15:clr>
            <a:srgbClr val="5ACBF0"/>
          </p15:clr>
        </p15:guide>
        <p15:guide id="10" pos="144">
          <p15:clr>
            <a:srgbClr val="5ACBF0"/>
          </p15:clr>
        </p15:guide>
        <p15:guide id="11" orient="horz" pos="4200">
          <p15:clr>
            <a:srgbClr val="5ACBF0"/>
          </p15:clr>
        </p15:guide>
        <p15:guide id="12" pos="7536">
          <p15:clr>
            <a:srgbClr val="5ACBF0"/>
          </p15:clr>
        </p15:guide>
        <p15:guide id="13" orient="horz" pos="14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EAA216C1-AB2E-40F5-9FEB-99A051529BBC}"/>
              </a:ext>
            </a:extLst>
          </p:cNvPr>
          <p:cNvSpPr>
            <a:spLocks noGrp="1"/>
          </p:cNvSpPr>
          <p:nvPr>
            <p:ph type="pic" sz="quarter" idx="10" hasCustomPrompt="1"/>
          </p:nvPr>
        </p:nvSpPr>
        <p:spPr>
          <a:xfrm>
            <a:off x="1361591" y="2616354"/>
            <a:ext cx="887413" cy="889000"/>
          </a:xfrm>
        </p:spPr>
        <p:txBody>
          <a:bodyPr>
            <a:normAutofit/>
          </a:bodyPr>
          <a:lstStyle>
            <a:lvl1pPr marL="0" indent="0">
              <a:buNone/>
              <a:defRPr sz="1000"/>
            </a:lvl1pPr>
          </a:lstStyle>
          <a:p>
            <a:r>
              <a:rPr lang="en-US" dirty="0"/>
              <a:t>ICON</a:t>
            </a:r>
          </a:p>
        </p:txBody>
      </p:sp>
      <p:sp>
        <p:nvSpPr>
          <p:cNvPr id="36" name="Picture Placeholder 34">
            <a:extLst>
              <a:ext uri="{FF2B5EF4-FFF2-40B4-BE49-F238E27FC236}">
                <a16:creationId xmlns:a16="http://schemas.microsoft.com/office/drawing/2014/main" id="{FAEA8B42-3F7F-41AD-BABE-4EEB23482AE7}"/>
              </a:ext>
            </a:extLst>
          </p:cNvPr>
          <p:cNvSpPr>
            <a:spLocks noGrp="1"/>
          </p:cNvSpPr>
          <p:nvPr>
            <p:ph type="pic" sz="quarter" idx="11" hasCustomPrompt="1"/>
          </p:nvPr>
        </p:nvSpPr>
        <p:spPr>
          <a:xfrm>
            <a:off x="4420929" y="2616354"/>
            <a:ext cx="887413" cy="889000"/>
          </a:xfrm>
        </p:spPr>
        <p:txBody>
          <a:bodyPr>
            <a:normAutofit/>
          </a:bodyPr>
          <a:lstStyle>
            <a:lvl1pPr marL="0" indent="0">
              <a:buNone/>
              <a:defRPr sz="1000"/>
            </a:lvl1pPr>
          </a:lstStyle>
          <a:p>
            <a:r>
              <a:rPr lang="en-US" dirty="0"/>
              <a:t>ICON</a:t>
            </a:r>
          </a:p>
        </p:txBody>
      </p:sp>
      <p:sp>
        <p:nvSpPr>
          <p:cNvPr id="37" name="Picture Placeholder 34">
            <a:extLst>
              <a:ext uri="{FF2B5EF4-FFF2-40B4-BE49-F238E27FC236}">
                <a16:creationId xmlns:a16="http://schemas.microsoft.com/office/drawing/2014/main" id="{7567D676-2C80-4141-893B-11FCC59F8435}"/>
              </a:ext>
            </a:extLst>
          </p:cNvPr>
          <p:cNvSpPr>
            <a:spLocks noGrp="1"/>
          </p:cNvSpPr>
          <p:nvPr>
            <p:ph type="pic" sz="quarter" idx="12" hasCustomPrompt="1"/>
          </p:nvPr>
        </p:nvSpPr>
        <p:spPr>
          <a:xfrm>
            <a:off x="7407299" y="2616354"/>
            <a:ext cx="887413" cy="889000"/>
          </a:xfrm>
        </p:spPr>
        <p:txBody>
          <a:bodyPr>
            <a:normAutofit/>
          </a:bodyPr>
          <a:lstStyle>
            <a:lvl1pPr marL="0" indent="0">
              <a:buNone/>
              <a:defRPr sz="1000"/>
            </a:lvl1pPr>
          </a:lstStyle>
          <a:p>
            <a:r>
              <a:rPr lang="en-US" dirty="0"/>
              <a:t>ICON</a:t>
            </a:r>
          </a:p>
        </p:txBody>
      </p:sp>
      <p:sp>
        <p:nvSpPr>
          <p:cNvPr id="38" name="Picture Placeholder 34">
            <a:extLst>
              <a:ext uri="{FF2B5EF4-FFF2-40B4-BE49-F238E27FC236}">
                <a16:creationId xmlns:a16="http://schemas.microsoft.com/office/drawing/2014/main" id="{6F952DCC-32A4-47A9-94B1-DD217C6081C8}"/>
              </a:ext>
            </a:extLst>
          </p:cNvPr>
          <p:cNvSpPr>
            <a:spLocks noGrp="1"/>
          </p:cNvSpPr>
          <p:nvPr>
            <p:ph type="pic" sz="quarter" idx="13" hasCustomPrompt="1"/>
          </p:nvPr>
        </p:nvSpPr>
        <p:spPr>
          <a:xfrm>
            <a:off x="10456949" y="2616354"/>
            <a:ext cx="887413" cy="889000"/>
          </a:xfrm>
        </p:spPr>
        <p:txBody>
          <a:bodyPr>
            <a:normAutofit/>
          </a:bodyPr>
          <a:lstStyle>
            <a:lvl1pPr marL="0" indent="0">
              <a:buNone/>
              <a:defRPr sz="1000"/>
            </a:lvl1pPr>
          </a:lstStyle>
          <a:p>
            <a:r>
              <a:rPr lang="en-US" dirty="0"/>
              <a:t>ICON</a:t>
            </a:r>
          </a:p>
        </p:txBody>
      </p:sp>
      <p:sp>
        <p:nvSpPr>
          <p:cNvPr id="40" name="Text Placeholder 39">
            <a:extLst>
              <a:ext uri="{FF2B5EF4-FFF2-40B4-BE49-F238E27FC236}">
                <a16:creationId xmlns:a16="http://schemas.microsoft.com/office/drawing/2014/main" id="{26074907-686A-4144-BB8F-791A360F4CA9}"/>
              </a:ext>
            </a:extLst>
          </p:cNvPr>
          <p:cNvSpPr>
            <a:spLocks noGrp="1"/>
          </p:cNvSpPr>
          <p:nvPr>
            <p:ph type="body" sz="quarter" idx="14"/>
          </p:nvPr>
        </p:nvSpPr>
        <p:spPr>
          <a:xfrm>
            <a:off x="439643" y="4491306"/>
            <a:ext cx="2158999" cy="601662"/>
          </a:xfrm>
        </p:spPr>
        <p:txBody>
          <a:bodyPr>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de-DE"/>
              <a:t>Mastertextformat bearbeiten</a:t>
            </a:r>
          </a:p>
        </p:txBody>
      </p:sp>
      <p:sp>
        <p:nvSpPr>
          <p:cNvPr id="41" name="Text Placeholder 39">
            <a:extLst>
              <a:ext uri="{FF2B5EF4-FFF2-40B4-BE49-F238E27FC236}">
                <a16:creationId xmlns:a16="http://schemas.microsoft.com/office/drawing/2014/main" id="{008E0623-EC20-45C5-91A6-0F11089BC4D6}"/>
              </a:ext>
            </a:extLst>
          </p:cNvPr>
          <p:cNvSpPr>
            <a:spLocks noGrp="1"/>
          </p:cNvSpPr>
          <p:nvPr>
            <p:ph type="body" sz="quarter" idx="15"/>
          </p:nvPr>
        </p:nvSpPr>
        <p:spPr>
          <a:xfrm>
            <a:off x="3580136" y="4491306"/>
            <a:ext cx="1983726" cy="601662"/>
          </a:xfrm>
        </p:spPr>
        <p:txBody>
          <a:bodyPr>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de-DE"/>
              <a:t>Mastertextformat bearbeiten</a:t>
            </a:r>
          </a:p>
        </p:txBody>
      </p:sp>
      <p:sp>
        <p:nvSpPr>
          <p:cNvPr id="44" name="Text Placeholder 39">
            <a:extLst>
              <a:ext uri="{FF2B5EF4-FFF2-40B4-BE49-F238E27FC236}">
                <a16:creationId xmlns:a16="http://schemas.microsoft.com/office/drawing/2014/main" id="{61293D0A-B2E6-4C99-A936-14475FCCE59B}"/>
              </a:ext>
            </a:extLst>
          </p:cNvPr>
          <p:cNvSpPr>
            <a:spLocks noGrp="1"/>
          </p:cNvSpPr>
          <p:nvPr>
            <p:ph type="body" sz="quarter" idx="16"/>
          </p:nvPr>
        </p:nvSpPr>
        <p:spPr>
          <a:xfrm>
            <a:off x="6628138" y="4491306"/>
            <a:ext cx="1983726" cy="601662"/>
          </a:xfrm>
        </p:spPr>
        <p:txBody>
          <a:bodyPr>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de-DE"/>
              <a:t>Mastertextformat bearbeiten</a:t>
            </a:r>
          </a:p>
        </p:txBody>
      </p:sp>
      <p:sp>
        <p:nvSpPr>
          <p:cNvPr id="45" name="Text Placeholder 39">
            <a:extLst>
              <a:ext uri="{FF2B5EF4-FFF2-40B4-BE49-F238E27FC236}">
                <a16:creationId xmlns:a16="http://schemas.microsoft.com/office/drawing/2014/main" id="{1527FC22-EC4A-4577-9F30-4B76AC7BCE0A}"/>
              </a:ext>
            </a:extLst>
          </p:cNvPr>
          <p:cNvSpPr>
            <a:spLocks noGrp="1"/>
          </p:cNvSpPr>
          <p:nvPr>
            <p:ph type="body" sz="quarter" idx="17"/>
          </p:nvPr>
        </p:nvSpPr>
        <p:spPr>
          <a:xfrm>
            <a:off x="9676136" y="4491306"/>
            <a:ext cx="1983726" cy="601662"/>
          </a:xfrm>
        </p:spPr>
        <p:txBody>
          <a:bodyPr>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de-DE"/>
              <a:t>Mastertextformat bearbeiten</a:t>
            </a:r>
          </a:p>
        </p:txBody>
      </p:sp>
      <p:sp>
        <p:nvSpPr>
          <p:cNvPr id="47" name="Text Placeholder 46">
            <a:extLst>
              <a:ext uri="{FF2B5EF4-FFF2-40B4-BE49-F238E27FC236}">
                <a16:creationId xmlns:a16="http://schemas.microsoft.com/office/drawing/2014/main" id="{ED77457B-088A-4D58-BA8E-B758F3A6A0B0}"/>
              </a:ext>
            </a:extLst>
          </p:cNvPr>
          <p:cNvSpPr>
            <a:spLocks noGrp="1"/>
          </p:cNvSpPr>
          <p:nvPr>
            <p:ph type="body" sz="quarter" idx="18" hasCustomPrompt="1"/>
          </p:nvPr>
        </p:nvSpPr>
        <p:spPr>
          <a:xfrm>
            <a:off x="233457" y="4019516"/>
            <a:ext cx="2585943" cy="369311"/>
          </a:xfrm>
        </p:spPr>
        <p:txBody>
          <a:bodyPr>
            <a:noAutofit/>
          </a:bodyPr>
          <a:lstStyle>
            <a:lvl1pPr marL="0" indent="0" algn="ctr">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48" name="Text Placeholder 46">
            <a:extLst>
              <a:ext uri="{FF2B5EF4-FFF2-40B4-BE49-F238E27FC236}">
                <a16:creationId xmlns:a16="http://schemas.microsoft.com/office/drawing/2014/main" id="{DD29B92B-5D6C-4077-8F1A-743E03C13A11}"/>
              </a:ext>
            </a:extLst>
          </p:cNvPr>
          <p:cNvSpPr>
            <a:spLocks noGrp="1"/>
          </p:cNvSpPr>
          <p:nvPr>
            <p:ph type="body" sz="quarter" idx="19" hasCustomPrompt="1"/>
          </p:nvPr>
        </p:nvSpPr>
        <p:spPr>
          <a:xfrm>
            <a:off x="3281457" y="4019516"/>
            <a:ext cx="2585943" cy="369311"/>
          </a:xfrm>
        </p:spPr>
        <p:txBody>
          <a:bodyPr>
            <a:noAutofit/>
          </a:bodyPr>
          <a:lstStyle>
            <a:lvl1pPr marL="0" indent="0" algn="ctr">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49" name="Text Placeholder 46">
            <a:extLst>
              <a:ext uri="{FF2B5EF4-FFF2-40B4-BE49-F238E27FC236}">
                <a16:creationId xmlns:a16="http://schemas.microsoft.com/office/drawing/2014/main" id="{13F3E81B-98F9-43EF-B142-E08146C84EC6}"/>
              </a:ext>
            </a:extLst>
          </p:cNvPr>
          <p:cNvSpPr>
            <a:spLocks noGrp="1"/>
          </p:cNvSpPr>
          <p:nvPr>
            <p:ph type="body" sz="quarter" idx="20" hasCustomPrompt="1"/>
          </p:nvPr>
        </p:nvSpPr>
        <p:spPr>
          <a:xfrm>
            <a:off x="6326144" y="4019516"/>
            <a:ext cx="2585943" cy="369311"/>
          </a:xfrm>
        </p:spPr>
        <p:txBody>
          <a:bodyPr>
            <a:noAutofit/>
          </a:bodyPr>
          <a:lstStyle>
            <a:lvl1pPr marL="0" indent="0" algn="ctr">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50" name="Text Placeholder 46">
            <a:extLst>
              <a:ext uri="{FF2B5EF4-FFF2-40B4-BE49-F238E27FC236}">
                <a16:creationId xmlns:a16="http://schemas.microsoft.com/office/drawing/2014/main" id="{DBC70D5F-BACB-4A84-A4D0-71ECD4393E28}"/>
              </a:ext>
            </a:extLst>
          </p:cNvPr>
          <p:cNvSpPr>
            <a:spLocks noGrp="1"/>
          </p:cNvSpPr>
          <p:nvPr>
            <p:ph type="body" sz="quarter" idx="21" hasCustomPrompt="1"/>
          </p:nvPr>
        </p:nvSpPr>
        <p:spPr>
          <a:xfrm>
            <a:off x="9374144" y="4019516"/>
            <a:ext cx="2585943" cy="369311"/>
          </a:xfrm>
        </p:spPr>
        <p:txBody>
          <a:bodyPr>
            <a:noAutofit/>
          </a:bodyPr>
          <a:lstStyle>
            <a:lvl1pPr marL="0" indent="0" algn="ctr">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2" name="Title 1">
            <a:extLst>
              <a:ext uri="{FF2B5EF4-FFF2-40B4-BE49-F238E27FC236}">
                <a16:creationId xmlns:a16="http://schemas.microsoft.com/office/drawing/2014/main" id="{CDFE23D0-0FF0-42C6-B15F-A719DFDD5264}"/>
              </a:ext>
            </a:extLst>
          </p:cNvPr>
          <p:cNvSpPr>
            <a:spLocks noGrp="1"/>
          </p:cNvSpPr>
          <p:nvPr>
            <p:ph type="title"/>
          </p:nvPr>
        </p:nvSpPr>
        <p:spPr/>
        <p:txBody>
          <a:bodyPr/>
          <a:lstStyle/>
          <a:p>
            <a:r>
              <a:rPr lang="de-DE"/>
              <a:t>Mastertitelformat bearbeiten</a:t>
            </a:r>
            <a:endParaRPr lang="en-US"/>
          </a:p>
        </p:txBody>
      </p:sp>
    </p:spTree>
    <p:extLst>
      <p:ext uri="{BB962C8B-B14F-4D97-AF65-F5344CB8AC3E}">
        <p14:creationId xmlns:p14="http://schemas.microsoft.com/office/powerpoint/2010/main" val="1999402510"/>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96">
          <p15:clr>
            <a:srgbClr val="5ACBF0"/>
          </p15:clr>
        </p15:guide>
        <p15:guide id="6" pos="2064">
          <p15:clr>
            <a:srgbClr val="5ACBF0"/>
          </p15:clr>
        </p15:guide>
        <p15:guide id="7" pos="1776">
          <p15:clr>
            <a:srgbClr val="5ACBF0"/>
          </p15:clr>
        </p15:guide>
        <p15:guide id="8" pos="5616">
          <p15:clr>
            <a:srgbClr val="5ACBF0"/>
          </p15:clr>
        </p15:guide>
        <p15:guide id="9" pos="5904">
          <p15:clr>
            <a:srgbClr val="5ACBF0"/>
          </p15:clr>
        </p15:guide>
        <p15:guide id="10" pos="144">
          <p15:clr>
            <a:srgbClr val="5ACBF0"/>
          </p15:clr>
        </p15:guide>
        <p15:guide id="11" orient="horz" pos="4176">
          <p15:clr>
            <a:srgbClr val="5ACBF0"/>
          </p15:clr>
        </p15:guide>
        <p15:guide id="12" pos="7536">
          <p15:clr>
            <a:srgbClr val="5ACBF0"/>
          </p15:clr>
        </p15:guide>
        <p15:guide id="13" orient="horz" pos="14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8" name="map" descr="Map of North America"/>
          <p:cNvSpPr>
            <a:spLocks noEditPoints="1"/>
          </p:cNvSpPr>
          <p:nvPr/>
        </p:nvSpPr>
        <p:spPr bwMode="auto">
          <a:xfrm>
            <a:off x="4474740" y="3175"/>
            <a:ext cx="7717260" cy="6858000"/>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sz="1800"/>
          </a:p>
        </p:txBody>
      </p:sp>
      <p:sp>
        <p:nvSpPr>
          <p:cNvPr id="2" name="Title 1"/>
          <p:cNvSpPr>
            <a:spLocks noGrp="1"/>
          </p:cNvSpPr>
          <p:nvPr>
            <p:ph type="ctrTitle"/>
          </p:nvPr>
        </p:nvSpPr>
        <p:spPr>
          <a:xfrm>
            <a:off x="1217930" y="1828800"/>
            <a:ext cx="9756141" cy="3048001"/>
          </a:xfrm>
        </p:spPr>
        <p:txBody>
          <a:bodyPr>
            <a:normAutofit/>
          </a:bodyPr>
          <a:lstStyle>
            <a:lvl1pPr>
              <a:defRPr sz="4400"/>
            </a:lvl1pPr>
          </a:lstStyle>
          <a:p>
            <a:r>
              <a:rPr lang="de-DE"/>
              <a:t>Mastertitelformat bearbeiten</a:t>
            </a:r>
            <a:endParaRPr/>
          </a:p>
        </p:txBody>
      </p:sp>
      <p:sp>
        <p:nvSpPr>
          <p:cNvPr id="3" name="Subtitle 2"/>
          <p:cNvSpPr>
            <a:spLocks noGrp="1"/>
          </p:cNvSpPr>
          <p:nvPr>
            <p:ph type="subTitle" idx="1"/>
          </p:nvPr>
        </p:nvSpPr>
        <p:spPr>
          <a:xfrm>
            <a:off x="1217931" y="5029200"/>
            <a:ext cx="7850644"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a:p>
        </p:txBody>
      </p:sp>
    </p:spTree>
    <p:extLst>
      <p:ext uri="{BB962C8B-B14F-4D97-AF65-F5344CB8AC3E}">
        <p14:creationId xmlns:p14="http://schemas.microsoft.com/office/powerpoint/2010/main" val="836705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90B616-241D-4DFE-BC2F-C001ED77E825}"/>
              </a:ext>
            </a:extLst>
          </p:cNvPr>
          <p:cNvSpPr>
            <a:spLocks noGrp="1"/>
          </p:cNvSpPr>
          <p:nvPr>
            <p:ph type="title"/>
          </p:nvPr>
        </p:nvSpPr>
        <p:spPr>
          <a:xfrm>
            <a:off x="230124" y="457200"/>
            <a:ext cx="11731752" cy="758952"/>
          </a:xfrm>
          <a:prstGeom prst="rect">
            <a:avLst/>
          </a:prstGeom>
        </p:spPr>
        <p:txBody>
          <a:bodyPr vert="horz" lIns="91440" tIns="45720" rIns="91440" bIns="45720" rtlCol="0" anchor="t" anchorCtr="0">
            <a:no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A8AE909E-CC4A-4E51-BC02-B893225D2B31}"/>
              </a:ext>
            </a:extLst>
          </p:cNvPr>
          <p:cNvSpPr>
            <a:spLocks noGrp="1"/>
          </p:cNvSpPr>
          <p:nvPr>
            <p:ph type="body" idx="1"/>
          </p:nvPr>
        </p:nvSpPr>
        <p:spPr>
          <a:xfrm>
            <a:off x="230124" y="1825625"/>
            <a:ext cx="11731752"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a:extLst>
              <a:ext uri="{FF2B5EF4-FFF2-40B4-BE49-F238E27FC236}">
                <a16:creationId xmlns:a16="http://schemas.microsoft.com/office/drawing/2014/main" id="{743B6EE4-1695-4DD6-9758-84FFE963D6AE}"/>
              </a:ext>
            </a:extLst>
          </p:cNvPr>
          <p:cNvSpPr>
            <a:spLocks noGrp="1"/>
          </p:cNvSpPr>
          <p:nvPr>
            <p:ph type="dt" sz="half" idx="2"/>
          </p:nvPr>
        </p:nvSpPr>
        <p:spPr>
          <a:xfrm>
            <a:off x="230124" y="636106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8FDAD0-21E9-42D0-8C63-C6563197FC13}" type="datetimeFigureOut">
              <a:rPr lang="en-US" smtClean="0"/>
              <a:t>1/17/23</a:t>
            </a:fld>
            <a:endParaRPr lang="en-US" dirty="0"/>
          </a:p>
        </p:txBody>
      </p:sp>
      <p:sp>
        <p:nvSpPr>
          <p:cNvPr id="5" name="Footer Placeholder 4">
            <a:extLst>
              <a:ext uri="{FF2B5EF4-FFF2-40B4-BE49-F238E27FC236}">
                <a16:creationId xmlns:a16="http://schemas.microsoft.com/office/drawing/2014/main" id="{7B43250D-A8F9-4682-AD84-FD37BCAA6297}"/>
              </a:ext>
            </a:extLst>
          </p:cNvPr>
          <p:cNvSpPr>
            <a:spLocks noGrp="1"/>
          </p:cNvSpPr>
          <p:nvPr>
            <p:ph type="ftr" sz="quarter" idx="3"/>
          </p:nvPr>
        </p:nvSpPr>
        <p:spPr>
          <a:xfrm>
            <a:off x="3185652" y="6356350"/>
            <a:ext cx="582069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5E1A788-841D-41AB-A983-152B6532F723}"/>
              </a:ext>
            </a:extLst>
          </p:cNvPr>
          <p:cNvSpPr>
            <a:spLocks noGrp="1"/>
          </p:cNvSpPr>
          <p:nvPr>
            <p:ph type="sldNum" sz="quarter" idx="4"/>
          </p:nvPr>
        </p:nvSpPr>
        <p:spPr>
          <a:xfrm>
            <a:off x="9218676"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DE3823-CC86-4AC6-95C0-DC3ECA80FD88}" type="slidenum">
              <a:rPr lang="en-US" smtClean="0"/>
              <a:t>‹Nr.›</a:t>
            </a:fld>
            <a:endParaRPr lang="en-US" dirty="0"/>
          </a:p>
        </p:txBody>
      </p:sp>
    </p:spTree>
    <p:extLst>
      <p:ext uri="{BB962C8B-B14F-4D97-AF65-F5344CB8AC3E}">
        <p14:creationId xmlns:p14="http://schemas.microsoft.com/office/powerpoint/2010/main" val="3433662172"/>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5" r:id="rId3"/>
    <p:sldLayoutId id="2147483667" r:id="rId4"/>
  </p:sldLayoutIdLst>
  <p:txStyles>
    <p:titleStyle>
      <a:lvl1pPr algn="ctr" defTabSz="914400" rtl="0" eaLnBrk="1" latinLnBrk="0" hangingPunct="1">
        <a:lnSpc>
          <a:spcPct val="90000"/>
        </a:lnSpc>
        <a:spcBef>
          <a:spcPct val="0"/>
        </a:spcBef>
        <a:buNone/>
        <a:defRPr sz="36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jpg"/><Relationship Id="rId3" Type="http://schemas.openxmlformats.org/officeDocument/2006/relationships/image" Target="../media/image1.jpg"/><Relationship Id="rId7" Type="http://schemas.openxmlformats.org/officeDocument/2006/relationships/image" Target="../media/image5.jpg"/><Relationship Id="rId12" Type="http://schemas.openxmlformats.org/officeDocument/2006/relationships/image" Target="../media/image10.jpg"/><Relationship Id="rId17" Type="http://schemas.openxmlformats.org/officeDocument/2006/relationships/image" Target="../media/image15.jpeg"/><Relationship Id="rId2" Type="http://schemas.openxmlformats.org/officeDocument/2006/relationships/notesSlide" Target="../notesSlides/notesSlide2.xml"/><Relationship Id="rId16"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4.jpg"/><Relationship Id="rId11" Type="http://schemas.openxmlformats.org/officeDocument/2006/relationships/image" Target="../media/image9.jpg"/><Relationship Id="rId5" Type="http://schemas.openxmlformats.org/officeDocument/2006/relationships/image" Target="../media/image3.jpg"/><Relationship Id="rId15" Type="http://schemas.openxmlformats.org/officeDocument/2006/relationships/image" Target="../media/image13.jpg"/><Relationship Id="rId10" Type="http://schemas.openxmlformats.org/officeDocument/2006/relationships/image" Target="../media/image8.jpg"/><Relationship Id="rId4" Type="http://schemas.openxmlformats.org/officeDocument/2006/relationships/image" Target="../media/image2.jpg"/><Relationship Id="rId9" Type="http://schemas.openxmlformats.org/officeDocument/2006/relationships/image" Target="../media/image7.jpg"/><Relationship Id="rId14" Type="http://schemas.openxmlformats.org/officeDocument/2006/relationships/image" Target="../media/image12.jpg"/></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freitag.de/autoren/der-freitag/us-militareinsatze-nach-dem-zweiten-weltkrieg" TargetMode="External"/><Relationship Id="rId2" Type="http://schemas.openxmlformats.org/officeDocument/2006/relationships/hyperlink" Target="https://de.statista.com/themen/6715/geschichte-der-usa-nach-1945/"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7931" y="427704"/>
            <a:ext cx="9756141" cy="2197510"/>
          </a:xfrm>
        </p:spPr>
        <p:txBody>
          <a:bodyPr/>
          <a:lstStyle/>
          <a:p>
            <a:pPr>
              <a:lnSpc>
                <a:spcPct val="150000"/>
              </a:lnSpc>
            </a:pPr>
            <a:r>
              <a:rPr lang="en-US" sz="4000" b="0" dirty="0">
                <a:latin typeface="American Typewriter" panose="02090604020004020304" pitchFamily="18" charset="77"/>
              </a:rPr>
              <a:t>USA </a:t>
            </a:r>
            <a:r>
              <a:rPr lang="en-US" sz="4000" b="0" dirty="0" err="1">
                <a:latin typeface="American Typewriter" panose="02090604020004020304" pitchFamily="18" charset="77"/>
              </a:rPr>
              <a:t>als</a:t>
            </a:r>
            <a:r>
              <a:rPr lang="en-US" sz="4000" b="0" dirty="0">
                <a:latin typeface="American Typewriter" panose="02090604020004020304" pitchFamily="18" charset="77"/>
              </a:rPr>
              <a:t> </a:t>
            </a:r>
            <a:r>
              <a:rPr lang="en-US" sz="4000" b="0" dirty="0" err="1">
                <a:latin typeface="American Typewriter" panose="02090604020004020304" pitchFamily="18" charset="77"/>
              </a:rPr>
              <a:t>Weltmacht</a:t>
            </a:r>
            <a:br>
              <a:rPr lang="en-US" sz="4000" b="0" dirty="0">
                <a:latin typeface="American Typewriter" panose="02090604020004020304" pitchFamily="18" charset="77"/>
              </a:rPr>
            </a:br>
            <a:r>
              <a:rPr lang="en-US" b="0" dirty="0" err="1">
                <a:latin typeface="American Typewriter" panose="02090604020004020304" pitchFamily="18" charset="77"/>
              </a:rPr>
              <a:t>militärische</a:t>
            </a:r>
            <a:r>
              <a:rPr lang="en-US" b="0" dirty="0">
                <a:latin typeface="American Typewriter" panose="02090604020004020304" pitchFamily="18" charset="77"/>
              </a:rPr>
              <a:t> </a:t>
            </a:r>
            <a:r>
              <a:rPr lang="en-US" b="0" dirty="0" err="1">
                <a:latin typeface="American Typewriter" panose="02090604020004020304" pitchFamily="18" charset="77"/>
              </a:rPr>
              <a:t>Konlfikte</a:t>
            </a:r>
            <a:r>
              <a:rPr lang="en-US" b="0" dirty="0">
                <a:latin typeface="American Typewriter" panose="02090604020004020304" pitchFamily="18" charset="77"/>
              </a:rPr>
              <a:t> </a:t>
            </a:r>
          </a:p>
        </p:txBody>
      </p:sp>
      <p:sp>
        <p:nvSpPr>
          <p:cNvPr id="3" name="Subtitle 2"/>
          <p:cNvSpPr>
            <a:spLocks noGrp="1"/>
          </p:cNvSpPr>
          <p:nvPr>
            <p:ph type="subTitle" idx="1"/>
          </p:nvPr>
        </p:nvSpPr>
        <p:spPr/>
        <p:txBody>
          <a:bodyPr>
            <a:normAutofit/>
          </a:bodyPr>
          <a:lstStyle/>
          <a:p>
            <a:pPr>
              <a:lnSpc>
                <a:spcPct val="150000"/>
              </a:lnSpc>
            </a:pPr>
            <a:r>
              <a:rPr lang="en-US" sz="1400" dirty="0" err="1"/>
              <a:t>Präsentation</a:t>
            </a:r>
            <a:r>
              <a:rPr lang="en-US" sz="1400" dirty="0"/>
              <a:t> von Merle Vortmann </a:t>
            </a:r>
          </a:p>
          <a:p>
            <a:pPr>
              <a:lnSpc>
                <a:spcPct val="150000"/>
              </a:lnSpc>
            </a:pPr>
            <a:r>
              <a:rPr lang="en-US" sz="1400" dirty="0" err="1"/>
              <a:t>Regionale</a:t>
            </a:r>
            <a:r>
              <a:rPr lang="en-US" sz="1400" dirty="0"/>
              <a:t> </a:t>
            </a:r>
            <a:r>
              <a:rPr lang="en-US" sz="1400" dirty="0" err="1"/>
              <a:t>Geographie</a:t>
            </a:r>
            <a:r>
              <a:rPr lang="en-US" sz="1400" dirty="0"/>
              <a:t>: </a:t>
            </a:r>
            <a:r>
              <a:rPr lang="en-US" sz="1400" dirty="0" err="1"/>
              <a:t>Nordamerika</a:t>
            </a:r>
            <a:r>
              <a:rPr lang="en-US" sz="1400" dirty="0"/>
              <a:t> </a:t>
            </a:r>
          </a:p>
          <a:p>
            <a:pPr>
              <a:lnSpc>
                <a:spcPct val="150000"/>
              </a:lnSpc>
            </a:pPr>
            <a:r>
              <a:rPr lang="en-US" sz="1400" dirty="0"/>
              <a:t>Prof. Dr. </a:t>
            </a:r>
            <a:r>
              <a:rPr lang="en-US" sz="1400" dirty="0" err="1"/>
              <a:t>Rüdiger</a:t>
            </a:r>
            <a:r>
              <a:rPr lang="en-US" sz="1400" dirty="0"/>
              <a:t> Glaser</a:t>
            </a:r>
          </a:p>
          <a:p>
            <a:endParaRPr lang="en-US" dirty="0"/>
          </a:p>
          <a:p>
            <a:endParaRPr lang="en-US" dirty="0"/>
          </a:p>
        </p:txBody>
      </p:sp>
    </p:spTree>
    <p:extLst>
      <p:ext uri="{BB962C8B-B14F-4D97-AF65-F5344CB8AC3E}">
        <p14:creationId xmlns:p14="http://schemas.microsoft.com/office/powerpoint/2010/main" val="412138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fik 21">
            <a:extLst>
              <a:ext uri="{FF2B5EF4-FFF2-40B4-BE49-F238E27FC236}">
                <a16:creationId xmlns:a16="http://schemas.microsoft.com/office/drawing/2014/main" id="{E88B68B3-009C-994F-BF20-AB6755FCC721}"/>
              </a:ext>
            </a:extLst>
          </p:cNvPr>
          <p:cNvPicPr>
            <a:picLocks noChangeAspect="1"/>
          </p:cNvPicPr>
          <p:nvPr/>
        </p:nvPicPr>
        <p:blipFill>
          <a:blip r:embed="rId3"/>
          <a:stretch>
            <a:fillRect/>
          </a:stretch>
        </p:blipFill>
        <p:spPr>
          <a:xfrm>
            <a:off x="-42086" y="1355137"/>
            <a:ext cx="4549810" cy="1395635"/>
          </a:xfrm>
          <a:prstGeom prst="rect">
            <a:avLst/>
          </a:prstGeom>
        </p:spPr>
      </p:pic>
      <p:pic>
        <p:nvPicPr>
          <p:cNvPr id="23" name="Grafik 22">
            <a:extLst>
              <a:ext uri="{FF2B5EF4-FFF2-40B4-BE49-F238E27FC236}">
                <a16:creationId xmlns:a16="http://schemas.microsoft.com/office/drawing/2014/main" id="{16A1E537-4CED-4C45-A2D2-98FA2754C5C9}"/>
              </a:ext>
            </a:extLst>
          </p:cNvPr>
          <p:cNvPicPr>
            <a:picLocks noChangeAspect="1"/>
          </p:cNvPicPr>
          <p:nvPr/>
        </p:nvPicPr>
        <p:blipFill>
          <a:blip r:embed="rId4"/>
          <a:stretch>
            <a:fillRect/>
          </a:stretch>
        </p:blipFill>
        <p:spPr>
          <a:xfrm>
            <a:off x="-23509" y="2667900"/>
            <a:ext cx="4824709" cy="1699981"/>
          </a:xfrm>
          <a:prstGeom prst="rect">
            <a:avLst/>
          </a:prstGeom>
        </p:spPr>
      </p:pic>
      <p:pic>
        <p:nvPicPr>
          <p:cNvPr id="24" name="Grafik 23">
            <a:extLst>
              <a:ext uri="{FF2B5EF4-FFF2-40B4-BE49-F238E27FC236}">
                <a16:creationId xmlns:a16="http://schemas.microsoft.com/office/drawing/2014/main" id="{EBB88C22-80A1-4143-BEE3-911DD9132032}"/>
              </a:ext>
            </a:extLst>
          </p:cNvPr>
          <p:cNvPicPr>
            <a:picLocks noChangeAspect="1"/>
          </p:cNvPicPr>
          <p:nvPr/>
        </p:nvPicPr>
        <p:blipFill>
          <a:blip r:embed="rId5"/>
          <a:stretch>
            <a:fillRect/>
          </a:stretch>
        </p:blipFill>
        <p:spPr>
          <a:xfrm>
            <a:off x="-23509" y="4350142"/>
            <a:ext cx="4559509" cy="1479036"/>
          </a:xfrm>
          <a:prstGeom prst="rect">
            <a:avLst/>
          </a:prstGeom>
        </p:spPr>
      </p:pic>
      <p:pic>
        <p:nvPicPr>
          <p:cNvPr id="25" name="Grafik 24">
            <a:extLst>
              <a:ext uri="{FF2B5EF4-FFF2-40B4-BE49-F238E27FC236}">
                <a16:creationId xmlns:a16="http://schemas.microsoft.com/office/drawing/2014/main" id="{22848749-E3AA-0145-877F-5FBEE661363F}"/>
              </a:ext>
            </a:extLst>
          </p:cNvPr>
          <p:cNvPicPr>
            <a:picLocks noChangeAspect="1"/>
          </p:cNvPicPr>
          <p:nvPr/>
        </p:nvPicPr>
        <p:blipFill>
          <a:blip r:embed="rId6"/>
          <a:stretch>
            <a:fillRect/>
          </a:stretch>
        </p:blipFill>
        <p:spPr>
          <a:xfrm>
            <a:off x="4486675" y="-126512"/>
            <a:ext cx="4777147" cy="1516045"/>
          </a:xfrm>
          <a:prstGeom prst="rect">
            <a:avLst/>
          </a:prstGeom>
        </p:spPr>
      </p:pic>
      <p:pic>
        <p:nvPicPr>
          <p:cNvPr id="26" name="Grafik 25" descr="Ein Bild, das Text enthält.&#10;&#10;Automatisch generierte Beschreibung">
            <a:extLst>
              <a:ext uri="{FF2B5EF4-FFF2-40B4-BE49-F238E27FC236}">
                <a16:creationId xmlns:a16="http://schemas.microsoft.com/office/drawing/2014/main" id="{5A08AF9A-F81D-084F-A2FD-4096A62A3A40}"/>
              </a:ext>
            </a:extLst>
          </p:cNvPr>
          <p:cNvPicPr>
            <a:picLocks noChangeAspect="1"/>
          </p:cNvPicPr>
          <p:nvPr/>
        </p:nvPicPr>
        <p:blipFill>
          <a:blip r:embed="rId7"/>
          <a:stretch>
            <a:fillRect/>
          </a:stretch>
        </p:blipFill>
        <p:spPr>
          <a:xfrm>
            <a:off x="-17321" y="5828106"/>
            <a:ext cx="4547132" cy="1047432"/>
          </a:xfrm>
          <a:prstGeom prst="rect">
            <a:avLst/>
          </a:prstGeom>
        </p:spPr>
      </p:pic>
      <p:pic>
        <p:nvPicPr>
          <p:cNvPr id="27" name="Grafik 26">
            <a:extLst>
              <a:ext uri="{FF2B5EF4-FFF2-40B4-BE49-F238E27FC236}">
                <a16:creationId xmlns:a16="http://schemas.microsoft.com/office/drawing/2014/main" id="{700851FC-EDC9-D54E-B608-8EB19C9BFDC6}"/>
              </a:ext>
            </a:extLst>
          </p:cNvPr>
          <p:cNvPicPr>
            <a:picLocks noChangeAspect="1"/>
          </p:cNvPicPr>
          <p:nvPr/>
        </p:nvPicPr>
        <p:blipFill>
          <a:blip r:embed="rId8"/>
          <a:stretch>
            <a:fillRect/>
          </a:stretch>
        </p:blipFill>
        <p:spPr>
          <a:xfrm>
            <a:off x="4486675" y="1369315"/>
            <a:ext cx="4537081" cy="1463786"/>
          </a:xfrm>
          <a:prstGeom prst="rect">
            <a:avLst/>
          </a:prstGeom>
        </p:spPr>
      </p:pic>
      <p:pic>
        <p:nvPicPr>
          <p:cNvPr id="29" name="Grafik 28" descr="Ein Bild, das Text, Bildschirm, Screenshot, Anzeige enthält.&#10;&#10;Automatisch generierte Beschreibung">
            <a:extLst>
              <a:ext uri="{FF2B5EF4-FFF2-40B4-BE49-F238E27FC236}">
                <a16:creationId xmlns:a16="http://schemas.microsoft.com/office/drawing/2014/main" id="{02B6D163-67F8-6C42-A76E-3F3D5C1A5803}"/>
              </a:ext>
            </a:extLst>
          </p:cNvPr>
          <p:cNvPicPr>
            <a:picLocks noChangeAspect="1"/>
          </p:cNvPicPr>
          <p:nvPr/>
        </p:nvPicPr>
        <p:blipFill>
          <a:blip r:embed="rId9"/>
          <a:stretch>
            <a:fillRect/>
          </a:stretch>
        </p:blipFill>
        <p:spPr>
          <a:xfrm>
            <a:off x="4614269" y="2750772"/>
            <a:ext cx="5076729" cy="1793649"/>
          </a:xfrm>
          <a:prstGeom prst="rect">
            <a:avLst/>
          </a:prstGeom>
        </p:spPr>
      </p:pic>
      <p:pic>
        <p:nvPicPr>
          <p:cNvPr id="31" name="Grafik 30" descr="Ein Bild, das Text enthält.&#10;&#10;Automatisch generierte Beschreibung">
            <a:extLst>
              <a:ext uri="{FF2B5EF4-FFF2-40B4-BE49-F238E27FC236}">
                <a16:creationId xmlns:a16="http://schemas.microsoft.com/office/drawing/2014/main" id="{056EA880-E895-3A4D-B421-6F64DCE16F60}"/>
              </a:ext>
            </a:extLst>
          </p:cNvPr>
          <p:cNvPicPr>
            <a:picLocks noChangeAspect="1"/>
          </p:cNvPicPr>
          <p:nvPr/>
        </p:nvPicPr>
        <p:blipFill>
          <a:blip r:embed="rId10"/>
          <a:stretch>
            <a:fillRect/>
          </a:stretch>
        </p:blipFill>
        <p:spPr>
          <a:xfrm>
            <a:off x="7330969" y="5192636"/>
            <a:ext cx="4861031" cy="1663384"/>
          </a:xfrm>
          <a:prstGeom prst="rect">
            <a:avLst/>
          </a:prstGeom>
        </p:spPr>
      </p:pic>
      <p:pic>
        <p:nvPicPr>
          <p:cNvPr id="33" name="Grafik 32" descr="Ein Bild, das Text enthält.&#10;&#10;Automatisch generierte Beschreibung">
            <a:extLst>
              <a:ext uri="{FF2B5EF4-FFF2-40B4-BE49-F238E27FC236}">
                <a16:creationId xmlns:a16="http://schemas.microsoft.com/office/drawing/2014/main" id="{CDE3B7DD-917E-9749-9606-019FFBED46CE}"/>
              </a:ext>
            </a:extLst>
          </p:cNvPr>
          <p:cNvPicPr>
            <a:picLocks noChangeAspect="1"/>
          </p:cNvPicPr>
          <p:nvPr/>
        </p:nvPicPr>
        <p:blipFill>
          <a:blip r:embed="rId11"/>
          <a:stretch>
            <a:fillRect/>
          </a:stretch>
        </p:blipFill>
        <p:spPr>
          <a:xfrm>
            <a:off x="8623593" y="1341763"/>
            <a:ext cx="3618815" cy="1510062"/>
          </a:xfrm>
          <a:prstGeom prst="rect">
            <a:avLst/>
          </a:prstGeom>
        </p:spPr>
      </p:pic>
      <p:pic>
        <p:nvPicPr>
          <p:cNvPr id="35" name="Grafik 34" descr="Ein Bild, das Text enthält.&#10;&#10;Automatisch generierte Beschreibung">
            <a:extLst>
              <a:ext uri="{FF2B5EF4-FFF2-40B4-BE49-F238E27FC236}">
                <a16:creationId xmlns:a16="http://schemas.microsoft.com/office/drawing/2014/main" id="{7D4BD925-A4AE-924B-BBCC-C2ADDDB735F9}"/>
              </a:ext>
            </a:extLst>
          </p:cNvPr>
          <p:cNvPicPr>
            <a:picLocks noChangeAspect="1"/>
          </p:cNvPicPr>
          <p:nvPr/>
        </p:nvPicPr>
        <p:blipFill>
          <a:blip r:embed="rId12"/>
          <a:stretch>
            <a:fillRect/>
          </a:stretch>
        </p:blipFill>
        <p:spPr>
          <a:xfrm>
            <a:off x="7705327" y="-126512"/>
            <a:ext cx="4537081" cy="1518504"/>
          </a:xfrm>
          <a:prstGeom prst="rect">
            <a:avLst/>
          </a:prstGeom>
        </p:spPr>
      </p:pic>
      <p:pic>
        <p:nvPicPr>
          <p:cNvPr id="37" name="Grafik 36" descr="Ein Bild, das Text enthält.&#10;&#10;Automatisch generierte Beschreibung">
            <a:extLst>
              <a:ext uri="{FF2B5EF4-FFF2-40B4-BE49-F238E27FC236}">
                <a16:creationId xmlns:a16="http://schemas.microsoft.com/office/drawing/2014/main" id="{001B7F40-BB9F-B542-AC21-0DAF381D89AB}"/>
              </a:ext>
            </a:extLst>
          </p:cNvPr>
          <p:cNvPicPr>
            <a:picLocks noChangeAspect="1"/>
          </p:cNvPicPr>
          <p:nvPr/>
        </p:nvPicPr>
        <p:blipFill>
          <a:blip r:embed="rId13"/>
          <a:stretch>
            <a:fillRect/>
          </a:stretch>
        </p:blipFill>
        <p:spPr>
          <a:xfrm>
            <a:off x="2959487" y="4360025"/>
            <a:ext cx="4431315" cy="1395635"/>
          </a:xfrm>
          <a:prstGeom prst="rect">
            <a:avLst/>
          </a:prstGeom>
        </p:spPr>
      </p:pic>
      <p:pic>
        <p:nvPicPr>
          <p:cNvPr id="39" name="Grafik 38" descr="Ein Bild, das Text enthält.&#10;&#10;Automatisch generierte Beschreibung">
            <a:extLst>
              <a:ext uri="{FF2B5EF4-FFF2-40B4-BE49-F238E27FC236}">
                <a16:creationId xmlns:a16="http://schemas.microsoft.com/office/drawing/2014/main" id="{0508758F-3AA8-4348-8D5D-9B55C4B8AE0F}"/>
              </a:ext>
            </a:extLst>
          </p:cNvPr>
          <p:cNvPicPr>
            <a:picLocks noChangeAspect="1"/>
          </p:cNvPicPr>
          <p:nvPr/>
        </p:nvPicPr>
        <p:blipFill>
          <a:blip r:embed="rId14"/>
          <a:stretch>
            <a:fillRect/>
          </a:stretch>
        </p:blipFill>
        <p:spPr>
          <a:xfrm>
            <a:off x="3333174" y="5572335"/>
            <a:ext cx="4060153" cy="1283685"/>
          </a:xfrm>
          <a:prstGeom prst="rect">
            <a:avLst/>
          </a:prstGeom>
        </p:spPr>
      </p:pic>
      <p:pic>
        <p:nvPicPr>
          <p:cNvPr id="41" name="Grafik 40" descr="Ein Bild, das Text enthält.&#10;&#10;Automatisch generierte Beschreibung">
            <a:extLst>
              <a:ext uri="{FF2B5EF4-FFF2-40B4-BE49-F238E27FC236}">
                <a16:creationId xmlns:a16="http://schemas.microsoft.com/office/drawing/2014/main" id="{E270A9E8-8FBB-2A4F-A99A-0C143916400B}"/>
              </a:ext>
            </a:extLst>
          </p:cNvPr>
          <p:cNvPicPr>
            <a:picLocks noChangeAspect="1"/>
          </p:cNvPicPr>
          <p:nvPr/>
        </p:nvPicPr>
        <p:blipFill>
          <a:blip r:embed="rId15"/>
          <a:stretch>
            <a:fillRect/>
          </a:stretch>
        </p:blipFill>
        <p:spPr>
          <a:xfrm>
            <a:off x="-42087" y="-118070"/>
            <a:ext cx="4528762" cy="1530555"/>
          </a:xfrm>
          <a:prstGeom prst="rect">
            <a:avLst/>
          </a:prstGeom>
        </p:spPr>
      </p:pic>
      <p:pic>
        <p:nvPicPr>
          <p:cNvPr id="21" name="Grafik 20" descr="Ein Bild, das Text enthält.&#10;&#10;Automatisch generierte Beschreibung">
            <a:extLst>
              <a:ext uri="{FF2B5EF4-FFF2-40B4-BE49-F238E27FC236}">
                <a16:creationId xmlns:a16="http://schemas.microsoft.com/office/drawing/2014/main" id="{73740380-4746-A94F-8246-D29A9A1B179A}"/>
              </a:ext>
            </a:extLst>
          </p:cNvPr>
          <p:cNvPicPr>
            <a:picLocks noChangeAspect="1"/>
          </p:cNvPicPr>
          <p:nvPr/>
        </p:nvPicPr>
        <p:blipFill>
          <a:blip r:embed="rId16"/>
          <a:stretch>
            <a:fillRect/>
          </a:stretch>
        </p:blipFill>
        <p:spPr>
          <a:xfrm>
            <a:off x="7390802" y="3875408"/>
            <a:ext cx="4842893" cy="1338026"/>
          </a:xfrm>
          <a:prstGeom prst="rect">
            <a:avLst/>
          </a:prstGeom>
        </p:spPr>
      </p:pic>
      <p:pic>
        <p:nvPicPr>
          <p:cNvPr id="43" name="Grafik 42" descr="Ein Bild, das Text enthält.&#10;&#10;Automatisch generierte Beschreibung">
            <a:extLst>
              <a:ext uri="{FF2B5EF4-FFF2-40B4-BE49-F238E27FC236}">
                <a16:creationId xmlns:a16="http://schemas.microsoft.com/office/drawing/2014/main" id="{40CC4072-95BE-A844-8AAA-7D8270246CC4}"/>
              </a:ext>
            </a:extLst>
          </p:cNvPr>
          <p:cNvPicPr>
            <a:picLocks noChangeAspect="1"/>
          </p:cNvPicPr>
          <p:nvPr/>
        </p:nvPicPr>
        <p:blipFill>
          <a:blip r:embed="rId17"/>
          <a:stretch>
            <a:fillRect/>
          </a:stretch>
        </p:blipFill>
        <p:spPr>
          <a:xfrm>
            <a:off x="7382089" y="2481195"/>
            <a:ext cx="4860319" cy="1610558"/>
          </a:xfrm>
          <a:prstGeom prst="rect">
            <a:avLst/>
          </a:prstGeom>
        </p:spPr>
      </p:pic>
    </p:spTree>
    <p:extLst>
      <p:ext uri="{BB962C8B-B14F-4D97-AF65-F5344CB8AC3E}">
        <p14:creationId xmlns:p14="http://schemas.microsoft.com/office/powerpoint/2010/main" val="404937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feld 21">
            <a:extLst>
              <a:ext uri="{FF2B5EF4-FFF2-40B4-BE49-F238E27FC236}">
                <a16:creationId xmlns:a16="http://schemas.microsoft.com/office/drawing/2014/main" id="{4C893B2C-A2AE-C444-8D85-A399212F5C4D}"/>
              </a:ext>
            </a:extLst>
          </p:cNvPr>
          <p:cNvSpPr txBox="1"/>
          <p:nvPr/>
        </p:nvSpPr>
        <p:spPr>
          <a:xfrm>
            <a:off x="1070848" y="773749"/>
            <a:ext cx="10536580" cy="5355312"/>
          </a:xfrm>
          <a:prstGeom prst="rect">
            <a:avLst/>
          </a:prstGeom>
          <a:noFill/>
        </p:spPr>
        <p:txBody>
          <a:bodyPr wrap="square" rtlCol="0">
            <a:spAutoFit/>
          </a:bodyPr>
          <a:lstStyle/>
          <a:p>
            <a:pPr>
              <a:lnSpc>
                <a:spcPct val="200000"/>
              </a:lnSpc>
            </a:pPr>
            <a:r>
              <a:rPr lang="de-DE" b="1" dirty="0"/>
              <a:t>       USA als Weltmacht nach 1945: </a:t>
            </a:r>
          </a:p>
          <a:p>
            <a:pPr>
              <a:lnSpc>
                <a:spcPct val="200000"/>
              </a:lnSpc>
            </a:pPr>
            <a:endParaRPr lang="de-DE" b="1" dirty="0"/>
          </a:p>
          <a:p>
            <a:pPr marL="285750" indent="-285750">
              <a:lnSpc>
                <a:spcPct val="200000"/>
              </a:lnSpc>
              <a:buFont typeface="Arial" panose="020B0604020202020204" pitchFamily="34" charset="0"/>
              <a:buChar char="•"/>
            </a:pPr>
            <a:r>
              <a:rPr lang="de-DE" dirty="0"/>
              <a:t>USA größte militärische und ökonomische Nachkriegsmacht</a:t>
            </a:r>
          </a:p>
          <a:p>
            <a:pPr marL="285750" indent="-285750">
              <a:lnSpc>
                <a:spcPct val="200000"/>
              </a:lnSpc>
              <a:buFont typeface="Arial" panose="020B0604020202020204" pitchFamily="34" charset="0"/>
              <a:buChar char="•"/>
            </a:pPr>
            <a:r>
              <a:rPr lang="de-DE" dirty="0"/>
              <a:t>Demokratische Ideale werden in die Welt getragen</a:t>
            </a:r>
          </a:p>
          <a:p>
            <a:pPr marL="285750" indent="-285750">
              <a:lnSpc>
                <a:spcPct val="200000"/>
              </a:lnSpc>
              <a:buFont typeface="Arial" panose="020B0604020202020204" pitchFamily="34" charset="0"/>
              <a:buChar char="•"/>
            </a:pPr>
            <a:r>
              <a:rPr lang="de-DE" dirty="0"/>
              <a:t>Ziel: amerikanische Prinzipien als Grundlage einer internationalen „Weltordnung“  </a:t>
            </a:r>
          </a:p>
          <a:p>
            <a:pPr marL="285750" indent="-285750">
              <a:lnSpc>
                <a:spcPct val="200000"/>
              </a:lnSpc>
              <a:buFont typeface="Arial" panose="020B0604020202020204" pitchFamily="34" charset="0"/>
              <a:buChar char="•"/>
            </a:pPr>
            <a:endParaRPr lang="de-DE" dirty="0"/>
          </a:p>
          <a:p>
            <a:pPr marL="285750" indent="-285750">
              <a:lnSpc>
                <a:spcPct val="200000"/>
              </a:lnSpc>
              <a:buFont typeface="Arial" panose="020B0604020202020204" pitchFamily="34" charset="0"/>
              <a:buChar char="•"/>
            </a:pPr>
            <a:endParaRPr lang="de-DE" dirty="0"/>
          </a:p>
          <a:p>
            <a:pPr>
              <a:lnSpc>
                <a:spcPct val="200000"/>
              </a:lnSpc>
            </a:pPr>
            <a:endParaRPr lang="de-DE" dirty="0"/>
          </a:p>
          <a:p>
            <a:pPr marL="285750" indent="-285750">
              <a:lnSpc>
                <a:spcPct val="200000"/>
              </a:lnSpc>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sp>
        <p:nvSpPr>
          <p:cNvPr id="23" name="Oval 22">
            <a:extLst>
              <a:ext uri="{FF2B5EF4-FFF2-40B4-BE49-F238E27FC236}">
                <a16:creationId xmlns:a16="http://schemas.microsoft.com/office/drawing/2014/main" id="{D8757FEE-8EBD-BD4F-BCC7-21C5CBEAABE7}"/>
              </a:ext>
              <a:ext uri="{C183D7F6-B498-43B3-948B-1728B52AA6E4}">
                <adec:decorative xmlns:adec="http://schemas.microsoft.com/office/drawing/2017/decorative" val="1"/>
              </a:ext>
            </a:extLst>
          </p:cNvPr>
          <p:cNvSpPr/>
          <p:nvPr/>
        </p:nvSpPr>
        <p:spPr>
          <a:xfrm>
            <a:off x="584572" y="728939"/>
            <a:ext cx="840963" cy="840963"/>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Abgerundetes Rechteck 23">
            <a:extLst>
              <a:ext uri="{FF2B5EF4-FFF2-40B4-BE49-F238E27FC236}">
                <a16:creationId xmlns:a16="http://schemas.microsoft.com/office/drawing/2014/main" id="{88CC73E0-BF75-F042-A145-57D8DA91010E}"/>
              </a:ext>
            </a:extLst>
          </p:cNvPr>
          <p:cNvSpPr/>
          <p:nvPr/>
        </p:nvSpPr>
        <p:spPr>
          <a:xfrm>
            <a:off x="3677982" y="4375231"/>
            <a:ext cx="1670613" cy="648182"/>
          </a:xfrm>
          <a:prstGeom prst="roundRect">
            <a:avLst/>
          </a:prstGeom>
          <a:solidFill>
            <a:srgbClr val="507064">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Liberalismus</a:t>
            </a:r>
          </a:p>
        </p:txBody>
      </p:sp>
      <p:sp>
        <p:nvSpPr>
          <p:cNvPr id="25" name="Abgerundetes Rechteck 24">
            <a:extLst>
              <a:ext uri="{FF2B5EF4-FFF2-40B4-BE49-F238E27FC236}">
                <a16:creationId xmlns:a16="http://schemas.microsoft.com/office/drawing/2014/main" id="{FE72A487-8E4C-A741-B0E5-714326F15BFE}"/>
              </a:ext>
            </a:extLst>
          </p:cNvPr>
          <p:cNvSpPr/>
          <p:nvPr/>
        </p:nvSpPr>
        <p:spPr>
          <a:xfrm>
            <a:off x="1259964" y="4375231"/>
            <a:ext cx="1670613" cy="648182"/>
          </a:xfrm>
          <a:prstGeom prst="roundRect">
            <a:avLst/>
          </a:prstGeom>
          <a:solidFill>
            <a:srgbClr val="507064">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Kapitalismus</a:t>
            </a:r>
          </a:p>
        </p:txBody>
      </p:sp>
      <p:sp>
        <p:nvSpPr>
          <p:cNvPr id="26" name="Abgerundetes Rechteck 25">
            <a:extLst>
              <a:ext uri="{FF2B5EF4-FFF2-40B4-BE49-F238E27FC236}">
                <a16:creationId xmlns:a16="http://schemas.microsoft.com/office/drawing/2014/main" id="{A17CFBAD-9397-6E46-9C2E-D05147272378}"/>
              </a:ext>
            </a:extLst>
          </p:cNvPr>
          <p:cNvSpPr/>
          <p:nvPr/>
        </p:nvSpPr>
        <p:spPr>
          <a:xfrm>
            <a:off x="8514017" y="4375231"/>
            <a:ext cx="1863525" cy="648182"/>
          </a:xfrm>
          <a:prstGeom prst="roundRect">
            <a:avLst/>
          </a:prstGeom>
          <a:solidFill>
            <a:srgbClr val="507064">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westliche Normen/Werte</a:t>
            </a:r>
          </a:p>
        </p:txBody>
      </p:sp>
      <p:sp>
        <p:nvSpPr>
          <p:cNvPr id="27" name="Abgerundetes Rechteck 26">
            <a:extLst>
              <a:ext uri="{FF2B5EF4-FFF2-40B4-BE49-F238E27FC236}">
                <a16:creationId xmlns:a16="http://schemas.microsoft.com/office/drawing/2014/main" id="{10C34417-9C64-4647-81B9-E4CFF0E85C48}"/>
              </a:ext>
            </a:extLst>
          </p:cNvPr>
          <p:cNvSpPr/>
          <p:nvPr/>
        </p:nvSpPr>
        <p:spPr>
          <a:xfrm>
            <a:off x="6096000" y="4375231"/>
            <a:ext cx="1670613" cy="648182"/>
          </a:xfrm>
          <a:prstGeom prst="roundRect">
            <a:avLst/>
          </a:prstGeom>
          <a:solidFill>
            <a:srgbClr val="507064">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Demokratie</a:t>
            </a:r>
          </a:p>
        </p:txBody>
      </p:sp>
    </p:spTree>
    <p:extLst>
      <p:ext uri="{BB962C8B-B14F-4D97-AF65-F5344CB8AC3E}">
        <p14:creationId xmlns:p14="http://schemas.microsoft.com/office/powerpoint/2010/main" val="565004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feld 22">
            <a:extLst>
              <a:ext uri="{FF2B5EF4-FFF2-40B4-BE49-F238E27FC236}">
                <a16:creationId xmlns:a16="http://schemas.microsoft.com/office/drawing/2014/main" id="{F652842B-03F5-8048-918B-C9703047B797}"/>
              </a:ext>
            </a:extLst>
          </p:cNvPr>
          <p:cNvSpPr txBox="1"/>
          <p:nvPr/>
        </p:nvSpPr>
        <p:spPr>
          <a:xfrm>
            <a:off x="557514" y="1761524"/>
            <a:ext cx="11076972" cy="3334952"/>
          </a:xfrm>
          <a:prstGeom prst="rect">
            <a:avLst/>
          </a:prstGeom>
          <a:noFill/>
        </p:spPr>
        <p:txBody>
          <a:bodyPr wrap="square" rtlCol="0">
            <a:spAutoFit/>
          </a:bodyPr>
          <a:lstStyle/>
          <a:p>
            <a:pPr>
              <a:lnSpc>
                <a:spcPct val="200000"/>
              </a:lnSpc>
            </a:pPr>
            <a:endParaRPr lang="de-DE" dirty="0"/>
          </a:p>
          <a:p>
            <a:pPr lvl="1" algn="ctr">
              <a:lnSpc>
                <a:spcPct val="200000"/>
              </a:lnSpc>
            </a:pPr>
            <a:r>
              <a:rPr lang="de-DE" i="1" dirty="0"/>
              <a:t>„Bis heute gab es keine globale „Weltordnung“. Was unsere Zeit als Ordnung versteht, wurde vor fast vier Jahrhunderten in Westeuropa entworfen, auf einer Friedenskonferenz in Westfalen. Sie fand ohne Beteiligung oder auch nur Wissen der meisten anderen Kontinente oder Zivilisationen statt.“ </a:t>
            </a:r>
          </a:p>
          <a:p>
            <a:pPr lvl="1" algn="ctr">
              <a:lnSpc>
                <a:spcPct val="200000"/>
              </a:lnSpc>
            </a:pPr>
            <a:r>
              <a:rPr lang="de-DE" dirty="0"/>
              <a:t>Henry Kissinger</a:t>
            </a:r>
          </a:p>
          <a:p>
            <a:pPr lvl="1" algn="ctr">
              <a:lnSpc>
                <a:spcPct val="200000"/>
              </a:lnSpc>
            </a:pPr>
            <a:endParaRPr lang="de-DE" dirty="0"/>
          </a:p>
        </p:txBody>
      </p:sp>
    </p:spTree>
    <p:extLst>
      <p:ext uri="{BB962C8B-B14F-4D97-AF65-F5344CB8AC3E}">
        <p14:creationId xmlns:p14="http://schemas.microsoft.com/office/powerpoint/2010/main" val="2380895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Textfeld 425">
            <a:extLst>
              <a:ext uri="{FF2B5EF4-FFF2-40B4-BE49-F238E27FC236}">
                <a16:creationId xmlns:a16="http://schemas.microsoft.com/office/drawing/2014/main" id="{692EE6FB-26BC-3C43-AF38-CB5E4DAD323E}"/>
              </a:ext>
            </a:extLst>
          </p:cNvPr>
          <p:cNvSpPr txBox="1"/>
          <p:nvPr/>
        </p:nvSpPr>
        <p:spPr>
          <a:xfrm>
            <a:off x="3137889" y="215928"/>
            <a:ext cx="4755141" cy="369332"/>
          </a:xfrm>
          <a:prstGeom prst="rect">
            <a:avLst/>
          </a:prstGeom>
          <a:noFill/>
        </p:spPr>
        <p:txBody>
          <a:bodyPr wrap="square" rtlCol="0">
            <a:spAutoFit/>
          </a:bodyPr>
          <a:lstStyle/>
          <a:p>
            <a:pPr algn="ctr"/>
            <a:r>
              <a:rPr lang="de-DE" dirty="0"/>
              <a:t>Überblick über weltweite Aktivität seit 1945</a:t>
            </a:r>
          </a:p>
        </p:txBody>
      </p:sp>
      <p:grpSp>
        <p:nvGrpSpPr>
          <p:cNvPr id="460" name="Gruppieren 459">
            <a:extLst>
              <a:ext uri="{FF2B5EF4-FFF2-40B4-BE49-F238E27FC236}">
                <a16:creationId xmlns:a16="http://schemas.microsoft.com/office/drawing/2014/main" id="{0B81714D-F488-2748-9CF2-9E7D83FC0674}"/>
              </a:ext>
            </a:extLst>
          </p:cNvPr>
          <p:cNvGrpSpPr/>
          <p:nvPr/>
        </p:nvGrpSpPr>
        <p:grpSpPr>
          <a:xfrm>
            <a:off x="1343663" y="1142022"/>
            <a:ext cx="8929686" cy="5105850"/>
            <a:chOff x="1145983" y="1482497"/>
            <a:chExt cx="9582977" cy="5472881"/>
          </a:xfrm>
        </p:grpSpPr>
        <p:grpSp>
          <p:nvGrpSpPr>
            <p:cNvPr id="216" name="Google Shape;5705;p168">
              <a:extLst>
                <a:ext uri="{FF2B5EF4-FFF2-40B4-BE49-F238E27FC236}">
                  <a16:creationId xmlns:a16="http://schemas.microsoft.com/office/drawing/2014/main" id="{AE252F08-F577-6142-A793-5DE141E40D98}"/>
                </a:ext>
              </a:extLst>
            </p:cNvPr>
            <p:cNvGrpSpPr/>
            <p:nvPr/>
          </p:nvGrpSpPr>
          <p:grpSpPr>
            <a:xfrm>
              <a:off x="1145983" y="1482497"/>
              <a:ext cx="9582977" cy="5472881"/>
              <a:chOff x="257175" y="939800"/>
              <a:chExt cx="6296025" cy="3595688"/>
            </a:xfrm>
          </p:grpSpPr>
          <p:sp>
            <p:nvSpPr>
              <p:cNvPr id="217" name="Google Shape;5706;p168">
                <a:extLst>
                  <a:ext uri="{FF2B5EF4-FFF2-40B4-BE49-F238E27FC236}">
                    <a16:creationId xmlns:a16="http://schemas.microsoft.com/office/drawing/2014/main" id="{E8E1A791-01E1-D64D-B10C-CA8C82DBA741}"/>
                  </a:ext>
                </a:extLst>
              </p:cNvPr>
              <p:cNvSpPr/>
              <p:nvPr/>
            </p:nvSpPr>
            <p:spPr>
              <a:xfrm>
                <a:off x="257175" y="1238250"/>
                <a:ext cx="1004888" cy="765175"/>
              </a:xfrm>
              <a:custGeom>
                <a:avLst/>
                <a:gdLst/>
                <a:ahLst/>
                <a:cxnLst/>
                <a:rect l="l" t="t" r="r" b="b"/>
                <a:pathLst>
                  <a:path w="158" h="120" extrusionOk="0">
                    <a:moveTo>
                      <a:pt x="142" y="115"/>
                    </a:moveTo>
                    <a:cubicBezTo>
                      <a:pt x="142" y="114"/>
                      <a:pt x="142" y="114"/>
                      <a:pt x="142" y="114"/>
                    </a:cubicBezTo>
                    <a:cubicBezTo>
                      <a:pt x="142" y="114"/>
                      <a:pt x="142" y="114"/>
                      <a:pt x="142" y="114"/>
                    </a:cubicBezTo>
                    <a:cubicBezTo>
                      <a:pt x="142" y="114"/>
                      <a:pt x="142" y="114"/>
                      <a:pt x="142" y="114"/>
                    </a:cubicBezTo>
                    <a:cubicBezTo>
                      <a:pt x="142" y="114"/>
                      <a:pt x="142" y="114"/>
                      <a:pt x="142" y="114"/>
                    </a:cubicBezTo>
                    <a:cubicBezTo>
                      <a:pt x="142" y="113"/>
                      <a:pt x="142" y="113"/>
                      <a:pt x="142" y="113"/>
                    </a:cubicBezTo>
                    <a:cubicBezTo>
                      <a:pt x="142" y="113"/>
                      <a:pt x="142" y="113"/>
                      <a:pt x="142" y="113"/>
                    </a:cubicBezTo>
                    <a:cubicBezTo>
                      <a:pt x="142" y="113"/>
                      <a:pt x="142" y="113"/>
                      <a:pt x="142" y="113"/>
                    </a:cubicBezTo>
                    <a:cubicBezTo>
                      <a:pt x="142" y="112"/>
                      <a:pt x="142" y="112"/>
                      <a:pt x="142" y="112"/>
                    </a:cubicBezTo>
                    <a:cubicBezTo>
                      <a:pt x="142" y="112"/>
                      <a:pt x="142" y="112"/>
                      <a:pt x="142" y="112"/>
                    </a:cubicBezTo>
                    <a:cubicBezTo>
                      <a:pt x="141" y="111"/>
                      <a:pt x="141" y="111"/>
                      <a:pt x="141" y="111"/>
                    </a:cubicBezTo>
                    <a:cubicBezTo>
                      <a:pt x="141" y="111"/>
                      <a:pt x="141" y="111"/>
                      <a:pt x="141" y="111"/>
                    </a:cubicBezTo>
                    <a:cubicBezTo>
                      <a:pt x="140" y="111"/>
                      <a:pt x="140" y="111"/>
                      <a:pt x="140" y="111"/>
                    </a:cubicBezTo>
                    <a:cubicBezTo>
                      <a:pt x="140" y="110"/>
                      <a:pt x="140" y="110"/>
                      <a:pt x="140" y="110"/>
                    </a:cubicBezTo>
                    <a:cubicBezTo>
                      <a:pt x="139" y="110"/>
                      <a:pt x="139" y="110"/>
                      <a:pt x="139" y="110"/>
                    </a:cubicBezTo>
                    <a:cubicBezTo>
                      <a:pt x="139" y="110"/>
                      <a:pt x="139" y="110"/>
                      <a:pt x="139" y="110"/>
                    </a:cubicBezTo>
                    <a:cubicBezTo>
                      <a:pt x="139" y="110"/>
                      <a:pt x="139" y="110"/>
                      <a:pt x="139" y="110"/>
                    </a:cubicBezTo>
                    <a:cubicBezTo>
                      <a:pt x="139" y="109"/>
                      <a:pt x="139" y="109"/>
                      <a:pt x="139" y="109"/>
                    </a:cubicBezTo>
                    <a:cubicBezTo>
                      <a:pt x="139" y="109"/>
                      <a:pt x="139" y="109"/>
                      <a:pt x="139" y="109"/>
                    </a:cubicBezTo>
                    <a:cubicBezTo>
                      <a:pt x="139" y="109"/>
                      <a:pt x="139" y="109"/>
                      <a:pt x="139" y="109"/>
                    </a:cubicBezTo>
                    <a:cubicBezTo>
                      <a:pt x="139" y="108"/>
                      <a:pt x="139" y="108"/>
                      <a:pt x="139" y="108"/>
                    </a:cubicBezTo>
                    <a:cubicBezTo>
                      <a:pt x="139" y="108"/>
                      <a:pt x="139" y="108"/>
                      <a:pt x="139" y="108"/>
                    </a:cubicBezTo>
                    <a:cubicBezTo>
                      <a:pt x="139" y="108"/>
                      <a:pt x="139" y="108"/>
                      <a:pt x="139" y="108"/>
                    </a:cubicBezTo>
                    <a:cubicBezTo>
                      <a:pt x="139" y="108"/>
                      <a:pt x="139" y="108"/>
                      <a:pt x="139" y="108"/>
                    </a:cubicBezTo>
                    <a:cubicBezTo>
                      <a:pt x="139" y="107"/>
                      <a:pt x="139" y="107"/>
                      <a:pt x="139" y="107"/>
                    </a:cubicBezTo>
                    <a:cubicBezTo>
                      <a:pt x="138" y="107"/>
                      <a:pt x="138" y="107"/>
                      <a:pt x="138" y="107"/>
                    </a:cubicBezTo>
                    <a:cubicBezTo>
                      <a:pt x="138" y="107"/>
                      <a:pt x="138" y="107"/>
                      <a:pt x="138" y="107"/>
                    </a:cubicBezTo>
                    <a:cubicBezTo>
                      <a:pt x="139" y="107"/>
                      <a:pt x="139" y="107"/>
                      <a:pt x="139" y="107"/>
                    </a:cubicBezTo>
                    <a:cubicBezTo>
                      <a:pt x="139" y="105"/>
                      <a:pt x="139" y="105"/>
                      <a:pt x="139" y="105"/>
                    </a:cubicBezTo>
                    <a:cubicBezTo>
                      <a:pt x="139" y="103"/>
                      <a:pt x="139" y="103"/>
                      <a:pt x="139" y="103"/>
                    </a:cubicBezTo>
                    <a:cubicBezTo>
                      <a:pt x="139" y="101"/>
                      <a:pt x="139" y="101"/>
                      <a:pt x="139" y="101"/>
                    </a:cubicBezTo>
                    <a:cubicBezTo>
                      <a:pt x="139" y="100"/>
                      <a:pt x="139" y="100"/>
                      <a:pt x="139" y="100"/>
                    </a:cubicBezTo>
                    <a:cubicBezTo>
                      <a:pt x="139" y="100"/>
                      <a:pt x="139" y="100"/>
                      <a:pt x="139" y="100"/>
                    </a:cubicBezTo>
                    <a:cubicBezTo>
                      <a:pt x="139" y="99"/>
                      <a:pt x="139" y="99"/>
                      <a:pt x="139" y="99"/>
                    </a:cubicBezTo>
                    <a:cubicBezTo>
                      <a:pt x="139" y="99"/>
                      <a:pt x="139" y="99"/>
                      <a:pt x="139" y="99"/>
                    </a:cubicBezTo>
                    <a:cubicBezTo>
                      <a:pt x="139" y="98"/>
                      <a:pt x="139" y="98"/>
                      <a:pt x="139" y="98"/>
                    </a:cubicBezTo>
                    <a:cubicBezTo>
                      <a:pt x="139" y="97"/>
                      <a:pt x="139" y="97"/>
                      <a:pt x="139" y="97"/>
                    </a:cubicBezTo>
                    <a:cubicBezTo>
                      <a:pt x="138" y="97"/>
                      <a:pt x="138" y="97"/>
                      <a:pt x="138" y="97"/>
                    </a:cubicBezTo>
                    <a:cubicBezTo>
                      <a:pt x="138" y="95"/>
                      <a:pt x="138" y="95"/>
                      <a:pt x="138" y="95"/>
                    </a:cubicBezTo>
                    <a:cubicBezTo>
                      <a:pt x="138" y="95"/>
                      <a:pt x="138" y="95"/>
                      <a:pt x="138" y="95"/>
                    </a:cubicBezTo>
                    <a:cubicBezTo>
                      <a:pt x="137" y="93"/>
                      <a:pt x="137" y="93"/>
                      <a:pt x="137" y="93"/>
                    </a:cubicBezTo>
                    <a:cubicBezTo>
                      <a:pt x="137" y="93"/>
                      <a:pt x="137" y="93"/>
                      <a:pt x="137" y="93"/>
                    </a:cubicBezTo>
                    <a:cubicBezTo>
                      <a:pt x="138" y="92"/>
                      <a:pt x="138" y="92"/>
                      <a:pt x="138" y="92"/>
                    </a:cubicBezTo>
                    <a:cubicBezTo>
                      <a:pt x="138" y="92"/>
                      <a:pt x="138" y="92"/>
                      <a:pt x="138" y="92"/>
                    </a:cubicBezTo>
                    <a:cubicBezTo>
                      <a:pt x="138" y="91"/>
                      <a:pt x="138" y="91"/>
                      <a:pt x="138" y="91"/>
                    </a:cubicBezTo>
                    <a:cubicBezTo>
                      <a:pt x="137" y="91"/>
                      <a:pt x="137" y="91"/>
                      <a:pt x="137" y="91"/>
                    </a:cubicBezTo>
                    <a:cubicBezTo>
                      <a:pt x="136" y="91"/>
                      <a:pt x="136" y="91"/>
                      <a:pt x="136" y="91"/>
                    </a:cubicBezTo>
                    <a:cubicBezTo>
                      <a:pt x="135" y="91"/>
                      <a:pt x="135" y="91"/>
                      <a:pt x="135" y="91"/>
                    </a:cubicBezTo>
                    <a:cubicBezTo>
                      <a:pt x="135" y="91"/>
                      <a:pt x="135" y="91"/>
                      <a:pt x="135" y="91"/>
                    </a:cubicBezTo>
                    <a:cubicBezTo>
                      <a:pt x="134" y="91"/>
                      <a:pt x="134" y="91"/>
                      <a:pt x="134" y="91"/>
                    </a:cubicBezTo>
                    <a:cubicBezTo>
                      <a:pt x="133" y="92"/>
                      <a:pt x="133" y="92"/>
                      <a:pt x="133" y="92"/>
                    </a:cubicBezTo>
                    <a:cubicBezTo>
                      <a:pt x="132" y="93"/>
                      <a:pt x="132" y="93"/>
                      <a:pt x="132" y="93"/>
                    </a:cubicBezTo>
                    <a:cubicBezTo>
                      <a:pt x="132" y="94"/>
                      <a:pt x="132" y="94"/>
                      <a:pt x="132" y="94"/>
                    </a:cubicBezTo>
                    <a:cubicBezTo>
                      <a:pt x="131" y="94"/>
                      <a:pt x="131" y="94"/>
                      <a:pt x="131" y="94"/>
                    </a:cubicBezTo>
                    <a:cubicBezTo>
                      <a:pt x="130" y="94"/>
                      <a:pt x="130" y="94"/>
                      <a:pt x="130" y="94"/>
                    </a:cubicBezTo>
                    <a:cubicBezTo>
                      <a:pt x="129" y="94"/>
                      <a:pt x="129" y="94"/>
                      <a:pt x="129" y="94"/>
                    </a:cubicBezTo>
                    <a:cubicBezTo>
                      <a:pt x="129" y="94"/>
                      <a:pt x="129" y="94"/>
                      <a:pt x="129" y="94"/>
                    </a:cubicBezTo>
                    <a:cubicBezTo>
                      <a:pt x="130" y="93"/>
                      <a:pt x="130" y="93"/>
                      <a:pt x="130" y="93"/>
                    </a:cubicBezTo>
                    <a:cubicBezTo>
                      <a:pt x="130" y="92"/>
                      <a:pt x="130" y="92"/>
                      <a:pt x="130" y="92"/>
                    </a:cubicBezTo>
                    <a:cubicBezTo>
                      <a:pt x="129" y="89"/>
                      <a:pt x="129" y="89"/>
                      <a:pt x="129" y="89"/>
                    </a:cubicBezTo>
                    <a:cubicBezTo>
                      <a:pt x="128" y="87"/>
                      <a:pt x="128" y="87"/>
                      <a:pt x="128" y="87"/>
                    </a:cubicBezTo>
                    <a:cubicBezTo>
                      <a:pt x="128" y="86"/>
                      <a:pt x="128" y="86"/>
                      <a:pt x="128" y="86"/>
                    </a:cubicBezTo>
                    <a:cubicBezTo>
                      <a:pt x="129" y="85"/>
                      <a:pt x="129" y="85"/>
                      <a:pt x="129" y="85"/>
                    </a:cubicBezTo>
                    <a:cubicBezTo>
                      <a:pt x="127" y="85"/>
                      <a:pt x="127" y="85"/>
                      <a:pt x="127" y="85"/>
                    </a:cubicBezTo>
                    <a:cubicBezTo>
                      <a:pt x="126" y="86"/>
                      <a:pt x="126" y="86"/>
                      <a:pt x="126" y="86"/>
                    </a:cubicBezTo>
                    <a:cubicBezTo>
                      <a:pt x="126" y="85"/>
                      <a:pt x="126" y="85"/>
                      <a:pt x="126" y="85"/>
                    </a:cubicBezTo>
                    <a:cubicBezTo>
                      <a:pt x="124" y="85"/>
                      <a:pt x="124" y="85"/>
                      <a:pt x="124" y="85"/>
                    </a:cubicBezTo>
                    <a:cubicBezTo>
                      <a:pt x="158" y="23"/>
                      <a:pt x="158" y="23"/>
                      <a:pt x="158" y="23"/>
                    </a:cubicBezTo>
                    <a:cubicBezTo>
                      <a:pt x="157" y="23"/>
                      <a:pt x="157" y="23"/>
                      <a:pt x="157" y="23"/>
                    </a:cubicBezTo>
                    <a:cubicBezTo>
                      <a:pt x="157" y="23"/>
                      <a:pt x="157" y="23"/>
                      <a:pt x="157" y="23"/>
                    </a:cubicBezTo>
                    <a:cubicBezTo>
                      <a:pt x="156" y="23"/>
                      <a:pt x="156" y="23"/>
                      <a:pt x="156" y="23"/>
                    </a:cubicBezTo>
                    <a:cubicBezTo>
                      <a:pt x="156" y="23"/>
                      <a:pt x="156" y="23"/>
                      <a:pt x="156" y="23"/>
                    </a:cubicBezTo>
                    <a:cubicBezTo>
                      <a:pt x="156" y="21"/>
                      <a:pt x="156" y="21"/>
                      <a:pt x="156" y="21"/>
                    </a:cubicBezTo>
                    <a:cubicBezTo>
                      <a:pt x="156" y="21"/>
                      <a:pt x="156" y="21"/>
                      <a:pt x="156" y="21"/>
                    </a:cubicBezTo>
                    <a:cubicBezTo>
                      <a:pt x="155" y="21"/>
                      <a:pt x="155" y="21"/>
                      <a:pt x="155" y="21"/>
                    </a:cubicBezTo>
                    <a:cubicBezTo>
                      <a:pt x="155" y="20"/>
                      <a:pt x="155" y="20"/>
                      <a:pt x="155" y="20"/>
                    </a:cubicBezTo>
                    <a:cubicBezTo>
                      <a:pt x="155" y="19"/>
                      <a:pt x="155" y="19"/>
                      <a:pt x="155" y="19"/>
                    </a:cubicBezTo>
                    <a:cubicBezTo>
                      <a:pt x="154" y="19"/>
                      <a:pt x="154" y="19"/>
                      <a:pt x="154" y="19"/>
                    </a:cubicBezTo>
                    <a:cubicBezTo>
                      <a:pt x="153" y="19"/>
                      <a:pt x="153" y="19"/>
                      <a:pt x="153" y="19"/>
                    </a:cubicBezTo>
                    <a:cubicBezTo>
                      <a:pt x="153" y="19"/>
                      <a:pt x="153" y="19"/>
                      <a:pt x="153" y="19"/>
                    </a:cubicBezTo>
                    <a:cubicBezTo>
                      <a:pt x="152" y="19"/>
                      <a:pt x="152" y="19"/>
                      <a:pt x="152" y="19"/>
                    </a:cubicBezTo>
                    <a:cubicBezTo>
                      <a:pt x="152" y="19"/>
                      <a:pt x="152" y="19"/>
                      <a:pt x="152" y="19"/>
                    </a:cubicBezTo>
                    <a:cubicBezTo>
                      <a:pt x="151" y="19"/>
                      <a:pt x="151" y="19"/>
                      <a:pt x="151" y="19"/>
                    </a:cubicBezTo>
                    <a:cubicBezTo>
                      <a:pt x="151" y="19"/>
                      <a:pt x="151" y="19"/>
                      <a:pt x="151" y="19"/>
                    </a:cubicBezTo>
                    <a:cubicBezTo>
                      <a:pt x="151" y="19"/>
                      <a:pt x="151" y="19"/>
                      <a:pt x="151" y="19"/>
                    </a:cubicBezTo>
                    <a:cubicBezTo>
                      <a:pt x="151" y="19"/>
                      <a:pt x="151" y="19"/>
                      <a:pt x="151" y="19"/>
                    </a:cubicBezTo>
                    <a:cubicBezTo>
                      <a:pt x="150" y="19"/>
                      <a:pt x="150" y="19"/>
                      <a:pt x="150" y="19"/>
                    </a:cubicBezTo>
                    <a:cubicBezTo>
                      <a:pt x="150" y="19"/>
                      <a:pt x="150" y="19"/>
                      <a:pt x="150" y="19"/>
                    </a:cubicBezTo>
                    <a:cubicBezTo>
                      <a:pt x="150" y="19"/>
                      <a:pt x="150" y="19"/>
                      <a:pt x="150" y="19"/>
                    </a:cubicBezTo>
                    <a:cubicBezTo>
                      <a:pt x="151" y="18"/>
                      <a:pt x="151" y="18"/>
                      <a:pt x="151" y="18"/>
                    </a:cubicBezTo>
                    <a:cubicBezTo>
                      <a:pt x="150" y="18"/>
                      <a:pt x="150" y="18"/>
                      <a:pt x="150" y="18"/>
                    </a:cubicBezTo>
                    <a:cubicBezTo>
                      <a:pt x="150" y="18"/>
                      <a:pt x="150" y="18"/>
                      <a:pt x="150" y="18"/>
                    </a:cubicBezTo>
                    <a:cubicBezTo>
                      <a:pt x="149" y="18"/>
                      <a:pt x="149" y="18"/>
                      <a:pt x="149" y="18"/>
                    </a:cubicBezTo>
                    <a:cubicBezTo>
                      <a:pt x="149" y="18"/>
                      <a:pt x="149" y="18"/>
                      <a:pt x="149" y="18"/>
                    </a:cubicBezTo>
                    <a:cubicBezTo>
                      <a:pt x="150" y="18"/>
                      <a:pt x="150" y="18"/>
                      <a:pt x="150" y="18"/>
                    </a:cubicBezTo>
                    <a:cubicBezTo>
                      <a:pt x="149" y="18"/>
                      <a:pt x="149" y="18"/>
                      <a:pt x="149" y="18"/>
                    </a:cubicBezTo>
                    <a:cubicBezTo>
                      <a:pt x="149" y="18"/>
                      <a:pt x="149" y="18"/>
                      <a:pt x="149" y="18"/>
                    </a:cubicBezTo>
                    <a:cubicBezTo>
                      <a:pt x="149" y="18"/>
                      <a:pt x="149" y="18"/>
                      <a:pt x="149" y="18"/>
                    </a:cubicBezTo>
                    <a:cubicBezTo>
                      <a:pt x="149" y="17"/>
                      <a:pt x="149" y="17"/>
                      <a:pt x="149" y="17"/>
                    </a:cubicBezTo>
                    <a:cubicBezTo>
                      <a:pt x="148" y="17"/>
                      <a:pt x="148" y="17"/>
                      <a:pt x="148" y="17"/>
                    </a:cubicBezTo>
                    <a:cubicBezTo>
                      <a:pt x="147" y="16"/>
                      <a:pt x="147" y="16"/>
                      <a:pt x="147" y="16"/>
                    </a:cubicBezTo>
                    <a:cubicBezTo>
                      <a:pt x="147" y="16"/>
                      <a:pt x="147" y="16"/>
                      <a:pt x="147" y="16"/>
                    </a:cubicBezTo>
                    <a:cubicBezTo>
                      <a:pt x="147" y="16"/>
                      <a:pt x="147" y="16"/>
                      <a:pt x="147" y="16"/>
                    </a:cubicBezTo>
                    <a:cubicBezTo>
                      <a:pt x="147" y="16"/>
                      <a:pt x="147" y="16"/>
                      <a:pt x="147" y="16"/>
                    </a:cubicBezTo>
                    <a:cubicBezTo>
                      <a:pt x="146" y="16"/>
                      <a:pt x="146" y="16"/>
                      <a:pt x="146" y="16"/>
                    </a:cubicBezTo>
                    <a:cubicBezTo>
                      <a:pt x="147" y="16"/>
                      <a:pt x="147" y="16"/>
                      <a:pt x="147" y="16"/>
                    </a:cubicBezTo>
                    <a:cubicBezTo>
                      <a:pt x="146" y="16"/>
                      <a:pt x="146" y="16"/>
                      <a:pt x="146" y="16"/>
                    </a:cubicBezTo>
                    <a:cubicBezTo>
                      <a:pt x="146" y="16"/>
                      <a:pt x="146" y="16"/>
                      <a:pt x="146" y="16"/>
                    </a:cubicBezTo>
                    <a:cubicBezTo>
                      <a:pt x="146" y="16"/>
                      <a:pt x="146" y="16"/>
                      <a:pt x="146" y="16"/>
                    </a:cubicBezTo>
                    <a:cubicBezTo>
                      <a:pt x="145" y="16"/>
                      <a:pt x="145" y="16"/>
                      <a:pt x="145" y="16"/>
                    </a:cubicBezTo>
                    <a:cubicBezTo>
                      <a:pt x="145" y="16"/>
                      <a:pt x="145" y="16"/>
                      <a:pt x="145" y="16"/>
                    </a:cubicBezTo>
                    <a:cubicBezTo>
                      <a:pt x="146" y="15"/>
                      <a:pt x="146" y="15"/>
                      <a:pt x="146" y="15"/>
                    </a:cubicBezTo>
                    <a:cubicBezTo>
                      <a:pt x="145" y="15"/>
                      <a:pt x="145" y="15"/>
                      <a:pt x="145" y="15"/>
                    </a:cubicBezTo>
                    <a:cubicBezTo>
                      <a:pt x="145" y="15"/>
                      <a:pt x="145" y="15"/>
                      <a:pt x="145" y="15"/>
                    </a:cubicBezTo>
                    <a:cubicBezTo>
                      <a:pt x="145" y="15"/>
                      <a:pt x="145" y="15"/>
                      <a:pt x="145" y="15"/>
                    </a:cubicBezTo>
                    <a:cubicBezTo>
                      <a:pt x="145" y="15"/>
                      <a:pt x="145" y="15"/>
                      <a:pt x="145" y="15"/>
                    </a:cubicBezTo>
                    <a:cubicBezTo>
                      <a:pt x="145" y="15"/>
                      <a:pt x="145" y="15"/>
                      <a:pt x="145" y="15"/>
                    </a:cubicBezTo>
                    <a:cubicBezTo>
                      <a:pt x="144" y="14"/>
                      <a:pt x="144" y="14"/>
                      <a:pt x="144" y="14"/>
                    </a:cubicBezTo>
                    <a:cubicBezTo>
                      <a:pt x="144" y="14"/>
                      <a:pt x="144" y="14"/>
                      <a:pt x="144" y="14"/>
                    </a:cubicBezTo>
                    <a:cubicBezTo>
                      <a:pt x="144" y="14"/>
                      <a:pt x="144" y="14"/>
                      <a:pt x="144" y="14"/>
                    </a:cubicBezTo>
                    <a:cubicBezTo>
                      <a:pt x="144" y="13"/>
                      <a:pt x="144" y="13"/>
                      <a:pt x="144" y="13"/>
                    </a:cubicBezTo>
                    <a:cubicBezTo>
                      <a:pt x="143" y="13"/>
                      <a:pt x="143" y="13"/>
                      <a:pt x="143" y="13"/>
                    </a:cubicBezTo>
                    <a:cubicBezTo>
                      <a:pt x="143" y="14"/>
                      <a:pt x="143" y="14"/>
                      <a:pt x="143" y="14"/>
                    </a:cubicBezTo>
                    <a:cubicBezTo>
                      <a:pt x="142" y="15"/>
                      <a:pt x="142" y="15"/>
                      <a:pt x="142" y="15"/>
                    </a:cubicBezTo>
                    <a:cubicBezTo>
                      <a:pt x="141" y="15"/>
                      <a:pt x="141" y="15"/>
                      <a:pt x="141" y="15"/>
                    </a:cubicBezTo>
                    <a:cubicBezTo>
                      <a:pt x="142" y="14"/>
                      <a:pt x="142" y="14"/>
                      <a:pt x="142" y="14"/>
                    </a:cubicBezTo>
                    <a:cubicBezTo>
                      <a:pt x="142" y="13"/>
                      <a:pt x="142" y="13"/>
                      <a:pt x="142" y="13"/>
                    </a:cubicBezTo>
                    <a:cubicBezTo>
                      <a:pt x="143" y="13"/>
                      <a:pt x="143" y="13"/>
                      <a:pt x="143" y="13"/>
                    </a:cubicBezTo>
                    <a:cubicBezTo>
                      <a:pt x="143" y="12"/>
                      <a:pt x="143" y="12"/>
                      <a:pt x="143" y="12"/>
                    </a:cubicBezTo>
                    <a:cubicBezTo>
                      <a:pt x="143" y="12"/>
                      <a:pt x="143" y="12"/>
                      <a:pt x="143" y="12"/>
                    </a:cubicBezTo>
                    <a:cubicBezTo>
                      <a:pt x="142" y="11"/>
                      <a:pt x="142" y="11"/>
                      <a:pt x="142" y="11"/>
                    </a:cubicBezTo>
                    <a:cubicBezTo>
                      <a:pt x="141" y="11"/>
                      <a:pt x="141" y="11"/>
                      <a:pt x="141" y="11"/>
                    </a:cubicBezTo>
                    <a:cubicBezTo>
                      <a:pt x="141" y="12"/>
                      <a:pt x="141" y="12"/>
                      <a:pt x="141" y="12"/>
                    </a:cubicBezTo>
                    <a:cubicBezTo>
                      <a:pt x="140" y="12"/>
                      <a:pt x="140" y="12"/>
                      <a:pt x="140" y="12"/>
                    </a:cubicBezTo>
                    <a:cubicBezTo>
                      <a:pt x="140" y="12"/>
                      <a:pt x="140" y="12"/>
                      <a:pt x="140" y="12"/>
                    </a:cubicBezTo>
                    <a:cubicBezTo>
                      <a:pt x="139" y="12"/>
                      <a:pt x="139" y="12"/>
                      <a:pt x="139" y="12"/>
                    </a:cubicBezTo>
                    <a:cubicBezTo>
                      <a:pt x="138" y="13"/>
                      <a:pt x="138" y="13"/>
                      <a:pt x="138" y="13"/>
                    </a:cubicBezTo>
                    <a:cubicBezTo>
                      <a:pt x="138" y="13"/>
                      <a:pt x="138" y="13"/>
                      <a:pt x="138" y="13"/>
                    </a:cubicBezTo>
                    <a:cubicBezTo>
                      <a:pt x="138" y="13"/>
                      <a:pt x="138" y="13"/>
                      <a:pt x="138" y="13"/>
                    </a:cubicBezTo>
                    <a:cubicBezTo>
                      <a:pt x="138" y="12"/>
                      <a:pt x="138" y="12"/>
                      <a:pt x="138" y="12"/>
                    </a:cubicBezTo>
                    <a:cubicBezTo>
                      <a:pt x="138" y="11"/>
                      <a:pt x="138" y="11"/>
                      <a:pt x="138" y="11"/>
                    </a:cubicBezTo>
                    <a:cubicBezTo>
                      <a:pt x="138" y="11"/>
                      <a:pt x="138" y="11"/>
                      <a:pt x="138" y="11"/>
                    </a:cubicBezTo>
                    <a:cubicBezTo>
                      <a:pt x="137" y="10"/>
                      <a:pt x="137" y="10"/>
                      <a:pt x="137" y="10"/>
                    </a:cubicBezTo>
                    <a:cubicBezTo>
                      <a:pt x="137" y="10"/>
                      <a:pt x="137" y="10"/>
                      <a:pt x="137" y="10"/>
                    </a:cubicBezTo>
                    <a:cubicBezTo>
                      <a:pt x="138" y="10"/>
                      <a:pt x="138" y="10"/>
                      <a:pt x="138" y="10"/>
                    </a:cubicBezTo>
                    <a:cubicBezTo>
                      <a:pt x="138" y="10"/>
                      <a:pt x="138" y="10"/>
                      <a:pt x="138" y="10"/>
                    </a:cubicBezTo>
                    <a:cubicBezTo>
                      <a:pt x="138" y="9"/>
                      <a:pt x="138" y="9"/>
                      <a:pt x="138" y="9"/>
                    </a:cubicBezTo>
                    <a:cubicBezTo>
                      <a:pt x="137" y="9"/>
                      <a:pt x="137" y="9"/>
                      <a:pt x="137" y="9"/>
                    </a:cubicBezTo>
                    <a:cubicBezTo>
                      <a:pt x="137" y="8"/>
                      <a:pt x="137" y="8"/>
                      <a:pt x="137" y="8"/>
                    </a:cubicBezTo>
                    <a:cubicBezTo>
                      <a:pt x="137" y="8"/>
                      <a:pt x="137" y="8"/>
                      <a:pt x="137" y="8"/>
                    </a:cubicBezTo>
                    <a:cubicBezTo>
                      <a:pt x="138" y="7"/>
                      <a:pt x="138" y="7"/>
                      <a:pt x="138" y="7"/>
                    </a:cubicBezTo>
                    <a:cubicBezTo>
                      <a:pt x="138" y="7"/>
                      <a:pt x="138" y="7"/>
                      <a:pt x="138" y="7"/>
                    </a:cubicBezTo>
                    <a:cubicBezTo>
                      <a:pt x="138" y="7"/>
                      <a:pt x="138" y="7"/>
                      <a:pt x="138" y="7"/>
                    </a:cubicBezTo>
                    <a:cubicBezTo>
                      <a:pt x="138" y="6"/>
                      <a:pt x="138" y="6"/>
                      <a:pt x="138" y="6"/>
                    </a:cubicBezTo>
                    <a:cubicBezTo>
                      <a:pt x="137" y="6"/>
                      <a:pt x="137" y="6"/>
                      <a:pt x="137" y="6"/>
                    </a:cubicBezTo>
                    <a:cubicBezTo>
                      <a:pt x="137" y="6"/>
                      <a:pt x="137" y="6"/>
                      <a:pt x="137" y="6"/>
                    </a:cubicBezTo>
                    <a:cubicBezTo>
                      <a:pt x="137" y="6"/>
                      <a:pt x="137" y="6"/>
                      <a:pt x="137" y="6"/>
                    </a:cubicBezTo>
                    <a:cubicBezTo>
                      <a:pt x="136" y="6"/>
                      <a:pt x="136" y="6"/>
                      <a:pt x="136" y="6"/>
                    </a:cubicBezTo>
                    <a:cubicBezTo>
                      <a:pt x="136" y="6"/>
                      <a:pt x="136" y="6"/>
                      <a:pt x="136" y="6"/>
                    </a:cubicBezTo>
                    <a:cubicBezTo>
                      <a:pt x="135" y="5"/>
                      <a:pt x="135" y="5"/>
                      <a:pt x="135" y="5"/>
                    </a:cubicBezTo>
                    <a:cubicBezTo>
                      <a:pt x="135" y="5"/>
                      <a:pt x="135" y="5"/>
                      <a:pt x="135" y="5"/>
                    </a:cubicBezTo>
                    <a:cubicBezTo>
                      <a:pt x="134" y="5"/>
                      <a:pt x="134" y="5"/>
                      <a:pt x="134" y="5"/>
                    </a:cubicBezTo>
                    <a:cubicBezTo>
                      <a:pt x="134" y="5"/>
                      <a:pt x="134" y="5"/>
                      <a:pt x="134" y="5"/>
                    </a:cubicBezTo>
                    <a:cubicBezTo>
                      <a:pt x="133" y="6"/>
                      <a:pt x="133" y="6"/>
                      <a:pt x="133" y="6"/>
                    </a:cubicBezTo>
                    <a:cubicBezTo>
                      <a:pt x="133" y="6"/>
                      <a:pt x="133" y="6"/>
                      <a:pt x="133" y="6"/>
                    </a:cubicBezTo>
                    <a:cubicBezTo>
                      <a:pt x="133" y="6"/>
                      <a:pt x="133" y="6"/>
                      <a:pt x="133" y="6"/>
                    </a:cubicBezTo>
                    <a:cubicBezTo>
                      <a:pt x="133" y="5"/>
                      <a:pt x="133" y="5"/>
                      <a:pt x="133" y="5"/>
                    </a:cubicBezTo>
                    <a:cubicBezTo>
                      <a:pt x="133" y="5"/>
                      <a:pt x="133" y="5"/>
                      <a:pt x="133" y="5"/>
                    </a:cubicBezTo>
                    <a:cubicBezTo>
                      <a:pt x="133" y="5"/>
                      <a:pt x="133" y="5"/>
                      <a:pt x="133" y="5"/>
                    </a:cubicBezTo>
                    <a:cubicBezTo>
                      <a:pt x="134" y="4"/>
                      <a:pt x="134" y="4"/>
                      <a:pt x="134" y="4"/>
                    </a:cubicBezTo>
                    <a:cubicBezTo>
                      <a:pt x="134" y="4"/>
                      <a:pt x="134" y="4"/>
                      <a:pt x="134" y="4"/>
                    </a:cubicBezTo>
                    <a:cubicBezTo>
                      <a:pt x="134" y="3"/>
                      <a:pt x="134" y="3"/>
                      <a:pt x="134" y="3"/>
                    </a:cubicBezTo>
                    <a:cubicBezTo>
                      <a:pt x="134" y="3"/>
                      <a:pt x="134" y="3"/>
                      <a:pt x="134" y="3"/>
                    </a:cubicBezTo>
                    <a:cubicBezTo>
                      <a:pt x="134" y="3"/>
                      <a:pt x="134" y="3"/>
                      <a:pt x="134" y="3"/>
                    </a:cubicBezTo>
                    <a:cubicBezTo>
                      <a:pt x="134" y="3"/>
                      <a:pt x="134" y="3"/>
                      <a:pt x="134" y="3"/>
                    </a:cubicBezTo>
                    <a:cubicBezTo>
                      <a:pt x="133" y="3"/>
                      <a:pt x="133" y="3"/>
                      <a:pt x="133" y="3"/>
                    </a:cubicBezTo>
                    <a:cubicBezTo>
                      <a:pt x="133" y="4"/>
                      <a:pt x="133" y="4"/>
                      <a:pt x="133" y="4"/>
                    </a:cubicBezTo>
                    <a:cubicBezTo>
                      <a:pt x="133" y="4"/>
                      <a:pt x="133" y="4"/>
                      <a:pt x="133" y="4"/>
                    </a:cubicBezTo>
                    <a:cubicBezTo>
                      <a:pt x="132" y="3"/>
                      <a:pt x="132" y="3"/>
                      <a:pt x="132" y="3"/>
                    </a:cubicBezTo>
                    <a:cubicBezTo>
                      <a:pt x="132" y="4"/>
                      <a:pt x="132" y="4"/>
                      <a:pt x="132" y="4"/>
                    </a:cubicBezTo>
                    <a:cubicBezTo>
                      <a:pt x="132" y="4"/>
                      <a:pt x="132" y="4"/>
                      <a:pt x="132" y="4"/>
                    </a:cubicBezTo>
                    <a:cubicBezTo>
                      <a:pt x="132" y="5"/>
                      <a:pt x="132" y="5"/>
                      <a:pt x="132" y="5"/>
                    </a:cubicBezTo>
                    <a:cubicBezTo>
                      <a:pt x="131" y="5"/>
                      <a:pt x="131" y="5"/>
                      <a:pt x="131" y="5"/>
                    </a:cubicBezTo>
                    <a:cubicBezTo>
                      <a:pt x="131" y="5"/>
                      <a:pt x="131" y="5"/>
                      <a:pt x="131" y="5"/>
                    </a:cubicBezTo>
                    <a:cubicBezTo>
                      <a:pt x="131" y="5"/>
                      <a:pt x="131" y="5"/>
                      <a:pt x="131" y="5"/>
                    </a:cubicBezTo>
                    <a:cubicBezTo>
                      <a:pt x="131" y="5"/>
                      <a:pt x="131" y="5"/>
                      <a:pt x="131" y="5"/>
                    </a:cubicBezTo>
                    <a:cubicBezTo>
                      <a:pt x="131" y="6"/>
                      <a:pt x="131" y="6"/>
                      <a:pt x="131" y="6"/>
                    </a:cubicBezTo>
                    <a:cubicBezTo>
                      <a:pt x="130" y="5"/>
                      <a:pt x="130" y="5"/>
                      <a:pt x="130" y="5"/>
                    </a:cubicBezTo>
                    <a:cubicBezTo>
                      <a:pt x="130" y="5"/>
                      <a:pt x="130" y="5"/>
                      <a:pt x="130" y="5"/>
                    </a:cubicBezTo>
                    <a:cubicBezTo>
                      <a:pt x="131" y="4"/>
                      <a:pt x="131" y="4"/>
                      <a:pt x="131" y="4"/>
                    </a:cubicBezTo>
                    <a:cubicBezTo>
                      <a:pt x="130" y="4"/>
                      <a:pt x="130" y="4"/>
                      <a:pt x="130" y="4"/>
                    </a:cubicBezTo>
                    <a:cubicBezTo>
                      <a:pt x="130" y="5"/>
                      <a:pt x="130" y="5"/>
                      <a:pt x="130" y="5"/>
                    </a:cubicBezTo>
                    <a:cubicBezTo>
                      <a:pt x="130" y="5"/>
                      <a:pt x="130" y="5"/>
                      <a:pt x="130" y="5"/>
                    </a:cubicBezTo>
                    <a:cubicBezTo>
                      <a:pt x="129" y="5"/>
                      <a:pt x="129" y="5"/>
                      <a:pt x="129" y="5"/>
                    </a:cubicBezTo>
                    <a:cubicBezTo>
                      <a:pt x="130" y="4"/>
                      <a:pt x="130" y="4"/>
                      <a:pt x="130" y="4"/>
                    </a:cubicBezTo>
                    <a:cubicBezTo>
                      <a:pt x="129" y="4"/>
                      <a:pt x="129" y="4"/>
                      <a:pt x="129" y="4"/>
                    </a:cubicBezTo>
                    <a:cubicBezTo>
                      <a:pt x="129" y="4"/>
                      <a:pt x="129" y="4"/>
                      <a:pt x="129" y="4"/>
                    </a:cubicBezTo>
                    <a:cubicBezTo>
                      <a:pt x="129" y="3"/>
                      <a:pt x="129" y="3"/>
                      <a:pt x="129" y="3"/>
                    </a:cubicBezTo>
                    <a:cubicBezTo>
                      <a:pt x="130" y="3"/>
                      <a:pt x="130" y="3"/>
                      <a:pt x="130" y="3"/>
                    </a:cubicBezTo>
                    <a:cubicBezTo>
                      <a:pt x="130" y="3"/>
                      <a:pt x="130" y="3"/>
                      <a:pt x="130" y="3"/>
                    </a:cubicBezTo>
                    <a:cubicBezTo>
                      <a:pt x="131" y="3"/>
                      <a:pt x="131" y="3"/>
                      <a:pt x="131" y="3"/>
                    </a:cubicBezTo>
                    <a:cubicBezTo>
                      <a:pt x="132" y="3"/>
                      <a:pt x="132" y="3"/>
                      <a:pt x="132" y="3"/>
                    </a:cubicBezTo>
                    <a:cubicBezTo>
                      <a:pt x="132" y="3"/>
                      <a:pt x="132" y="3"/>
                      <a:pt x="132" y="3"/>
                    </a:cubicBezTo>
                    <a:cubicBezTo>
                      <a:pt x="133" y="2"/>
                      <a:pt x="133" y="2"/>
                      <a:pt x="133" y="2"/>
                    </a:cubicBezTo>
                    <a:cubicBezTo>
                      <a:pt x="133" y="2"/>
                      <a:pt x="133" y="2"/>
                      <a:pt x="133" y="2"/>
                    </a:cubicBezTo>
                    <a:cubicBezTo>
                      <a:pt x="133" y="2"/>
                      <a:pt x="133" y="2"/>
                      <a:pt x="133" y="2"/>
                    </a:cubicBezTo>
                    <a:cubicBezTo>
                      <a:pt x="133" y="1"/>
                      <a:pt x="133" y="1"/>
                      <a:pt x="133" y="1"/>
                    </a:cubicBezTo>
                    <a:cubicBezTo>
                      <a:pt x="132" y="1"/>
                      <a:pt x="132" y="1"/>
                      <a:pt x="132" y="1"/>
                    </a:cubicBezTo>
                    <a:cubicBezTo>
                      <a:pt x="132" y="1"/>
                      <a:pt x="132" y="1"/>
                      <a:pt x="132" y="1"/>
                    </a:cubicBezTo>
                    <a:cubicBezTo>
                      <a:pt x="132" y="1"/>
                      <a:pt x="132" y="1"/>
                      <a:pt x="132" y="1"/>
                    </a:cubicBezTo>
                    <a:cubicBezTo>
                      <a:pt x="132" y="0"/>
                      <a:pt x="132" y="0"/>
                      <a:pt x="132" y="0"/>
                    </a:cubicBezTo>
                    <a:cubicBezTo>
                      <a:pt x="132" y="0"/>
                      <a:pt x="132" y="0"/>
                      <a:pt x="132" y="0"/>
                    </a:cubicBezTo>
                    <a:cubicBezTo>
                      <a:pt x="132" y="0"/>
                      <a:pt x="132" y="0"/>
                      <a:pt x="132" y="0"/>
                    </a:cubicBezTo>
                    <a:cubicBezTo>
                      <a:pt x="132" y="0"/>
                      <a:pt x="132" y="0"/>
                      <a:pt x="132" y="0"/>
                    </a:cubicBezTo>
                    <a:cubicBezTo>
                      <a:pt x="132" y="0"/>
                      <a:pt x="132" y="0"/>
                      <a:pt x="132" y="0"/>
                    </a:cubicBezTo>
                    <a:cubicBezTo>
                      <a:pt x="132" y="0"/>
                      <a:pt x="132" y="0"/>
                      <a:pt x="132" y="0"/>
                    </a:cubicBezTo>
                    <a:cubicBezTo>
                      <a:pt x="131" y="0"/>
                      <a:pt x="131" y="0"/>
                      <a:pt x="131" y="0"/>
                    </a:cubicBezTo>
                    <a:cubicBezTo>
                      <a:pt x="130" y="0"/>
                      <a:pt x="130" y="0"/>
                      <a:pt x="130" y="0"/>
                    </a:cubicBezTo>
                    <a:cubicBezTo>
                      <a:pt x="130" y="1"/>
                      <a:pt x="130" y="1"/>
                      <a:pt x="130" y="1"/>
                    </a:cubicBezTo>
                    <a:cubicBezTo>
                      <a:pt x="129" y="1"/>
                      <a:pt x="129" y="1"/>
                      <a:pt x="129" y="1"/>
                    </a:cubicBezTo>
                    <a:cubicBezTo>
                      <a:pt x="128" y="2"/>
                      <a:pt x="128" y="2"/>
                      <a:pt x="128" y="2"/>
                    </a:cubicBezTo>
                    <a:cubicBezTo>
                      <a:pt x="127" y="2"/>
                      <a:pt x="127" y="2"/>
                      <a:pt x="127" y="2"/>
                    </a:cubicBezTo>
                    <a:cubicBezTo>
                      <a:pt x="126" y="2"/>
                      <a:pt x="126" y="2"/>
                      <a:pt x="126" y="2"/>
                    </a:cubicBezTo>
                    <a:cubicBezTo>
                      <a:pt x="125" y="2"/>
                      <a:pt x="125" y="2"/>
                      <a:pt x="125" y="2"/>
                    </a:cubicBezTo>
                    <a:cubicBezTo>
                      <a:pt x="125" y="1"/>
                      <a:pt x="125" y="1"/>
                      <a:pt x="125" y="1"/>
                    </a:cubicBezTo>
                    <a:cubicBezTo>
                      <a:pt x="125" y="2"/>
                      <a:pt x="125" y="2"/>
                      <a:pt x="125" y="2"/>
                    </a:cubicBezTo>
                    <a:cubicBezTo>
                      <a:pt x="124" y="2"/>
                      <a:pt x="124" y="2"/>
                      <a:pt x="124" y="2"/>
                    </a:cubicBezTo>
                    <a:cubicBezTo>
                      <a:pt x="124" y="1"/>
                      <a:pt x="124" y="1"/>
                      <a:pt x="124" y="1"/>
                    </a:cubicBezTo>
                    <a:cubicBezTo>
                      <a:pt x="123" y="1"/>
                      <a:pt x="123" y="1"/>
                      <a:pt x="123" y="1"/>
                    </a:cubicBezTo>
                    <a:cubicBezTo>
                      <a:pt x="123" y="2"/>
                      <a:pt x="123" y="2"/>
                      <a:pt x="123" y="2"/>
                    </a:cubicBezTo>
                    <a:cubicBezTo>
                      <a:pt x="123" y="2"/>
                      <a:pt x="123" y="2"/>
                      <a:pt x="123" y="2"/>
                    </a:cubicBezTo>
                    <a:cubicBezTo>
                      <a:pt x="122" y="2"/>
                      <a:pt x="122" y="2"/>
                      <a:pt x="122" y="2"/>
                    </a:cubicBezTo>
                    <a:cubicBezTo>
                      <a:pt x="123" y="1"/>
                      <a:pt x="123" y="1"/>
                      <a:pt x="123" y="1"/>
                    </a:cubicBezTo>
                    <a:cubicBezTo>
                      <a:pt x="123" y="1"/>
                      <a:pt x="123" y="1"/>
                      <a:pt x="123" y="1"/>
                    </a:cubicBezTo>
                    <a:cubicBezTo>
                      <a:pt x="123" y="1"/>
                      <a:pt x="123" y="1"/>
                      <a:pt x="123" y="1"/>
                    </a:cubicBezTo>
                    <a:cubicBezTo>
                      <a:pt x="122" y="1"/>
                      <a:pt x="122" y="1"/>
                      <a:pt x="122" y="1"/>
                    </a:cubicBezTo>
                    <a:cubicBezTo>
                      <a:pt x="121" y="2"/>
                      <a:pt x="121" y="2"/>
                      <a:pt x="121" y="2"/>
                    </a:cubicBezTo>
                    <a:cubicBezTo>
                      <a:pt x="120" y="2"/>
                      <a:pt x="120" y="2"/>
                      <a:pt x="120" y="2"/>
                    </a:cubicBezTo>
                    <a:cubicBezTo>
                      <a:pt x="120" y="3"/>
                      <a:pt x="120" y="3"/>
                      <a:pt x="120" y="3"/>
                    </a:cubicBezTo>
                    <a:cubicBezTo>
                      <a:pt x="120" y="3"/>
                      <a:pt x="120" y="3"/>
                      <a:pt x="120" y="3"/>
                    </a:cubicBezTo>
                    <a:cubicBezTo>
                      <a:pt x="121" y="3"/>
                      <a:pt x="121" y="3"/>
                      <a:pt x="121" y="3"/>
                    </a:cubicBezTo>
                    <a:cubicBezTo>
                      <a:pt x="120" y="4"/>
                      <a:pt x="120" y="4"/>
                      <a:pt x="120" y="4"/>
                    </a:cubicBezTo>
                    <a:cubicBezTo>
                      <a:pt x="120" y="4"/>
                      <a:pt x="120" y="4"/>
                      <a:pt x="120" y="4"/>
                    </a:cubicBezTo>
                    <a:cubicBezTo>
                      <a:pt x="119" y="4"/>
                      <a:pt x="119" y="4"/>
                      <a:pt x="119" y="4"/>
                    </a:cubicBezTo>
                    <a:cubicBezTo>
                      <a:pt x="118" y="5"/>
                      <a:pt x="118" y="5"/>
                      <a:pt x="118" y="5"/>
                    </a:cubicBezTo>
                    <a:cubicBezTo>
                      <a:pt x="118" y="6"/>
                      <a:pt x="118" y="6"/>
                      <a:pt x="118" y="6"/>
                    </a:cubicBezTo>
                    <a:cubicBezTo>
                      <a:pt x="118" y="7"/>
                      <a:pt x="118" y="7"/>
                      <a:pt x="118" y="7"/>
                    </a:cubicBezTo>
                    <a:cubicBezTo>
                      <a:pt x="118" y="6"/>
                      <a:pt x="118" y="6"/>
                      <a:pt x="118" y="6"/>
                    </a:cubicBezTo>
                    <a:cubicBezTo>
                      <a:pt x="118" y="5"/>
                      <a:pt x="118" y="5"/>
                      <a:pt x="118" y="5"/>
                    </a:cubicBezTo>
                    <a:cubicBezTo>
                      <a:pt x="119" y="4"/>
                      <a:pt x="119" y="4"/>
                      <a:pt x="119" y="4"/>
                    </a:cubicBezTo>
                    <a:cubicBezTo>
                      <a:pt x="119" y="4"/>
                      <a:pt x="119" y="4"/>
                      <a:pt x="119" y="4"/>
                    </a:cubicBezTo>
                    <a:cubicBezTo>
                      <a:pt x="118" y="4"/>
                      <a:pt x="118" y="4"/>
                      <a:pt x="118" y="4"/>
                    </a:cubicBezTo>
                    <a:cubicBezTo>
                      <a:pt x="117" y="4"/>
                      <a:pt x="117" y="4"/>
                      <a:pt x="117" y="4"/>
                    </a:cubicBezTo>
                    <a:cubicBezTo>
                      <a:pt x="116" y="4"/>
                      <a:pt x="116" y="4"/>
                      <a:pt x="116" y="4"/>
                    </a:cubicBezTo>
                    <a:cubicBezTo>
                      <a:pt x="116" y="4"/>
                      <a:pt x="116" y="4"/>
                      <a:pt x="116" y="4"/>
                    </a:cubicBezTo>
                    <a:cubicBezTo>
                      <a:pt x="115" y="3"/>
                      <a:pt x="115" y="3"/>
                      <a:pt x="115" y="3"/>
                    </a:cubicBezTo>
                    <a:cubicBezTo>
                      <a:pt x="115" y="3"/>
                      <a:pt x="115" y="3"/>
                      <a:pt x="115" y="3"/>
                    </a:cubicBezTo>
                    <a:cubicBezTo>
                      <a:pt x="114" y="3"/>
                      <a:pt x="114" y="3"/>
                      <a:pt x="114" y="3"/>
                    </a:cubicBezTo>
                    <a:cubicBezTo>
                      <a:pt x="114" y="4"/>
                      <a:pt x="114" y="4"/>
                      <a:pt x="114" y="4"/>
                    </a:cubicBezTo>
                    <a:cubicBezTo>
                      <a:pt x="115" y="4"/>
                      <a:pt x="115" y="4"/>
                      <a:pt x="115" y="4"/>
                    </a:cubicBezTo>
                    <a:cubicBezTo>
                      <a:pt x="116" y="4"/>
                      <a:pt x="116" y="4"/>
                      <a:pt x="116" y="4"/>
                    </a:cubicBezTo>
                    <a:cubicBezTo>
                      <a:pt x="115" y="4"/>
                      <a:pt x="115" y="4"/>
                      <a:pt x="115" y="4"/>
                    </a:cubicBezTo>
                    <a:cubicBezTo>
                      <a:pt x="115" y="4"/>
                      <a:pt x="115" y="4"/>
                      <a:pt x="115" y="4"/>
                    </a:cubicBezTo>
                    <a:cubicBezTo>
                      <a:pt x="114" y="4"/>
                      <a:pt x="114" y="4"/>
                      <a:pt x="114" y="4"/>
                    </a:cubicBezTo>
                    <a:cubicBezTo>
                      <a:pt x="112" y="5"/>
                      <a:pt x="112" y="5"/>
                      <a:pt x="112" y="5"/>
                    </a:cubicBezTo>
                    <a:cubicBezTo>
                      <a:pt x="111" y="6"/>
                      <a:pt x="111" y="6"/>
                      <a:pt x="111" y="6"/>
                    </a:cubicBezTo>
                    <a:cubicBezTo>
                      <a:pt x="109" y="7"/>
                      <a:pt x="109" y="7"/>
                      <a:pt x="109" y="7"/>
                    </a:cubicBezTo>
                    <a:cubicBezTo>
                      <a:pt x="108" y="8"/>
                      <a:pt x="108" y="8"/>
                      <a:pt x="108" y="8"/>
                    </a:cubicBezTo>
                    <a:cubicBezTo>
                      <a:pt x="107" y="9"/>
                      <a:pt x="107" y="9"/>
                      <a:pt x="107" y="9"/>
                    </a:cubicBezTo>
                    <a:cubicBezTo>
                      <a:pt x="105" y="10"/>
                      <a:pt x="105" y="10"/>
                      <a:pt x="105" y="10"/>
                    </a:cubicBezTo>
                    <a:cubicBezTo>
                      <a:pt x="104" y="10"/>
                      <a:pt x="104" y="10"/>
                      <a:pt x="104" y="10"/>
                    </a:cubicBezTo>
                    <a:cubicBezTo>
                      <a:pt x="104" y="11"/>
                      <a:pt x="104" y="11"/>
                      <a:pt x="104" y="11"/>
                    </a:cubicBezTo>
                    <a:cubicBezTo>
                      <a:pt x="103" y="11"/>
                      <a:pt x="103" y="11"/>
                      <a:pt x="103" y="11"/>
                    </a:cubicBezTo>
                    <a:cubicBezTo>
                      <a:pt x="102" y="11"/>
                      <a:pt x="102" y="11"/>
                      <a:pt x="102" y="11"/>
                    </a:cubicBezTo>
                    <a:cubicBezTo>
                      <a:pt x="101" y="12"/>
                      <a:pt x="101" y="12"/>
                      <a:pt x="101" y="12"/>
                    </a:cubicBezTo>
                    <a:cubicBezTo>
                      <a:pt x="100" y="12"/>
                      <a:pt x="100" y="12"/>
                      <a:pt x="100" y="12"/>
                    </a:cubicBezTo>
                    <a:cubicBezTo>
                      <a:pt x="100" y="11"/>
                      <a:pt x="100" y="11"/>
                      <a:pt x="100" y="11"/>
                    </a:cubicBezTo>
                    <a:cubicBezTo>
                      <a:pt x="99" y="11"/>
                      <a:pt x="99" y="11"/>
                      <a:pt x="99" y="11"/>
                    </a:cubicBezTo>
                    <a:cubicBezTo>
                      <a:pt x="98" y="11"/>
                      <a:pt x="98" y="11"/>
                      <a:pt x="98" y="11"/>
                    </a:cubicBezTo>
                    <a:cubicBezTo>
                      <a:pt x="98" y="10"/>
                      <a:pt x="98" y="10"/>
                      <a:pt x="98" y="10"/>
                    </a:cubicBezTo>
                    <a:cubicBezTo>
                      <a:pt x="97" y="10"/>
                      <a:pt x="97" y="10"/>
                      <a:pt x="97" y="10"/>
                    </a:cubicBezTo>
                    <a:cubicBezTo>
                      <a:pt x="97" y="10"/>
                      <a:pt x="97" y="10"/>
                      <a:pt x="97" y="10"/>
                    </a:cubicBezTo>
                    <a:cubicBezTo>
                      <a:pt x="96" y="11"/>
                      <a:pt x="96" y="11"/>
                      <a:pt x="96" y="11"/>
                    </a:cubicBezTo>
                    <a:cubicBezTo>
                      <a:pt x="95" y="12"/>
                      <a:pt x="95" y="12"/>
                      <a:pt x="95" y="12"/>
                    </a:cubicBezTo>
                    <a:cubicBezTo>
                      <a:pt x="95" y="13"/>
                      <a:pt x="95" y="13"/>
                      <a:pt x="95" y="13"/>
                    </a:cubicBezTo>
                    <a:cubicBezTo>
                      <a:pt x="94" y="13"/>
                      <a:pt x="94" y="13"/>
                      <a:pt x="94" y="13"/>
                    </a:cubicBezTo>
                    <a:cubicBezTo>
                      <a:pt x="94" y="14"/>
                      <a:pt x="94" y="14"/>
                      <a:pt x="94" y="14"/>
                    </a:cubicBezTo>
                    <a:cubicBezTo>
                      <a:pt x="93" y="14"/>
                      <a:pt x="93" y="14"/>
                      <a:pt x="93" y="14"/>
                    </a:cubicBezTo>
                    <a:cubicBezTo>
                      <a:pt x="93" y="14"/>
                      <a:pt x="93" y="14"/>
                      <a:pt x="93" y="14"/>
                    </a:cubicBezTo>
                    <a:cubicBezTo>
                      <a:pt x="92" y="14"/>
                      <a:pt x="92" y="14"/>
                      <a:pt x="92" y="14"/>
                    </a:cubicBezTo>
                    <a:cubicBezTo>
                      <a:pt x="93" y="15"/>
                      <a:pt x="93" y="15"/>
                      <a:pt x="93" y="15"/>
                    </a:cubicBezTo>
                    <a:cubicBezTo>
                      <a:pt x="94" y="18"/>
                      <a:pt x="94" y="18"/>
                      <a:pt x="94" y="18"/>
                    </a:cubicBezTo>
                    <a:cubicBezTo>
                      <a:pt x="94" y="20"/>
                      <a:pt x="94" y="20"/>
                      <a:pt x="94" y="20"/>
                    </a:cubicBezTo>
                    <a:cubicBezTo>
                      <a:pt x="95" y="21"/>
                      <a:pt x="95" y="21"/>
                      <a:pt x="95" y="21"/>
                    </a:cubicBezTo>
                    <a:cubicBezTo>
                      <a:pt x="95" y="23"/>
                      <a:pt x="95" y="23"/>
                      <a:pt x="95" y="23"/>
                    </a:cubicBezTo>
                    <a:cubicBezTo>
                      <a:pt x="94" y="24"/>
                      <a:pt x="94" y="24"/>
                      <a:pt x="94" y="24"/>
                    </a:cubicBezTo>
                    <a:cubicBezTo>
                      <a:pt x="93" y="25"/>
                      <a:pt x="93" y="25"/>
                      <a:pt x="93" y="25"/>
                    </a:cubicBezTo>
                    <a:cubicBezTo>
                      <a:pt x="93" y="25"/>
                      <a:pt x="93" y="25"/>
                      <a:pt x="93" y="25"/>
                    </a:cubicBezTo>
                    <a:cubicBezTo>
                      <a:pt x="95" y="27"/>
                      <a:pt x="95" y="27"/>
                      <a:pt x="95" y="27"/>
                    </a:cubicBezTo>
                    <a:cubicBezTo>
                      <a:pt x="95" y="27"/>
                      <a:pt x="95" y="27"/>
                      <a:pt x="95" y="27"/>
                    </a:cubicBezTo>
                    <a:cubicBezTo>
                      <a:pt x="95" y="26"/>
                      <a:pt x="95" y="26"/>
                      <a:pt x="95" y="26"/>
                    </a:cubicBezTo>
                    <a:cubicBezTo>
                      <a:pt x="95" y="26"/>
                      <a:pt x="95" y="26"/>
                      <a:pt x="95" y="26"/>
                    </a:cubicBezTo>
                    <a:cubicBezTo>
                      <a:pt x="96" y="26"/>
                      <a:pt x="96" y="26"/>
                      <a:pt x="96" y="26"/>
                    </a:cubicBezTo>
                    <a:cubicBezTo>
                      <a:pt x="96" y="26"/>
                      <a:pt x="96" y="26"/>
                      <a:pt x="96" y="26"/>
                    </a:cubicBezTo>
                    <a:cubicBezTo>
                      <a:pt x="96" y="27"/>
                      <a:pt x="96" y="27"/>
                      <a:pt x="96" y="27"/>
                    </a:cubicBezTo>
                    <a:cubicBezTo>
                      <a:pt x="96" y="27"/>
                      <a:pt x="96" y="27"/>
                      <a:pt x="96" y="27"/>
                    </a:cubicBezTo>
                    <a:cubicBezTo>
                      <a:pt x="97" y="28"/>
                      <a:pt x="97" y="28"/>
                      <a:pt x="97" y="28"/>
                    </a:cubicBezTo>
                    <a:cubicBezTo>
                      <a:pt x="97" y="28"/>
                      <a:pt x="97" y="28"/>
                      <a:pt x="97" y="28"/>
                    </a:cubicBezTo>
                    <a:cubicBezTo>
                      <a:pt x="96" y="28"/>
                      <a:pt x="96" y="28"/>
                      <a:pt x="96" y="28"/>
                    </a:cubicBezTo>
                    <a:cubicBezTo>
                      <a:pt x="96" y="29"/>
                      <a:pt x="96" y="29"/>
                      <a:pt x="96" y="29"/>
                    </a:cubicBezTo>
                    <a:cubicBezTo>
                      <a:pt x="96" y="30"/>
                      <a:pt x="96" y="30"/>
                      <a:pt x="96" y="30"/>
                    </a:cubicBezTo>
                    <a:cubicBezTo>
                      <a:pt x="96" y="31"/>
                      <a:pt x="96" y="31"/>
                      <a:pt x="96" y="31"/>
                    </a:cubicBezTo>
                    <a:cubicBezTo>
                      <a:pt x="96" y="31"/>
                      <a:pt x="96" y="31"/>
                      <a:pt x="96" y="31"/>
                    </a:cubicBezTo>
                    <a:cubicBezTo>
                      <a:pt x="97" y="31"/>
                      <a:pt x="97" y="31"/>
                      <a:pt x="97" y="31"/>
                    </a:cubicBezTo>
                    <a:cubicBezTo>
                      <a:pt x="97" y="30"/>
                      <a:pt x="97" y="30"/>
                      <a:pt x="97" y="30"/>
                    </a:cubicBezTo>
                    <a:cubicBezTo>
                      <a:pt x="98" y="31"/>
                      <a:pt x="98" y="31"/>
                      <a:pt x="98" y="31"/>
                    </a:cubicBezTo>
                    <a:cubicBezTo>
                      <a:pt x="98" y="31"/>
                      <a:pt x="98" y="31"/>
                      <a:pt x="98" y="31"/>
                    </a:cubicBezTo>
                    <a:cubicBezTo>
                      <a:pt x="99" y="31"/>
                      <a:pt x="99" y="31"/>
                      <a:pt x="99" y="31"/>
                    </a:cubicBezTo>
                    <a:cubicBezTo>
                      <a:pt x="100" y="31"/>
                      <a:pt x="100" y="31"/>
                      <a:pt x="100" y="31"/>
                    </a:cubicBezTo>
                    <a:cubicBezTo>
                      <a:pt x="101" y="32"/>
                      <a:pt x="101" y="32"/>
                      <a:pt x="101" y="32"/>
                    </a:cubicBezTo>
                    <a:cubicBezTo>
                      <a:pt x="100" y="32"/>
                      <a:pt x="100" y="32"/>
                      <a:pt x="100" y="32"/>
                    </a:cubicBezTo>
                    <a:cubicBezTo>
                      <a:pt x="100" y="33"/>
                      <a:pt x="100" y="33"/>
                      <a:pt x="100" y="33"/>
                    </a:cubicBezTo>
                    <a:cubicBezTo>
                      <a:pt x="100" y="33"/>
                      <a:pt x="100" y="33"/>
                      <a:pt x="100" y="33"/>
                    </a:cubicBezTo>
                    <a:cubicBezTo>
                      <a:pt x="99" y="33"/>
                      <a:pt x="99" y="33"/>
                      <a:pt x="99" y="33"/>
                    </a:cubicBezTo>
                    <a:cubicBezTo>
                      <a:pt x="99" y="33"/>
                      <a:pt x="99" y="33"/>
                      <a:pt x="99" y="33"/>
                    </a:cubicBezTo>
                    <a:cubicBezTo>
                      <a:pt x="98" y="33"/>
                      <a:pt x="98" y="33"/>
                      <a:pt x="98" y="33"/>
                    </a:cubicBezTo>
                    <a:cubicBezTo>
                      <a:pt x="98" y="33"/>
                      <a:pt x="98" y="33"/>
                      <a:pt x="98" y="33"/>
                    </a:cubicBezTo>
                    <a:cubicBezTo>
                      <a:pt x="97" y="33"/>
                      <a:pt x="97" y="33"/>
                      <a:pt x="97" y="33"/>
                    </a:cubicBezTo>
                    <a:cubicBezTo>
                      <a:pt x="97" y="32"/>
                      <a:pt x="97" y="32"/>
                      <a:pt x="97" y="32"/>
                    </a:cubicBezTo>
                    <a:cubicBezTo>
                      <a:pt x="97" y="32"/>
                      <a:pt x="97" y="32"/>
                      <a:pt x="97" y="32"/>
                    </a:cubicBezTo>
                    <a:cubicBezTo>
                      <a:pt x="96" y="31"/>
                      <a:pt x="96" y="31"/>
                      <a:pt x="96" y="31"/>
                    </a:cubicBezTo>
                    <a:cubicBezTo>
                      <a:pt x="96" y="31"/>
                      <a:pt x="96" y="31"/>
                      <a:pt x="96" y="31"/>
                    </a:cubicBezTo>
                    <a:cubicBezTo>
                      <a:pt x="95" y="31"/>
                      <a:pt x="95" y="31"/>
                      <a:pt x="95" y="31"/>
                    </a:cubicBezTo>
                    <a:cubicBezTo>
                      <a:pt x="95" y="30"/>
                      <a:pt x="95" y="30"/>
                      <a:pt x="95" y="30"/>
                    </a:cubicBezTo>
                    <a:cubicBezTo>
                      <a:pt x="96" y="28"/>
                      <a:pt x="96" y="28"/>
                      <a:pt x="96" y="28"/>
                    </a:cubicBezTo>
                    <a:cubicBezTo>
                      <a:pt x="96" y="28"/>
                      <a:pt x="96" y="28"/>
                      <a:pt x="96" y="28"/>
                    </a:cubicBezTo>
                    <a:cubicBezTo>
                      <a:pt x="96" y="28"/>
                      <a:pt x="96" y="28"/>
                      <a:pt x="96" y="28"/>
                    </a:cubicBezTo>
                    <a:cubicBezTo>
                      <a:pt x="95" y="28"/>
                      <a:pt x="95" y="28"/>
                      <a:pt x="95" y="28"/>
                    </a:cubicBezTo>
                    <a:cubicBezTo>
                      <a:pt x="95" y="30"/>
                      <a:pt x="95" y="30"/>
                      <a:pt x="95" y="30"/>
                    </a:cubicBezTo>
                    <a:cubicBezTo>
                      <a:pt x="95" y="31"/>
                      <a:pt x="95" y="31"/>
                      <a:pt x="95" y="31"/>
                    </a:cubicBezTo>
                    <a:cubicBezTo>
                      <a:pt x="94" y="32"/>
                      <a:pt x="94" y="32"/>
                      <a:pt x="94" y="32"/>
                    </a:cubicBezTo>
                    <a:cubicBezTo>
                      <a:pt x="94" y="32"/>
                      <a:pt x="94" y="32"/>
                      <a:pt x="94" y="32"/>
                    </a:cubicBezTo>
                    <a:cubicBezTo>
                      <a:pt x="95" y="31"/>
                      <a:pt x="95" y="31"/>
                      <a:pt x="95" y="31"/>
                    </a:cubicBezTo>
                    <a:cubicBezTo>
                      <a:pt x="95" y="31"/>
                      <a:pt x="95" y="31"/>
                      <a:pt x="95" y="31"/>
                    </a:cubicBezTo>
                    <a:cubicBezTo>
                      <a:pt x="95" y="32"/>
                      <a:pt x="95" y="32"/>
                      <a:pt x="95" y="32"/>
                    </a:cubicBezTo>
                    <a:cubicBezTo>
                      <a:pt x="96" y="32"/>
                      <a:pt x="96" y="32"/>
                      <a:pt x="96" y="32"/>
                    </a:cubicBezTo>
                    <a:cubicBezTo>
                      <a:pt x="96" y="32"/>
                      <a:pt x="96" y="32"/>
                      <a:pt x="96" y="32"/>
                    </a:cubicBezTo>
                    <a:cubicBezTo>
                      <a:pt x="96" y="33"/>
                      <a:pt x="96" y="33"/>
                      <a:pt x="96" y="33"/>
                    </a:cubicBezTo>
                    <a:cubicBezTo>
                      <a:pt x="96" y="34"/>
                      <a:pt x="96" y="34"/>
                      <a:pt x="96" y="34"/>
                    </a:cubicBezTo>
                    <a:cubicBezTo>
                      <a:pt x="95" y="34"/>
                      <a:pt x="95" y="34"/>
                      <a:pt x="95" y="34"/>
                    </a:cubicBezTo>
                    <a:cubicBezTo>
                      <a:pt x="96" y="33"/>
                      <a:pt x="96" y="33"/>
                      <a:pt x="96" y="33"/>
                    </a:cubicBezTo>
                    <a:cubicBezTo>
                      <a:pt x="95" y="33"/>
                      <a:pt x="95" y="33"/>
                      <a:pt x="95" y="33"/>
                    </a:cubicBezTo>
                    <a:cubicBezTo>
                      <a:pt x="95" y="33"/>
                      <a:pt x="95" y="33"/>
                      <a:pt x="95" y="33"/>
                    </a:cubicBezTo>
                    <a:cubicBezTo>
                      <a:pt x="95" y="33"/>
                      <a:pt x="95" y="33"/>
                      <a:pt x="95" y="33"/>
                    </a:cubicBezTo>
                    <a:cubicBezTo>
                      <a:pt x="95" y="33"/>
                      <a:pt x="95" y="33"/>
                      <a:pt x="95" y="33"/>
                    </a:cubicBezTo>
                    <a:cubicBezTo>
                      <a:pt x="94" y="34"/>
                      <a:pt x="94" y="34"/>
                      <a:pt x="94" y="34"/>
                    </a:cubicBezTo>
                    <a:cubicBezTo>
                      <a:pt x="94" y="34"/>
                      <a:pt x="94" y="34"/>
                      <a:pt x="94" y="34"/>
                    </a:cubicBezTo>
                    <a:cubicBezTo>
                      <a:pt x="93" y="34"/>
                      <a:pt x="93" y="34"/>
                      <a:pt x="93" y="34"/>
                    </a:cubicBezTo>
                    <a:cubicBezTo>
                      <a:pt x="93" y="35"/>
                      <a:pt x="93" y="35"/>
                      <a:pt x="93" y="35"/>
                    </a:cubicBezTo>
                    <a:cubicBezTo>
                      <a:pt x="92" y="34"/>
                      <a:pt x="92" y="34"/>
                      <a:pt x="92" y="34"/>
                    </a:cubicBezTo>
                    <a:cubicBezTo>
                      <a:pt x="92" y="34"/>
                      <a:pt x="92" y="34"/>
                      <a:pt x="92" y="34"/>
                    </a:cubicBezTo>
                    <a:cubicBezTo>
                      <a:pt x="91" y="34"/>
                      <a:pt x="91" y="34"/>
                      <a:pt x="91" y="34"/>
                    </a:cubicBezTo>
                    <a:cubicBezTo>
                      <a:pt x="91" y="34"/>
                      <a:pt x="91" y="34"/>
                      <a:pt x="91" y="34"/>
                    </a:cubicBezTo>
                    <a:cubicBezTo>
                      <a:pt x="91" y="33"/>
                      <a:pt x="91" y="33"/>
                      <a:pt x="91" y="33"/>
                    </a:cubicBezTo>
                    <a:cubicBezTo>
                      <a:pt x="91" y="33"/>
                      <a:pt x="91" y="33"/>
                      <a:pt x="91" y="33"/>
                    </a:cubicBezTo>
                    <a:cubicBezTo>
                      <a:pt x="90" y="33"/>
                      <a:pt x="90" y="33"/>
                      <a:pt x="90" y="33"/>
                    </a:cubicBezTo>
                    <a:cubicBezTo>
                      <a:pt x="90" y="33"/>
                      <a:pt x="90" y="33"/>
                      <a:pt x="90" y="33"/>
                    </a:cubicBezTo>
                    <a:cubicBezTo>
                      <a:pt x="90" y="33"/>
                      <a:pt x="90" y="33"/>
                      <a:pt x="90" y="33"/>
                    </a:cubicBezTo>
                    <a:cubicBezTo>
                      <a:pt x="89" y="33"/>
                      <a:pt x="89" y="33"/>
                      <a:pt x="89" y="33"/>
                    </a:cubicBezTo>
                    <a:cubicBezTo>
                      <a:pt x="89" y="33"/>
                      <a:pt x="89" y="33"/>
                      <a:pt x="89" y="33"/>
                    </a:cubicBezTo>
                    <a:cubicBezTo>
                      <a:pt x="89" y="33"/>
                      <a:pt x="89" y="33"/>
                      <a:pt x="89" y="33"/>
                    </a:cubicBezTo>
                    <a:cubicBezTo>
                      <a:pt x="89" y="32"/>
                      <a:pt x="89" y="32"/>
                      <a:pt x="89" y="32"/>
                    </a:cubicBezTo>
                    <a:cubicBezTo>
                      <a:pt x="88" y="32"/>
                      <a:pt x="88" y="32"/>
                      <a:pt x="88" y="32"/>
                    </a:cubicBezTo>
                    <a:cubicBezTo>
                      <a:pt x="88" y="31"/>
                      <a:pt x="88" y="31"/>
                      <a:pt x="88" y="31"/>
                    </a:cubicBezTo>
                    <a:cubicBezTo>
                      <a:pt x="89" y="31"/>
                      <a:pt x="89" y="31"/>
                      <a:pt x="89" y="31"/>
                    </a:cubicBezTo>
                    <a:cubicBezTo>
                      <a:pt x="90" y="30"/>
                      <a:pt x="90" y="30"/>
                      <a:pt x="90" y="30"/>
                    </a:cubicBezTo>
                    <a:cubicBezTo>
                      <a:pt x="90" y="30"/>
                      <a:pt x="90" y="30"/>
                      <a:pt x="90" y="30"/>
                    </a:cubicBezTo>
                    <a:cubicBezTo>
                      <a:pt x="90" y="30"/>
                      <a:pt x="90" y="30"/>
                      <a:pt x="90" y="30"/>
                    </a:cubicBezTo>
                    <a:cubicBezTo>
                      <a:pt x="90" y="29"/>
                      <a:pt x="90" y="29"/>
                      <a:pt x="90" y="29"/>
                    </a:cubicBezTo>
                    <a:cubicBezTo>
                      <a:pt x="89" y="29"/>
                      <a:pt x="89" y="29"/>
                      <a:pt x="89" y="29"/>
                    </a:cubicBezTo>
                    <a:cubicBezTo>
                      <a:pt x="89" y="28"/>
                      <a:pt x="89" y="28"/>
                      <a:pt x="89" y="28"/>
                    </a:cubicBezTo>
                    <a:cubicBezTo>
                      <a:pt x="88" y="28"/>
                      <a:pt x="88" y="28"/>
                      <a:pt x="88" y="28"/>
                    </a:cubicBezTo>
                    <a:cubicBezTo>
                      <a:pt x="87" y="29"/>
                      <a:pt x="87" y="29"/>
                      <a:pt x="87" y="29"/>
                    </a:cubicBezTo>
                    <a:cubicBezTo>
                      <a:pt x="87" y="29"/>
                      <a:pt x="87" y="29"/>
                      <a:pt x="87" y="29"/>
                    </a:cubicBezTo>
                    <a:cubicBezTo>
                      <a:pt x="86" y="28"/>
                      <a:pt x="86" y="28"/>
                      <a:pt x="86" y="28"/>
                    </a:cubicBezTo>
                    <a:cubicBezTo>
                      <a:pt x="86" y="29"/>
                      <a:pt x="86" y="29"/>
                      <a:pt x="86" y="29"/>
                    </a:cubicBezTo>
                    <a:cubicBezTo>
                      <a:pt x="84" y="29"/>
                      <a:pt x="84" y="29"/>
                      <a:pt x="84" y="29"/>
                    </a:cubicBezTo>
                    <a:cubicBezTo>
                      <a:pt x="84" y="30"/>
                      <a:pt x="84" y="30"/>
                      <a:pt x="84" y="30"/>
                    </a:cubicBezTo>
                    <a:cubicBezTo>
                      <a:pt x="84" y="30"/>
                      <a:pt x="84" y="30"/>
                      <a:pt x="84" y="30"/>
                    </a:cubicBezTo>
                    <a:cubicBezTo>
                      <a:pt x="85" y="30"/>
                      <a:pt x="85" y="30"/>
                      <a:pt x="85" y="30"/>
                    </a:cubicBezTo>
                    <a:cubicBezTo>
                      <a:pt x="85" y="31"/>
                      <a:pt x="85" y="31"/>
                      <a:pt x="85" y="31"/>
                    </a:cubicBezTo>
                    <a:cubicBezTo>
                      <a:pt x="84" y="31"/>
                      <a:pt x="84" y="31"/>
                      <a:pt x="84" y="31"/>
                    </a:cubicBezTo>
                    <a:cubicBezTo>
                      <a:pt x="84" y="31"/>
                      <a:pt x="84" y="31"/>
                      <a:pt x="84" y="31"/>
                    </a:cubicBezTo>
                    <a:cubicBezTo>
                      <a:pt x="84" y="30"/>
                      <a:pt x="84" y="30"/>
                      <a:pt x="84" y="30"/>
                    </a:cubicBezTo>
                    <a:cubicBezTo>
                      <a:pt x="83" y="30"/>
                      <a:pt x="83" y="30"/>
                      <a:pt x="83" y="30"/>
                    </a:cubicBezTo>
                    <a:cubicBezTo>
                      <a:pt x="82" y="30"/>
                      <a:pt x="82" y="30"/>
                      <a:pt x="82" y="30"/>
                    </a:cubicBezTo>
                    <a:cubicBezTo>
                      <a:pt x="81" y="30"/>
                      <a:pt x="81" y="30"/>
                      <a:pt x="81" y="30"/>
                    </a:cubicBezTo>
                    <a:cubicBezTo>
                      <a:pt x="81" y="30"/>
                      <a:pt x="81" y="30"/>
                      <a:pt x="81" y="30"/>
                    </a:cubicBezTo>
                    <a:cubicBezTo>
                      <a:pt x="81" y="31"/>
                      <a:pt x="81" y="31"/>
                      <a:pt x="81" y="31"/>
                    </a:cubicBezTo>
                    <a:cubicBezTo>
                      <a:pt x="80" y="31"/>
                      <a:pt x="80" y="31"/>
                      <a:pt x="80" y="31"/>
                    </a:cubicBezTo>
                    <a:cubicBezTo>
                      <a:pt x="80" y="30"/>
                      <a:pt x="80" y="30"/>
                      <a:pt x="80" y="30"/>
                    </a:cubicBezTo>
                    <a:cubicBezTo>
                      <a:pt x="79" y="30"/>
                      <a:pt x="79" y="30"/>
                      <a:pt x="79" y="30"/>
                    </a:cubicBezTo>
                    <a:cubicBezTo>
                      <a:pt x="79" y="31"/>
                      <a:pt x="79" y="31"/>
                      <a:pt x="79" y="31"/>
                    </a:cubicBezTo>
                    <a:cubicBezTo>
                      <a:pt x="79" y="31"/>
                      <a:pt x="79" y="31"/>
                      <a:pt x="79" y="31"/>
                    </a:cubicBezTo>
                    <a:cubicBezTo>
                      <a:pt x="78" y="31"/>
                      <a:pt x="78" y="31"/>
                      <a:pt x="78" y="31"/>
                    </a:cubicBezTo>
                    <a:cubicBezTo>
                      <a:pt x="77" y="32"/>
                      <a:pt x="77" y="32"/>
                      <a:pt x="77" y="32"/>
                    </a:cubicBezTo>
                    <a:cubicBezTo>
                      <a:pt x="77" y="32"/>
                      <a:pt x="77" y="32"/>
                      <a:pt x="77" y="32"/>
                    </a:cubicBezTo>
                    <a:cubicBezTo>
                      <a:pt x="76" y="32"/>
                      <a:pt x="76" y="32"/>
                      <a:pt x="76" y="32"/>
                    </a:cubicBezTo>
                    <a:cubicBezTo>
                      <a:pt x="76" y="32"/>
                      <a:pt x="76" y="32"/>
                      <a:pt x="76" y="32"/>
                    </a:cubicBezTo>
                    <a:cubicBezTo>
                      <a:pt x="77" y="32"/>
                      <a:pt x="77" y="32"/>
                      <a:pt x="77" y="32"/>
                    </a:cubicBezTo>
                    <a:cubicBezTo>
                      <a:pt x="76" y="32"/>
                      <a:pt x="76" y="32"/>
                      <a:pt x="76" y="32"/>
                    </a:cubicBezTo>
                    <a:cubicBezTo>
                      <a:pt x="76" y="33"/>
                      <a:pt x="76" y="33"/>
                      <a:pt x="76" y="33"/>
                    </a:cubicBezTo>
                    <a:cubicBezTo>
                      <a:pt x="76" y="33"/>
                      <a:pt x="76" y="33"/>
                      <a:pt x="76" y="33"/>
                    </a:cubicBezTo>
                    <a:cubicBezTo>
                      <a:pt x="76" y="34"/>
                      <a:pt x="76" y="34"/>
                      <a:pt x="76" y="34"/>
                    </a:cubicBezTo>
                    <a:cubicBezTo>
                      <a:pt x="77" y="35"/>
                      <a:pt x="77" y="35"/>
                      <a:pt x="77" y="35"/>
                    </a:cubicBezTo>
                    <a:cubicBezTo>
                      <a:pt x="78" y="35"/>
                      <a:pt x="78" y="35"/>
                      <a:pt x="78" y="35"/>
                    </a:cubicBezTo>
                    <a:cubicBezTo>
                      <a:pt x="79" y="36"/>
                      <a:pt x="79" y="36"/>
                      <a:pt x="79" y="36"/>
                    </a:cubicBezTo>
                    <a:cubicBezTo>
                      <a:pt x="79" y="36"/>
                      <a:pt x="79" y="36"/>
                      <a:pt x="79" y="36"/>
                    </a:cubicBezTo>
                    <a:cubicBezTo>
                      <a:pt x="79" y="37"/>
                      <a:pt x="79" y="37"/>
                      <a:pt x="79" y="37"/>
                    </a:cubicBezTo>
                    <a:cubicBezTo>
                      <a:pt x="80" y="37"/>
                      <a:pt x="80" y="37"/>
                      <a:pt x="80" y="37"/>
                    </a:cubicBezTo>
                    <a:cubicBezTo>
                      <a:pt x="81" y="38"/>
                      <a:pt x="81" y="38"/>
                      <a:pt x="81" y="38"/>
                    </a:cubicBezTo>
                    <a:cubicBezTo>
                      <a:pt x="81" y="38"/>
                      <a:pt x="81" y="38"/>
                      <a:pt x="81" y="38"/>
                    </a:cubicBezTo>
                    <a:cubicBezTo>
                      <a:pt x="80" y="38"/>
                      <a:pt x="80" y="38"/>
                      <a:pt x="80" y="38"/>
                    </a:cubicBezTo>
                    <a:cubicBezTo>
                      <a:pt x="79" y="37"/>
                      <a:pt x="79" y="37"/>
                      <a:pt x="79" y="37"/>
                    </a:cubicBezTo>
                    <a:cubicBezTo>
                      <a:pt x="79" y="37"/>
                      <a:pt x="79" y="37"/>
                      <a:pt x="79" y="37"/>
                    </a:cubicBezTo>
                    <a:cubicBezTo>
                      <a:pt x="78" y="36"/>
                      <a:pt x="78" y="36"/>
                      <a:pt x="78" y="36"/>
                    </a:cubicBezTo>
                    <a:cubicBezTo>
                      <a:pt x="78" y="36"/>
                      <a:pt x="78" y="36"/>
                      <a:pt x="78" y="36"/>
                    </a:cubicBezTo>
                    <a:cubicBezTo>
                      <a:pt x="77" y="37"/>
                      <a:pt x="77" y="37"/>
                      <a:pt x="77" y="37"/>
                    </a:cubicBezTo>
                    <a:cubicBezTo>
                      <a:pt x="77" y="37"/>
                      <a:pt x="77" y="37"/>
                      <a:pt x="77" y="37"/>
                    </a:cubicBezTo>
                    <a:cubicBezTo>
                      <a:pt x="77" y="37"/>
                      <a:pt x="77" y="37"/>
                      <a:pt x="77" y="37"/>
                    </a:cubicBezTo>
                    <a:cubicBezTo>
                      <a:pt x="77" y="36"/>
                      <a:pt x="77" y="36"/>
                      <a:pt x="77" y="36"/>
                    </a:cubicBezTo>
                    <a:cubicBezTo>
                      <a:pt x="77" y="36"/>
                      <a:pt x="77" y="36"/>
                      <a:pt x="77" y="36"/>
                    </a:cubicBezTo>
                    <a:cubicBezTo>
                      <a:pt x="77" y="36"/>
                      <a:pt x="77" y="36"/>
                      <a:pt x="77" y="36"/>
                    </a:cubicBezTo>
                    <a:cubicBezTo>
                      <a:pt x="76" y="36"/>
                      <a:pt x="76" y="36"/>
                      <a:pt x="76" y="36"/>
                    </a:cubicBezTo>
                    <a:cubicBezTo>
                      <a:pt x="76" y="38"/>
                      <a:pt x="76" y="38"/>
                      <a:pt x="76" y="38"/>
                    </a:cubicBezTo>
                    <a:cubicBezTo>
                      <a:pt x="77" y="38"/>
                      <a:pt x="77" y="38"/>
                      <a:pt x="77" y="38"/>
                    </a:cubicBezTo>
                    <a:cubicBezTo>
                      <a:pt x="77" y="38"/>
                      <a:pt x="77" y="38"/>
                      <a:pt x="77" y="38"/>
                    </a:cubicBezTo>
                    <a:cubicBezTo>
                      <a:pt x="76" y="39"/>
                      <a:pt x="76" y="39"/>
                      <a:pt x="76" y="39"/>
                    </a:cubicBezTo>
                    <a:cubicBezTo>
                      <a:pt x="75" y="40"/>
                      <a:pt x="75" y="40"/>
                      <a:pt x="75" y="40"/>
                    </a:cubicBezTo>
                    <a:cubicBezTo>
                      <a:pt x="75" y="40"/>
                      <a:pt x="75" y="40"/>
                      <a:pt x="75" y="40"/>
                    </a:cubicBezTo>
                    <a:cubicBezTo>
                      <a:pt x="75" y="41"/>
                      <a:pt x="75" y="41"/>
                      <a:pt x="75" y="41"/>
                    </a:cubicBezTo>
                    <a:cubicBezTo>
                      <a:pt x="76" y="42"/>
                      <a:pt x="76" y="42"/>
                      <a:pt x="76" y="42"/>
                    </a:cubicBezTo>
                    <a:cubicBezTo>
                      <a:pt x="77" y="43"/>
                      <a:pt x="77" y="43"/>
                      <a:pt x="77" y="43"/>
                    </a:cubicBezTo>
                    <a:cubicBezTo>
                      <a:pt x="78" y="43"/>
                      <a:pt x="78" y="43"/>
                      <a:pt x="78" y="43"/>
                    </a:cubicBezTo>
                    <a:cubicBezTo>
                      <a:pt x="78" y="43"/>
                      <a:pt x="78" y="43"/>
                      <a:pt x="78" y="43"/>
                    </a:cubicBezTo>
                    <a:cubicBezTo>
                      <a:pt x="79" y="43"/>
                      <a:pt x="79" y="43"/>
                      <a:pt x="79" y="43"/>
                    </a:cubicBezTo>
                    <a:cubicBezTo>
                      <a:pt x="80" y="43"/>
                      <a:pt x="80" y="43"/>
                      <a:pt x="80" y="43"/>
                    </a:cubicBezTo>
                    <a:cubicBezTo>
                      <a:pt x="81" y="43"/>
                      <a:pt x="81" y="43"/>
                      <a:pt x="81" y="43"/>
                    </a:cubicBezTo>
                    <a:cubicBezTo>
                      <a:pt x="82" y="43"/>
                      <a:pt x="82" y="43"/>
                      <a:pt x="82" y="43"/>
                    </a:cubicBezTo>
                    <a:cubicBezTo>
                      <a:pt x="82" y="44"/>
                      <a:pt x="82" y="44"/>
                      <a:pt x="82" y="44"/>
                    </a:cubicBezTo>
                    <a:cubicBezTo>
                      <a:pt x="83" y="44"/>
                      <a:pt x="83" y="44"/>
                      <a:pt x="83" y="44"/>
                    </a:cubicBezTo>
                    <a:cubicBezTo>
                      <a:pt x="83" y="44"/>
                      <a:pt x="83" y="44"/>
                      <a:pt x="83" y="44"/>
                    </a:cubicBezTo>
                    <a:cubicBezTo>
                      <a:pt x="83" y="44"/>
                      <a:pt x="83" y="44"/>
                      <a:pt x="83" y="44"/>
                    </a:cubicBezTo>
                    <a:cubicBezTo>
                      <a:pt x="83" y="43"/>
                      <a:pt x="83" y="43"/>
                      <a:pt x="83" y="43"/>
                    </a:cubicBezTo>
                    <a:cubicBezTo>
                      <a:pt x="83" y="43"/>
                      <a:pt x="83" y="43"/>
                      <a:pt x="83" y="43"/>
                    </a:cubicBezTo>
                    <a:cubicBezTo>
                      <a:pt x="84" y="43"/>
                      <a:pt x="84" y="43"/>
                      <a:pt x="84" y="43"/>
                    </a:cubicBezTo>
                    <a:cubicBezTo>
                      <a:pt x="84" y="44"/>
                      <a:pt x="84" y="44"/>
                      <a:pt x="84" y="44"/>
                    </a:cubicBezTo>
                    <a:cubicBezTo>
                      <a:pt x="83" y="44"/>
                      <a:pt x="83" y="44"/>
                      <a:pt x="83" y="44"/>
                    </a:cubicBezTo>
                    <a:cubicBezTo>
                      <a:pt x="83" y="45"/>
                      <a:pt x="83" y="45"/>
                      <a:pt x="83" y="45"/>
                    </a:cubicBezTo>
                    <a:cubicBezTo>
                      <a:pt x="84" y="45"/>
                      <a:pt x="84" y="45"/>
                      <a:pt x="84" y="45"/>
                    </a:cubicBezTo>
                    <a:cubicBezTo>
                      <a:pt x="84" y="44"/>
                      <a:pt x="84" y="44"/>
                      <a:pt x="84" y="44"/>
                    </a:cubicBezTo>
                    <a:cubicBezTo>
                      <a:pt x="85" y="44"/>
                      <a:pt x="85" y="44"/>
                      <a:pt x="85" y="44"/>
                    </a:cubicBezTo>
                    <a:cubicBezTo>
                      <a:pt x="86" y="44"/>
                      <a:pt x="86" y="44"/>
                      <a:pt x="86" y="44"/>
                    </a:cubicBezTo>
                    <a:cubicBezTo>
                      <a:pt x="87" y="43"/>
                      <a:pt x="87" y="43"/>
                      <a:pt x="87" y="43"/>
                    </a:cubicBezTo>
                    <a:cubicBezTo>
                      <a:pt x="88" y="43"/>
                      <a:pt x="88" y="43"/>
                      <a:pt x="88" y="43"/>
                    </a:cubicBezTo>
                    <a:cubicBezTo>
                      <a:pt x="88" y="42"/>
                      <a:pt x="88" y="42"/>
                      <a:pt x="88" y="42"/>
                    </a:cubicBezTo>
                    <a:cubicBezTo>
                      <a:pt x="88" y="42"/>
                      <a:pt x="88" y="42"/>
                      <a:pt x="88" y="42"/>
                    </a:cubicBezTo>
                    <a:cubicBezTo>
                      <a:pt x="88" y="43"/>
                      <a:pt x="88" y="43"/>
                      <a:pt x="88" y="43"/>
                    </a:cubicBezTo>
                    <a:cubicBezTo>
                      <a:pt x="89" y="43"/>
                      <a:pt x="89" y="43"/>
                      <a:pt x="89" y="43"/>
                    </a:cubicBezTo>
                    <a:cubicBezTo>
                      <a:pt x="90" y="42"/>
                      <a:pt x="90" y="42"/>
                      <a:pt x="90" y="42"/>
                    </a:cubicBezTo>
                    <a:cubicBezTo>
                      <a:pt x="90" y="42"/>
                      <a:pt x="90" y="42"/>
                      <a:pt x="90" y="42"/>
                    </a:cubicBezTo>
                    <a:cubicBezTo>
                      <a:pt x="91" y="42"/>
                      <a:pt x="91" y="42"/>
                      <a:pt x="91" y="42"/>
                    </a:cubicBezTo>
                    <a:cubicBezTo>
                      <a:pt x="90" y="42"/>
                      <a:pt x="90" y="42"/>
                      <a:pt x="90" y="42"/>
                    </a:cubicBezTo>
                    <a:cubicBezTo>
                      <a:pt x="90" y="43"/>
                      <a:pt x="90" y="43"/>
                      <a:pt x="90" y="43"/>
                    </a:cubicBezTo>
                    <a:cubicBezTo>
                      <a:pt x="90" y="43"/>
                      <a:pt x="90" y="43"/>
                      <a:pt x="90" y="43"/>
                    </a:cubicBezTo>
                    <a:cubicBezTo>
                      <a:pt x="90" y="43"/>
                      <a:pt x="90" y="43"/>
                      <a:pt x="90" y="43"/>
                    </a:cubicBezTo>
                    <a:cubicBezTo>
                      <a:pt x="90" y="44"/>
                      <a:pt x="90" y="44"/>
                      <a:pt x="90" y="44"/>
                    </a:cubicBezTo>
                    <a:cubicBezTo>
                      <a:pt x="89" y="44"/>
                      <a:pt x="89" y="44"/>
                      <a:pt x="89" y="44"/>
                    </a:cubicBezTo>
                    <a:cubicBezTo>
                      <a:pt x="88" y="44"/>
                      <a:pt x="88" y="44"/>
                      <a:pt x="88" y="44"/>
                    </a:cubicBezTo>
                    <a:cubicBezTo>
                      <a:pt x="88" y="44"/>
                      <a:pt x="88" y="44"/>
                      <a:pt x="88" y="44"/>
                    </a:cubicBezTo>
                    <a:cubicBezTo>
                      <a:pt x="87" y="45"/>
                      <a:pt x="87" y="45"/>
                      <a:pt x="87" y="45"/>
                    </a:cubicBezTo>
                    <a:cubicBezTo>
                      <a:pt x="87" y="45"/>
                      <a:pt x="87" y="45"/>
                      <a:pt x="87" y="45"/>
                    </a:cubicBezTo>
                    <a:cubicBezTo>
                      <a:pt x="88" y="45"/>
                      <a:pt x="88" y="45"/>
                      <a:pt x="88" y="45"/>
                    </a:cubicBezTo>
                    <a:cubicBezTo>
                      <a:pt x="88" y="45"/>
                      <a:pt x="88" y="45"/>
                      <a:pt x="88" y="45"/>
                    </a:cubicBezTo>
                    <a:cubicBezTo>
                      <a:pt x="88" y="46"/>
                      <a:pt x="88" y="46"/>
                      <a:pt x="88" y="46"/>
                    </a:cubicBezTo>
                    <a:cubicBezTo>
                      <a:pt x="87" y="47"/>
                      <a:pt x="87" y="47"/>
                      <a:pt x="87" y="47"/>
                    </a:cubicBezTo>
                    <a:cubicBezTo>
                      <a:pt x="87" y="48"/>
                      <a:pt x="87" y="48"/>
                      <a:pt x="87" y="48"/>
                    </a:cubicBezTo>
                    <a:cubicBezTo>
                      <a:pt x="87" y="48"/>
                      <a:pt x="87" y="48"/>
                      <a:pt x="87" y="48"/>
                    </a:cubicBezTo>
                    <a:cubicBezTo>
                      <a:pt x="87" y="48"/>
                      <a:pt x="87" y="48"/>
                      <a:pt x="87" y="48"/>
                    </a:cubicBezTo>
                    <a:cubicBezTo>
                      <a:pt x="87" y="49"/>
                      <a:pt x="87" y="49"/>
                      <a:pt x="87" y="49"/>
                    </a:cubicBezTo>
                    <a:cubicBezTo>
                      <a:pt x="87" y="49"/>
                      <a:pt x="87" y="49"/>
                      <a:pt x="87" y="49"/>
                    </a:cubicBezTo>
                    <a:cubicBezTo>
                      <a:pt x="87" y="50"/>
                      <a:pt x="87" y="50"/>
                      <a:pt x="87" y="50"/>
                    </a:cubicBezTo>
                    <a:cubicBezTo>
                      <a:pt x="86" y="51"/>
                      <a:pt x="86" y="51"/>
                      <a:pt x="86" y="51"/>
                    </a:cubicBezTo>
                    <a:cubicBezTo>
                      <a:pt x="86" y="51"/>
                      <a:pt x="86" y="51"/>
                      <a:pt x="86" y="51"/>
                    </a:cubicBezTo>
                    <a:cubicBezTo>
                      <a:pt x="85" y="51"/>
                      <a:pt x="85" y="51"/>
                      <a:pt x="85" y="51"/>
                    </a:cubicBezTo>
                    <a:cubicBezTo>
                      <a:pt x="85" y="51"/>
                      <a:pt x="85" y="51"/>
                      <a:pt x="85" y="51"/>
                    </a:cubicBezTo>
                    <a:cubicBezTo>
                      <a:pt x="84" y="52"/>
                      <a:pt x="84" y="52"/>
                      <a:pt x="84" y="52"/>
                    </a:cubicBezTo>
                    <a:cubicBezTo>
                      <a:pt x="84" y="52"/>
                      <a:pt x="84" y="52"/>
                      <a:pt x="84" y="52"/>
                    </a:cubicBezTo>
                    <a:cubicBezTo>
                      <a:pt x="83" y="52"/>
                      <a:pt x="83" y="52"/>
                      <a:pt x="83" y="52"/>
                    </a:cubicBezTo>
                    <a:cubicBezTo>
                      <a:pt x="82" y="51"/>
                      <a:pt x="82" y="51"/>
                      <a:pt x="82" y="51"/>
                    </a:cubicBezTo>
                    <a:cubicBezTo>
                      <a:pt x="82" y="51"/>
                      <a:pt x="82" y="51"/>
                      <a:pt x="82" y="51"/>
                    </a:cubicBezTo>
                    <a:cubicBezTo>
                      <a:pt x="82" y="51"/>
                      <a:pt x="82" y="51"/>
                      <a:pt x="82" y="51"/>
                    </a:cubicBezTo>
                    <a:cubicBezTo>
                      <a:pt x="81" y="50"/>
                      <a:pt x="81" y="50"/>
                      <a:pt x="81" y="50"/>
                    </a:cubicBezTo>
                    <a:cubicBezTo>
                      <a:pt x="81" y="51"/>
                      <a:pt x="81" y="51"/>
                      <a:pt x="81" y="51"/>
                    </a:cubicBezTo>
                    <a:cubicBezTo>
                      <a:pt x="81" y="51"/>
                      <a:pt x="81" y="51"/>
                      <a:pt x="81" y="51"/>
                    </a:cubicBezTo>
                    <a:cubicBezTo>
                      <a:pt x="80" y="52"/>
                      <a:pt x="80" y="52"/>
                      <a:pt x="80" y="52"/>
                    </a:cubicBezTo>
                    <a:cubicBezTo>
                      <a:pt x="80" y="52"/>
                      <a:pt x="80" y="52"/>
                      <a:pt x="80" y="52"/>
                    </a:cubicBezTo>
                    <a:cubicBezTo>
                      <a:pt x="78" y="53"/>
                      <a:pt x="78" y="53"/>
                      <a:pt x="78" y="53"/>
                    </a:cubicBezTo>
                    <a:cubicBezTo>
                      <a:pt x="78" y="53"/>
                      <a:pt x="78" y="53"/>
                      <a:pt x="78" y="53"/>
                    </a:cubicBezTo>
                    <a:cubicBezTo>
                      <a:pt x="78" y="53"/>
                      <a:pt x="78" y="53"/>
                      <a:pt x="78" y="53"/>
                    </a:cubicBezTo>
                    <a:cubicBezTo>
                      <a:pt x="77" y="53"/>
                      <a:pt x="77" y="53"/>
                      <a:pt x="77" y="53"/>
                    </a:cubicBezTo>
                    <a:cubicBezTo>
                      <a:pt x="76" y="53"/>
                      <a:pt x="76" y="53"/>
                      <a:pt x="76" y="53"/>
                    </a:cubicBezTo>
                    <a:cubicBezTo>
                      <a:pt x="75" y="53"/>
                      <a:pt x="75" y="53"/>
                      <a:pt x="75" y="53"/>
                    </a:cubicBezTo>
                    <a:cubicBezTo>
                      <a:pt x="75" y="53"/>
                      <a:pt x="75" y="53"/>
                      <a:pt x="75" y="53"/>
                    </a:cubicBezTo>
                    <a:cubicBezTo>
                      <a:pt x="74" y="54"/>
                      <a:pt x="74" y="54"/>
                      <a:pt x="74" y="54"/>
                    </a:cubicBezTo>
                    <a:cubicBezTo>
                      <a:pt x="74" y="54"/>
                      <a:pt x="74" y="54"/>
                      <a:pt x="74" y="54"/>
                    </a:cubicBezTo>
                    <a:cubicBezTo>
                      <a:pt x="74" y="55"/>
                      <a:pt x="74" y="55"/>
                      <a:pt x="74" y="55"/>
                    </a:cubicBezTo>
                    <a:cubicBezTo>
                      <a:pt x="73" y="56"/>
                      <a:pt x="73" y="56"/>
                      <a:pt x="73" y="56"/>
                    </a:cubicBezTo>
                    <a:cubicBezTo>
                      <a:pt x="73" y="56"/>
                      <a:pt x="73" y="56"/>
                      <a:pt x="73" y="56"/>
                    </a:cubicBezTo>
                    <a:cubicBezTo>
                      <a:pt x="73" y="55"/>
                      <a:pt x="73" y="55"/>
                      <a:pt x="73" y="55"/>
                    </a:cubicBezTo>
                    <a:cubicBezTo>
                      <a:pt x="72" y="55"/>
                      <a:pt x="72" y="55"/>
                      <a:pt x="72" y="55"/>
                    </a:cubicBezTo>
                    <a:cubicBezTo>
                      <a:pt x="72" y="55"/>
                      <a:pt x="72" y="55"/>
                      <a:pt x="72" y="55"/>
                    </a:cubicBezTo>
                    <a:cubicBezTo>
                      <a:pt x="72" y="55"/>
                      <a:pt x="72" y="55"/>
                      <a:pt x="72" y="55"/>
                    </a:cubicBezTo>
                    <a:cubicBezTo>
                      <a:pt x="72" y="56"/>
                      <a:pt x="72" y="56"/>
                      <a:pt x="72" y="56"/>
                    </a:cubicBezTo>
                    <a:cubicBezTo>
                      <a:pt x="72" y="56"/>
                      <a:pt x="72" y="56"/>
                      <a:pt x="72" y="56"/>
                    </a:cubicBezTo>
                    <a:cubicBezTo>
                      <a:pt x="71" y="56"/>
                      <a:pt x="71" y="56"/>
                      <a:pt x="71" y="56"/>
                    </a:cubicBezTo>
                    <a:cubicBezTo>
                      <a:pt x="71" y="56"/>
                      <a:pt x="71" y="56"/>
                      <a:pt x="71" y="56"/>
                    </a:cubicBezTo>
                    <a:cubicBezTo>
                      <a:pt x="71" y="55"/>
                      <a:pt x="71" y="55"/>
                      <a:pt x="71" y="55"/>
                    </a:cubicBezTo>
                    <a:cubicBezTo>
                      <a:pt x="70" y="55"/>
                      <a:pt x="70" y="55"/>
                      <a:pt x="70" y="55"/>
                    </a:cubicBezTo>
                    <a:cubicBezTo>
                      <a:pt x="70" y="56"/>
                      <a:pt x="70" y="56"/>
                      <a:pt x="70" y="56"/>
                    </a:cubicBezTo>
                    <a:cubicBezTo>
                      <a:pt x="69" y="57"/>
                      <a:pt x="69" y="57"/>
                      <a:pt x="69" y="57"/>
                    </a:cubicBezTo>
                    <a:cubicBezTo>
                      <a:pt x="69" y="57"/>
                      <a:pt x="69" y="57"/>
                      <a:pt x="69" y="57"/>
                    </a:cubicBezTo>
                    <a:cubicBezTo>
                      <a:pt x="69" y="57"/>
                      <a:pt x="69" y="57"/>
                      <a:pt x="69" y="57"/>
                    </a:cubicBezTo>
                    <a:cubicBezTo>
                      <a:pt x="67" y="58"/>
                      <a:pt x="67" y="58"/>
                      <a:pt x="67" y="58"/>
                    </a:cubicBezTo>
                    <a:cubicBezTo>
                      <a:pt x="67" y="59"/>
                      <a:pt x="67" y="59"/>
                      <a:pt x="67" y="59"/>
                    </a:cubicBezTo>
                    <a:cubicBezTo>
                      <a:pt x="67" y="59"/>
                      <a:pt x="67" y="59"/>
                      <a:pt x="67" y="59"/>
                    </a:cubicBezTo>
                    <a:cubicBezTo>
                      <a:pt x="66" y="59"/>
                      <a:pt x="66" y="59"/>
                      <a:pt x="66" y="59"/>
                    </a:cubicBezTo>
                    <a:cubicBezTo>
                      <a:pt x="66" y="59"/>
                      <a:pt x="66" y="59"/>
                      <a:pt x="66" y="59"/>
                    </a:cubicBezTo>
                    <a:cubicBezTo>
                      <a:pt x="66" y="59"/>
                      <a:pt x="66" y="59"/>
                      <a:pt x="66" y="59"/>
                    </a:cubicBezTo>
                    <a:cubicBezTo>
                      <a:pt x="66" y="60"/>
                      <a:pt x="66" y="60"/>
                      <a:pt x="66" y="60"/>
                    </a:cubicBezTo>
                    <a:cubicBezTo>
                      <a:pt x="66" y="60"/>
                      <a:pt x="66" y="60"/>
                      <a:pt x="66" y="60"/>
                    </a:cubicBezTo>
                    <a:cubicBezTo>
                      <a:pt x="66" y="60"/>
                      <a:pt x="66" y="60"/>
                      <a:pt x="66" y="60"/>
                    </a:cubicBezTo>
                    <a:cubicBezTo>
                      <a:pt x="65" y="60"/>
                      <a:pt x="65" y="60"/>
                      <a:pt x="65" y="60"/>
                    </a:cubicBezTo>
                    <a:cubicBezTo>
                      <a:pt x="65" y="60"/>
                      <a:pt x="65" y="60"/>
                      <a:pt x="65" y="60"/>
                    </a:cubicBezTo>
                    <a:cubicBezTo>
                      <a:pt x="65" y="60"/>
                      <a:pt x="65" y="60"/>
                      <a:pt x="65" y="60"/>
                    </a:cubicBezTo>
                    <a:cubicBezTo>
                      <a:pt x="64" y="61"/>
                      <a:pt x="64" y="61"/>
                      <a:pt x="64" y="61"/>
                    </a:cubicBezTo>
                    <a:cubicBezTo>
                      <a:pt x="64" y="62"/>
                      <a:pt x="64" y="62"/>
                      <a:pt x="64" y="62"/>
                    </a:cubicBezTo>
                    <a:cubicBezTo>
                      <a:pt x="65" y="62"/>
                      <a:pt x="65" y="62"/>
                      <a:pt x="65" y="62"/>
                    </a:cubicBezTo>
                    <a:cubicBezTo>
                      <a:pt x="65" y="63"/>
                      <a:pt x="65" y="63"/>
                      <a:pt x="65" y="63"/>
                    </a:cubicBezTo>
                    <a:cubicBezTo>
                      <a:pt x="65" y="63"/>
                      <a:pt x="65" y="63"/>
                      <a:pt x="65" y="63"/>
                    </a:cubicBezTo>
                    <a:cubicBezTo>
                      <a:pt x="64" y="64"/>
                      <a:pt x="64" y="64"/>
                      <a:pt x="64" y="64"/>
                    </a:cubicBezTo>
                    <a:cubicBezTo>
                      <a:pt x="64" y="64"/>
                      <a:pt x="64" y="64"/>
                      <a:pt x="64" y="64"/>
                    </a:cubicBezTo>
                    <a:cubicBezTo>
                      <a:pt x="65" y="64"/>
                      <a:pt x="65" y="64"/>
                      <a:pt x="65" y="64"/>
                    </a:cubicBezTo>
                    <a:cubicBezTo>
                      <a:pt x="65" y="64"/>
                      <a:pt x="65" y="64"/>
                      <a:pt x="65" y="64"/>
                    </a:cubicBezTo>
                    <a:cubicBezTo>
                      <a:pt x="65" y="64"/>
                      <a:pt x="65" y="64"/>
                      <a:pt x="65" y="64"/>
                    </a:cubicBezTo>
                    <a:cubicBezTo>
                      <a:pt x="65" y="65"/>
                      <a:pt x="65" y="65"/>
                      <a:pt x="65" y="65"/>
                    </a:cubicBezTo>
                    <a:cubicBezTo>
                      <a:pt x="65" y="65"/>
                      <a:pt x="65" y="65"/>
                      <a:pt x="65" y="65"/>
                    </a:cubicBezTo>
                    <a:cubicBezTo>
                      <a:pt x="65" y="66"/>
                      <a:pt x="65" y="66"/>
                      <a:pt x="65" y="66"/>
                    </a:cubicBezTo>
                    <a:cubicBezTo>
                      <a:pt x="65" y="66"/>
                      <a:pt x="65" y="66"/>
                      <a:pt x="65" y="66"/>
                    </a:cubicBezTo>
                    <a:cubicBezTo>
                      <a:pt x="65" y="66"/>
                      <a:pt x="65" y="66"/>
                      <a:pt x="65" y="66"/>
                    </a:cubicBezTo>
                    <a:cubicBezTo>
                      <a:pt x="66" y="65"/>
                      <a:pt x="66" y="65"/>
                      <a:pt x="66" y="65"/>
                    </a:cubicBezTo>
                    <a:cubicBezTo>
                      <a:pt x="66" y="65"/>
                      <a:pt x="66" y="65"/>
                      <a:pt x="66" y="65"/>
                    </a:cubicBezTo>
                    <a:cubicBezTo>
                      <a:pt x="66" y="66"/>
                      <a:pt x="66" y="66"/>
                      <a:pt x="66" y="66"/>
                    </a:cubicBezTo>
                    <a:cubicBezTo>
                      <a:pt x="66" y="66"/>
                      <a:pt x="66" y="66"/>
                      <a:pt x="66" y="66"/>
                    </a:cubicBezTo>
                    <a:cubicBezTo>
                      <a:pt x="67" y="66"/>
                      <a:pt x="67" y="66"/>
                      <a:pt x="67" y="66"/>
                    </a:cubicBezTo>
                    <a:cubicBezTo>
                      <a:pt x="67" y="66"/>
                      <a:pt x="67" y="66"/>
                      <a:pt x="67" y="66"/>
                    </a:cubicBezTo>
                    <a:cubicBezTo>
                      <a:pt x="68" y="66"/>
                      <a:pt x="68" y="66"/>
                      <a:pt x="68" y="66"/>
                    </a:cubicBezTo>
                    <a:cubicBezTo>
                      <a:pt x="68" y="66"/>
                      <a:pt x="68" y="66"/>
                      <a:pt x="68" y="66"/>
                    </a:cubicBezTo>
                    <a:cubicBezTo>
                      <a:pt x="69" y="65"/>
                      <a:pt x="69" y="65"/>
                      <a:pt x="69" y="65"/>
                    </a:cubicBezTo>
                    <a:cubicBezTo>
                      <a:pt x="69" y="64"/>
                      <a:pt x="69" y="64"/>
                      <a:pt x="69" y="64"/>
                    </a:cubicBezTo>
                    <a:cubicBezTo>
                      <a:pt x="70" y="64"/>
                      <a:pt x="70" y="64"/>
                      <a:pt x="70" y="64"/>
                    </a:cubicBezTo>
                    <a:cubicBezTo>
                      <a:pt x="71" y="64"/>
                      <a:pt x="71" y="64"/>
                      <a:pt x="71" y="64"/>
                    </a:cubicBezTo>
                    <a:cubicBezTo>
                      <a:pt x="70" y="65"/>
                      <a:pt x="70" y="65"/>
                      <a:pt x="70" y="65"/>
                    </a:cubicBezTo>
                    <a:cubicBezTo>
                      <a:pt x="70" y="65"/>
                      <a:pt x="70" y="65"/>
                      <a:pt x="70" y="65"/>
                    </a:cubicBezTo>
                    <a:cubicBezTo>
                      <a:pt x="69" y="66"/>
                      <a:pt x="69" y="66"/>
                      <a:pt x="69" y="66"/>
                    </a:cubicBezTo>
                    <a:cubicBezTo>
                      <a:pt x="69" y="66"/>
                      <a:pt x="69" y="66"/>
                      <a:pt x="69" y="66"/>
                    </a:cubicBezTo>
                    <a:cubicBezTo>
                      <a:pt x="68" y="67"/>
                      <a:pt x="68" y="67"/>
                      <a:pt x="68" y="67"/>
                    </a:cubicBezTo>
                    <a:cubicBezTo>
                      <a:pt x="69" y="67"/>
                      <a:pt x="69" y="67"/>
                      <a:pt x="69" y="67"/>
                    </a:cubicBezTo>
                    <a:cubicBezTo>
                      <a:pt x="69" y="68"/>
                      <a:pt x="69" y="68"/>
                      <a:pt x="69" y="68"/>
                    </a:cubicBezTo>
                    <a:cubicBezTo>
                      <a:pt x="68" y="68"/>
                      <a:pt x="68" y="68"/>
                      <a:pt x="68" y="68"/>
                    </a:cubicBezTo>
                    <a:cubicBezTo>
                      <a:pt x="68" y="68"/>
                      <a:pt x="68" y="68"/>
                      <a:pt x="68" y="68"/>
                    </a:cubicBezTo>
                    <a:cubicBezTo>
                      <a:pt x="68" y="67"/>
                      <a:pt x="68" y="67"/>
                      <a:pt x="68" y="67"/>
                    </a:cubicBezTo>
                    <a:cubicBezTo>
                      <a:pt x="67" y="67"/>
                      <a:pt x="67" y="67"/>
                      <a:pt x="67" y="67"/>
                    </a:cubicBezTo>
                    <a:cubicBezTo>
                      <a:pt x="67" y="67"/>
                      <a:pt x="67" y="67"/>
                      <a:pt x="67" y="67"/>
                    </a:cubicBezTo>
                    <a:cubicBezTo>
                      <a:pt x="67" y="67"/>
                      <a:pt x="67" y="67"/>
                      <a:pt x="67" y="67"/>
                    </a:cubicBezTo>
                    <a:cubicBezTo>
                      <a:pt x="66" y="66"/>
                      <a:pt x="66" y="66"/>
                      <a:pt x="66" y="66"/>
                    </a:cubicBezTo>
                    <a:cubicBezTo>
                      <a:pt x="66" y="66"/>
                      <a:pt x="66" y="66"/>
                      <a:pt x="66" y="66"/>
                    </a:cubicBezTo>
                    <a:cubicBezTo>
                      <a:pt x="65" y="66"/>
                      <a:pt x="65" y="66"/>
                      <a:pt x="65" y="66"/>
                    </a:cubicBezTo>
                    <a:cubicBezTo>
                      <a:pt x="65" y="66"/>
                      <a:pt x="65" y="66"/>
                      <a:pt x="65" y="66"/>
                    </a:cubicBezTo>
                    <a:cubicBezTo>
                      <a:pt x="64" y="67"/>
                      <a:pt x="64" y="67"/>
                      <a:pt x="64" y="67"/>
                    </a:cubicBezTo>
                    <a:cubicBezTo>
                      <a:pt x="64" y="67"/>
                      <a:pt x="64" y="67"/>
                      <a:pt x="64" y="67"/>
                    </a:cubicBezTo>
                    <a:cubicBezTo>
                      <a:pt x="63" y="67"/>
                      <a:pt x="63" y="67"/>
                      <a:pt x="63" y="67"/>
                    </a:cubicBezTo>
                    <a:cubicBezTo>
                      <a:pt x="63" y="67"/>
                      <a:pt x="63" y="67"/>
                      <a:pt x="63" y="67"/>
                    </a:cubicBezTo>
                    <a:cubicBezTo>
                      <a:pt x="64" y="68"/>
                      <a:pt x="64" y="68"/>
                      <a:pt x="64" y="68"/>
                    </a:cubicBezTo>
                    <a:cubicBezTo>
                      <a:pt x="64" y="68"/>
                      <a:pt x="64" y="68"/>
                      <a:pt x="64" y="68"/>
                    </a:cubicBezTo>
                    <a:cubicBezTo>
                      <a:pt x="64" y="68"/>
                      <a:pt x="64" y="68"/>
                      <a:pt x="64" y="68"/>
                    </a:cubicBezTo>
                    <a:cubicBezTo>
                      <a:pt x="63" y="69"/>
                      <a:pt x="63" y="69"/>
                      <a:pt x="63" y="69"/>
                    </a:cubicBezTo>
                    <a:cubicBezTo>
                      <a:pt x="64" y="70"/>
                      <a:pt x="64" y="70"/>
                      <a:pt x="64" y="70"/>
                    </a:cubicBezTo>
                    <a:cubicBezTo>
                      <a:pt x="64" y="70"/>
                      <a:pt x="64" y="70"/>
                      <a:pt x="64" y="70"/>
                    </a:cubicBezTo>
                    <a:cubicBezTo>
                      <a:pt x="64" y="71"/>
                      <a:pt x="64" y="71"/>
                      <a:pt x="64" y="71"/>
                    </a:cubicBezTo>
                    <a:cubicBezTo>
                      <a:pt x="64" y="71"/>
                      <a:pt x="64" y="71"/>
                      <a:pt x="64" y="71"/>
                    </a:cubicBezTo>
                    <a:cubicBezTo>
                      <a:pt x="64" y="72"/>
                      <a:pt x="64" y="72"/>
                      <a:pt x="64" y="72"/>
                    </a:cubicBezTo>
                    <a:cubicBezTo>
                      <a:pt x="65" y="72"/>
                      <a:pt x="65" y="72"/>
                      <a:pt x="65" y="72"/>
                    </a:cubicBezTo>
                    <a:cubicBezTo>
                      <a:pt x="65" y="72"/>
                      <a:pt x="65" y="72"/>
                      <a:pt x="65" y="72"/>
                    </a:cubicBezTo>
                    <a:cubicBezTo>
                      <a:pt x="64" y="72"/>
                      <a:pt x="64" y="72"/>
                      <a:pt x="64" y="72"/>
                    </a:cubicBezTo>
                    <a:cubicBezTo>
                      <a:pt x="64" y="73"/>
                      <a:pt x="64" y="73"/>
                      <a:pt x="64" y="73"/>
                    </a:cubicBezTo>
                    <a:cubicBezTo>
                      <a:pt x="66" y="73"/>
                      <a:pt x="66" y="73"/>
                      <a:pt x="66" y="73"/>
                    </a:cubicBezTo>
                    <a:cubicBezTo>
                      <a:pt x="67" y="73"/>
                      <a:pt x="67" y="73"/>
                      <a:pt x="67" y="73"/>
                    </a:cubicBezTo>
                    <a:cubicBezTo>
                      <a:pt x="67" y="73"/>
                      <a:pt x="67" y="73"/>
                      <a:pt x="67" y="73"/>
                    </a:cubicBezTo>
                    <a:cubicBezTo>
                      <a:pt x="68" y="73"/>
                      <a:pt x="68" y="73"/>
                      <a:pt x="68" y="73"/>
                    </a:cubicBezTo>
                    <a:cubicBezTo>
                      <a:pt x="68" y="73"/>
                      <a:pt x="68" y="73"/>
                      <a:pt x="68" y="73"/>
                    </a:cubicBezTo>
                    <a:cubicBezTo>
                      <a:pt x="69" y="73"/>
                      <a:pt x="69" y="73"/>
                      <a:pt x="69" y="73"/>
                    </a:cubicBezTo>
                    <a:cubicBezTo>
                      <a:pt x="69" y="72"/>
                      <a:pt x="69" y="72"/>
                      <a:pt x="69" y="72"/>
                    </a:cubicBezTo>
                    <a:cubicBezTo>
                      <a:pt x="69" y="72"/>
                      <a:pt x="69" y="72"/>
                      <a:pt x="69" y="72"/>
                    </a:cubicBezTo>
                    <a:cubicBezTo>
                      <a:pt x="69" y="71"/>
                      <a:pt x="69" y="71"/>
                      <a:pt x="69" y="71"/>
                    </a:cubicBezTo>
                    <a:cubicBezTo>
                      <a:pt x="69" y="71"/>
                      <a:pt x="69" y="71"/>
                      <a:pt x="69" y="71"/>
                    </a:cubicBezTo>
                    <a:cubicBezTo>
                      <a:pt x="70" y="70"/>
                      <a:pt x="70" y="70"/>
                      <a:pt x="70" y="70"/>
                    </a:cubicBezTo>
                    <a:cubicBezTo>
                      <a:pt x="71" y="70"/>
                      <a:pt x="71" y="70"/>
                      <a:pt x="71" y="70"/>
                    </a:cubicBezTo>
                    <a:cubicBezTo>
                      <a:pt x="72" y="69"/>
                      <a:pt x="72" y="69"/>
                      <a:pt x="72" y="69"/>
                    </a:cubicBezTo>
                    <a:cubicBezTo>
                      <a:pt x="73" y="69"/>
                      <a:pt x="73" y="69"/>
                      <a:pt x="73" y="69"/>
                    </a:cubicBezTo>
                    <a:cubicBezTo>
                      <a:pt x="72" y="69"/>
                      <a:pt x="72" y="69"/>
                      <a:pt x="72" y="69"/>
                    </a:cubicBezTo>
                    <a:cubicBezTo>
                      <a:pt x="71" y="70"/>
                      <a:pt x="71" y="70"/>
                      <a:pt x="71" y="70"/>
                    </a:cubicBezTo>
                    <a:cubicBezTo>
                      <a:pt x="70" y="71"/>
                      <a:pt x="70" y="71"/>
                      <a:pt x="70" y="71"/>
                    </a:cubicBezTo>
                    <a:cubicBezTo>
                      <a:pt x="70" y="71"/>
                      <a:pt x="70" y="71"/>
                      <a:pt x="70" y="71"/>
                    </a:cubicBezTo>
                    <a:cubicBezTo>
                      <a:pt x="70" y="72"/>
                      <a:pt x="70" y="72"/>
                      <a:pt x="70" y="72"/>
                    </a:cubicBezTo>
                    <a:cubicBezTo>
                      <a:pt x="70" y="72"/>
                      <a:pt x="70" y="72"/>
                      <a:pt x="70" y="72"/>
                    </a:cubicBezTo>
                    <a:cubicBezTo>
                      <a:pt x="70" y="73"/>
                      <a:pt x="70" y="73"/>
                      <a:pt x="70" y="73"/>
                    </a:cubicBezTo>
                    <a:cubicBezTo>
                      <a:pt x="69" y="73"/>
                      <a:pt x="69" y="73"/>
                      <a:pt x="69" y="73"/>
                    </a:cubicBezTo>
                    <a:cubicBezTo>
                      <a:pt x="69" y="74"/>
                      <a:pt x="69" y="74"/>
                      <a:pt x="69" y="74"/>
                    </a:cubicBezTo>
                    <a:cubicBezTo>
                      <a:pt x="69" y="75"/>
                      <a:pt x="69" y="75"/>
                      <a:pt x="69" y="75"/>
                    </a:cubicBezTo>
                    <a:cubicBezTo>
                      <a:pt x="69" y="75"/>
                      <a:pt x="69" y="75"/>
                      <a:pt x="69" y="75"/>
                    </a:cubicBezTo>
                    <a:cubicBezTo>
                      <a:pt x="69" y="75"/>
                      <a:pt x="69" y="75"/>
                      <a:pt x="69" y="75"/>
                    </a:cubicBezTo>
                    <a:cubicBezTo>
                      <a:pt x="69" y="76"/>
                      <a:pt x="69" y="76"/>
                      <a:pt x="69" y="76"/>
                    </a:cubicBezTo>
                    <a:cubicBezTo>
                      <a:pt x="69" y="76"/>
                      <a:pt x="69" y="76"/>
                      <a:pt x="69" y="76"/>
                    </a:cubicBezTo>
                    <a:cubicBezTo>
                      <a:pt x="68" y="77"/>
                      <a:pt x="68" y="77"/>
                      <a:pt x="68" y="77"/>
                    </a:cubicBezTo>
                    <a:cubicBezTo>
                      <a:pt x="68" y="77"/>
                      <a:pt x="68" y="77"/>
                      <a:pt x="68" y="77"/>
                    </a:cubicBezTo>
                    <a:cubicBezTo>
                      <a:pt x="68" y="77"/>
                      <a:pt x="68" y="77"/>
                      <a:pt x="68" y="77"/>
                    </a:cubicBezTo>
                    <a:cubicBezTo>
                      <a:pt x="68" y="77"/>
                      <a:pt x="68" y="77"/>
                      <a:pt x="68" y="77"/>
                    </a:cubicBezTo>
                    <a:cubicBezTo>
                      <a:pt x="67" y="78"/>
                      <a:pt x="67" y="78"/>
                      <a:pt x="67" y="78"/>
                    </a:cubicBezTo>
                    <a:cubicBezTo>
                      <a:pt x="68" y="78"/>
                      <a:pt x="68" y="78"/>
                      <a:pt x="68" y="78"/>
                    </a:cubicBezTo>
                    <a:cubicBezTo>
                      <a:pt x="68" y="79"/>
                      <a:pt x="68" y="79"/>
                      <a:pt x="68" y="79"/>
                    </a:cubicBezTo>
                    <a:cubicBezTo>
                      <a:pt x="68" y="79"/>
                      <a:pt x="68" y="79"/>
                      <a:pt x="68" y="79"/>
                    </a:cubicBezTo>
                    <a:cubicBezTo>
                      <a:pt x="68" y="79"/>
                      <a:pt x="68" y="79"/>
                      <a:pt x="68" y="79"/>
                    </a:cubicBezTo>
                    <a:cubicBezTo>
                      <a:pt x="69" y="79"/>
                      <a:pt x="69" y="79"/>
                      <a:pt x="69" y="79"/>
                    </a:cubicBezTo>
                    <a:cubicBezTo>
                      <a:pt x="69" y="79"/>
                      <a:pt x="69" y="79"/>
                      <a:pt x="69" y="79"/>
                    </a:cubicBezTo>
                    <a:cubicBezTo>
                      <a:pt x="69" y="79"/>
                      <a:pt x="69" y="79"/>
                      <a:pt x="69" y="79"/>
                    </a:cubicBezTo>
                    <a:cubicBezTo>
                      <a:pt x="68" y="79"/>
                      <a:pt x="68" y="79"/>
                      <a:pt x="68" y="79"/>
                    </a:cubicBezTo>
                    <a:cubicBezTo>
                      <a:pt x="68" y="80"/>
                      <a:pt x="68" y="80"/>
                      <a:pt x="68" y="80"/>
                    </a:cubicBezTo>
                    <a:cubicBezTo>
                      <a:pt x="68" y="80"/>
                      <a:pt x="68" y="80"/>
                      <a:pt x="68" y="80"/>
                    </a:cubicBezTo>
                    <a:cubicBezTo>
                      <a:pt x="68" y="80"/>
                      <a:pt x="68" y="80"/>
                      <a:pt x="68" y="80"/>
                    </a:cubicBezTo>
                    <a:cubicBezTo>
                      <a:pt x="68" y="81"/>
                      <a:pt x="68" y="81"/>
                      <a:pt x="68" y="81"/>
                    </a:cubicBezTo>
                    <a:cubicBezTo>
                      <a:pt x="68" y="81"/>
                      <a:pt x="68" y="81"/>
                      <a:pt x="68" y="81"/>
                    </a:cubicBezTo>
                    <a:cubicBezTo>
                      <a:pt x="67" y="81"/>
                      <a:pt x="67" y="81"/>
                      <a:pt x="67" y="81"/>
                    </a:cubicBezTo>
                    <a:cubicBezTo>
                      <a:pt x="67" y="81"/>
                      <a:pt x="67" y="81"/>
                      <a:pt x="67" y="81"/>
                    </a:cubicBezTo>
                    <a:cubicBezTo>
                      <a:pt x="66" y="81"/>
                      <a:pt x="66" y="81"/>
                      <a:pt x="66" y="81"/>
                    </a:cubicBezTo>
                    <a:cubicBezTo>
                      <a:pt x="66" y="81"/>
                      <a:pt x="66" y="81"/>
                      <a:pt x="66" y="81"/>
                    </a:cubicBezTo>
                    <a:cubicBezTo>
                      <a:pt x="66" y="82"/>
                      <a:pt x="66" y="82"/>
                      <a:pt x="66" y="82"/>
                    </a:cubicBezTo>
                    <a:cubicBezTo>
                      <a:pt x="67" y="82"/>
                      <a:pt x="67" y="82"/>
                      <a:pt x="67" y="82"/>
                    </a:cubicBezTo>
                    <a:cubicBezTo>
                      <a:pt x="67" y="82"/>
                      <a:pt x="67" y="82"/>
                      <a:pt x="67" y="82"/>
                    </a:cubicBezTo>
                    <a:cubicBezTo>
                      <a:pt x="68" y="81"/>
                      <a:pt x="68" y="81"/>
                      <a:pt x="68" y="81"/>
                    </a:cubicBezTo>
                    <a:cubicBezTo>
                      <a:pt x="69" y="81"/>
                      <a:pt x="69" y="81"/>
                      <a:pt x="69" y="81"/>
                    </a:cubicBezTo>
                    <a:cubicBezTo>
                      <a:pt x="69" y="81"/>
                      <a:pt x="69" y="81"/>
                      <a:pt x="69" y="81"/>
                    </a:cubicBezTo>
                    <a:cubicBezTo>
                      <a:pt x="70" y="81"/>
                      <a:pt x="70" y="81"/>
                      <a:pt x="70" y="81"/>
                    </a:cubicBezTo>
                    <a:cubicBezTo>
                      <a:pt x="70" y="80"/>
                      <a:pt x="70" y="80"/>
                      <a:pt x="70" y="80"/>
                    </a:cubicBezTo>
                    <a:cubicBezTo>
                      <a:pt x="71" y="80"/>
                      <a:pt x="71" y="80"/>
                      <a:pt x="71" y="80"/>
                    </a:cubicBezTo>
                    <a:cubicBezTo>
                      <a:pt x="71" y="80"/>
                      <a:pt x="71" y="80"/>
                      <a:pt x="71" y="80"/>
                    </a:cubicBezTo>
                    <a:cubicBezTo>
                      <a:pt x="71" y="81"/>
                      <a:pt x="71" y="81"/>
                      <a:pt x="71" y="81"/>
                    </a:cubicBezTo>
                    <a:cubicBezTo>
                      <a:pt x="71" y="81"/>
                      <a:pt x="71" y="81"/>
                      <a:pt x="71" y="81"/>
                    </a:cubicBezTo>
                    <a:cubicBezTo>
                      <a:pt x="71" y="81"/>
                      <a:pt x="71" y="81"/>
                      <a:pt x="71" y="81"/>
                    </a:cubicBezTo>
                    <a:cubicBezTo>
                      <a:pt x="71" y="81"/>
                      <a:pt x="71" y="81"/>
                      <a:pt x="71" y="81"/>
                    </a:cubicBezTo>
                    <a:cubicBezTo>
                      <a:pt x="71" y="82"/>
                      <a:pt x="71" y="82"/>
                      <a:pt x="71" y="82"/>
                    </a:cubicBezTo>
                    <a:cubicBezTo>
                      <a:pt x="72" y="82"/>
                      <a:pt x="72" y="82"/>
                      <a:pt x="72" y="82"/>
                    </a:cubicBezTo>
                    <a:cubicBezTo>
                      <a:pt x="72" y="82"/>
                      <a:pt x="72" y="82"/>
                      <a:pt x="72" y="82"/>
                    </a:cubicBezTo>
                    <a:cubicBezTo>
                      <a:pt x="72" y="81"/>
                      <a:pt x="72" y="81"/>
                      <a:pt x="72" y="81"/>
                    </a:cubicBezTo>
                    <a:cubicBezTo>
                      <a:pt x="73" y="81"/>
                      <a:pt x="73" y="81"/>
                      <a:pt x="73" y="81"/>
                    </a:cubicBezTo>
                    <a:cubicBezTo>
                      <a:pt x="72" y="82"/>
                      <a:pt x="72" y="82"/>
                      <a:pt x="72" y="82"/>
                    </a:cubicBezTo>
                    <a:cubicBezTo>
                      <a:pt x="73" y="82"/>
                      <a:pt x="73" y="82"/>
                      <a:pt x="73" y="82"/>
                    </a:cubicBezTo>
                    <a:cubicBezTo>
                      <a:pt x="73" y="83"/>
                      <a:pt x="73" y="83"/>
                      <a:pt x="73" y="83"/>
                    </a:cubicBezTo>
                    <a:cubicBezTo>
                      <a:pt x="73" y="84"/>
                      <a:pt x="73" y="84"/>
                      <a:pt x="73" y="84"/>
                    </a:cubicBezTo>
                    <a:cubicBezTo>
                      <a:pt x="73" y="85"/>
                      <a:pt x="73" y="85"/>
                      <a:pt x="73" y="85"/>
                    </a:cubicBezTo>
                    <a:cubicBezTo>
                      <a:pt x="73" y="85"/>
                      <a:pt x="73" y="85"/>
                      <a:pt x="73" y="85"/>
                    </a:cubicBezTo>
                    <a:cubicBezTo>
                      <a:pt x="74" y="84"/>
                      <a:pt x="74" y="84"/>
                      <a:pt x="74" y="84"/>
                    </a:cubicBezTo>
                    <a:cubicBezTo>
                      <a:pt x="74" y="83"/>
                      <a:pt x="74" y="83"/>
                      <a:pt x="74" y="83"/>
                    </a:cubicBezTo>
                    <a:cubicBezTo>
                      <a:pt x="74" y="83"/>
                      <a:pt x="74" y="83"/>
                      <a:pt x="74" y="83"/>
                    </a:cubicBezTo>
                    <a:cubicBezTo>
                      <a:pt x="74" y="82"/>
                      <a:pt x="74" y="82"/>
                      <a:pt x="74" y="82"/>
                    </a:cubicBezTo>
                    <a:cubicBezTo>
                      <a:pt x="75" y="82"/>
                      <a:pt x="75" y="82"/>
                      <a:pt x="75" y="82"/>
                    </a:cubicBezTo>
                    <a:cubicBezTo>
                      <a:pt x="75" y="82"/>
                      <a:pt x="75" y="82"/>
                      <a:pt x="75" y="82"/>
                    </a:cubicBezTo>
                    <a:cubicBezTo>
                      <a:pt x="76" y="81"/>
                      <a:pt x="76" y="81"/>
                      <a:pt x="76" y="81"/>
                    </a:cubicBezTo>
                    <a:cubicBezTo>
                      <a:pt x="76" y="81"/>
                      <a:pt x="76" y="81"/>
                      <a:pt x="76" y="81"/>
                    </a:cubicBezTo>
                    <a:cubicBezTo>
                      <a:pt x="76" y="81"/>
                      <a:pt x="76" y="81"/>
                      <a:pt x="76" y="81"/>
                    </a:cubicBezTo>
                    <a:cubicBezTo>
                      <a:pt x="75" y="82"/>
                      <a:pt x="75" y="82"/>
                      <a:pt x="75" y="82"/>
                    </a:cubicBezTo>
                    <a:cubicBezTo>
                      <a:pt x="75" y="83"/>
                      <a:pt x="75" y="83"/>
                      <a:pt x="75" y="83"/>
                    </a:cubicBezTo>
                    <a:cubicBezTo>
                      <a:pt x="76" y="83"/>
                      <a:pt x="76" y="83"/>
                      <a:pt x="76" y="83"/>
                    </a:cubicBezTo>
                    <a:cubicBezTo>
                      <a:pt x="76" y="84"/>
                      <a:pt x="76" y="84"/>
                      <a:pt x="76" y="84"/>
                    </a:cubicBezTo>
                    <a:cubicBezTo>
                      <a:pt x="77" y="83"/>
                      <a:pt x="77" y="83"/>
                      <a:pt x="77" y="83"/>
                    </a:cubicBezTo>
                    <a:cubicBezTo>
                      <a:pt x="78" y="83"/>
                      <a:pt x="78" y="83"/>
                      <a:pt x="78" y="83"/>
                    </a:cubicBezTo>
                    <a:cubicBezTo>
                      <a:pt x="78" y="83"/>
                      <a:pt x="78" y="83"/>
                      <a:pt x="78" y="83"/>
                    </a:cubicBezTo>
                    <a:cubicBezTo>
                      <a:pt x="79" y="82"/>
                      <a:pt x="79" y="82"/>
                      <a:pt x="79" y="82"/>
                    </a:cubicBezTo>
                    <a:cubicBezTo>
                      <a:pt x="80" y="82"/>
                      <a:pt x="80" y="82"/>
                      <a:pt x="80" y="82"/>
                    </a:cubicBezTo>
                    <a:cubicBezTo>
                      <a:pt x="80" y="82"/>
                      <a:pt x="80" y="82"/>
                      <a:pt x="80" y="82"/>
                    </a:cubicBezTo>
                    <a:cubicBezTo>
                      <a:pt x="80" y="82"/>
                      <a:pt x="80" y="82"/>
                      <a:pt x="80" y="82"/>
                    </a:cubicBezTo>
                    <a:cubicBezTo>
                      <a:pt x="79" y="83"/>
                      <a:pt x="79" y="83"/>
                      <a:pt x="79" y="83"/>
                    </a:cubicBezTo>
                    <a:cubicBezTo>
                      <a:pt x="79" y="83"/>
                      <a:pt x="79" y="83"/>
                      <a:pt x="79" y="83"/>
                    </a:cubicBezTo>
                    <a:cubicBezTo>
                      <a:pt x="79" y="84"/>
                      <a:pt x="79" y="84"/>
                      <a:pt x="79" y="84"/>
                    </a:cubicBezTo>
                    <a:cubicBezTo>
                      <a:pt x="77" y="84"/>
                      <a:pt x="77" y="84"/>
                      <a:pt x="77" y="84"/>
                    </a:cubicBezTo>
                    <a:cubicBezTo>
                      <a:pt x="76" y="85"/>
                      <a:pt x="76" y="85"/>
                      <a:pt x="76" y="85"/>
                    </a:cubicBezTo>
                    <a:cubicBezTo>
                      <a:pt x="76" y="86"/>
                      <a:pt x="76" y="86"/>
                      <a:pt x="76" y="86"/>
                    </a:cubicBezTo>
                    <a:cubicBezTo>
                      <a:pt x="76" y="87"/>
                      <a:pt x="76" y="87"/>
                      <a:pt x="76" y="87"/>
                    </a:cubicBezTo>
                    <a:cubicBezTo>
                      <a:pt x="76" y="87"/>
                      <a:pt x="76" y="87"/>
                      <a:pt x="76" y="87"/>
                    </a:cubicBezTo>
                    <a:cubicBezTo>
                      <a:pt x="77" y="87"/>
                      <a:pt x="77" y="87"/>
                      <a:pt x="77" y="87"/>
                    </a:cubicBezTo>
                    <a:cubicBezTo>
                      <a:pt x="76" y="87"/>
                      <a:pt x="76" y="87"/>
                      <a:pt x="76" y="87"/>
                    </a:cubicBezTo>
                    <a:cubicBezTo>
                      <a:pt x="75" y="87"/>
                      <a:pt x="75" y="87"/>
                      <a:pt x="75" y="87"/>
                    </a:cubicBezTo>
                    <a:cubicBezTo>
                      <a:pt x="75" y="88"/>
                      <a:pt x="75" y="88"/>
                      <a:pt x="75" y="88"/>
                    </a:cubicBezTo>
                    <a:cubicBezTo>
                      <a:pt x="75" y="89"/>
                      <a:pt x="75" y="89"/>
                      <a:pt x="75" y="89"/>
                    </a:cubicBezTo>
                    <a:cubicBezTo>
                      <a:pt x="74" y="90"/>
                      <a:pt x="74" y="90"/>
                      <a:pt x="74" y="90"/>
                    </a:cubicBezTo>
                    <a:cubicBezTo>
                      <a:pt x="74" y="90"/>
                      <a:pt x="74" y="90"/>
                      <a:pt x="74" y="90"/>
                    </a:cubicBezTo>
                    <a:cubicBezTo>
                      <a:pt x="74" y="90"/>
                      <a:pt x="74" y="90"/>
                      <a:pt x="74" y="90"/>
                    </a:cubicBezTo>
                    <a:cubicBezTo>
                      <a:pt x="74" y="91"/>
                      <a:pt x="74" y="91"/>
                      <a:pt x="74" y="91"/>
                    </a:cubicBezTo>
                    <a:cubicBezTo>
                      <a:pt x="74" y="91"/>
                      <a:pt x="74" y="91"/>
                      <a:pt x="74" y="91"/>
                    </a:cubicBezTo>
                    <a:cubicBezTo>
                      <a:pt x="73" y="91"/>
                      <a:pt x="73" y="91"/>
                      <a:pt x="73" y="91"/>
                    </a:cubicBezTo>
                    <a:cubicBezTo>
                      <a:pt x="73" y="91"/>
                      <a:pt x="73" y="91"/>
                      <a:pt x="73" y="91"/>
                    </a:cubicBezTo>
                    <a:cubicBezTo>
                      <a:pt x="73" y="91"/>
                      <a:pt x="73" y="91"/>
                      <a:pt x="73" y="91"/>
                    </a:cubicBezTo>
                    <a:cubicBezTo>
                      <a:pt x="72" y="91"/>
                      <a:pt x="72" y="91"/>
                      <a:pt x="72" y="91"/>
                    </a:cubicBezTo>
                    <a:cubicBezTo>
                      <a:pt x="72" y="92"/>
                      <a:pt x="72" y="92"/>
                      <a:pt x="72" y="92"/>
                    </a:cubicBezTo>
                    <a:cubicBezTo>
                      <a:pt x="72" y="92"/>
                      <a:pt x="72" y="92"/>
                      <a:pt x="72" y="92"/>
                    </a:cubicBezTo>
                    <a:cubicBezTo>
                      <a:pt x="72" y="92"/>
                      <a:pt x="72" y="92"/>
                      <a:pt x="72" y="92"/>
                    </a:cubicBezTo>
                    <a:cubicBezTo>
                      <a:pt x="71" y="92"/>
                      <a:pt x="71" y="92"/>
                      <a:pt x="71" y="92"/>
                    </a:cubicBezTo>
                    <a:cubicBezTo>
                      <a:pt x="71" y="92"/>
                      <a:pt x="71" y="92"/>
                      <a:pt x="71" y="92"/>
                    </a:cubicBezTo>
                    <a:cubicBezTo>
                      <a:pt x="71" y="92"/>
                      <a:pt x="71" y="92"/>
                      <a:pt x="71" y="92"/>
                    </a:cubicBezTo>
                    <a:cubicBezTo>
                      <a:pt x="69" y="93"/>
                      <a:pt x="69" y="93"/>
                      <a:pt x="69" y="93"/>
                    </a:cubicBezTo>
                    <a:cubicBezTo>
                      <a:pt x="69" y="94"/>
                      <a:pt x="69" y="94"/>
                      <a:pt x="69" y="94"/>
                    </a:cubicBezTo>
                    <a:cubicBezTo>
                      <a:pt x="69" y="94"/>
                      <a:pt x="69" y="94"/>
                      <a:pt x="69" y="94"/>
                    </a:cubicBezTo>
                    <a:cubicBezTo>
                      <a:pt x="69" y="94"/>
                      <a:pt x="69" y="94"/>
                      <a:pt x="69" y="94"/>
                    </a:cubicBezTo>
                    <a:cubicBezTo>
                      <a:pt x="69" y="94"/>
                      <a:pt x="69" y="94"/>
                      <a:pt x="69" y="94"/>
                    </a:cubicBezTo>
                    <a:cubicBezTo>
                      <a:pt x="69" y="94"/>
                      <a:pt x="69" y="94"/>
                      <a:pt x="69" y="94"/>
                    </a:cubicBezTo>
                    <a:cubicBezTo>
                      <a:pt x="68" y="94"/>
                      <a:pt x="68" y="94"/>
                      <a:pt x="68" y="94"/>
                    </a:cubicBezTo>
                    <a:cubicBezTo>
                      <a:pt x="67" y="94"/>
                      <a:pt x="67" y="94"/>
                      <a:pt x="67" y="94"/>
                    </a:cubicBezTo>
                    <a:cubicBezTo>
                      <a:pt x="67" y="95"/>
                      <a:pt x="67" y="95"/>
                      <a:pt x="67" y="95"/>
                    </a:cubicBezTo>
                    <a:cubicBezTo>
                      <a:pt x="66" y="95"/>
                      <a:pt x="66" y="95"/>
                      <a:pt x="66" y="95"/>
                    </a:cubicBezTo>
                    <a:cubicBezTo>
                      <a:pt x="66" y="95"/>
                      <a:pt x="66" y="95"/>
                      <a:pt x="66" y="95"/>
                    </a:cubicBezTo>
                    <a:cubicBezTo>
                      <a:pt x="65" y="95"/>
                      <a:pt x="65" y="95"/>
                      <a:pt x="65" y="95"/>
                    </a:cubicBezTo>
                    <a:cubicBezTo>
                      <a:pt x="64" y="96"/>
                      <a:pt x="64" y="96"/>
                      <a:pt x="64" y="96"/>
                    </a:cubicBezTo>
                    <a:cubicBezTo>
                      <a:pt x="63" y="97"/>
                      <a:pt x="63" y="97"/>
                      <a:pt x="63" y="97"/>
                    </a:cubicBezTo>
                    <a:cubicBezTo>
                      <a:pt x="62" y="97"/>
                      <a:pt x="62" y="97"/>
                      <a:pt x="62" y="97"/>
                    </a:cubicBezTo>
                    <a:cubicBezTo>
                      <a:pt x="62" y="98"/>
                      <a:pt x="62" y="98"/>
                      <a:pt x="62" y="98"/>
                    </a:cubicBezTo>
                    <a:cubicBezTo>
                      <a:pt x="62" y="98"/>
                      <a:pt x="62" y="98"/>
                      <a:pt x="62" y="98"/>
                    </a:cubicBezTo>
                    <a:cubicBezTo>
                      <a:pt x="62" y="99"/>
                      <a:pt x="62" y="99"/>
                      <a:pt x="62" y="99"/>
                    </a:cubicBezTo>
                    <a:cubicBezTo>
                      <a:pt x="62" y="99"/>
                      <a:pt x="62" y="99"/>
                      <a:pt x="62" y="99"/>
                    </a:cubicBezTo>
                    <a:cubicBezTo>
                      <a:pt x="62" y="99"/>
                      <a:pt x="62" y="99"/>
                      <a:pt x="62" y="99"/>
                    </a:cubicBezTo>
                    <a:cubicBezTo>
                      <a:pt x="61" y="99"/>
                      <a:pt x="61" y="99"/>
                      <a:pt x="61" y="99"/>
                    </a:cubicBezTo>
                    <a:cubicBezTo>
                      <a:pt x="61" y="99"/>
                      <a:pt x="61" y="99"/>
                      <a:pt x="61" y="99"/>
                    </a:cubicBezTo>
                    <a:cubicBezTo>
                      <a:pt x="61" y="99"/>
                      <a:pt x="61" y="99"/>
                      <a:pt x="61" y="99"/>
                    </a:cubicBezTo>
                    <a:cubicBezTo>
                      <a:pt x="61" y="100"/>
                      <a:pt x="61" y="100"/>
                      <a:pt x="61" y="100"/>
                    </a:cubicBezTo>
                    <a:cubicBezTo>
                      <a:pt x="61" y="100"/>
                      <a:pt x="61" y="100"/>
                      <a:pt x="61" y="100"/>
                    </a:cubicBezTo>
                    <a:cubicBezTo>
                      <a:pt x="60" y="99"/>
                      <a:pt x="60" y="99"/>
                      <a:pt x="60" y="99"/>
                    </a:cubicBezTo>
                    <a:cubicBezTo>
                      <a:pt x="60" y="99"/>
                      <a:pt x="60" y="99"/>
                      <a:pt x="60" y="99"/>
                    </a:cubicBezTo>
                    <a:cubicBezTo>
                      <a:pt x="61" y="98"/>
                      <a:pt x="61" y="98"/>
                      <a:pt x="61" y="98"/>
                    </a:cubicBezTo>
                    <a:cubicBezTo>
                      <a:pt x="60" y="98"/>
                      <a:pt x="60" y="98"/>
                      <a:pt x="60" y="98"/>
                    </a:cubicBezTo>
                    <a:cubicBezTo>
                      <a:pt x="60" y="98"/>
                      <a:pt x="60" y="98"/>
                      <a:pt x="60" y="98"/>
                    </a:cubicBezTo>
                    <a:cubicBezTo>
                      <a:pt x="59" y="98"/>
                      <a:pt x="59" y="98"/>
                      <a:pt x="59" y="98"/>
                    </a:cubicBezTo>
                    <a:cubicBezTo>
                      <a:pt x="59" y="98"/>
                      <a:pt x="59" y="98"/>
                      <a:pt x="59" y="98"/>
                    </a:cubicBezTo>
                    <a:cubicBezTo>
                      <a:pt x="58" y="98"/>
                      <a:pt x="58" y="98"/>
                      <a:pt x="58" y="98"/>
                    </a:cubicBezTo>
                    <a:cubicBezTo>
                      <a:pt x="57" y="99"/>
                      <a:pt x="57" y="99"/>
                      <a:pt x="57" y="99"/>
                    </a:cubicBezTo>
                    <a:cubicBezTo>
                      <a:pt x="57" y="99"/>
                      <a:pt x="57" y="99"/>
                      <a:pt x="57" y="99"/>
                    </a:cubicBezTo>
                    <a:cubicBezTo>
                      <a:pt x="56" y="99"/>
                      <a:pt x="56" y="99"/>
                      <a:pt x="56" y="99"/>
                    </a:cubicBezTo>
                    <a:cubicBezTo>
                      <a:pt x="56" y="100"/>
                      <a:pt x="56" y="100"/>
                      <a:pt x="56" y="100"/>
                    </a:cubicBezTo>
                    <a:cubicBezTo>
                      <a:pt x="55" y="101"/>
                      <a:pt x="55" y="101"/>
                      <a:pt x="55" y="101"/>
                    </a:cubicBezTo>
                    <a:cubicBezTo>
                      <a:pt x="55" y="101"/>
                      <a:pt x="55" y="101"/>
                      <a:pt x="55" y="101"/>
                    </a:cubicBezTo>
                    <a:cubicBezTo>
                      <a:pt x="55" y="101"/>
                      <a:pt x="55" y="101"/>
                      <a:pt x="55" y="101"/>
                    </a:cubicBezTo>
                    <a:cubicBezTo>
                      <a:pt x="55" y="101"/>
                      <a:pt x="55" y="101"/>
                      <a:pt x="55" y="101"/>
                    </a:cubicBezTo>
                    <a:cubicBezTo>
                      <a:pt x="54" y="101"/>
                      <a:pt x="54" y="101"/>
                      <a:pt x="54" y="101"/>
                    </a:cubicBezTo>
                    <a:cubicBezTo>
                      <a:pt x="53" y="102"/>
                      <a:pt x="53" y="102"/>
                      <a:pt x="53" y="102"/>
                    </a:cubicBezTo>
                    <a:cubicBezTo>
                      <a:pt x="53" y="102"/>
                      <a:pt x="53" y="102"/>
                      <a:pt x="53" y="102"/>
                    </a:cubicBezTo>
                    <a:cubicBezTo>
                      <a:pt x="53" y="102"/>
                      <a:pt x="53" y="102"/>
                      <a:pt x="53" y="102"/>
                    </a:cubicBezTo>
                    <a:cubicBezTo>
                      <a:pt x="53" y="102"/>
                      <a:pt x="53" y="102"/>
                      <a:pt x="53" y="102"/>
                    </a:cubicBezTo>
                    <a:cubicBezTo>
                      <a:pt x="52" y="102"/>
                      <a:pt x="52" y="102"/>
                      <a:pt x="52" y="102"/>
                    </a:cubicBezTo>
                    <a:cubicBezTo>
                      <a:pt x="52" y="102"/>
                      <a:pt x="52" y="102"/>
                      <a:pt x="52" y="102"/>
                    </a:cubicBezTo>
                    <a:cubicBezTo>
                      <a:pt x="52" y="103"/>
                      <a:pt x="52" y="103"/>
                      <a:pt x="52" y="103"/>
                    </a:cubicBezTo>
                    <a:cubicBezTo>
                      <a:pt x="52" y="103"/>
                      <a:pt x="52" y="103"/>
                      <a:pt x="52" y="103"/>
                    </a:cubicBezTo>
                    <a:cubicBezTo>
                      <a:pt x="52" y="103"/>
                      <a:pt x="52" y="103"/>
                      <a:pt x="52" y="103"/>
                    </a:cubicBezTo>
                    <a:cubicBezTo>
                      <a:pt x="52" y="103"/>
                      <a:pt x="52" y="103"/>
                      <a:pt x="52" y="103"/>
                    </a:cubicBezTo>
                    <a:cubicBezTo>
                      <a:pt x="52" y="103"/>
                      <a:pt x="52" y="103"/>
                      <a:pt x="52" y="103"/>
                    </a:cubicBezTo>
                    <a:cubicBezTo>
                      <a:pt x="53" y="102"/>
                      <a:pt x="53" y="102"/>
                      <a:pt x="53" y="102"/>
                    </a:cubicBezTo>
                    <a:cubicBezTo>
                      <a:pt x="53" y="103"/>
                      <a:pt x="53" y="103"/>
                      <a:pt x="53" y="103"/>
                    </a:cubicBezTo>
                    <a:cubicBezTo>
                      <a:pt x="53" y="103"/>
                      <a:pt x="53" y="103"/>
                      <a:pt x="53" y="103"/>
                    </a:cubicBezTo>
                    <a:cubicBezTo>
                      <a:pt x="53" y="103"/>
                      <a:pt x="53" y="103"/>
                      <a:pt x="53" y="103"/>
                    </a:cubicBezTo>
                    <a:cubicBezTo>
                      <a:pt x="53" y="103"/>
                      <a:pt x="53" y="103"/>
                      <a:pt x="53" y="103"/>
                    </a:cubicBezTo>
                    <a:cubicBezTo>
                      <a:pt x="54" y="102"/>
                      <a:pt x="54" y="102"/>
                      <a:pt x="54" y="102"/>
                    </a:cubicBezTo>
                    <a:cubicBezTo>
                      <a:pt x="54" y="102"/>
                      <a:pt x="54" y="102"/>
                      <a:pt x="54" y="102"/>
                    </a:cubicBezTo>
                    <a:cubicBezTo>
                      <a:pt x="54" y="102"/>
                      <a:pt x="54" y="102"/>
                      <a:pt x="54" y="102"/>
                    </a:cubicBezTo>
                    <a:cubicBezTo>
                      <a:pt x="54" y="103"/>
                      <a:pt x="54" y="103"/>
                      <a:pt x="54" y="103"/>
                    </a:cubicBezTo>
                    <a:cubicBezTo>
                      <a:pt x="54" y="103"/>
                      <a:pt x="54" y="103"/>
                      <a:pt x="54" y="103"/>
                    </a:cubicBezTo>
                    <a:cubicBezTo>
                      <a:pt x="55" y="103"/>
                      <a:pt x="55" y="103"/>
                      <a:pt x="55" y="103"/>
                    </a:cubicBezTo>
                    <a:cubicBezTo>
                      <a:pt x="55" y="102"/>
                      <a:pt x="55" y="102"/>
                      <a:pt x="55" y="102"/>
                    </a:cubicBezTo>
                    <a:cubicBezTo>
                      <a:pt x="55" y="103"/>
                      <a:pt x="55" y="103"/>
                      <a:pt x="55" y="103"/>
                    </a:cubicBezTo>
                    <a:cubicBezTo>
                      <a:pt x="55" y="103"/>
                      <a:pt x="55" y="103"/>
                      <a:pt x="55" y="103"/>
                    </a:cubicBezTo>
                    <a:cubicBezTo>
                      <a:pt x="56" y="102"/>
                      <a:pt x="56" y="102"/>
                      <a:pt x="56" y="102"/>
                    </a:cubicBezTo>
                    <a:cubicBezTo>
                      <a:pt x="56" y="102"/>
                      <a:pt x="56" y="102"/>
                      <a:pt x="56" y="102"/>
                    </a:cubicBezTo>
                    <a:cubicBezTo>
                      <a:pt x="56" y="102"/>
                      <a:pt x="56" y="102"/>
                      <a:pt x="56" y="102"/>
                    </a:cubicBezTo>
                    <a:cubicBezTo>
                      <a:pt x="57" y="102"/>
                      <a:pt x="57" y="102"/>
                      <a:pt x="57" y="102"/>
                    </a:cubicBezTo>
                    <a:cubicBezTo>
                      <a:pt x="57" y="101"/>
                      <a:pt x="57" y="101"/>
                      <a:pt x="57" y="101"/>
                    </a:cubicBezTo>
                    <a:cubicBezTo>
                      <a:pt x="57" y="101"/>
                      <a:pt x="57" y="101"/>
                      <a:pt x="57" y="101"/>
                    </a:cubicBezTo>
                    <a:cubicBezTo>
                      <a:pt x="58" y="100"/>
                      <a:pt x="58" y="100"/>
                      <a:pt x="58" y="100"/>
                    </a:cubicBezTo>
                    <a:cubicBezTo>
                      <a:pt x="58" y="100"/>
                      <a:pt x="58" y="100"/>
                      <a:pt x="58" y="100"/>
                    </a:cubicBezTo>
                    <a:cubicBezTo>
                      <a:pt x="59" y="100"/>
                      <a:pt x="59" y="100"/>
                      <a:pt x="59" y="100"/>
                    </a:cubicBezTo>
                    <a:cubicBezTo>
                      <a:pt x="59" y="100"/>
                      <a:pt x="59" y="100"/>
                      <a:pt x="59" y="100"/>
                    </a:cubicBezTo>
                    <a:cubicBezTo>
                      <a:pt x="59" y="101"/>
                      <a:pt x="59" y="101"/>
                      <a:pt x="59" y="101"/>
                    </a:cubicBezTo>
                    <a:cubicBezTo>
                      <a:pt x="59" y="101"/>
                      <a:pt x="59" y="101"/>
                      <a:pt x="59" y="101"/>
                    </a:cubicBezTo>
                    <a:cubicBezTo>
                      <a:pt x="58" y="101"/>
                      <a:pt x="58" y="101"/>
                      <a:pt x="58" y="101"/>
                    </a:cubicBezTo>
                    <a:cubicBezTo>
                      <a:pt x="58" y="102"/>
                      <a:pt x="58" y="102"/>
                      <a:pt x="58" y="102"/>
                    </a:cubicBezTo>
                    <a:cubicBezTo>
                      <a:pt x="58" y="102"/>
                      <a:pt x="58" y="102"/>
                      <a:pt x="58" y="102"/>
                    </a:cubicBezTo>
                    <a:cubicBezTo>
                      <a:pt x="59" y="101"/>
                      <a:pt x="59" y="101"/>
                      <a:pt x="59" y="101"/>
                    </a:cubicBezTo>
                    <a:cubicBezTo>
                      <a:pt x="59" y="101"/>
                      <a:pt x="59" y="101"/>
                      <a:pt x="59" y="101"/>
                    </a:cubicBezTo>
                    <a:cubicBezTo>
                      <a:pt x="60" y="101"/>
                      <a:pt x="60" y="101"/>
                      <a:pt x="60" y="101"/>
                    </a:cubicBezTo>
                    <a:cubicBezTo>
                      <a:pt x="60" y="101"/>
                      <a:pt x="60" y="101"/>
                      <a:pt x="60" y="101"/>
                    </a:cubicBezTo>
                    <a:cubicBezTo>
                      <a:pt x="60" y="101"/>
                      <a:pt x="60" y="101"/>
                      <a:pt x="60" y="101"/>
                    </a:cubicBezTo>
                    <a:cubicBezTo>
                      <a:pt x="60" y="101"/>
                      <a:pt x="60" y="101"/>
                      <a:pt x="60" y="101"/>
                    </a:cubicBezTo>
                    <a:cubicBezTo>
                      <a:pt x="60" y="101"/>
                      <a:pt x="60" y="101"/>
                      <a:pt x="60" y="101"/>
                    </a:cubicBezTo>
                    <a:cubicBezTo>
                      <a:pt x="60" y="101"/>
                      <a:pt x="60" y="101"/>
                      <a:pt x="60" y="101"/>
                    </a:cubicBezTo>
                    <a:cubicBezTo>
                      <a:pt x="60" y="101"/>
                      <a:pt x="60" y="101"/>
                      <a:pt x="60" y="101"/>
                    </a:cubicBezTo>
                    <a:cubicBezTo>
                      <a:pt x="61" y="101"/>
                      <a:pt x="61" y="101"/>
                      <a:pt x="61" y="101"/>
                    </a:cubicBezTo>
                    <a:cubicBezTo>
                      <a:pt x="61" y="101"/>
                      <a:pt x="61" y="101"/>
                      <a:pt x="61" y="101"/>
                    </a:cubicBezTo>
                    <a:cubicBezTo>
                      <a:pt x="62" y="101"/>
                      <a:pt x="62" y="101"/>
                      <a:pt x="62" y="101"/>
                    </a:cubicBezTo>
                    <a:cubicBezTo>
                      <a:pt x="62" y="101"/>
                      <a:pt x="62" y="101"/>
                      <a:pt x="62" y="101"/>
                    </a:cubicBezTo>
                    <a:cubicBezTo>
                      <a:pt x="63" y="100"/>
                      <a:pt x="63" y="100"/>
                      <a:pt x="63" y="100"/>
                    </a:cubicBezTo>
                    <a:cubicBezTo>
                      <a:pt x="63" y="99"/>
                      <a:pt x="63" y="99"/>
                      <a:pt x="63" y="99"/>
                    </a:cubicBezTo>
                    <a:cubicBezTo>
                      <a:pt x="64" y="100"/>
                      <a:pt x="64" y="100"/>
                      <a:pt x="64" y="100"/>
                    </a:cubicBezTo>
                    <a:cubicBezTo>
                      <a:pt x="64" y="100"/>
                      <a:pt x="64" y="100"/>
                      <a:pt x="64" y="100"/>
                    </a:cubicBezTo>
                    <a:cubicBezTo>
                      <a:pt x="63" y="100"/>
                      <a:pt x="63" y="100"/>
                      <a:pt x="63" y="100"/>
                    </a:cubicBezTo>
                    <a:cubicBezTo>
                      <a:pt x="63" y="101"/>
                      <a:pt x="63" y="101"/>
                      <a:pt x="63" y="101"/>
                    </a:cubicBezTo>
                    <a:cubicBezTo>
                      <a:pt x="63" y="101"/>
                      <a:pt x="63" y="101"/>
                      <a:pt x="63" y="101"/>
                    </a:cubicBezTo>
                    <a:cubicBezTo>
                      <a:pt x="63" y="101"/>
                      <a:pt x="63" y="101"/>
                      <a:pt x="63" y="101"/>
                    </a:cubicBezTo>
                    <a:cubicBezTo>
                      <a:pt x="64" y="101"/>
                      <a:pt x="64" y="101"/>
                      <a:pt x="64" y="101"/>
                    </a:cubicBezTo>
                    <a:cubicBezTo>
                      <a:pt x="64" y="100"/>
                      <a:pt x="64" y="100"/>
                      <a:pt x="64" y="100"/>
                    </a:cubicBezTo>
                    <a:cubicBezTo>
                      <a:pt x="64" y="99"/>
                      <a:pt x="64" y="99"/>
                      <a:pt x="64" y="99"/>
                    </a:cubicBezTo>
                    <a:cubicBezTo>
                      <a:pt x="64" y="100"/>
                      <a:pt x="64" y="100"/>
                      <a:pt x="64" y="100"/>
                    </a:cubicBezTo>
                    <a:cubicBezTo>
                      <a:pt x="65" y="100"/>
                      <a:pt x="65" y="100"/>
                      <a:pt x="65" y="100"/>
                    </a:cubicBezTo>
                    <a:cubicBezTo>
                      <a:pt x="65" y="100"/>
                      <a:pt x="65" y="100"/>
                      <a:pt x="65" y="100"/>
                    </a:cubicBezTo>
                    <a:cubicBezTo>
                      <a:pt x="66" y="100"/>
                      <a:pt x="66" y="100"/>
                      <a:pt x="66" y="100"/>
                    </a:cubicBezTo>
                    <a:cubicBezTo>
                      <a:pt x="66" y="99"/>
                      <a:pt x="66" y="99"/>
                      <a:pt x="66" y="99"/>
                    </a:cubicBezTo>
                    <a:cubicBezTo>
                      <a:pt x="67" y="99"/>
                      <a:pt x="67" y="99"/>
                      <a:pt x="67" y="99"/>
                    </a:cubicBezTo>
                    <a:cubicBezTo>
                      <a:pt x="67" y="99"/>
                      <a:pt x="67" y="99"/>
                      <a:pt x="67" y="99"/>
                    </a:cubicBezTo>
                    <a:cubicBezTo>
                      <a:pt x="67" y="99"/>
                      <a:pt x="67" y="99"/>
                      <a:pt x="67" y="99"/>
                    </a:cubicBezTo>
                    <a:cubicBezTo>
                      <a:pt x="67" y="98"/>
                      <a:pt x="67" y="98"/>
                      <a:pt x="67" y="98"/>
                    </a:cubicBezTo>
                    <a:cubicBezTo>
                      <a:pt x="67" y="98"/>
                      <a:pt x="67" y="98"/>
                      <a:pt x="67" y="98"/>
                    </a:cubicBezTo>
                    <a:cubicBezTo>
                      <a:pt x="67" y="99"/>
                      <a:pt x="67" y="99"/>
                      <a:pt x="67" y="99"/>
                    </a:cubicBezTo>
                    <a:cubicBezTo>
                      <a:pt x="67" y="99"/>
                      <a:pt x="67" y="99"/>
                      <a:pt x="67" y="99"/>
                    </a:cubicBezTo>
                    <a:cubicBezTo>
                      <a:pt x="68" y="99"/>
                      <a:pt x="68" y="99"/>
                      <a:pt x="68" y="99"/>
                    </a:cubicBezTo>
                    <a:cubicBezTo>
                      <a:pt x="68" y="99"/>
                      <a:pt x="68" y="99"/>
                      <a:pt x="68" y="99"/>
                    </a:cubicBezTo>
                    <a:cubicBezTo>
                      <a:pt x="68" y="99"/>
                      <a:pt x="68" y="99"/>
                      <a:pt x="68" y="99"/>
                    </a:cubicBezTo>
                    <a:cubicBezTo>
                      <a:pt x="68" y="98"/>
                      <a:pt x="68" y="98"/>
                      <a:pt x="68" y="98"/>
                    </a:cubicBezTo>
                    <a:cubicBezTo>
                      <a:pt x="68" y="98"/>
                      <a:pt x="68" y="98"/>
                      <a:pt x="68" y="98"/>
                    </a:cubicBezTo>
                    <a:cubicBezTo>
                      <a:pt x="67" y="98"/>
                      <a:pt x="67" y="98"/>
                      <a:pt x="67" y="98"/>
                    </a:cubicBezTo>
                    <a:cubicBezTo>
                      <a:pt x="67" y="98"/>
                      <a:pt x="67" y="98"/>
                      <a:pt x="67" y="98"/>
                    </a:cubicBezTo>
                    <a:cubicBezTo>
                      <a:pt x="68" y="98"/>
                      <a:pt x="68" y="98"/>
                      <a:pt x="68" y="98"/>
                    </a:cubicBezTo>
                    <a:cubicBezTo>
                      <a:pt x="69" y="97"/>
                      <a:pt x="69" y="97"/>
                      <a:pt x="69" y="97"/>
                    </a:cubicBezTo>
                    <a:cubicBezTo>
                      <a:pt x="70" y="97"/>
                      <a:pt x="70" y="97"/>
                      <a:pt x="70" y="97"/>
                    </a:cubicBezTo>
                    <a:cubicBezTo>
                      <a:pt x="70" y="97"/>
                      <a:pt x="70" y="97"/>
                      <a:pt x="70" y="97"/>
                    </a:cubicBezTo>
                    <a:cubicBezTo>
                      <a:pt x="70" y="96"/>
                      <a:pt x="70" y="96"/>
                      <a:pt x="70" y="96"/>
                    </a:cubicBezTo>
                    <a:cubicBezTo>
                      <a:pt x="70" y="96"/>
                      <a:pt x="70" y="96"/>
                      <a:pt x="70" y="96"/>
                    </a:cubicBezTo>
                    <a:cubicBezTo>
                      <a:pt x="70" y="96"/>
                      <a:pt x="70" y="96"/>
                      <a:pt x="70" y="96"/>
                    </a:cubicBezTo>
                    <a:cubicBezTo>
                      <a:pt x="71" y="96"/>
                      <a:pt x="71" y="96"/>
                      <a:pt x="71" y="96"/>
                    </a:cubicBezTo>
                    <a:cubicBezTo>
                      <a:pt x="71" y="96"/>
                      <a:pt x="71" y="96"/>
                      <a:pt x="71" y="96"/>
                    </a:cubicBezTo>
                    <a:cubicBezTo>
                      <a:pt x="71" y="96"/>
                      <a:pt x="71" y="96"/>
                      <a:pt x="71" y="96"/>
                    </a:cubicBezTo>
                    <a:cubicBezTo>
                      <a:pt x="71" y="96"/>
                      <a:pt x="71" y="96"/>
                      <a:pt x="71" y="96"/>
                    </a:cubicBezTo>
                    <a:cubicBezTo>
                      <a:pt x="72" y="96"/>
                      <a:pt x="72" y="96"/>
                      <a:pt x="72" y="96"/>
                    </a:cubicBezTo>
                    <a:cubicBezTo>
                      <a:pt x="72" y="96"/>
                      <a:pt x="72" y="96"/>
                      <a:pt x="72" y="96"/>
                    </a:cubicBezTo>
                    <a:cubicBezTo>
                      <a:pt x="72" y="96"/>
                      <a:pt x="72" y="96"/>
                      <a:pt x="72" y="96"/>
                    </a:cubicBezTo>
                    <a:cubicBezTo>
                      <a:pt x="72" y="95"/>
                      <a:pt x="72" y="95"/>
                      <a:pt x="72" y="95"/>
                    </a:cubicBezTo>
                    <a:cubicBezTo>
                      <a:pt x="72" y="95"/>
                      <a:pt x="72" y="95"/>
                      <a:pt x="72" y="95"/>
                    </a:cubicBezTo>
                    <a:cubicBezTo>
                      <a:pt x="73" y="95"/>
                      <a:pt x="73" y="95"/>
                      <a:pt x="73" y="95"/>
                    </a:cubicBezTo>
                    <a:cubicBezTo>
                      <a:pt x="73" y="95"/>
                      <a:pt x="73" y="95"/>
                      <a:pt x="73" y="95"/>
                    </a:cubicBezTo>
                    <a:cubicBezTo>
                      <a:pt x="73" y="95"/>
                      <a:pt x="73" y="95"/>
                      <a:pt x="73" y="95"/>
                    </a:cubicBezTo>
                    <a:cubicBezTo>
                      <a:pt x="73" y="96"/>
                      <a:pt x="73" y="96"/>
                      <a:pt x="73" y="96"/>
                    </a:cubicBezTo>
                    <a:cubicBezTo>
                      <a:pt x="74" y="95"/>
                      <a:pt x="74" y="95"/>
                      <a:pt x="74" y="95"/>
                    </a:cubicBezTo>
                    <a:cubicBezTo>
                      <a:pt x="74" y="95"/>
                      <a:pt x="74" y="95"/>
                      <a:pt x="74" y="95"/>
                    </a:cubicBezTo>
                    <a:cubicBezTo>
                      <a:pt x="74" y="95"/>
                      <a:pt x="74" y="95"/>
                      <a:pt x="74" y="95"/>
                    </a:cubicBezTo>
                    <a:cubicBezTo>
                      <a:pt x="75" y="94"/>
                      <a:pt x="75" y="94"/>
                      <a:pt x="75" y="94"/>
                    </a:cubicBezTo>
                    <a:cubicBezTo>
                      <a:pt x="75" y="94"/>
                      <a:pt x="75" y="94"/>
                      <a:pt x="75" y="94"/>
                    </a:cubicBezTo>
                    <a:cubicBezTo>
                      <a:pt x="75" y="94"/>
                      <a:pt x="75" y="94"/>
                      <a:pt x="75" y="94"/>
                    </a:cubicBezTo>
                    <a:cubicBezTo>
                      <a:pt x="76" y="94"/>
                      <a:pt x="76" y="94"/>
                      <a:pt x="76" y="94"/>
                    </a:cubicBezTo>
                    <a:cubicBezTo>
                      <a:pt x="76" y="94"/>
                      <a:pt x="76" y="94"/>
                      <a:pt x="76" y="94"/>
                    </a:cubicBezTo>
                    <a:cubicBezTo>
                      <a:pt x="76" y="93"/>
                      <a:pt x="76" y="93"/>
                      <a:pt x="76" y="93"/>
                    </a:cubicBezTo>
                    <a:cubicBezTo>
                      <a:pt x="76" y="93"/>
                      <a:pt x="76" y="93"/>
                      <a:pt x="76" y="93"/>
                    </a:cubicBezTo>
                    <a:cubicBezTo>
                      <a:pt x="76" y="93"/>
                      <a:pt x="76" y="93"/>
                      <a:pt x="76" y="93"/>
                    </a:cubicBezTo>
                    <a:cubicBezTo>
                      <a:pt x="76" y="93"/>
                      <a:pt x="76" y="93"/>
                      <a:pt x="76" y="93"/>
                    </a:cubicBezTo>
                    <a:cubicBezTo>
                      <a:pt x="76" y="92"/>
                      <a:pt x="76" y="92"/>
                      <a:pt x="76" y="92"/>
                    </a:cubicBezTo>
                    <a:cubicBezTo>
                      <a:pt x="77" y="92"/>
                      <a:pt x="77" y="92"/>
                      <a:pt x="77" y="92"/>
                    </a:cubicBezTo>
                    <a:cubicBezTo>
                      <a:pt x="77" y="92"/>
                      <a:pt x="77" y="92"/>
                      <a:pt x="77" y="92"/>
                    </a:cubicBezTo>
                    <a:cubicBezTo>
                      <a:pt x="78" y="92"/>
                      <a:pt x="78" y="92"/>
                      <a:pt x="78" y="92"/>
                    </a:cubicBezTo>
                    <a:cubicBezTo>
                      <a:pt x="78" y="92"/>
                      <a:pt x="78" y="92"/>
                      <a:pt x="78" y="92"/>
                    </a:cubicBezTo>
                    <a:cubicBezTo>
                      <a:pt x="78" y="91"/>
                      <a:pt x="78" y="91"/>
                      <a:pt x="78" y="91"/>
                    </a:cubicBezTo>
                    <a:cubicBezTo>
                      <a:pt x="79" y="91"/>
                      <a:pt x="79" y="91"/>
                      <a:pt x="79" y="91"/>
                    </a:cubicBezTo>
                    <a:cubicBezTo>
                      <a:pt x="79" y="91"/>
                      <a:pt x="79" y="91"/>
                      <a:pt x="79" y="91"/>
                    </a:cubicBezTo>
                    <a:cubicBezTo>
                      <a:pt x="79" y="91"/>
                      <a:pt x="79" y="91"/>
                      <a:pt x="79" y="91"/>
                    </a:cubicBezTo>
                    <a:cubicBezTo>
                      <a:pt x="80" y="90"/>
                      <a:pt x="80" y="90"/>
                      <a:pt x="80" y="90"/>
                    </a:cubicBezTo>
                    <a:cubicBezTo>
                      <a:pt x="80" y="90"/>
                      <a:pt x="80" y="90"/>
                      <a:pt x="80" y="90"/>
                    </a:cubicBezTo>
                    <a:cubicBezTo>
                      <a:pt x="80" y="91"/>
                      <a:pt x="80" y="91"/>
                      <a:pt x="80" y="91"/>
                    </a:cubicBezTo>
                    <a:cubicBezTo>
                      <a:pt x="80" y="91"/>
                      <a:pt x="80" y="91"/>
                      <a:pt x="80" y="91"/>
                    </a:cubicBezTo>
                    <a:cubicBezTo>
                      <a:pt x="81" y="90"/>
                      <a:pt x="81" y="90"/>
                      <a:pt x="81" y="90"/>
                    </a:cubicBezTo>
                    <a:cubicBezTo>
                      <a:pt x="81" y="90"/>
                      <a:pt x="81" y="90"/>
                      <a:pt x="81" y="90"/>
                    </a:cubicBezTo>
                    <a:cubicBezTo>
                      <a:pt x="81" y="90"/>
                      <a:pt x="81" y="90"/>
                      <a:pt x="81" y="90"/>
                    </a:cubicBezTo>
                    <a:cubicBezTo>
                      <a:pt x="81" y="90"/>
                      <a:pt x="81" y="90"/>
                      <a:pt x="81" y="90"/>
                    </a:cubicBezTo>
                    <a:cubicBezTo>
                      <a:pt x="82" y="90"/>
                      <a:pt x="82" y="90"/>
                      <a:pt x="82" y="90"/>
                    </a:cubicBezTo>
                    <a:cubicBezTo>
                      <a:pt x="82" y="89"/>
                      <a:pt x="82" y="89"/>
                      <a:pt x="82" y="89"/>
                    </a:cubicBezTo>
                    <a:cubicBezTo>
                      <a:pt x="82" y="90"/>
                      <a:pt x="82" y="90"/>
                      <a:pt x="82" y="90"/>
                    </a:cubicBezTo>
                    <a:cubicBezTo>
                      <a:pt x="83" y="90"/>
                      <a:pt x="83" y="90"/>
                      <a:pt x="83" y="90"/>
                    </a:cubicBezTo>
                    <a:cubicBezTo>
                      <a:pt x="83" y="89"/>
                      <a:pt x="83" y="89"/>
                      <a:pt x="83" y="89"/>
                    </a:cubicBezTo>
                    <a:cubicBezTo>
                      <a:pt x="83" y="89"/>
                      <a:pt x="83" y="89"/>
                      <a:pt x="83" y="89"/>
                    </a:cubicBezTo>
                    <a:cubicBezTo>
                      <a:pt x="83" y="89"/>
                      <a:pt x="83" y="89"/>
                      <a:pt x="83" y="89"/>
                    </a:cubicBezTo>
                    <a:cubicBezTo>
                      <a:pt x="84" y="89"/>
                      <a:pt x="84" y="89"/>
                      <a:pt x="84" y="89"/>
                    </a:cubicBezTo>
                    <a:cubicBezTo>
                      <a:pt x="84" y="89"/>
                      <a:pt x="84" y="89"/>
                      <a:pt x="84" y="89"/>
                    </a:cubicBezTo>
                    <a:cubicBezTo>
                      <a:pt x="84" y="89"/>
                      <a:pt x="84" y="89"/>
                      <a:pt x="84" y="89"/>
                    </a:cubicBezTo>
                    <a:cubicBezTo>
                      <a:pt x="84" y="89"/>
                      <a:pt x="84" y="89"/>
                      <a:pt x="84" y="89"/>
                    </a:cubicBezTo>
                    <a:cubicBezTo>
                      <a:pt x="85" y="88"/>
                      <a:pt x="85" y="88"/>
                      <a:pt x="85" y="88"/>
                    </a:cubicBezTo>
                    <a:cubicBezTo>
                      <a:pt x="84" y="88"/>
                      <a:pt x="84" y="88"/>
                      <a:pt x="84" y="88"/>
                    </a:cubicBezTo>
                    <a:cubicBezTo>
                      <a:pt x="84" y="88"/>
                      <a:pt x="84" y="88"/>
                      <a:pt x="84" y="88"/>
                    </a:cubicBezTo>
                    <a:cubicBezTo>
                      <a:pt x="84" y="88"/>
                      <a:pt x="84" y="88"/>
                      <a:pt x="84" y="88"/>
                    </a:cubicBezTo>
                    <a:cubicBezTo>
                      <a:pt x="85" y="88"/>
                      <a:pt x="85" y="88"/>
                      <a:pt x="85" y="88"/>
                    </a:cubicBezTo>
                    <a:cubicBezTo>
                      <a:pt x="85" y="88"/>
                      <a:pt x="85" y="88"/>
                      <a:pt x="85" y="88"/>
                    </a:cubicBezTo>
                    <a:cubicBezTo>
                      <a:pt x="85" y="88"/>
                      <a:pt x="85" y="88"/>
                      <a:pt x="85" y="88"/>
                    </a:cubicBezTo>
                    <a:cubicBezTo>
                      <a:pt x="86" y="88"/>
                      <a:pt x="86" y="88"/>
                      <a:pt x="86" y="88"/>
                    </a:cubicBezTo>
                    <a:cubicBezTo>
                      <a:pt x="85" y="87"/>
                      <a:pt x="85" y="87"/>
                      <a:pt x="85" y="87"/>
                    </a:cubicBezTo>
                    <a:cubicBezTo>
                      <a:pt x="85" y="87"/>
                      <a:pt x="85" y="87"/>
                      <a:pt x="85" y="87"/>
                    </a:cubicBezTo>
                    <a:cubicBezTo>
                      <a:pt x="85" y="87"/>
                      <a:pt x="85" y="87"/>
                      <a:pt x="85" y="87"/>
                    </a:cubicBezTo>
                    <a:cubicBezTo>
                      <a:pt x="86" y="87"/>
                      <a:pt x="86" y="87"/>
                      <a:pt x="86" y="87"/>
                    </a:cubicBezTo>
                    <a:cubicBezTo>
                      <a:pt x="86" y="87"/>
                      <a:pt x="86" y="87"/>
                      <a:pt x="86" y="87"/>
                    </a:cubicBezTo>
                    <a:cubicBezTo>
                      <a:pt x="87" y="87"/>
                      <a:pt x="87" y="87"/>
                      <a:pt x="87" y="87"/>
                    </a:cubicBezTo>
                    <a:cubicBezTo>
                      <a:pt x="88" y="86"/>
                      <a:pt x="88" y="86"/>
                      <a:pt x="88" y="86"/>
                    </a:cubicBezTo>
                    <a:cubicBezTo>
                      <a:pt x="88" y="86"/>
                      <a:pt x="88" y="86"/>
                      <a:pt x="88" y="86"/>
                    </a:cubicBezTo>
                    <a:cubicBezTo>
                      <a:pt x="89" y="85"/>
                      <a:pt x="89" y="85"/>
                      <a:pt x="89" y="85"/>
                    </a:cubicBezTo>
                    <a:cubicBezTo>
                      <a:pt x="89" y="84"/>
                      <a:pt x="89" y="84"/>
                      <a:pt x="89" y="84"/>
                    </a:cubicBezTo>
                    <a:cubicBezTo>
                      <a:pt x="89" y="84"/>
                      <a:pt x="89" y="84"/>
                      <a:pt x="89" y="84"/>
                    </a:cubicBezTo>
                    <a:cubicBezTo>
                      <a:pt x="88" y="84"/>
                      <a:pt x="88" y="84"/>
                      <a:pt x="88" y="84"/>
                    </a:cubicBezTo>
                    <a:cubicBezTo>
                      <a:pt x="88" y="84"/>
                      <a:pt x="88" y="84"/>
                      <a:pt x="88" y="84"/>
                    </a:cubicBezTo>
                    <a:cubicBezTo>
                      <a:pt x="88" y="83"/>
                      <a:pt x="88" y="83"/>
                      <a:pt x="88" y="83"/>
                    </a:cubicBezTo>
                    <a:cubicBezTo>
                      <a:pt x="87" y="83"/>
                      <a:pt x="87" y="83"/>
                      <a:pt x="87" y="83"/>
                    </a:cubicBezTo>
                    <a:cubicBezTo>
                      <a:pt x="87" y="83"/>
                      <a:pt x="87" y="83"/>
                      <a:pt x="87" y="83"/>
                    </a:cubicBezTo>
                    <a:cubicBezTo>
                      <a:pt x="87" y="82"/>
                      <a:pt x="87" y="82"/>
                      <a:pt x="87" y="82"/>
                    </a:cubicBezTo>
                    <a:cubicBezTo>
                      <a:pt x="88" y="82"/>
                      <a:pt x="88" y="82"/>
                      <a:pt x="88" y="82"/>
                    </a:cubicBezTo>
                    <a:cubicBezTo>
                      <a:pt x="88" y="82"/>
                      <a:pt x="88" y="82"/>
                      <a:pt x="88" y="82"/>
                    </a:cubicBezTo>
                    <a:cubicBezTo>
                      <a:pt x="89" y="82"/>
                      <a:pt x="89" y="82"/>
                      <a:pt x="89" y="82"/>
                    </a:cubicBezTo>
                    <a:cubicBezTo>
                      <a:pt x="89" y="81"/>
                      <a:pt x="89" y="81"/>
                      <a:pt x="89" y="81"/>
                    </a:cubicBezTo>
                    <a:cubicBezTo>
                      <a:pt x="89" y="81"/>
                      <a:pt x="89" y="81"/>
                      <a:pt x="89" y="81"/>
                    </a:cubicBezTo>
                    <a:cubicBezTo>
                      <a:pt x="89" y="81"/>
                      <a:pt x="89" y="81"/>
                      <a:pt x="89" y="81"/>
                    </a:cubicBezTo>
                    <a:cubicBezTo>
                      <a:pt x="89" y="81"/>
                      <a:pt x="89" y="81"/>
                      <a:pt x="89" y="81"/>
                    </a:cubicBezTo>
                    <a:cubicBezTo>
                      <a:pt x="90" y="81"/>
                      <a:pt x="90" y="81"/>
                      <a:pt x="90" y="81"/>
                    </a:cubicBezTo>
                    <a:cubicBezTo>
                      <a:pt x="91" y="81"/>
                      <a:pt x="91" y="81"/>
                      <a:pt x="91" y="81"/>
                    </a:cubicBezTo>
                    <a:cubicBezTo>
                      <a:pt x="91" y="81"/>
                      <a:pt x="91" y="81"/>
                      <a:pt x="91" y="81"/>
                    </a:cubicBezTo>
                    <a:cubicBezTo>
                      <a:pt x="91" y="81"/>
                      <a:pt x="91" y="81"/>
                      <a:pt x="91" y="81"/>
                    </a:cubicBezTo>
                    <a:cubicBezTo>
                      <a:pt x="91" y="81"/>
                      <a:pt x="91" y="81"/>
                      <a:pt x="91" y="81"/>
                    </a:cubicBezTo>
                    <a:cubicBezTo>
                      <a:pt x="92" y="81"/>
                      <a:pt x="92" y="81"/>
                      <a:pt x="92" y="81"/>
                    </a:cubicBezTo>
                    <a:cubicBezTo>
                      <a:pt x="92" y="81"/>
                      <a:pt x="92" y="81"/>
                      <a:pt x="92" y="81"/>
                    </a:cubicBezTo>
                    <a:cubicBezTo>
                      <a:pt x="92" y="80"/>
                      <a:pt x="92" y="80"/>
                      <a:pt x="92" y="80"/>
                    </a:cubicBezTo>
                    <a:cubicBezTo>
                      <a:pt x="92" y="80"/>
                      <a:pt x="92" y="80"/>
                      <a:pt x="92" y="80"/>
                    </a:cubicBezTo>
                    <a:cubicBezTo>
                      <a:pt x="92" y="80"/>
                      <a:pt x="92" y="80"/>
                      <a:pt x="92" y="80"/>
                    </a:cubicBezTo>
                    <a:cubicBezTo>
                      <a:pt x="92" y="80"/>
                      <a:pt x="92" y="80"/>
                      <a:pt x="92" y="80"/>
                    </a:cubicBezTo>
                    <a:cubicBezTo>
                      <a:pt x="93" y="80"/>
                      <a:pt x="93" y="80"/>
                      <a:pt x="93" y="80"/>
                    </a:cubicBezTo>
                    <a:cubicBezTo>
                      <a:pt x="94" y="80"/>
                      <a:pt x="94" y="80"/>
                      <a:pt x="94" y="80"/>
                    </a:cubicBezTo>
                    <a:cubicBezTo>
                      <a:pt x="94" y="79"/>
                      <a:pt x="94" y="79"/>
                      <a:pt x="94" y="79"/>
                    </a:cubicBezTo>
                    <a:cubicBezTo>
                      <a:pt x="94" y="78"/>
                      <a:pt x="94" y="78"/>
                      <a:pt x="94" y="78"/>
                    </a:cubicBezTo>
                    <a:cubicBezTo>
                      <a:pt x="93" y="78"/>
                      <a:pt x="93" y="78"/>
                      <a:pt x="93" y="78"/>
                    </a:cubicBezTo>
                    <a:cubicBezTo>
                      <a:pt x="93" y="78"/>
                      <a:pt x="93" y="78"/>
                      <a:pt x="93" y="78"/>
                    </a:cubicBezTo>
                    <a:cubicBezTo>
                      <a:pt x="92" y="78"/>
                      <a:pt x="92" y="78"/>
                      <a:pt x="92" y="78"/>
                    </a:cubicBezTo>
                    <a:cubicBezTo>
                      <a:pt x="92" y="78"/>
                      <a:pt x="92" y="78"/>
                      <a:pt x="92" y="78"/>
                    </a:cubicBezTo>
                    <a:cubicBezTo>
                      <a:pt x="93" y="78"/>
                      <a:pt x="93" y="78"/>
                      <a:pt x="93" y="78"/>
                    </a:cubicBezTo>
                    <a:cubicBezTo>
                      <a:pt x="93" y="78"/>
                      <a:pt x="93" y="78"/>
                      <a:pt x="93" y="78"/>
                    </a:cubicBezTo>
                    <a:cubicBezTo>
                      <a:pt x="94" y="78"/>
                      <a:pt x="94" y="78"/>
                      <a:pt x="94" y="78"/>
                    </a:cubicBezTo>
                    <a:cubicBezTo>
                      <a:pt x="95" y="78"/>
                      <a:pt x="95" y="78"/>
                      <a:pt x="95" y="78"/>
                    </a:cubicBezTo>
                    <a:cubicBezTo>
                      <a:pt x="95" y="77"/>
                      <a:pt x="95" y="77"/>
                      <a:pt x="95" y="77"/>
                    </a:cubicBezTo>
                    <a:cubicBezTo>
                      <a:pt x="95" y="77"/>
                      <a:pt x="95" y="77"/>
                      <a:pt x="95" y="77"/>
                    </a:cubicBezTo>
                    <a:cubicBezTo>
                      <a:pt x="96" y="76"/>
                      <a:pt x="96" y="76"/>
                      <a:pt x="96" y="76"/>
                    </a:cubicBezTo>
                    <a:cubicBezTo>
                      <a:pt x="97" y="76"/>
                      <a:pt x="97" y="76"/>
                      <a:pt x="97" y="76"/>
                    </a:cubicBezTo>
                    <a:cubicBezTo>
                      <a:pt x="98" y="76"/>
                      <a:pt x="98" y="76"/>
                      <a:pt x="98" y="76"/>
                    </a:cubicBezTo>
                    <a:cubicBezTo>
                      <a:pt x="98" y="75"/>
                      <a:pt x="98" y="75"/>
                      <a:pt x="98" y="75"/>
                    </a:cubicBezTo>
                    <a:cubicBezTo>
                      <a:pt x="98" y="75"/>
                      <a:pt x="98" y="75"/>
                      <a:pt x="98" y="75"/>
                    </a:cubicBezTo>
                    <a:cubicBezTo>
                      <a:pt x="99" y="74"/>
                      <a:pt x="99" y="74"/>
                      <a:pt x="99" y="74"/>
                    </a:cubicBezTo>
                    <a:cubicBezTo>
                      <a:pt x="100" y="74"/>
                      <a:pt x="100" y="74"/>
                      <a:pt x="100" y="74"/>
                    </a:cubicBezTo>
                    <a:cubicBezTo>
                      <a:pt x="102" y="73"/>
                      <a:pt x="102" y="73"/>
                      <a:pt x="102" y="73"/>
                    </a:cubicBezTo>
                    <a:cubicBezTo>
                      <a:pt x="102" y="73"/>
                      <a:pt x="102" y="73"/>
                      <a:pt x="102" y="73"/>
                    </a:cubicBezTo>
                    <a:cubicBezTo>
                      <a:pt x="103" y="72"/>
                      <a:pt x="103" y="72"/>
                      <a:pt x="103" y="72"/>
                    </a:cubicBezTo>
                    <a:cubicBezTo>
                      <a:pt x="103" y="72"/>
                      <a:pt x="103" y="72"/>
                      <a:pt x="103" y="72"/>
                    </a:cubicBezTo>
                    <a:cubicBezTo>
                      <a:pt x="103" y="73"/>
                      <a:pt x="103" y="73"/>
                      <a:pt x="103" y="73"/>
                    </a:cubicBezTo>
                    <a:cubicBezTo>
                      <a:pt x="103" y="73"/>
                      <a:pt x="103" y="73"/>
                      <a:pt x="103" y="73"/>
                    </a:cubicBezTo>
                    <a:cubicBezTo>
                      <a:pt x="104" y="73"/>
                      <a:pt x="104" y="73"/>
                      <a:pt x="104" y="73"/>
                    </a:cubicBezTo>
                    <a:cubicBezTo>
                      <a:pt x="104" y="74"/>
                      <a:pt x="104" y="74"/>
                      <a:pt x="104" y="74"/>
                    </a:cubicBezTo>
                    <a:cubicBezTo>
                      <a:pt x="105" y="73"/>
                      <a:pt x="105" y="73"/>
                      <a:pt x="105" y="73"/>
                    </a:cubicBezTo>
                    <a:cubicBezTo>
                      <a:pt x="105" y="72"/>
                      <a:pt x="105" y="72"/>
                      <a:pt x="105" y="72"/>
                    </a:cubicBezTo>
                    <a:cubicBezTo>
                      <a:pt x="107" y="72"/>
                      <a:pt x="107" y="72"/>
                      <a:pt x="107" y="72"/>
                    </a:cubicBezTo>
                    <a:cubicBezTo>
                      <a:pt x="107" y="72"/>
                      <a:pt x="107" y="72"/>
                      <a:pt x="107" y="72"/>
                    </a:cubicBezTo>
                    <a:cubicBezTo>
                      <a:pt x="107" y="72"/>
                      <a:pt x="107" y="72"/>
                      <a:pt x="107" y="72"/>
                    </a:cubicBezTo>
                    <a:cubicBezTo>
                      <a:pt x="106" y="73"/>
                      <a:pt x="106" y="73"/>
                      <a:pt x="106" y="73"/>
                    </a:cubicBezTo>
                    <a:cubicBezTo>
                      <a:pt x="105" y="73"/>
                      <a:pt x="105" y="73"/>
                      <a:pt x="105" y="73"/>
                    </a:cubicBezTo>
                    <a:cubicBezTo>
                      <a:pt x="104" y="74"/>
                      <a:pt x="104" y="74"/>
                      <a:pt x="104" y="74"/>
                    </a:cubicBezTo>
                    <a:cubicBezTo>
                      <a:pt x="104" y="75"/>
                      <a:pt x="104" y="75"/>
                      <a:pt x="104" y="75"/>
                    </a:cubicBezTo>
                    <a:cubicBezTo>
                      <a:pt x="104" y="76"/>
                      <a:pt x="104" y="76"/>
                      <a:pt x="104" y="76"/>
                    </a:cubicBezTo>
                    <a:cubicBezTo>
                      <a:pt x="104" y="76"/>
                      <a:pt x="104" y="76"/>
                      <a:pt x="104" y="76"/>
                    </a:cubicBezTo>
                    <a:cubicBezTo>
                      <a:pt x="104" y="76"/>
                      <a:pt x="104" y="76"/>
                      <a:pt x="104" y="76"/>
                    </a:cubicBezTo>
                    <a:cubicBezTo>
                      <a:pt x="103" y="76"/>
                      <a:pt x="103" y="76"/>
                      <a:pt x="103" y="76"/>
                    </a:cubicBezTo>
                    <a:cubicBezTo>
                      <a:pt x="103" y="76"/>
                      <a:pt x="103" y="76"/>
                      <a:pt x="103" y="76"/>
                    </a:cubicBezTo>
                    <a:cubicBezTo>
                      <a:pt x="103" y="76"/>
                      <a:pt x="103" y="76"/>
                      <a:pt x="103" y="76"/>
                    </a:cubicBezTo>
                    <a:cubicBezTo>
                      <a:pt x="102" y="76"/>
                      <a:pt x="102" y="76"/>
                      <a:pt x="102" y="76"/>
                    </a:cubicBezTo>
                    <a:cubicBezTo>
                      <a:pt x="102" y="75"/>
                      <a:pt x="102" y="75"/>
                      <a:pt x="102" y="75"/>
                    </a:cubicBezTo>
                    <a:cubicBezTo>
                      <a:pt x="101" y="75"/>
                      <a:pt x="101" y="75"/>
                      <a:pt x="101" y="75"/>
                    </a:cubicBezTo>
                    <a:cubicBezTo>
                      <a:pt x="101" y="75"/>
                      <a:pt x="101" y="75"/>
                      <a:pt x="101" y="75"/>
                    </a:cubicBezTo>
                    <a:cubicBezTo>
                      <a:pt x="100" y="76"/>
                      <a:pt x="100" y="76"/>
                      <a:pt x="100" y="76"/>
                    </a:cubicBezTo>
                    <a:cubicBezTo>
                      <a:pt x="99" y="76"/>
                      <a:pt x="99" y="76"/>
                      <a:pt x="99" y="76"/>
                    </a:cubicBezTo>
                    <a:cubicBezTo>
                      <a:pt x="98" y="76"/>
                      <a:pt x="98" y="76"/>
                      <a:pt x="98" y="76"/>
                    </a:cubicBezTo>
                    <a:cubicBezTo>
                      <a:pt x="98" y="77"/>
                      <a:pt x="98" y="77"/>
                      <a:pt x="98" y="77"/>
                    </a:cubicBezTo>
                    <a:cubicBezTo>
                      <a:pt x="98" y="77"/>
                      <a:pt x="98" y="77"/>
                      <a:pt x="98" y="77"/>
                    </a:cubicBezTo>
                    <a:cubicBezTo>
                      <a:pt x="98" y="78"/>
                      <a:pt x="98" y="78"/>
                      <a:pt x="98" y="78"/>
                    </a:cubicBezTo>
                    <a:cubicBezTo>
                      <a:pt x="97" y="79"/>
                      <a:pt x="97" y="79"/>
                      <a:pt x="97" y="79"/>
                    </a:cubicBezTo>
                    <a:cubicBezTo>
                      <a:pt x="97" y="79"/>
                      <a:pt x="97" y="79"/>
                      <a:pt x="97" y="79"/>
                    </a:cubicBezTo>
                    <a:cubicBezTo>
                      <a:pt x="95" y="81"/>
                      <a:pt x="95" y="81"/>
                      <a:pt x="95" y="81"/>
                    </a:cubicBezTo>
                    <a:cubicBezTo>
                      <a:pt x="95" y="81"/>
                      <a:pt x="95" y="81"/>
                      <a:pt x="95" y="81"/>
                    </a:cubicBezTo>
                    <a:cubicBezTo>
                      <a:pt x="95" y="82"/>
                      <a:pt x="95" y="82"/>
                      <a:pt x="95" y="82"/>
                    </a:cubicBezTo>
                    <a:cubicBezTo>
                      <a:pt x="95" y="83"/>
                      <a:pt x="95" y="83"/>
                      <a:pt x="95" y="83"/>
                    </a:cubicBezTo>
                    <a:cubicBezTo>
                      <a:pt x="96" y="82"/>
                      <a:pt x="96" y="82"/>
                      <a:pt x="96" y="82"/>
                    </a:cubicBezTo>
                    <a:cubicBezTo>
                      <a:pt x="96" y="82"/>
                      <a:pt x="96" y="82"/>
                      <a:pt x="96" y="82"/>
                    </a:cubicBezTo>
                    <a:cubicBezTo>
                      <a:pt x="97" y="82"/>
                      <a:pt x="97" y="82"/>
                      <a:pt x="97" y="82"/>
                    </a:cubicBezTo>
                    <a:cubicBezTo>
                      <a:pt x="97" y="82"/>
                      <a:pt x="97" y="82"/>
                      <a:pt x="97" y="82"/>
                    </a:cubicBezTo>
                    <a:cubicBezTo>
                      <a:pt x="97" y="82"/>
                      <a:pt x="97" y="82"/>
                      <a:pt x="97" y="82"/>
                    </a:cubicBezTo>
                    <a:cubicBezTo>
                      <a:pt x="96" y="83"/>
                      <a:pt x="96" y="83"/>
                      <a:pt x="96" y="83"/>
                    </a:cubicBezTo>
                    <a:cubicBezTo>
                      <a:pt x="96" y="83"/>
                      <a:pt x="96" y="83"/>
                      <a:pt x="96" y="83"/>
                    </a:cubicBezTo>
                    <a:cubicBezTo>
                      <a:pt x="95" y="84"/>
                      <a:pt x="95" y="84"/>
                      <a:pt x="95" y="84"/>
                    </a:cubicBezTo>
                    <a:cubicBezTo>
                      <a:pt x="95" y="83"/>
                      <a:pt x="95" y="83"/>
                      <a:pt x="95" y="83"/>
                    </a:cubicBezTo>
                    <a:cubicBezTo>
                      <a:pt x="94" y="83"/>
                      <a:pt x="94" y="83"/>
                      <a:pt x="94" y="83"/>
                    </a:cubicBezTo>
                    <a:cubicBezTo>
                      <a:pt x="94" y="84"/>
                      <a:pt x="94" y="84"/>
                      <a:pt x="94" y="84"/>
                    </a:cubicBezTo>
                    <a:cubicBezTo>
                      <a:pt x="94" y="84"/>
                      <a:pt x="94" y="84"/>
                      <a:pt x="94" y="84"/>
                    </a:cubicBezTo>
                    <a:cubicBezTo>
                      <a:pt x="94" y="84"/>
                      <a:pt x="94" y="84"/>
                      <a:pt x="94" y="84"/>
                    </a:cubicBezTo>
                    <a:cubicBezTo>
                      <a:pt x="93" y="84"/>
                      <a:pt x="93" y="84"/>
                      <a:pt x="93" y="84"/>
                    </a:cubicBezTo>
                    <a:cubicBezTo>
                      <a:pt x="93" y="85"/>
                      <a:pt x="93" y="85"/>
                      <a:pt x="93" y="85"/>
                    </a:cubicBezTo>
                    <a:cubicBezTo>
                      <a:pt x="94" y="86"/>
                      <a:pt x="94" y="86"/>
                      <a:pt x="94" y="86"/>
                    </a:cubicBezTo>
                    <a:cubicBezTo>
                      <a:pt x="94" y="86"/>
                      <a:pt x="94" y="86"/>
                      <a:pt x="94" y="86"/>
                    </a:cubicBezTo>
                    <a:cubicBezTo>
                      <a:pt x="94" y="85"/>
                      <a:pt x="94" y="85"/>
                      <a:pt x="94" y="85"/>
                    </a:cubicBezTo>
                    <a:cubicBezTo>
                      <a:pt x="95" y="85"/>
                      <a:pt x="95" y="85"/>
                      <a:pt x="95" y="85"/>
                    </a:cubicBezTo>
                    <a:cubicBezTo>
                      <a:pt x="95" y="85"/>
                      <a:pt x="95" y="85"/>
                      <a:pt x="95" y="85"/>
                    </a:cubicBezTo>
                    <a:cubicBezTo>
                      <a:pt x="95" y="85"/>
                      <a:pt x="95" y="85"/>
                      <a:pt x="95" y="85"/>
                    </a:cubicBezTo>
                    <a:cubicBezTo>
                      <a:pt x="95" y="85"/>
                      <a:pt x="95" y="85"/>
                      <a:pt x="95" y="85"/>
                    </a:cubicBezTo>
                    <a:cubicBezTo>
                      <a:pt x="96" y="85"/>
                      <a:pt x="96" y="85"/>
                      <a:pt x="96" y="85"/>
                    </a:cubicBezTo>
                    <a:cubicBezTo>
                      <a:pt x="96" y="85"/>
                      <a:pt x="96" y="85"/>
                      <a:pt x="96" y="85"/>
                    </a:cubicBezTo>
                    <a:cubicBezTo>
                      <a:pt x="96" y="85"/>
                      <a:pt x="96" y="85"/>
                      <a:pt x="96" y="85"/>
                    </a:cubicBezTo>
                    <a:cubicBezTo>
                      <a:pt x="97" y="84"/>
                      <a:pt x="97" y="84"/>
                      <a:pt x="97" y="84"/>
                    </a:cubicBezTo>
                    <a:cubicBezTo>
                      <a:pt x="97" y="83"/>
                      <a:pt x="97" y="83"/>
                      <a:pt x="97" y="83"/>
                    </a:cubicBezTo>
                    <a:cubicBezTo>
                      <a:pt x="97" y="83"/>
                      <a:pt x="97" y="83"/>
                      <a:pt x="97" y="83"/>
                    </a:cubicBezTo>
                    <a:cubicBezTo>
                      <a:pt x="97" y="83"/>
                      <a:pt x="97" y="83"/>
                      <a:pt x="97" y="83"/>
                    </a:cubicBezTo>
                    <a:cubicBezTo>
                      <a:pt x="97" y="84"/>
                      <a:pt x="97" y="84"/>
                      <a:pt x="97" y="84"/>
                    </a:cubicBezTo>
                    <a:cubicBezTo>
                      <a:pt x="97" y="84"/>
                      <a:pt x="97" y="84"/>
                      <a:pt x="97" y="84"/>
                    </a:cubicBezTo>
                    <a:cubicBezTo>
                      <a:pt x="98" y="84"/>
                      <a:pt x="98" y="84"/>
                      <a:pt x="98" y="84"/>
                    </a:cubicBezTo>
                    <a:cubicBezTo>
                      <a:pt x="99" y="83"/>
                      <a:pt x="99" y="83"/>
                      <a:pt x="99" y="83"/>
                    </a:cubicBezTo>
                    <a:cubicBezTo>
                      <a:pt x="100" y="83"/>
                      <a:pt x="100" y="83"/>
                      <a:pt x="100" y="83"/>
                    </a:cubicBezTo>
                    <a:cubicBezTo>
                      <a:pt x="100" y="84"/>
                      <a:pt x="100" y="84"/>
                      <a:pt x="100" y="84"/>
                    </a:cubicBezTo>
                    <a:cubicBezTo>
                      <a:pt x="100" y="83"/>
                      <a:pt x="100" y="83"/>
                      <a:pt x="100" y="83"/>
                    </a:cubicBezTo>
                    <a:cubicBezTo>
                      <a:pt x="100" y="82"/>
                      <a:pt x="100" y="82"/>
                      <a:pt x="100" y="82"/>
                    </a:cubicBezTo>
                    <a:cubicBezTo>
                      <a:pt x="101" y="82"/>
                      <a:pt x="101" y="82"/>
                      <a:pt x="101" y="82"/>
                    </a:cubicBezTo>
                    <a:cubicBezTo>
                      <a:pt x="101" y="82"/>
                      <a:pt x="101" y="82"/>
                      <a:pt x="101" y="82"/>
                    </a:cubicBezTo>
                    <a:cubicBezTo>
                      <a:pt x="101" y="83"/>
                      <a:pt x="101" y="83"/>
                      <a:pt x="101" y="83"/>
                    </a:cubicBezTo>
                    <a:cubicBezTo>
                      <a:pt x="101" y="83"/>
                      <a:pt x="101" y="83"/>
                      <a:pt x="101" y="83"/>
                    </a:cubicBezTo>
                    <a:cubicBezTo>
                      <a:pt x="101" y="83"/>
                      <a:pt x="101" y="83"/>
                      <a:pt x="101" y="83"/>
                    </a:cubicBezTo>
                    <a:cubicBezTo>
                      <a:pt x="102" y="82"/>
                      <a:pt x="102" y="82"/>
                      <a:pt x="102" y="82"/>
                    </a:cubicBezTo>
                    <a:cubicBezTo>
                      <a:pt x="102" y="81"/>
                      <a:pt x="102" y="81"/>
                      <a:pt x="102" y="81"/>
                    </a:cubicBezTo>
                    <a:cubicBezTo>
                      <a:pt x="102" y="81"/>
                      <a:pt x="102" y="81"/>
                      <a:pt x="102" y="81"/>
                    </a:cubicBezTo>
                    <a:cubicBezTo>
                      <a:pt x="102" y="81"/>
                      <a:pt x="102" y="81"/>
                      <a:pt x="102" y="81"/>
                    </a:cubicBezTo>
                    <a:cubicBezTo>
                      <a:pt x="102" y="82"/>
                      <a:pt x="102" y="82"/>
                      <a:pt x="102" y="82"/>
                    </a:cubicBezTo>
                    <a:cubicBezTo>
                      <a:pt x="102" y="82"/>
                      <a:pt x="102" y="82"/>
                      <a:pt x="102" y="82"/>
                    </a:cubicBezTo>
                    <a:cubicBezTo>
                      <a:pt x="103" y="81"/>
                      <a:pt x="103" y="81"/>
                      <a:pt x="103" y="81"/>
                    </a:cubicBezTo>
                    <a:cubicBezTo>
                      <a:pt x="103" y="82"/>
                      <a:pt x="103" y="82"/>
                      <a:pt x="103" y="82"/>
                    </a:cubicBezTo>
                    <a:cubicBezTo>
                      <a:pt x="103" y="82"/>
                      <a:pt x="103" y="82"/>
                      <a:pt x="103" y="82"/>
                    </a:cubicBezTo>
                    <a:cubicBezTo>
                      <a:pt x="103" y="82"/>
                      <a:pt x="103" y="82"/>
                      <a:pt x="103" y="82"/>
                    </a:cubicBezTo>
                    <a:cubicBezTo>
                      <a:pt x="104" y="83"/>
                      <a:pt x="104" y="83"/>
                      <a:pt x="104" y="83"/>
                    </a:cubicBezTo>
                    <a:cubicBezTo>
                      <a:pt x="104" y="82"/>
                      <a:pt x="104" y="82"/>
                      <a:pt x="104" y="82"/>
                    </a:cubicBezTo>
                    <a:cubicBezTo>
                      <a:pt x="104" y="81"/>
                      <a:pt x="104" y="81"/>
                      <a:pt x="104" y="81"/>
                    </a:cubicBezTo>
                    <a:cubicBezTo>
                      <a:pt x="105" y="81"/>
                      <a:pt x="105" y="81"/>
                      <a:pt x="105" y="81"/>
                    </a:cubicBezTo>
                    <a:cubicBezTo>
                      <a:pt x="106" y="81"/>
                      <a:pt x="106" y="81"/>
                      <a:pt x="106" y="81"/>
                    </a:cubicBezTo>
                    <a:cubicBezTo>
                      <a:pt x="105" y="81"/>
                      <a:pt x="105" y="81"/>
                      <a:pt x="105" y="81"/>
                    </a:cubicBezTo>
                    <a:cubicBezTo>
                      <a:pt x="106" y="80"/>
                      <a:pt x="106" y="80"/>
                      <a:pt x="106" y="80"/>
                    </a:cubicBezTo>
                    <a:cubicBezTo>
                      <a:pt x="107" y="80"/>
                      <a:pt x="107" y="80"/>
                      <a:pt x="107" y="80"/>
                    </a:cubicBezTo>
                    <a:cubicBezTo>
                      <a:pt x="107" y="79"/>
                      <a:pt x="107" y="79"/>
                      <a:pt x="107" y="79"/>
                    </a:cubicBezTo>
                    <a:cubicBezTo>
                      <a:pt x="107" y="79"/>
                      <a:pt x="107" y="79"/>
                      <a:pt x="107" y="79"/>
                    </a:cubicBezTo>
                    <a:cubicBezTo>
                      <a:pt x="106" y="79"/>
                      <a:pt x="106" y="79"/>
                      <a:pt x="106" y="79"/>
                    </a:cubicBezTo>
                    <a:cubicBezTo>
                      <a:pt x="106" y="79"/>
                      <a:pt x="106" y="79"/>
                      <a:pt x="106" y="79"/>
                    </a:cubicBezTo>
                    <a:cubicBezTo>
                      <a:pt x="105" y="79"/>
                      <a:pt x="105" y="79"/>
                      <a:pt x="105" y="79"/>
                    </a:cubicBezTo>
                    <a:cubicBezTo>
                      <a:pt x="106" y="78"/>
                      <a:pt x="106" y="78"/>
                      <a:pt x="106" y="78"/>
                    </a:cubicBezTo>
                    <a:cubicBezTo>
                      <a:pt x="106" y="78"/>
                      <a:pt x="106" y="78"/>
                      <a:pt x="106" y="78"/>
                    </a:cubicBezTo>
                    <a:cubicBezTo>
                      <a:pt x="106" y="78"/>
                      <a:pt x="106" y="78"/>
                      <a:pt x="106" y="78"/>
                    </a:cubicBezTo>
                    <a:cubicBezTo>
                      <a:pt x="107" y="78"/>
                      <a:pt x="107" y="78"/>
                      <a:pt x="107" y="78"/>
                    </a:cubicBezTo>
                    <a:cubicBezTo>
                      <a:pt x="107" y="78"/>
                      <a:pt x="107" y="78"/>
                      <a:pt x="107" y="78"/>
                    </a:cubicBezTo>
                    <a:cubicBezTo>
                      <a:pt x="106" y="78"/>
                      <a:pt x="106" y="78"/>
                      <a:pt x="106" y="78"/>
                    </a:cubicBezTo>
                    <a:cubicBezTo>
                      <a:pt x="106" y="77"/>
                      <a:pt x="106" y="77"/>
                      <a:pt x="106" y="77"/>
                    </a:cubicBezTo>
                    <a:cubicBezTo>
                      <a:pt x="106" y="77"/>
                      <a:pt x="106" y="77"/>
                      <a:pt x="106" y="77"/>
                    </a:cubicBezTo>
                    <a:cubicBezTo>
                      <a:pt x="106" y="77"/>
                      <a:pt x="106" y="77"/>
                      <a:pt x="106" y="77"/>
                    </a:cubicBezTo>
                    <a:cubicBezTo>
                      <a:pt x="107" y="77"/>
                      <a:pt x="107" y="77"/>
                      <a:pt x="107" y="77"/>
                    </a:cubicBezTo>
                    <a:cubicBezTo>
                      <a:pt x="107" y="77"/>
                      <a:pt x="107" y="77"/>
                      <a:pt x="107" y="77"/>
                    </a:cubicBezTo>
                    <a:cubicBezTo>
                      <a:pt x="107" y="77"/>
                      <a:pt x="107" y="77"/>
                      <a:pt x="107" y="77"/>
                    </a:cubicBezTo>
                    <a:cubicBezTo>
                      <a:pt x="107" y="76"/>
                      <a:pt x="107" y="76"/>
                      <a:pt x="107" y="76"/>
                    </a:cubicBezTo>
                    <a:cubicBezTo>
                      <a:pt x="108" y="75"/>
                      <a:pt x="108" y="75"/>
                      <a:pt x="108" y="75"/>
                    </a:cubicBezTo>
                    <a:cubicBezTo>
                      <a:pt x="108" y="76"/>
                      <a:pt x="108" y="76"/>
                      <a:pt x="108" y="76"/>
                    </a:cubicBezTo>
                    <a:cubicBezTo>
                      <a:pt x="109" y="76"/>
                      <a:pt x="109" y="76"/>
                      <a:pt x="109" y="76"/>
                    </a:cubicBezTo>
                    <a:cubicBezTo>
                      <a:pt x="109" y="76"/>
                      <a:pt x="109" y="76"/>
                      <a:pt x="109" y="76"/>
                    </a:cubicBezTo>
                    <a:cubicBezTo>
                      <a:pt x="108" y="76"/>
                      <a:pt x="108" y="76"/>
                      <a:pt x="108" y="76"/>
                    </a:cubicBezTo>
                    <a:cubicBezTo>
                      <a:pt x="108" y="77"/>
                      <a:pt x="108" y="77"/>
                      <a:pt x="108" y="77"/>
                    </a:cubicBezTo>
                    <a:cubicBezTo>
                      <a:pt x="109" y="78"/>
                      <a:pt x="109" y="78"/>
                      <a:pt x="109" y="78"/>
                    </a:cubicBezTo>
                    <a:cubicBezTo>
                      <a:pt x="109" y="78"/>
                      <a:pt x="109" y="78"/>
                      <a:pt x="109" y="78"/>
                    </a:cubicBezTo>
                    <a:cubicBezTo>
                      <a:pt x="109" y="77"/>
                      <a:pt x="109" y="77"/>
                      <a:pt x="109" y="77"/>
                    </a:cubicBezTo>
                    <a:cubicBezTo>
                      <a:pt x="110" y="76"/>
                      <a:pt x="110" y="76"/>
                      <a:pt x="110" y="76"/>
                    </a:cubicBezTo>
                    <a:cubicBezTo>
                      <a:pt x="110" y="76"/>
                      <a:pt x="110" y="76"/>
                      <a:pt x="110" y="76"/>
                    </a:cubicBezTo>
                    <a:cubicBezTo>
                      <a:pt x="110" y="77"/>
                      <a:pt x="110" y="77"/>
                      <a:pt x="110" y="77"/>
                    </a:cubicBezTo>
                    <a:cubicBezTo>
                      <a:pt x="109" y="77"/>
                      <a:pt x="109" y="77"/>
                      <a:pt x="109" y="77"/>
                    </a:cubicBezTo>
                    <a:cubicBezTo>
                      <a:pt x="110" y="78"/>
                      <a:pt x="110" y="78"/>
                      <a:pt x="110" y="78"/>
                    </a:cubicBezTo>
                    <a:cubicBezTo>
                      <a:pt x="110" y="77"/>
                      <a:pt x="110" y="77"/>
                      <a:pt x="110" y="77"/>
                    </a:cubicBezTo>
                    <a:cubicBezTo>
                      <a:pt x="110" y="77"/>
                      <a:pt x="110" y="77"/>
                      <a:pt x="110" y="77"/>
                    </a:cubicBezTo>
                    <a:cubicBezTo>
                      <a:pt x="111" y="77"/>
                      <a:pt x="111" y="77"/>
                      <a:pt x="111" y="77"/>
                    </a:cubicBezTo>
                    <a:cubicBezTo>
                      <a:pt x="111" y="77"/>
                      <a:pt x="111" y="77"/>
                      <a:pt x="111" y="77"/>
                    </a:cubicBezTo>
                    <a:cubicBezTo>
                      <a:pt x="112" y="77"/>
                      <a:pt x="112" y="77"/>
                      <a:pt x="112" y="77"/>
                    </a:cubicBezTo>
                    <a:cubicBezTo>
                      <a:pt x="112" y="76"/>
                      <a:pt x="112" y="76"/>
                      <a:pt x="112" y="76"/>
                    </a:cubicBezTo>
                    <a:cubicBezTo>
                      <a:pt x="113" y="76"/>
                      <a:pt x="113" y="76"/>
                      <a:pt x="113" y="76"/>
                    </a:cubicBezTo>
                    <a:cubicBezTo>
                      <a:pt x="113" y="76"/>
                      <a:pt x="113" y="76"/>
                      <a:pt x="113" y="76"/>
                    </a:cubicBezTo>
                    <a:cubicBezTo>
                      <a:pt x="113" y="77"/>
                      <a:pt x="113" y="77"/>
                      <a:pt x="113" y="77"/>
                    </a:cubicBezTo>
                    <a:cubicBezTo>
                      <a:pt x="113" y="77"/>
                      <a:pt x="113" y="77"/>
                      <a:pt x="113" y="77"/>
                    </a:cubicBezTo>
                    <a:cubicBezTo>
                      <a:pt x="112" y="77"/>
                      <a:pt x="112" y="77"/>
                      <a:pt x="112" y="77"/>
                    </a:cubicBezTo>
                    <a:cubicBezTo>
                      <a:pt x="112" y="77"/>
                      <a:pt x="112" y="77"/>
                      <a:pt x="112" y="77"/>
                    </a:cubicBezTo>
                    <a:cubicBezTo>
                      <a:pt x="111" y="78"/>
                      <a:pt x="111" y="78"/>
                      <a:pt x="111" y="78"/>
                    </a:cubicBezTo>
                    <a:cubicBezTo>
                      <a:pt x="112" y="78"/>
                      <a:pt x="112" y="78"/>
                      <a:pt x="112" y="78"/>
                    </a:cubicBezTo>
                    <a:cubicBezTo>
                      <a:pt x="113" y="78"/>
                      <a:pt x="113" y="78"/>
                      <a:pt x="113" y="78"/>
                    </a:cubicBezTo>
                    <a:cubicBezTo>
                      <a:pt x="113" y="79"/>
                      <a:pt x="113" y="79"/>
                      <a:pt x="113" y="79"/>
                    </a:cubicBezTo>
                    <a:cubicBezTo>
                      <a:pt x="113" y="79"/>
                      <a:pt x="113" y="79"/>
                      <a:pt x="113" y="79"/>
                    </a:cubicBezTo>
                    <a:cubicBezTo>
                      <a:pt x="112" y="78"/>
                      <a:pt x="112" y="78"/>
                      <a:pt x="112" y="78"/>
                    </a:cubicBezTo>
                    <a:cubicBezTo>
                      <a:pt x="112" y="78"/>
                      <a:pt x="112" y="78"/>
                      <a:pt x="112" y="78"/>
                    </a:cubicBezTo>
                    <a:cubicBezTo>
                      <a:pt x="111" y="78"/>
                      <a:pt x="111" y="78"/>
                      <a:pt x="111" y="78"/>
                    </a:cubicBezTo>
                    <a:cubicBezTo>
                      <a:pt x="111" y="79"/>
                      <a:pt x="111" y="79"/>
                      <a:pt x="111" y="79"/>
                    </a:cubicBezTo>
                    <a:cubicBezTo>
                      <a:pt x="111" y="79"/>
                      <a:pt x="111" y="79"/>
                      <a:pt x="111" y="79"/>
                    </a:cubicBezTo>
                    <a:cubicBezTo>
                      <a:pt x="112" y="79"/>
                      <a:pt x="112" y="79"/>
                      <a:pt x="112" y="79"/>
                    </a:cubicBezTo>
                    <a:cubicBezTo>
                      <a:pt x="112" y="79"/>
                      <a:pt x="112" y="79"/>
                      <a:pt x="112" y="79"/>
                    </a:cubicBezTo>
                    <a:cubicBezTo>
                      <a:pt x="112" y="79"/>
                      <a:pt x="112" y="79"/>
                      <a:pt x="112" y="79"/>
                    </a:cubicBezTo>
                    <a:cubicBezTo>
                      <a:pt x="112" y="79"/>
                      <a:pt x="112" y="79"/>
                      <a:pt x="112" y="79"/>
                    </a:cubicBezTo>
                    <a:cubicBezTo>
                      <a:pt x="112" y="80"/>
                      <a:pt x="112" y="80"/>
                      <a:pt x="112" y="80"/>
                    </a:cubicBezTo>
                    <a:cubicBezTo>
                      <a:pt x="112" y="80"/>
                      <a:pt x="112" y="80"/>
                      <a:pt x="112" y="80"/>
                    </a:cubicBezTo>
                    <a:cubicBezTo>
                      <a:pt x="113" y="80"/>
                      <a:pt x="113" y="80"/>
                      <a:pt x="113" y="80"/>
                    </a:cubicBezTo>
                    <a:cubicBezTo>
                      <a:pt x="112" y="80"/>
                      <a:pt x="112" y="80"/>
                      <a:pt x="112" y="80"/>
                    </a:cubicBezTo>
                    <a:cubicBezTo>
                      <a:pt x="112" y="81"/>
                      <a:pt x="112" y="81"/>
                      <a:pt x="112" y="81"/>
                    </a:cubicBezTo>
                    <a:cubicBezTo>
                      <a:pt x="112" y="81"/>
                      <a:pt x="112" y="81"/>
                      <a:pt x="112" y="81"/>
                    </a:cubicBezTo>
                    <a:cubicBezTo>
                      <a:pt x="112" y="81"/>
                      <a:pt x="112" y="81"/>
                      <a:pt x="112" y="81"/>
                    </a:cubicBezTo>
                    <a:cubicBezTo>
                      <a:pt x="113" y="81"/>
                      <a:pt x="113" y="81"/>
                      <a:pt x="113" y="81"/>
                    </a:cubicBezTo>
                    <a:cubicBezTo>
                      <a:pt x="113" y="81"/>
                      <a:pt x="113" y="81"/>
                      <a:pt x="113" y="81"/>
                    </a:cubicBezTo>
                    <a:cubicBezTo>
                      <a:pt x="114" y="81"/>
                      <a:pt x="114" y="81"/>
                      <a:pt x="114" y="81"/>
                    </a:cubicBezTo>
                    <a:cubicBezTo>
                      <a:pt x="115" y="81"/>
                      <a:pt x="115" y="81"/>
                      <a:pt x="115" y="81"/>
                    </a:cubicBezTo>
                    <a:cubicBezTo>
                      <a:pt x="115" y="81"/>
                      <a:pt x="115" y="81"/>
                      <a:pt x="115" y="81"/>
                    </a:cubicBezTo>
                    <a:cubicBezTo>
                      <a:pt x="115" y="82"/>
                      <a:pt x="115" y="82"/>
                      <a:pt x="115" y="82"/>
                    </a:cubicBezTo>
                    <a:cubicBezTo>
                      <a:pt x="115" y="82"/>
                      <a:pt x="115" y="82"/>
                      <a:pt x="115" y="82"/>
                    </a:cubicBezTo>
                    <a:cubicBezTo>
                      <a:pt x="115" y="82"/>
                      <a:pt x="115" y="82"/>
                      <a:pt x="115" y="82"/>
                    </a:cubicBezTo>
                    <a:cubicBezTo>
                      <a:pt x="115" y="82"/>
                      <a:pt x="115" y="82"/>
                      <a:pt x="115" y="82"/>
                    </a:cubicBezTo>
                    <a:cubicBezTo>
                      <a:pt x="115" y="83"/>
                      <a:pt x="115" y="83"/>
                      <a:pt x="115" y="83"/>
                    </a:cubicBezTo>
                    <a:cubicBezTo>
                      <a:pt x="116" y="83"/>
                      <a:pt x="116" y="83"/>
                      <a:pt x="116" y="83"/>
                    </a:cubicBezTo>
                    <a:cubicBezTo>
                      <a:pt x="116" y="82"/>
                      <a:pt x="116" y="82"/>
                      <a:pt x="116" y="82"/>
                    </a:cubicBezTo>
                    <a:cubicBezTo>
                      <a:pt x="116" y="82"/>
                      <a:pt x="116" y="82"/>
                      <a:pt x="116" y="82"/>
                    </a:cubicBezTo>
                    <a:cubicBezTo>
                      <a:pt x="116" y="82"/>
                      <a:pt x="116" y="82"/>
                      <a:pt x="116" y="82"/>
                    </a:cubicBezTo>
                    <a:cubicBezTo>
                      <a:pt x="117" y="82"/>
                      <a:pt x="117" y="82"/>
                      <a:pt x="117" y="82"/>
                    </a:cubicBezTo>
                    <a:cubicBezTo>
                      <a:pt x="116" y="82"/>
                      <a:pt x="116" y="82"/>
                      <a:pt x="116" y="82"/>
                    </a:cubicBezTo>
                    <a:cubicBezTo>
                      <a:pt x="116" y="83"/>
                      <a:pt x="116" y="83"/>
                      <a:pt x="116" y="83"/>
                    </a:cubicBezTo>
                    <a:cubicBezTo>
                      <a:pt x="116" y="83"/>
                      <a:pt x="116" y="83"/>
                      <a:pt x="116" y="83"/>
                    </a:cubicBezTo>
                    <a:cubicBezTo>
                      <a:pt x="116" y="84"/>
                      <a:pt x="116" y="84"/>
                      <a:pt x="116" y="84"/>
                    </a:cubicBezTo>
                    <a:cubicBezTo>
                      <a:pt x="116" y="84"/>
                      <a:pt x="116" y="84"/>
                      <a:pt x="116" y="84"/>
                    </a:cubicBezTo>
                    <a:cubicBezTo>
                      <a:pt x="116" y="84"/>
                      <a:pt x="116" y="84"/>
                      <a:pt x="116" y="84"/>
                    </a:cubicBezTo>
                    <a:cubicBezTo>
                      <a:pt x="115" y="84"/>
                      <a:pt x="115" y="84"/>
                      <a:pt x="115" y="84"/>
                    </a:cubicBezTo>
                    <a:cubicBezTo>
                      <a:pt x="115" y="85"/>
                      <a:pt x="115" y="85"/>
                      <a:pt x="115" y="85"/>
                    </a:cubicBezTo>
                    <a:cubicBezTo>
                      <a:pt x="117" y="85"/>
                      <a:pt x="117" y="85"/>
                      <a:pt x="117" y="85"/>
                    </a:cubicBezTo>
                    <a:cubicBezTo>
                      <a:pt x="117" y="85"/>
                      <a:pt x="117" y="85"/>
                      <a:pt x="117" y="85"/>
                    </a:cubicBezTo>
                    <a:cubicBezTo>
                      <a:pt x="118" y="85"/>
                      <a:pt x="118" y="85"/>
                      <a:pt x="118" y="85"/>
                    </a:cubicBezTo>
                    <a:cubicBezTo>
                      <a:pt x="118" y="85"/>
                      <a:pt x="118" y="85"/>
                      <a:pt x="118" y="85"/>
                    </a:cubicBezTo>
                    <a:cubicBezTo>
                      <a:pt x="119" y="85"/>
                      <a:pt x="119" y="85"/>
                      <a:pt x="119" y="85"/>
                    </a:cubicBezTo>
                    <a:cubicBezTo>
                      <a:pt x="120" y="85"/>
                      <a:pt x="120" y="85"/>
                      <a:pt x="120" y="85"/>
                    </a:cubicBezTo>
                    <a:cubicBezTo>
                      <a:pt x="120" y="85"/>
                      <a:pt x="120" y="85"/>
                      <a:pt x="120" y="85"/>
                    </a:cubicBezTo>
                    <a:cubicBezTo>
                      <a:pt x="120" y="85"/>
                      <a:pt x="120" y="85"/>
                      <a:pt x="120" y="85"/>
                    </a:cubicBezTo>
                    <a:cubicBezTo>
                      <a:pt x="120" y="85"/>
                      <a:pt x="120" y="85"/>
                      <a:pt x="120" y="85"/>
                    </a:cubicBezTo>
                    <a:cubicBezTo>
                      <a:pt x="121" y="86"/>
                      <a:pt x="121" y="86"/>
                      <a:pt x="121" y="86"/>
                    </a:cubicBezTo>
                    <a:cubicBezTo>
                      <a:pt x="121" y="86"/>
                      <a:pt x="121" y="86"/>
                      <a:pt x="121" y="86"/>
                    </a:cubicBezTo>
                    <a:cubicBezTo>
                      <a:pt x="121" y="86"/>
                      <a:pt x="121" y="86"/>
                      <a:pt x="121" y="86"/>
                    </a:cubicBezTo>
                    <a:cubicBezTo>
                      <a:pt x="122" y="86"/>
                      <a:pt x="122" y="86"/>
                      <a:pt x="122" y="86"/>
                    </a:cubicBezTo>
                    <a:cubicBezTo>
                      <a:pt x="122" y="86"/>
                      <a:pt x="122" y="86"/>
                      <a:pt x="122" y="86"/>
                    </a:cubicBezTo>
                    <a:cubicBezTo>
                      <a:pt x="123" y="86"/>
                      <a:pt x="123" y="86"/>
                      <a:pt x="123" y="86"/>
                    </a:cubicBezTo>
                    <a:cubicBezTo>
                      <a:pt x="123" y="86"/>
                      <a:pt x="123" y="86"/>
                      <a:pt x="123" y="86"/>
                    </a:cubicBezTo>
                    <a:cubicBezTo>
                      <a:pt x="123" y="86"/>
                      <a:pt x="123" y="86"/>
                      <a:pt x="123" y="86"/>
                    </a:cubicBezTo>
                    <a:cubicBezTo>
                      <a:pt x="122" y="87"/>
                      <a:pt x="122" y="87"/>
                      <a:pt x="122" y="87"/>
                    </a:cubicBezTo>
                    <a:cubicBezTo>
                      <a:pt x="122" y="87"/>
                      <a:pt x="122" y="87"/>
                      <a:pt x="122" y="87"/>
                    </a:cubicBezTo>
                    <a:cubicBezTo>
                      <a:pt x="122" y="87"/>
                      <a:pt x="122" y="87"/>
                      <a:pt x="122" y="87"/>
                    </a:cubicBezTo>
                    <a:cubicBezTo>
                      <a:pt x="123" y="87"/>
                      <a:pt x="123" y="87"/>
                      <a:pt x="123" y="87"/>
                    </a:cubicBezTo>
                    <a:cubicBezTo>
                      <a:pt x="123" y="88"/>
                      <a:pt x="123" y="88"/>
                      <a:pt x="123" y="88"/>
                    </a:cubicBezTo>
                    <a:cubicBezTo>
                      <a:pt x="123" y="88"/>
                      <a:pt x="123" y="88"/>
                      <a:pt x="123" y="88"/>
                    </a:cubicBezTo>
                    <a:cubicBezTo>
                      <a:pt x="124" y="88"/>
                      <a:pt x="124" y="88"/>
                      <a:pt x="124" y="88"/>
                    </a:cubicBezTo>
                    <a:cubicBezTo>
                      <a:pt x="125" y="88"/>
                      <a:pt x="125" y="88"/>
                      <a:pt x="125" y="88"/>
                    </a:cubicBezTo>
                    <a:cubicBezTo>
                      <a:pt x="126" y="88"/>
                      <a:pt x="126" y="88"/>
                      <a:pt x="126" y="88"/>
                    </a:cubicBezTo>
                    <a:cubicBezTo>
                      <a:pt x="126" y="88"/>
                      <a:pt x="126" y="88"/>
                      <a:pt x="126" y="88"/>
                    </a:cubicBezTo>
                    <a:cubicBezTo>
                      <a:pt x="126" y="88"/>
                      <a:pt x="126" y="88"/>
                      <a:pt x="126" y="88"/>
                    </a:cubicBezTo>
                    <a:cubicBezTo>
                      <a:pt x="127" y="87"/>
                      <a:pt x="127" y="87"/>
                      <a:pt x="127" y="87"/>
                    </a:cubicBezTo>
                    <a:cubicBezTo>
                      <a:pt x="127" y="87"/>
                      <a:pt x="127" y="87"/>
                      <a:pt x="127" y="87"/>
                    </a:cubicBezTo>
                    <a:cubicBezTo>
                      <a:pt x="127" y="88"/>
                      <a:pt x="127" y="88"/>
                      <a:pt x="127" y="88"/>
                    </a:cubicBezTo>
                    <a:cubicBezTo>
                      <a:pt x="127" y="88"/>
                      <a:pt x="127" y="88"/>
                      <a:pt x="127" y="88"/>
                    </a:cubicBezTo>
                    <a:cubicBezTo>
                      <a:pt x="126" y="89"/>
                      <a:pt x="126" y="89"/>
                      <a:pt x="126" y="89"/>
                    </a:cubicBezTo>
                    <a:cubicBezTo>
                      <a:pt x="126" y="90"/>
                      <a:pt x="126" y="90"/>
                      <a:pt x="126" y="90"/>
                    </a:cubicBezTo>
                    <a:cubicBezTo>
                      <a:pt x="126" y="90"/>
                      <a:pt x="126" y="90"/>
                      <a:pt x="126" y="90"/>
                    </a:cubicBezTo>
                    <a:cubicBezTo>
                      <a:pt x="125" y="89"/>
                      <a:pt x="125" y="89"/>
                      <a:pt x="125" y="89"/>
                    </a:cubicBezTo>
                    <a:cubicBezTo>
                      <a:pt x="125" y="89"/>
                      <a:pt x="125" y="89"/>
                      <a:pt x="125" y="89"/>
                    </a:cubicBezTo>
                    <a:cubicBezTo>
                      <a:pt x="125" y="90"/>
                      <a:pt x="125" y="90"/>
                      <a:pt x="125" y="90"/>
                    </a:cubicBezTo>
                    <a:cubicBezTo>
                      <a:pt x="126" y="91"/>
                      <a:pt x="126" y="91"/>
                      <a:pt x="126" y="91"/>
                    </a:cubicBezTo>
                    <a:cubicBezTo>
                      <a:pt x="126" y="91"/>
                      <a:pt x="126" y="91"/>
                      <a:pt x="126" y="91"/>
                    </a:cubicBezTo>
                    <a:cubicBezTo>
                      <a:pt x="126" y="91"/>
                      <a:pt x="126" y="91"/>
                      <a:pt x="126" y="91"/>
                    </a:cubicBezTo>
                    <a:cubicBezTo>
                      <a:pt x="127" y="91"/>
                      <a:pt x="127" y="91"/>
                      <a:pt x="127" y="91"/>
                    </a:cubicBezTo>
                    <a:cubicBezTo>
                      <a:pt x="127" y="91"/>
                      <a:pt x="127" y="91"/>
                      <a:pt x="127" y="91"/>
                    </a:cubicBezTo>
                    <a:cubicBezTo>
                      <a:pt x="126" y="91"/>
                      <a:pt x="126" y="91"/>
                      <a:pt x="126" y="91"/>
                    </a:cubicBezTo>
                    <a:cubicBezTo>
                      <a:pt x="126" y="92"/>
                      <a:pt x="126" y="92"/>
                      <a:pt x="126" y="92"/>
                    </a:cubicBezTo>
                    <a:cubicBezTo>
                      <a:pt x="127" y="92"/>
                      <a:pt x="127" y="92"/>
                      <a:pt x="127" y="92"/>
                    </a:cubicBezTo>
                    <a:cubicBezTo>
                      <a:pt x="127" y="92"/>
                      <a:pt x="127" y="92"/>
                      <a:pt x="127" y="92"/>
                    </a:cubicBezTo>
                    <a:cubicBezTo>
                      <a:pt x="128" y="92"/>
                      <a:pt x="128" y="92"/>
                      <a:pt x="128" y="92"/>
                    </a:cubicBezTo>
                    <a:cubicBezTo>
                      <a:pt x="128" y="92"/>
                      <a:pt x="128" y="92"/>
                      <a:pt x="128" y="92"/>
                    </a:cubicBezTo>
                    <a:cubicBezTo>
                      <a:pt x="129" y="91"/>
                      <a:pt x="129" y="91"/>
                      <a:pt x="129" y="91"/>
                    </a:cubicBezTo>
                    <a:cubicBezTo>
                      <a:pt x="129" y="92"/>
                      <a:pt x="129" y="92"/>
                      <a:pt x="129" y="92"/>
                    </a:cubicBezTo>
                    <a:cubicBezTo>
                      <a:pt x="129" y="92"/>
                      <a:pt x="129" y="92"/>
                      <a:pt x="129" y="92"/>
                    </a:cubicBezTo>
                    <a:cubicBezTo>
                      <a:pt x="128" y="93"/>
                      <a:pt x="128" y="93"/>
                      <a:pt x="128" y="93"/>
                    </a:cubicBezTo>
                    <a:cubicBezTo>
                      <a:pt x="128" y="93"/>
                      <a:pt x="128" y="93"/>
                      <a:pt x="128" y="93"/>
                    </a:cubicBezTo>
                    <a:cubicBezTo>
                      <a:pt x="128" y="93"/>
                      <a:pt x="128" y="93"/>
                      <a:pt x="128" y="93"/>
                    </a:cubicBezTo>
                    <a:cubicBezTo>
                      <a:pt x="128" y="94"/>
                      <a:pt x="128" y="94"/>
                      <a:pt x="128" y="94"/>
                    </a:cubicBezTo>
                    <a:cubicBezTo>
                      <a:pt x="128" y="94"/>
                      <a:pt x="128" y="94"/>
                      <a:pt x="128" y="94"/>
                    </a:cubicBezTo>
                    <a:cubicBezTo>
                      <a:pt x="128" y="94"/>
                      <a:pt x="128" y="94"/>
                      <a:pt x="128" y="94"/>
                    </a:cubicBezTo>
                    <a:cubicBezTo>
                      <a:pt x="128" y="96"/>
                      <a:pt x="128" y="96"/>
                      <a:pt x="128" y="96"/>
                    </a:cubicBezTo>
                    <a:cubicBezTo>
                      <a:pt x="128" y="96"/>
                      <a:pt x="128" y="96"/>
                      <a:pt x="128" y="96"/>
                    </a:cubicBezTo>
                    <a:cubicBezTo>
                      <a:pt x="129" y="96"/>
                      <a:pt x="129" y="96"/>
                      <a:pt x="129" y="96"/>
                    </a:cubicBezTo>
                    <a:cubicBezTo>
                      <a:pt x="129" y="96"/>
                      <a:pt x="129" y="96"/>
                      <a:pt x="129" y="96"/>
                    </a:cubicBezTo>
                    <a:cubicBezTo>
                      <a:pt x="129" y="97"/>
                      <a:pt x="129" y="97"/>
                      <a:pt x="129" y="97"/>
                    </a:cubicBezTo>
                    <a:cubicBezTo>
                      <a:pt x="130" y="98"/>
                      <a:pt x="130" y="98"/>
                      <a:pt x="130" y="98"/>
                    </a:cubicBezTo>
                    <a:cubicBezTo>
                      <a:pt x="130" y="98"/>
                      <a:pt x="130" y="98"/>
                      <a:pt x="130" y="98"/>
                    </a:cubicBezTo>
                    <a:cubicBezTo>
                      <a:pt x="130" y="98"/>
                      <a:pt x="130" y="98"/>
                      <a:pt x="130" y="98"/>
                    </a:cubicBezTo>
                    <a:cubicBezTo>
                      <a:pt x="130" y="98"/>
                      <a:pt x="130" y="98"/>
                      <a:pt x="130" y="98"/>
                    </a:cubicBezTo>
                    <a:cubicBezTo>
                      <a:pt x="131" y="98"/>
                      <a:pt x="131" y="98"/>
                      <a:pt x="131" y="98"/>
                    </a:cubicBezTo>
                    <a:cubicBezTo>
                      <a:pt x="131" y="98"/>
                      <a:pt x="131" y="98"/>
                      <a:pt x="131" y="98"/>
                    </a:cubicBezTo>
                    <a:cubicBezTo>
                      <a:pt x="131" y="98"/>
                      <a:pt x="131" y="98"/>
                      <a:pt x="131" y="98"/>
                    </a:cubicBezTo>
                    <a:cubicBezTo>
                      <a:pt x="131" y="98"/>
                      <a:pt x="131" y="98"/>
                      <a:pt x="131" y="98"/>
                    </a:cubicBezTo>
                    <a:cubicBezTo>
                      <a:pt x="131" y="98"/>
                      <a:pt x="131" y="98"/>
                      <a:pt x="131" y="98"/>
                    </a:cubicBezTo>
                    <a:cubicBezTo>
                      <a:pt x="132" y="98"/>
                      <a:pt x="132" y="98"/>
                      <a:pt x="132" y="98"/>
                    </a:cubicBezTo>
                    <a:cubicBezTo>
                      <a:pt x="132" y="98"/>
                      <a:pt x="132" y="98"/>
                      <a:pt x="132" y="98"/>
                    </a:cubicBezTo>
                    <a:cubicBezTo>
                      <a:pt x="131" y="97"/>
                      <a:pt x="131" y="97"/>
                      <a:pt x="131" y="97"/>
                    </a:cubicBezTo>
                    <a:cubicBezTo>
                      <a:pt x="131" y="97"/>
                      <a:pt x="131" y="97"/>
                      <a:pt x="131" y="97"/>
                    </a:cubicBezTo>
                    <a:cubicBezTo>
                      <a:pt x="131" y="97"/>
                      <a:pt x="131" y="97"/>
                      <a:pt x="131" y="97"/>
                    </a:cubicBezTo>
                    <a:cubicBezTo>
                      <a:pt x="131" y="97"/>
                      <a:pt x="131" y="97"/>
                      <a:pt x="131" y="97"/>
                    </a:cubicBezTo>
                    <a:cubicBezTo>
                      <a:pt x="131" y="96"/>
                      <a:pt x="131" y="96"/>
                      <a:pt x="131" y="96"/>
                    </a:cubicBezTo>
                    <a:cubicBezTo>
                      <a:pt x="131" y="96"/>
                      <a:pt x="131" y="96"/>
                      <a:pt x="131" y="96"/>
                    </a:cubicBezTo>
                    <a:cubicBezTo>
                      <a:pt x="131" y="96"/>
                      <a:pt x="131" y="96"/>
                      <a:pt x="131" y="96"/>
                    </a:cubicBezTo>
                    <a:cubicBezTo>
                      <a:pt x="131" y="95"/>
                      <a:pt x="131" y="95"/>
                      <a:pt x="131" y="95"/>
                    </a:cubicBezTo>
                    <a:cubicBezTo>
                      <a:pt x="131" y="95"/>
                      <a:pt x="131" y="95"/>
                      <a:pt x="131" y="95"/>
                    </a:cubicBezTo>
                    <a:cubicBezTo>
                      <a:pt x="131" y="95"/>
                      <a:pt x="131" y="95"/>
                      <a:pt x="131" y="95"/>
                    </a:cubicBezTo>
                    <a:cubicBezTo>
                      <a:pt x="131" y="94"/>
                      <a:pt x="131" y="94"/>
                      <a:pt x="131" y="94"/>
                    </a:cubicBezTo>
                    <a:cubicBezTo>
                      <a:pt x="131" y="94"/>
                      <a:pt x="131" y="94"/>
                      <a:pt x="131" y="94"/>
                    </a:cubicBezTo>
                    <a:cubicBezTo>
                      <a:pt x="131" y="95"/>
                      <a:pt x="131" y="95"/>
                      <a:pt x="131" y="95"/>
                    </a:cubicBezTo>
                    <a:cubicBezTo>
                      <a:pt x="131" y="95"/>
                      <a:pt x="131" y="95"/>
                      <a:pt x="131" y="95"/>
                    </a:cubicBezTo>
                    <a:cubicBezTo>
                      <a:pt x="132" y="95"/>
                      <a:pt x="132" y="95"/>
                      <a:pt x="132" y="95"/>
                    </a:cubicBezTo>
                    <a:cubicBezTo>
                      <a:pt x="132" y="95"/>
                      <a:pt x="132" y="95"/>
                      <a:pt x="132" y="95"/>
                    </a:cubicBezTo>
                    <a:cubicBezTo>
                      <a:pt x="132" y="95"/>
                      <a:pt x="132" y="95"/>
                      <a:pt x="132" y="95"/>
                    </a:cubicBezTo>
                    <a:cubicBezTo>
                      <a:pt x="132" y="96"/>
                      <a:pt x="132" y="96"/>
                      <a:pt x="132" y="96"/>
                    </a:cubicBezTo>
                    <a:cubicBezTo>
                      <a:pt x="132" y="96"/>
                      <a:pt x="132" y="96"/>
                      <a:pt x="132" y="96"/>
                    </a:cubicBezTo>
                    <a:cubicBezTo>
                      <a:pt x="132" y="96"/>
                      <a:pt x="132" y="96"/>
                      <a:pt x="132" y="96"/>
                    </a:cubicBezTo>
                    <a:cubicBezTo>
                      <a:pt x="133" y="96"/>
                      <a:pt x="133" y="96"/>
                      <a:pt x="133" y="96"/>
                    </a:cubicBezTo>
                    <a:cubicBezTo>
                      <a:pt x="133" y="96"/>
                      <a:pt x="133" y="96"/>
                      <a:pt x="133" y="96"/>
                    </a:cubicBezTo>
                    <a:cubicBezTo>
                      <a:pt x="133" y="96"/>
                      <a:pt x="133" y="96"/>
                      <a:pt x="133" y="96"/>
                    </a:cubicBezTo>
                    <a:cubicBezTo>
                      <a:pt x="133" y="97"/>
                      <a:pt x="133" y="97"/>
                      <a:pt x="133" y="97"/>
                    </a:cubicBezTo>
                    <a:cubicBezTo>
                      <a:pt x="133" y="97"/>
                      <a:pt x="133" y="97"/>
                      <a:pt x="133" y="97"/>
                    </a:cubicBezTo>
                    <a:cubicBezTo>
                      <a:pt x="133" y="98"/>
                      <a:pt x="133" y="98"/>
                      <a:pt x="133" y="98"/>
                    </a:cubicBezTo>
                    <a:cubicBezTo>
                      <a:pt x="132" y="98"/>
                      <a:pt x="132" y="98"/>
                      <a:pt x="132" y="98"/>
                    </a:cubicBezTo>
                    <a:cubicBezTo>
                      <a:pt x="133" y="99"/>
                      <a:pt x="133" y="99"/>
                      <a:pt x="133" y="99"/>
                    </a:cubicBezTo>
                    <a:cubicBezTo>
                      <a:pt x="133" y="99"/>
                      <a:pt x="133" y="99"/>
                      <a:pt x="133" y="99"/>
                    </a:cubicBezTo>
                    <a:cubicBezTo>
                      <a:pt x="133" y="99"/>
                      <a:pt x="133" y="99"/>
                      <a:pt x="133" y="99"/>
                    </a:cubicBezTo>
                    <a:cubicBezTo>
                      <a:pt x="134" y="98"/>
                      <a:pt x="134" y="98"/>
                      <a:pt x="134" y="98"/>
                    </a:cubicBezTo>
                    <a:cubicBezTo>
                      <a:pt x="134" y="98"/>
                      <a:pt x="134" y="98"/>
                      <a:pt x="134" y="98"/>
                    </a:cubicBezTo>
                    <a:cubicBezTo>
                      <a:pt x="134" y="99"/>
                      <a:pt x="134" y="99"/>
                      <a:pt x="134" y="99"/>
                    </a:cubicBezTo>
                    <a:cubicBezTo>
                      <a:pt x="134" y="99"/>
                      <a:pt x="134" y="99"/>
                      <a:pt x="134" y="99"/>
                    </a:cubicBezTo>
                    <a:cubicBezTo>
                      <a:pt x="134" y="100"/>
                      <a:pt x="134" y="100"/>
                      <a:pt x="134" y="100"/>
                    </a:cubicBezTo>
                    <a:cubicBezTo>
                      <a:pt x="135" y="99"/>
                      <a:pt x="135" y="99"/>
                      <a:pt x="135" y="99"/>
                    </a:cubicBezTo>
                    <a:cubicBezTo>
                      <a:pt x="135" y="98"/>
                      <a:pt x="135" y="98"/>
                      <a:pt x="135" y="98"/>
                    </a:cubicBezTo>
                    <a:cubicBezTo>
                      <a:pt x="135" y="98"/>
                      <a:pt x="135" y="98"/>
                      <a:pt x="135" y="98"/>
                    </a:cubicBezTo>
                    <a:cubicBezTo>
                      <a:pt x="135" y="96"/>
                      <a:pt x="135" y="96"/>
                      <a:pt x="135" y="96"/>
                    </a:cubicBezTo>
                    <a:cubicBezTo>
                      <a:pt x="135" y="95"/>
                      <a:pt x="135" y="95"/>
                      <a:pt x="135" y="95"/>
                    </a:cubicBezTo>
                    <a:cubicBezTo>
                      <a:pt x="135" y="94"/>
                      <a:pt x="135" y="94"/>
                      <a:pt x="135" y="94"/>
                    </a:cubicBezTo>
                    <a:cubicBezTo>
                      <a:pt x="135" y="93"/>
                      <a:pt x="135" y="93"/>
                      <a:pt x="135" y="93"/>
                    </a:cubicBezTo>
                    <a:cubicBezTo>
                      <a:pt x="135" y="92"/>
                      <a:pt x="135" y="92"/>
                      <a:pt x="135" y="92"/>
                    </a:cubicBezTo>
                    <a:cubicBezTo>
                      <a:pt x="135" y="92"/>
                      <a:pt x="135" y="92"/>
                      <a:pt x="135" y="92"/>
                    </a:cubicBezTo>
                    <a:cubicBezTo>
                      <a:pt x="135" y="92"/>
                      <a:pt x="135" y="92"/>
                      <a:pt x="135" y="92"/>
                    </a:cubicBezTo>
                    <a:cubicBezTo>
                      <a:pt x="136" y="93"/>
                      <a:pt x="136" y="93"/>
                      <a:pt x="136" y="93"/>
                    </a:cubicBezTo>
                    <a:cubicBezTo>
                      <a:pt x="136" y="93"/>
                      <a:pt x="136" y="93"/>
                      <a:pt x="136" y="93"/>
                    </a:cubicBezTo>
                    <a:cubicBezTo>
                      <a:pt x="136" y="93"/>
                      <a:pt x="136" y="93"/>
                      <a:pt x="136" y="93"/>
                    </a:cubicBezTo>
                    <a:cubicBezTo>
                      <a:pt x="137" y="92"/>
                      <a:pt x="137" y="92"/>
                      <a:pt x="137" y="92"/>
                    </a:cubicBezTo>
                    <a:cubicBezTo>
                      <a:pt x="136" y="93"/>
                      <a:pt x="136" y="93"/>
                      <a:pt x="136" y="93"/>
                    </a:cubicBezTo>
                    <a:cubicBezTo>
                      <a:pt x="136" y="94"/>
                      <a:pt x="136" y="94"/>
                      <a:pt x="136" y="94"/>
                    </a:cubicBezTo>
                    <a:cubicBezTo>
                      <a:pt x="136" y="95"/>
                      <a:pt x="136" y="95"/>
                      <a:pt x="136" y="95"/>
                    </a:cubicBezTo>
                    <a:cubicBezTo>
                      <a:pt x="136" y="96"/>
                      <a:pt x="136" y="96"/>
                      <a:pt x="136" y="96"/>
                    </a:cubicBezTo>
                    <a:cubicBezTo>
                      <a:pt x="136" y="97"/>
                      <a:pt x="136" y="97"/>
                      <a:pt x="136" y="97"/>
                    </a:cubicBezTo>
                    <a:cubicBezTo>
                      <a:pt x="136" y="97"/>
                      <a:pt x="136" y="97"/>
                      <a:pt x="136" y="97"/>
                    </a:cubicBezTo>
                    <a:cubicBezTo>
                      <a:pt x="136" y="97"/>
                      <a:pt x="136" y="97"/>
                      <a:pt x="136" y="97"/>
                    </a:cubicBezTo>
                    <a:cubicBezTo>
                      <a:pt x="136" y="98"/>
                      <a:pt x="136" y="98"/>
                      <a:pt x="136" y="98"/>
                    </a:cubicBezTo>
                    <a:cubicBezTo>
                      <a:pt x="136" y="99"/>
                      <a:pt x="136" y="99"/>
                      <a:pt x="136" y="99"/>
                    </a:cubicBezTo>
                    <a:cubicBezTo>
                      <a:pt x="136" y="99"/>
                      <a:pt x="136" y="99"/>
                      <a:pt x="136" y="99"/>
                    </a:cubicBezTo>
                    <a:cubicBezTo>
                      <a:pt x="136" y="100"/>
                      <a:pt x="136" y="100"/>
                      <a:pt x="136" y="100"/>
                    </a:cubicBezTo>
                    <a:cubicBezTo>
                      <a:pt x="136" y="100"/>
                      <a:pt x="136" y="100"/>
                      <a:pt x="136" y="100"/>
                    </a:cubicBezTo>
                    <a:cubicBezTo>
                      <a:pt x="137" y="100"/>
                      <a:pt x="137" y="100"/>
                      <a:pt x="137" y="100"/>
                    </a:cubicBezTo>
                    <a:cubicBezTo>
                      <a:pt x="137" y="101"/>
                      <a:pt x="137" y="101"/>
                      <a:pt x="137" y="101"/>
                    </a:cubicBezTo>
                    <a:cubicBezTo>
                      <a:pt x="137" y="101"/>
                      <a:pt x="137" y="101"/>
                      <a:pt x="137" y="101"/>
                    </a:cubicBezTo>
                    <a:cubicBezTo>
                      <a:pt x="137" y="101"/>
                      <a:pt x="137" y="101"/>
                      <a:pt x="137" y="101"/>
                    </a:cubicBezTo>
                    <a:cubicBezTo>
                      <a:pt x="138" y="101"/>
                      <a:pt x="138" y="101"/>
                      <a:pt x="138" y="101"/>
                    </a:cubicBezTo>
                    <a:cubicBezTo>
                      <a:pt x="138" y="101"/>
                      <a:pt x="138" y="101"/>
                      <a:pt x="138" y="101"/>
                    </a:cubicBezTo>
                    <a:cubicBezTo>
                      <a:pt x="139" y="101"/>
                      <a:pt x="139" y="101"/>
                      <a:pt x="139" y="101"/>
                    </a:cubicBezTo>
                    <a:cubicBezTo>
                      <a:pt x="139" y="101"/>
                      <a:pt x="139" y="101"/>
                      <a:pt x="139" y="101"/>
                    </a:cubicBezTo>
                    <a:cubicBezTo>
                      <a:pt x="138" y="102"/>
                      <a:pt x="138" y="102"/>
                      <a:pt x="138" y="102"/>
                    </a:cubicBezTo>
                    <a:cubicBezTo>
                      <a:pt x="138" y="102"/>
                      <a:pt x="138" y="102"/>
                      <a:pt x="138" y="102"/>
                    </a:cubicBezTo>
                    <a:cubicBezTo>
                      <a:pt x="138" y="102"/>
                      <a:pt x="138" y="102"/>
                      <a:pt x="138" y="102"/>
                    </a:cubicBezTo>
                    <a:cubicBezTo>
                      <a:pt x="138" y="102"/>
                      <a:pt x="138" y="102"/>
                      <a:pt x="138" y="102"/>
                    </a:cubicBezTo>
                    <a:cubicBezTo>
                      <a:pt x="138" y="103"/>
                      <a:pt x="138" y="103"/>
                      <a:pt x="138" y="103"/>
                    </a:cubicBezTo>
                    <a:cubicBezTo>
                      <a:pt x="137" y="103"/>
                      <a:pt x="137" y="103"/>
                      <a:pt x="137" y="103"/>
                    </a:cubicBezTo>
                    <a:cubicBezTo>
                      <a:pt x="138" y="103"/>
                      <a:pt x="138" y="103"/>
                      <a:pt x="138" y="103"/>
                    </a:cubicBezTo>
                    <a:cubicBezTo>
                      <a:pt x="138" y="104"/>
                      <a:pt x="138" y="104"/>
                      <a:pt x="138" y="104"/>
                    </a:cubicBezTo>
                    <a:cubicBezTo>
                      <a:pt x="138" y="104"/>
                      <a:pt x="138" y="104"/>
                      <a:pt x="138" y="104"/>
                    </a:cubicBezTo>
                    <a:cubicBezTo>
                      <a:pt x="138" y="104"/>
                      <a:pt x="138" y="104"/>
                      <a:pt x="138" y="104"/>
                    </a:cubicBezTo>
                    <a:cubicBezTo>
                      <a:pt x="137" y="104"/>
                      <a:pt x="137" y="104"/>
                      <a:pt x="137" y="104"/>
                    </a:cubicBezTo>
                    <a:cubicBezTo>
                      <a:pt x="137" y="103"/>
                      <a:pt x="137" y="103"/>
                      <a:pt x="137" y="103"/>
                    </a:cubicBezTo>
                    <a:cubicBezTo>
                      <a:pt x="137" y="104"/>
                      <a:pt x="137" y="104"/>
                      <a:pt x="137" y="104"/>
                    </a:cubicBezTo>
                    <a:cubicBezTo>
                      <a:pt x="137" y="104"/>
                      <a:pt x="137" y="104"/>
                      <a:pt x="137" y="104"/>
                    </a:cubicBezTo>
                    <a:cubicBezTo>
                      <a:pt x="137" y="105"/>
                      <a:pt x="137" y="105"/>
                      <a:pt x="137" y="105"/>
                    </a:cubicBezTo>
                    <a:cubicBezTo>
                      <a:pt x="137" y="105"/>
                      <a:pt x="137" y="105"/>
                      <a:pt x="137" y="105"/>
                    </a:cubicBezTo>
                    <a:cubicBezTo>
                      <a:pt x="137" y="105"/>
                      <a:pt x="137" y="105"/>
                      <a:pt x="137" y="105"/>
                    </a:cubicBezTo>
                    <a:cubicBezTo>
                      <a:pt x="137" y="106"/>
                      <a:pt x="137" y="106"/>
                      <a:pt x="137" y="106"/>
                    </a:cubicBezTo>
                    <a:cubicBezTo>
                      <a:pt x="136" y="106"/>
                      <a:pt x="136" y="106"/>
                      <a:pt x="136" y="106"/>
                    </a:cubicBezTo>
                    <a:cubicBezTo>
                      <a:pt x="136" y="106"/>
                      <a:pt x="136" y="106"/>
                      <a:pt x="136" y="106"/>
                    </a:cubicBezTo>
                    <a:cubicBezTo>
                      <a:pt x="136" y="106"/>
                      <a:pt x="136" y="106"/>
                      <a:pt x="136" y="106"/>
                    </a:cubicBezTo>
                    <a:cubicBezTo>
                      <a:pt x="137" y="106"/>
                      <a:pt x="137" y="106"/>
                      <a:pt x="137" y="106"/>
                    </a:cubicBezTo>
                    <a:cubicBezTo>
                      <a:pt x="137" y="106"/>
                      <a:pt x="137" y="106"/>
                      <a:pt x="137" y="106"/>
                    </a:cubicBezTo>
                    <a:cubicBezTo>
                      <a:pt x="137" y="107"/>
                      <a:pt x="137" y="107"/>
                      <a:pt x="137" y="107"/>
                    </a:cubicBezTo>
                    <a:cubicBezTo>
                      <a:pt x="137" y="107"/>
                      <a:pt x="137" y="107"/>
                      <a:pt x="137" y="107"/>
                    </a:cubicBezTo>
                    <a:cubicBezTo>
                      <a:pt x="138" y="107"/>
                      <a:pt x="138" y="107"/>
                      <a:pt x="138" y="107"/>
                    </a:cubicBezTo>
                    <a:cubicBezTo>
                      <a:pt x="138" y="107"/>
                      <a:pt x="138" y="107"/>
                      <a:pt x="138" y="107"/>
                    </a:cubicBezTo>
                    <a:cubicBezTo>
                      <a:pt x="138" y="108"/>
                      <a:pt x="138" y="108"/>
                      <a:pt x="138" y="108"/>
                    </a:cubicBezTo>
                    <a:cubicBezTo>
                      <a:pt x="138" y="108"/>
                      <a:pt x="138" y="108"/>
                      <a:pt x="138" y="108"/>
                    </a:cubicBezTo>
                    <a:cubicBezTo>
                      <a:pt x="137" y="108"/>
                      <a:pt x="137" y="108"/>
                      <a:pt x="137" y="108"/>
                    </a:cubicBezTo>
                    <a:cubicBezTo>
                      <a:pt x="137" y="108"/>
                      <a:pt x="137" y="108"/>
                      <a:pt x="137" y="108"/>
                    </a:cubicBezTo>
                    <a:cubicBezTo>
                      <a:pt x="138" y="108"/>
                      <a:pt x="138" y="108"/>
                      <a:pt x="138" y="108"/>
                    </a:cubicBezTo>
                    <a:cubicBezTo>
                      <a:pt x="138" y="109"/>
                      <a:pt x="138" y="109"/>
                      <a:pt x="138" y="109"/>
                    </a:cubicBezTo>
                    <a:cubicBezTo>
                      <a:pt x="139" y="109"/>
                      <a:pt x="139" y="109"/>
                      <a:pt x="139" y="109"/>
                    </a:cubicBezTo>
                    <a:cubicBezTo>
                      <a:pt x="139" y="109"/>
                      <a:pt x="139" y="109"/>
                      <a:pt x="139" y="109"/>
                    </a:cubicBezTo>
                    <a:cubicBezTo>
                      <a:pt x="139" y="109"/>
                      <a:pt x="139" y="109"/>
                      <a:pt x="139" y="109"/>
                    </a:cubicBezTo>
                    <a:cubicBezTo>
                      <a:pt x="138" y="109"/>
                      <a:pt x="138" y="109"/>
                      <a:pt x="138" y="109"/>
                    </a:cubicBezTo>
                    <a:cubicBezTo>
                      <a:pt x="138" y="110"/>
                      <a:pt x="138" y="110"/>
                      <a:pt x="138" y="110"/>
                    </a:cubicBezTo>
                    <a:cubicBezTo>
                      <a:pt x="138" y="111"/>
                      <a:pt x="138" y="111"/>
                      <a:pt x="138" y="111"/>
                    </a:cubicBezTo>
                    <a:cubicBezTo>
                      <a:pt x="138" y="111"/>
                      <a:pt x="138" y="111"/>
                      <a:pt x="138" y="111"/>
                    </a:cubicBezTo>
                    <a:cubicBezTo>
                      <a:pt x="139" y="112"/>
                      <a:pt x="139" y="112"/>
                      <a:pt x="139" y="112"/>
                    </a:cubicBezTo>
                    <a:cubicBezTo>
                      <a:pt x="139" y="112"/>
                      <a:pt x="139" y="112"/>
                      <a:pt x="139" y="112"/>
                    </a:cubicBezTo>
                    <a:cubicBezTo>
                      <a:pt x="140" y="112"/>
                      <a:pt x="140" y="112"/>
                      <a:pt x="140" y="112"/>
                    </a:cubicBezTo>
                    <a:cubicBezTo>
                      <a:pt x="139" y="112"/>
                      <a:pt x="139" y="112"/>
                      <a:pt x="139" y="112"/>
                    </a:cubicBezTo>
                    <a:cubicBezTo>
                      <a:pt x="139" y="112"/>
                      <a:pt x="139" y="112"/>
                      <a:pt x="139" y="112"/>
                    </a:cubicBezTo>
                    <a:cubicBezTo>
                      <a:pt x="138" y="112"/>
                      <a:pt x="138" y="112"/>
                      <a:pt x="138" y="112"/>
                    </a:cubicBezTo>
                    <a:cubicBezTo>
                      <a:pt x="138" y="113"/>
                      <a:pt x="138" y="113"/>
                      <a:pt x="138" y="113"/>
                    </a:cubicBezTo>
                    <a:cubicBezTo>
                      <a:pt x="137" y="114"/>
                      <a:pt x="137" y="114"/>
                      <a:pt x="137" y="114"/>
                    </a:cubicBezTo>
                    <a:cubicBezTo>
                      <a:pt x="136" y="114"/>
                      <a:pt x="136" y="114"/>
                      <a:pt x="136" y="114"/>
                    </a:cubicBezTo>
                    <a:cubicBezTo>
                      <a:pt x="136" y="115"/>
                      <a:pt x="136" y="115"/>
                      <a:pt x="136" y="115"/>
                    </a:cubicBezTo>
                    <a:cubicBezTo>
                      <a:pt x="136" y="115"/>
                      <a:pt x="136" y="115"/>
                      <a:pt x="136" y="115"/>
                    </a:cubicBezTo>
                    <a:cubicBezTo>
                      <a:pt x="137" y="115"/>
                      <a:pt x="137" y="115"/>
                      <a:pt x="137" y="115"/>
                    </a:cubicBezTo>
                    <a:cubicBezTo>
                      <a:pt x="137" y="114"/>
                      <a:pt x="137" y="114"/>
                      <a:pt x="137" y="114"/>
                    </a:cubicBezTo>
                    <a:cubicBezTo>
                      <a:pt x="137" y="114"/>
                      <a:pt x="137" y="114"/>
                      <a:pt x="137" y="114"/>
                    </a:cubicBezTo>
                    <a:cubicBezTo>
                      <a:pt x="138" y="114"/>
                      <a:pt x="138" y="114"/>
                      <a:pt x="138" y="114"/>
                    </a:cubicBezTo>
                    <a:cubicBezTo>
                      <a:pt x="139" y="113"/>
                      <a:pt x="139" y="113"/>
                      <a:pt x="139" y="113"/>
                    </a:cubicBezTo>
                    <a:cubicBezTo>
                      <a:pt x="139" y="113"/>
                      <a:pt x="139" y="113"/>
                      <a:pt x="139" y="113"/>
                    </a:cubicBezTo>
                    <a:cubicBezTo>
                      <a:pt x="139" y="113"/>
                      <a:pt x="139" y="113"/>
                      <a:pt x="139" y="113"/>
                    </a:cubicBezTo>
                    <a:cubicBezTo>
                      <a:pt x="140" y="113"/>
                      <a:pt x="140" y="113"/>
                      <a:pt x="140" y="113"/>
                    </a:cubicBezTo>
                    <a:cubicBezTo>
                      <a:pt x="139" y="114"/>
                      <a:pt x="139" y="114"/>
                      <a:pt x="139" y="114"/>
                    </a:cubicBezTo>
                    <a:cubicBezTo>
                      <a:pt x="140" y="114"/>
                      <a:pt x="140" y="114"/>
                      <a:pt x="140" y="114"/>
                    </a:cubicBezTo>
                    <a:cubicBezTo>
                      <a:pt x="140" y="114"/>
                      <a:pt x="140" y="114"/>
                      <a:pt x="140" y="114"/>
                    </a:cubicBezTo>
                    <a:cubicBezTo>
                      <a:pt x="140" y="114"/>
                      <a:pt x="140" y="114"/>
                      <a:pt x="140" y="114"/>
                    </a:cubicBezTo>
                    <a:cubicBezTo>
                      <a:pt x="140" y="115"/>
                      <a:pt x="140" y="115"/>
                      <a:pt x="140" y="115"/>
                    </a:cubicBezTo>
                    <a:cubicBezTo>
                      <a:pt x="140" y="115"/>
                      <a:pt x="140" y="115"/>
                      <a:pt x="140" y="115"/>
                    </a:cubicBezTo>
                    <a:cubicBezTo>
                      <a:pt x="140" y="116"/>
                      <a:pt x="140" y="116"/>
                      <a:pt x="140" y="116"/>
                    </a:cubicBezTo>
                    <a:cubicBezTo>
                      <a:pt x="139" y="116"/>
                      <a:pt x="139" y="116"/>
                      <a:pt x="139" y="116"/>
                    </a:cubicBezTo>
                    <a:cubicBezTo>
                      <a:pt x="139" y="117"/>
                      <a:pt x="139" y="117"/>
                      <a:pt x="139" y="117"/>
                    </a:cubicBezTo>
                    <a:cubicBezTo>
                      <a:pt x="139" y="117"/>
                      <a:pt x="139" y="117"/>
                      <a:pt x="139" y="117"/>
                    </a:cubicBezTo>
                    <a:cubicBezTo>
                      <a:pt x="139" y="117"/>
                      <a:pt x="139" y="117"/>
                      <a:pt x="139" y="117"/>
                    </a:cubicBezTo>
                    <a:cubicBezTo>
                      <a:pt x="139" y="117"/>
                      <a:pt x="139" y="117"/>
                      <a:pt x="139" y="117"/>
                    </a:cubicBezTo>
                    <a:cubicBezTo>
                      <a:pt x="138" y="117"/>
                      <a:pt x="138" y="117"/>
                      <a:pt x="138" y="117"/>
                    </a:cubicBezTo>
                    <a:cubicBezTo>
                      <a:pt x="138" y="118"/>
                      <a:pt x="138" y="118"/>
                      <a:pt x="138" y="118"/>
                    </a:cubicBezTo>
                    <a:cubicBezTo>
                      <a:pt x="138" y="118"/>
                      <a:pt x="138" y="118"/>
                      <a:pt x="138" y="118"/>
                    </a:cubicBezTo>
                    <a:cubicBezTo>
                      <a:pt x="139" y="118"/>
                      <a:pt x="139" y="118"/>
                      <a:pt x="139" y="118"/>
                    </a:cubicBezTo>
                    <a:cubicBezTo>
                      <a:pt x="139" y="118"/>
                      <a:pt x="139" y="118"/>
                      <a:pt x="139" y="118"/>
                    </a:cubicBezTo>
                    <a:cubicBezTo>
                      <a:pt x="139" y="118"/>
                      <a:pt x="139" y="118"/>
                      <a:pt x="139" y="118"/>
                    </a:cubicBezTo>
                    <a:cubicBezTo>
                      <a:pt x="139" y="118"/>
                      <a:pt x="139" y="118"/>
                      <a:pt x="139" y="118"/>
                    </a:cubicBezTo>
                    <a:cubicBezTo>
                      <a:pt x="139" y="118"/>
                      <a:pt x="139" y="118"/>
                      <a:pt x="139" y="118"/>
                    </a:cubicBezTo>
                    <a:cubicBezTo>
                      <a:pt x="139" y="118"/>
                      <a:pt x="139" y="118"/>
                      <a:pt x="139" y="118"/>
                    </a:cubicBezTo>
                    <a:cubicBezTo>
                      <a:pt x="138" y="118"/>
                      <a:pt x="138" y="118"/>
                      <a:pt x="138" y="118"/>
                    </a:cubicBezTo>
                    <a:cubicBezTo>
                      <a:pt x="138" y="119"/>
                      <a:pt x="138" y="119"/>
                      <a:pt x="138" y="119"/>
                    </a:cubicBezTo>
                    <a:cubicBezTo>
                      <a:pt x="138" y="119"/>
                      <a:pt x="138" y="119"/>
                      <a:pt x="138" y="119"/>
                    </a:cubicBezTo>
                    <a:cubicBezTo>
                      <a:pt x="138" y="120"/>
                      <a:pt x="138" y="120"/>
                      <a:pt x="138" y="120"/>
                    </a:cubicBezTo>
                    <a:cubicBezTo>
                      <a:pt x="138" y="120"/>
                      <a:pt x="138" y="120"/>
                      <a:pt x="138" y="120"/>
                    </a:cubicBezTo>
                    <a:cubicBezTo>
                      <a:pt x="139" y="119"/>
                      <a:pt x="139" y="119"/>
                      <a:pt x="139" y="119"/>
                    </a:cubicBezTo>
                    <a:cubicBezTo>
                      <a:pt x="139" y="119"/>
                      <a:pt x="139" y="119"/>
                      <a:pt x="139" y="119"/>
                    </a:cubicBezTo>
                    <a:cubicBezTo>
                      <a:pt x="139" y="119"/>
                      <a:pt x="139" y="119"/>
                      <a:pt x="139" y="119"/>
                    </a:cubicBezTo>
                    <a:cubicBezTo>
                      <a:pt x="140" y="118"/>
                      <a:pt x="140" y="118"/>
                      <a:pt x="140" y="118"/>
                    </a:cubicBezTo>
                    <a:cubicBezTo>
                      <a:pt x="141" y="117"/>
                      <a:pt x="141" y="117"/>
                      <a:pt x="141" y="117"/>
                    </a:cubicBezTo>
                    <a:cubicBezTo>
                      <a:pt x="141" y="116"/>
                      <a:pt x="141" y="116"/>
                      <a:pt x="141" y="116"/>
                    </a:cubicBezTo>
                    <a:cubicBezTo>
                      <a:pt x="142" y="115"/>
                      <a:pt x="142" y="115"/>
                      <a:pt x="142" y="115"/>
                    </a:cubicBezTo>
                    <a:cubicBezTo>
                      <a:pt x="142" y="115"/>
                      <a:pt x="142" y="115"/>
                      <a:pt x="142" y="115"/>
                    </a:cubicBezTo>
                    <a:cubicBezTo>
                      <a:pt x="142" y="115"/>
                      <a:pt x="142" y="115"/>
                      <a:pt x="142" y="115"/>
                    </a:cubicBezTo>
                    <a:close/>
                    <a:moveTo>
                      <a:pt x="133" y="118"/>
                    </a:moveTo>
                    <a:cubicBezTo>
                      <a:pt x="133" y="118"/>
                      <a:pt x="133" y="118"/>
                      <a:pt x="133" y="118"/>
                    </a:cubicBezTo>
                    <a:cubicBezTo>
                      <a:pt x="133" y="117"/>
                      <a:pt x="133" y="117"/>
                      <a:pt x="133" y="117"/>
                    </a:cubicBezTo>
                    <a:cubicBezTo>
                      <a:pt x="133" y="118"/>
                      <a:pt x="133" y="118"/>
                      <a:pt x="133" y="118"/>
                    </a:cubicBezTo>
                    <a:cubicBezTo>
                      <a:pt x="133" y="118"/>
                      <a:pt x="133" y="118"/>
                      <a:pt x="133" y="118"/>
                    </a:cubicBezTo>
                    <a:close/>
                    <a:moveTo>
                      <a:pt x="136" y="119"/>
                    </a:moveTo>
                    <a:cubicBezTo>
                      <a:pt x="137" y="119"/>
                      <a:pt x="137" y="119"/>
                      <a:pt x="137" y="119"/>
                    </a:cubicBezTo>
                    <a:cubicBezTo>
                      <a:pt x="137" y="119"/>
                      <a:pt x="137" y="119"/>
                      <a:pt x="137" y="119"/>
                    </a:cubicBezTo>
                    <a:cubicBezTo>
                      <a:pt x="137" y="119"/>
                      <a:pt x="137" y="119"/>
                      <a:pt x="137" y="119"/>
                    </a:cubicBezTo>
                    <a:cubicBezTo>
                      <a:pt x="136" y="119"/>
                      <a:pt x="136" y="119"/>
                      <a:pt x="136" y="119"/>
                    </a:cubicBezTo>
                    <a:close/>
                    <a:moveTo>
                      <a:pt x="137" y="117"/>
                    </a:moveTo>
                    <a:cubicBezTo>
                      <a:pt x="137" y="117"/>
                      <a:pt x="137" y="117"/>
                      <a:pt x="137" y="117"/>
                    </a:cubicBezTo>
                    <a:cubicBezTo>
                      <a:pt x="137" y="118"/>
                      <a:pt x="137" y="118"/>
                      <a:pt x="137" y="118"/>
                    </a:cubicBezTo>
                    <a:cubicBezTo>
                      <a:pt x="137" y="118"/>
                      <a:pt x="137" y="118"/>
                      <a:pt x="137" y="118"/>
                    </a:cubicBezTo>
                    <a:cubicBezTo>
                      <a:pt x="137" y="118"/>
                      <a:pt x="137" y="118"/>
                      <a:pt x="137" y="118"/>
                    </a:cubicBezTo>
                    <a:cubicBezTo>
                      <a:pt x="137" y="118"/>
                      <a:pt x="137" y="118"/>
                      <a:pt x="137" y="118"/>
                    </a:cubicBezTo>
                    <a:cubicBezTo>
                      <a:pt x="137" y="117"/>
                      <a:pt x="137" y="117"/>
                      <a:pt x="137" y="117"/>
                    </a:cubicBezTo>
                    <a:close/>
                    <a:moveTo>
                      <a:pt x="137" y="116"/>
                    </a:moveTo>
                    <a:cubicBezTo>
                      <a:pt x="137" y="117"/>
                      <a:pt x="137" y="117"/>
                      <a:pt x="137" y="117"/>
                    </a:cubicBezTo>
                    <a:cubicBezTo>
                      <a:pt x="137" y="117"/>
                      <a:pt x="137" y="117"/>
                      <a:pt x="137" y="117"/>
                    </a:cubicBezTo>
                    <a:cubicBezTo>
                      <a:pt x="137" y="117"/>
                      <a:pt x="137" y="117"/>
                      <a:pt x="137" y="117"/>
                    </a:cubicBezTo>
                    <a:cubicBezTo>
                      <a:pt x="136" y="116"/>
                      <a:pt x="136" y="116"/>
                      <a:pt x="136" y="116"/>
                    </a:cubicBezTo>
                    <a:cubicBezTo>
                      <a:pt x="137" y="116"/>
                      <a:pt x="137" y="116"/>
                      <a:pt x="137" y="116"/>
                    </a:cubicBezTo>
                    <a:close/>
                    <a:moveTo>
                      <a:pt x="137" y="116"/>
                    </a:moveTo>
                    <a:cubicBezTo>
                      <a:pt x="138" y="115"/>
                      <a:pt x="138" y="115"/>
                      <a:pt x="138" y="115"/>
                    </a:cubicBezTo>
                    <a:cubicBezTo>
                      <a:pt x="138" y="115"/>
                      <a:pt x="138" y="115"/>
                      <a:pt x="138" y="115"/>
                    </a:cubicBezTo>
                    <a:cubicBezTo>
                      <a:pt x="138" y="114"/>
                      <a:pt x="138" y="114"/>
                      <a:pt x="138" y="114"/>
                    </a:cubicBezTo>
                    <a:cubicBezTo>
                      <a:pt x="138" y="114"/>
                      <a:pt x="138" y="114"/>
                      <a:pt x="138" y="114"/>
                    </a:cubicBezTo>
                    <a:cubicBezTo>
                      <a:pt x="138" y="114"/>
                      <a:pt x="138" y="114"/>
                      <a:pt x="138" y="114"/>
                    </a:cubicBezTo>
                    <a:cubicBezTo>
                      <a:pt x="139" y="114"/>
                      <a:pt x="139" y="114"/>
                      <a:pt x="139" y="114"/>
                    </a:cubicBezTo>
                    <a:cubicBezTo>
                      <a:pt x="139" y="114"/>
                      <a:pt x="139" y="114"/>
                      <a:pt x="139" y="114"/>
                    </a:cubicBezTo>
                    <a:cubicBezTo>
                      <a:pt x="139" y="115"/>
                      <a:pt x="139" y="115"/>
                      <a:pt x="139" y="115"/>
                    </a:cubicBezTo>
                    <a:cubicBezTo>
                      <a:pt x="139" y="116"/>
                      <a:pt x="139" y="116"/>
                      <a:pt x="139" y="116"/>
                    </a:cubicBezTo>
                    <a:cubicBezTo>
                      <a:pt x="139" y="117"/>
                      <a:pt x="139" y="117"/>
                      <a:pt x="139" y="117"/>
                    </a:cubicBezTo>
                    <a:cubicBezTo>
                      <a:pt x="138" y="117"/>
                      <a:pt x="138" y="117"/>
                      <a:pt x="138" y="117"/>
                    </a:cubicBezTo>
                    <a:cubicBezTo>
                      <a:pt x="137" y="117"/>
                      <a:pt x="137" y="117"/>
                      <a:pt x="137" y="117"/>
                    </a:cubicBezTo>
                    <a:cubicBezTo>
                      <a:pt x="138" y="116"/>
                      <a:pt x="138" y="116"/>
                      <a:pt x="138" y="116"/>
                    </a:cubicBezTo>
                    <a:cubicBezTo>
                      <a:pt x="138" y="116"/>
                      <a:pt x="138" y="116"/>
                      <a:pt x="138" y="116"/>
                    </a:cubicBezTo>
                    <a:cubicBezTo>
                      <a:pt x="138" y="116"/>
                      <a:pt x="138" y="116"/>
                      <a:pt x="138" y="116"/>
                    </a:cubicBezTo>
                    <a:cubicBezTo>
                      <a:pt x="137" y="116"/>
                      <a:pt x="137" y="116"/>
                      <a:pt x="137" y="116"/>
                    </a:cubicBezTo>
                    <a:cubicBezTo>
                      <a:pt x="137" y="116"/>
                      <a:pt x="137" y="116"/>
                      <a:pt x="137" y="116"/>
                    </a:cubicBezTo>
                    <a:close/>
                    <a:moveTo>
                      <a:pt x="132" y="118"/>
                    </a:moveTo>
                    <a:cubicBezTo>
                      <a:pt x="132" y="118"/>
                      <a:pt x="132" y="118"/>
                      <a:pt x="132" y="118"/>
                    </a:cubicBezTo>
                    <a:cubicBezTo>
                      <a:pt x="133" y="118"/>
                      <a:pt x="133" y="118"/>
                      <a:pt x="133" y="118"/>
                    </a:cubicBezTo>
                    <a:cubicBezTo>
                      <a:pt x="133" y="118"/>
                      <a:pt x="133" y="118"/>
                      <a:pt x="133" y="118"/>
                    </a:cubicBezTo>
                    <a:cubicBezTo>
                      <a:pt x="133" y="119"/>
                      <a:pt x="133" y="119"/>
                      <a:pt x="133" y="119"/>
                    </a:cubicBezTo>
                    <a:cubicBezTo>
                      <a:pt x="132" y="120"/>
                      <a:pt x="132" y="120"/>
                      <a:pt x="132" y="120"/>
                    </a:cubicBezTo>
                    <a:cubicBezTo>
                      <a:pt x="132" y="119"/>
                      <a:pt x="132" y="119"/>
                      <a:pt x="132" y="119"/>
                    </a:cubicBezTo>
                    <a:cubicBezTo>
                      <a:pt x="132" y="119"/>
                      <a:pt x="132" y="119"/>
                      <a:pt x="132" y="119"/>
                    </a:cubicBezTo>
                    <a:cubicBezTo>
                      <a:pt x="132" y="118"/>
                      <a:pt x="132" y="118"/>
                      <a:pt x="132" y="118"/>
                    </a:cubicBezTo>
                    <a:cubicBezTo>
                      <a:pt x="132" y="118"/>
                      <a:pt x="132" y="118"/>
                      <a:pt x="132" y="118"/>
                    </a:cubicBezTo>
                    <a:close/>
                    <a:moveTo>
                      <a:pt x="132" y="117"/>
                    </a:moveTo>
                    <a:cubicBezTo>
                      <a:pt x="132" y="117"/>
                      <a:pt x="132" y="117"/>
                      <a:pt x="132" y="117"/>
                    </a:cubicBezTo>
                    <a:cubicBezTo>
                      <a:pt x="133" y="117"/>
                      <a:pt x="133" y="117"/>
                      <a:pt x="133" y="117"/>
                    </a:cubicBezTo>
                    <a:cubicBezTo>
                      <a:pt x="133" y="117"/>
                      <a:pt x="133" y="117"/>
                      <a:pt x="133" y="117"/>
                    </a:cubicBezTo>
                    <a:cubicBezTo>
                      <a:pt x="132" y="118"/>
                      <a:pt x="132" y="118"/>
                      <a:pt x="132" y="118"/>
                    </a:cubicBezTo>
                    <a:cubicBezTo>
                      <a:pt x="132" y="117"/>
                      <a:pt x="132" y="117"/>
                      <a:pt x="132" y="117"/>
                    </a:cubicBezTo>
                    <a:close/>
                    <a:moveTo>
                      <a:pt x="132" y="116"/>
                    </a:moveTo>
                    <a:cubicBezTo>
                      <a:pt x="132" y="116"/>
                      <a:pt x="132" y="116"/>
                      <a:pt x="132" y="116"/>
                    </a:cubicBezTo>
                    <a:cubicBezTo>
                      <a:pt x="132" y="117"/>
                      <a:pt x="132" y="117"/>
                      <a:pt x="132" y="117"/>
                    </a:cubicBezTo>
                    <a:cubicBezTo>
                      <a:pt x="132" y="116"/>
                      <a:pt x="132" y="116"/>
                      <a:pt x="132" y="116"/>
                    </a:cubicBezTo>
                    <a:close/>
                    <a:moveTo>
                      <a:pt x="131" y="115"/>
                    </a:moveTo>
                    <a:cubicBezTo>
                      <a:pt x="132" y="116"/>
                      <a:pt x="132" y="116"/>
                      <a:pt x="132" y="116"/>
                    </a:cubicBezTo>
                    <a:cubicBezTo>
                      <a:pt x="131" y="116"/>
                      <a:pt x="131" y="116"/>
                      <a:pt x="131" y="116"/>
                    </a:cubicBezTo>
                    <a:cubicBezTo>
                      <a:pt x="131" y="115"/>
                      <a:pt x="131" y="115"/>
                      <a:pt x="131" y="115"/>
                    </a:cubicBezTo>
                    <a:close/>
                    <a:moveTo>
                      <a:pt x="131" y="113"/>
                    </a:moveTo>
                    <a:cubicBezTo>
                      <a:pt x="131" y="112"/>
                      <a:pt x="131" y="112"/>
                      <a:pt x="131" y="112"/>
                    </a:cubicBezTo>
                    <a:cubicBezTo>
                      <a:pt x="131" y="113"/>
                      <a:pt x="131" y="113"/>
                      <a:pt x="131" y="113"/>
                    </a:cubicBezTo>
                    <a:cubicBezTo>
                      <a:pt x="131" y="113"/>
                      <a:pt x="131" y="113"/>
                      <a:pt x="131" y="113"/>
                    </a:cubicBezTo>
                    <a:close/>
                    <a:moveTo>
                      <a:pt x="133" y="113"/>
                    </a:moveTo>
                    <a:cubicBezTo>
                      <a:pt x="133" y="113"/>
                      <a:pt x="133" y="113"/>
                      <a:pt x="133" y="113"/>
                    </a:cubicBezTo>
                    <a:cubicBezTo>
                      <a:pt x="133" y="114"/>
                      <a:pt x="133" y="114"/>
                      <a:pt x="133" y="114"/>
                    </a:cubicBezTo>
                    <a:cubicBezTo>
                      <a:pt x="133" y="114"/>
                      <a:pt x="133" y="114"/>
                      <a:pt x="133" y="114"/>
                    </a:cubicBezTo>
                    <a:cubicBezTo>
                      <a:pt x="133" y="113"/>
                      <a:pt x="133" y="113"/>
                      <a:pt x="133" y="113"/>
                    </a:cubicBezTo>
                    <a:close/>
                    <a:moveTo>
                      <a:pt x="133" y="113"/>
                    </a:moveTo>
                    <a:cubicBezTo>
                      <a:pt x="133" y="112"/>
                      <a:pt x="133" y="112"/>
                      <a:pt x="133" y="112"/>
                    </a:cubicBezTo>
                    <a:cubicBezTo>
                      <a:pt x="134" y="112"/>
                      <a:pt x="134" y="112"/>
                      <a:pt x="134" y="112"/>
                    </a:cubicBezTo>
                    <a:cubicBezTo>
                      <a:pt x="134" y="112"/>
                      <a:pt x="134" y="112"/>
                      <a:pt x="134" y="112"/>
                    </a:cubicBezTo>
                    <a:cubicBezTo>
                      <a:pt x="134" y="112"/>
                      <a:pt x="134" y="112"/>
                      <a:pt x="134" y="112"/>
                    </a:cubicBezTo>
                    <a:cubicBezTo>
                      <a:pt x="133" y="112"/>
                      <a:pt x="133" y="112"/>
                      <a:pt x="133" y="112"/>
                    </a:cubicBezTo>
                    <a:cubicBezTo>
                      <a:pt x="133" y="113"/>
                      <a:pt x="133" y="113"/>
                      <a:pt x="133" y="113"/>
                    </a:cubicBezTo>
                    <a:cubicBezTo>
                      <a:pt x="133" y="113"/>
                      <a:pt x="133" y="113"/>
                      <a:pt x="133" y="113"/>
                    </a:cubicBezTo>
                    <a:close/>
                    <a:moveTo>
                      <a:pt x="134" y="113"/>
                    </a:moveTo>
                    <a:cubicBezTo>
                      <a:pt x="134" y="112"/>
                      <a:pt x="134" y="112"/>
                      <a:pt x="134" y="112"/>
                    </a:cubicBezTo>
                    <a:cubicBezTo>
                      <a:pt x="134" y="112"/>
                      <a:pt x="134" y="112"/>
                      <a:pt x="134" y="112"/>
                    </a:cubicBezTo>
                    <a:cubicBezTo>
                      <a:pt x="134" y="111"/>
                      <a:pt x="134" y="111"/>
                      <a:pt x="134" y="111"/>
                    </a:cubicBezTo>
                    <a:cubicBezTo>
                      <a:pt x="134" y="111"/>
                      <a:pt x="134" y="111"/>
                      <a:pt x="134" y="111"/>
                    </a:cubicBezTo>
                    <a:cubicBezTo>
                      <a:pt x="135" y="111"/>
                      <a:pt x="135" y="111"/>
                      <a:pt x="135" y="111"/>
                    </a:cubicBezTo>
                    <a:cubicBezTo>
                      <a:pt x="135" y="112"/>
                      <a:pt x="135" y="112"/>
                      <a:pt x="135" y="112"/>
                    </a:cubicBezTo>
                    <a:cubicBezTo>
                      <a:pt x="135" y="112"/>
                      <a:pt x="135" y="112"/>
                      <a:pt x="135" y="112"/>
                    </a:cubicBezTo>
                    <a:cubicBezTo>
                      <a:pt x="134" y="112"/>
                      <a:pt x="134" y="112"/>
                      <a:pt x="134" y="112"/>
                    </a:cubicBezTo>
                    <a:cubicBezTo>
                      <a:pt x="135" y="113"/>
                      <a:pt x="135" y="113"/>
                      <a:pt x="135" y="113"/>
                    </a:cubicBezTo>
                    <a:cubicBezTo>
                      <a:pt x="135" y="113"/>
                      <a:pt x="135" y="113"/>
                      <a:pt x="135" y="113"/>
                    </a:cubicBezTo>
                    <a:cubicBezTo>
                      <a:pt x="136" y="113"/>
                      <a:pt x="136" y="113"/>
                      <a:pt x="136" y="113"/>
                    </a:cubicBezTo>
                    <a:cubicBezTo>
                      <a:pt x="136" y="114"/>
                      <a:pt x="136" y="114"/>
                      <a:pt x="136" y="114"/>
                    </a:cubicBezTo>
                    <a:cubicBezTo>
                      <a:pt x="135" y="114"/>
                      <a:pt x="135" y="114"/>
                      <a:pt x="135" y="114"/>
                    </a:cubicBezTo>
                    <a:cubicBezTo>
                      <a:pt x="136" y="115"/>
                      <a:pt x="136" y="115"/>
                      <a:pt x="136" y="115"/>
                    </a:cubicBezTo>
                    <a:cubicBezTo>
                      <a:pt x="136" y="115"/>
                      <a:pt x="136" y="115"/>
                      <a:pt x="136" y="115"/>
                    </a:cubicBezTo>
                    <a:cubicBezTo>
                      <a:pt x="135" y="115"/>
                      <a:pt x="135" y="115"/>
                      <a:pt x="135" y="115"/>
                    </a:cubicBezTo>
                    <a:cubicBezTo>
                      <a:pt x="135" y="115"/>
                      <a:pt x="135" y="115"/>
                      <a:pt x="135" y="115"/>
                    </a:cubicBezTo>
                    <a:cubicBezTo>
                      <a:pt x="135" y="115"/>
                      <a:pt x="135" y="115"/>
                      <a:pt x="135" y="115"/>
                    </a:cubicBezTo>
                    <a:cubicBezTo>
                      <a:pt x="136" y="116"/>
                      <a:pt x="136" y="116"/>
                      <a:pt x="136" y="116"/>
                    </a:cubicBezTo>
                    <a:cubicBezTo>
                      <a:pt x="136" y="116"/>
                      <a:pt x="136" y="116"/>
                      <a:pt x="136" y="116"/>
                    </a:cubicBezTo>
                    <a:cubicBezTo>
                      <a:pt x="135" y="117"/>
                      <a:pt x="135" y="117"/>
                      <a:pt x="135" y="117"/>
                    </a:cubicBezTo>
                    <a:cubicBezTo>
                      <a:pt x="135" y="117"/>
                      <a:pt x="135" y="117"/>
                      <a:pt x="135" y="117"/>
                    </a:cubicBezTo>
                    <a:cubicBezTo>
                      <a:pt x="136" y="117"/>
                      <a:pt x="136" y="117"/>
                      <a:pt x="136" y="117"/>
                    </a:cubicBezTo>
                    <a:cubicBezTo>
                      <a:pt x="136" y="117"/>
                      <a:pt x="136" y="117"/>
                      <a:pt x="136" y="117"/>
                    </a:cubicBezTo>
                    <a:cubicBezTo>
                      <a:pt x="136" y="117"/>
                      <a:pt x="136" y="117"/>
                      <a:pt x="136" y="117"/>
                    </a:cubicBezTo>
                    <a:cubicBezTo>
                      <a:pt x="135" y="118"/>
                      <a:pt x="135" y="118"/>
                      <a:pt x="135" y="118"/>
                    </a:cubicBezTo>
                    <a:cubicBezTo>
                      <a:pt x="135" y="118"/>
                      <a:pt x="135" y="118"/>
                      <a:pt x="135" y="118"/>
                    </a:cubicBezTo>
                    <a:cubicBezTo>
                      <a:pt x="135" y="118"/>
                      <a:pt x="135" y="118"/>
                      <a:pt x="135" y="118"/>
                    </a:cubicBezTo>
                    <a:cubicBezTo>
                      <a:pt x="135" y="118"/>
                      <a:pt x="135" y="118"/>
                      <a:pt x="135" y="118"/>
                    </a:cubicBezTo>
                    <a:cubicBezTo>
                      <a:pt x="135" y="119"/>
                      <a:pt x="135" y="119"/>
                      <a:pt x="135" y="119"/>
                    </a:cubicBezTo>
                    <a:cubicBezTo>
                      <a:pt x="135" y="119"/>
                      <a:pt x="135" y="119"/>
                      <a:pt x="135" y="119"/>
                    </a:cubicBezTo>
                    <a:cubicBezTo>
                      <a:pt x="135" y="119"/>
                      <a:pt x="135" y="119"/>
                      <a:pt x="135" y="119"/>
                    </a:cubicBezTo>
                    <a:cubicBezTo>
                      <a:pt x="135" y="120"/>
                      <a:pt x="135" y="120"/>
                      <a:pt x="135" y="120"/>
                    </a:cubicBezTo>
                    <a:cubicBezTo>
                      <a:pt x="134" y="120"/>
                      <a:pt x="134" y="120"/>
                      <a:pt x="134" y="120"/>
                    </a:cubicBezTo>
                    <a:cubicBezTo>
                      <a:pt x="134" y="119"/>
                      <a:pt x="134" y="119"/>
                      <a:pt x="134" y="119"/>
                    </a:cubicBezTo>
                    <a:cubicBezTo>
                      <a:pt x="134" y="119"/>
                      <a:pt x="134" y="119"/>
                      <a:pt x="134" y="119"/>
                    </a:cubicBezTo>
                    <a:cubicBezTo>
                      <a:pt x="134" y="118"/>
                      <a:pt x="134" y="118"/>
                      <a:pt x="134" y="118"/>
                    </a:cubicBezTo>
                    <a:cubicBezTo>
                      <a:pt x="134" y="118"/>
                      <a:pt x="134" y="118"/>
                      <a:pt x="134" y="118"/>
                    </a:cubicBezTo>
                    <a:cubicBezTo>
                      <a:pt x="134" y="118"/>
                      <a:pt x="134" y="118"/>
                      <a:pt x="134" y="118"/>
                    </a:cubicBezTo>
                    <a:cubicBezTo>
                      <a:pt x="134" y="117"/>
                      <a:pt x="134" y="117"/>
                      <a:pt x="134" y="117"/>
                    </a:cubicBezTo>
                    <a:cubicBezTo>
                      <a:pt x="134" y="117"/>
                      <a:pt x="134" y="117"/>
                      <a:pt x="134" y="117"/>
                    </a:cubicBezTo>
                    <a:cubicBezTo>
                      <a:pt x="134" y="117"/>
                      <a:pt x="134" y="117"/>
                      <a:pt x="134" y="117"/>
                    </a:cubicBezTo>
                    <a:cubicBezTo>
                      <a:pt x="134" y="116"/>
                      <a:pt x="134" y="116"/>
                      <a:pt x="134" y="116"/>
                    </a:cubicBezTo>
                    <a:cubicBezTo>
                      <a:pt x="134" y="117"/>
                      <a:pt x="134" y="117"/>
                      <a:pt x="134" y="117"/>
                    </a:cubicBezTo>
                    <a:cubicBezTo>
                      <a:pt x="134" y="117"/>
                      <a:pt x="134" y="117"/>
                      <a:pt x="134" y="117"/>
                    </a:cubicBezTo>
                    <a:cubicBezTo>
                      <a:pt x="133" y="117"/>
                      <a:pt x="133" y="117"/>
                      <a:pt x="133" y="117"/>
                    </a:cubicBezTo>
                    <a:cubicBezTo>
                      <a:pt x="133" y="117"/>
                      <a:pt x="133" y="117"/>
                      <a:pt x="133" y="117"/>
                    </a:cubicBezTo>
                    <a:cubicBezTo>
                      <a:pt x="133" y="116"/>
                      <a:pt x="133" y="116"/>
                      <a:pt x="133" y="116"/>
                    </a:cubicBezTo>
                    <a:cubicBezTo>
                      <a:pt x="133" y="116"/>
                      <a:pt x="133" y="116"/>
                      <a:pt x="133" y="116"/>
                    </a:cubicBezTo>
                    <a:cubicBezTo>
                      <a:pt x="133" y="116"/>
                      <a:pt x="133" y="116"/>
                      <a:pt x="133" y="116"/>
                    </a:cubicBezTo>
                    <a:cubicBezTo>
                      <a:pt x="133" y="116"/>
                      <a:pt x="133" y="116"/>
                      <a:pt x="133" y="116"/>
                    </a:cubicBezTo>
                    <a:cubicBezTo>
                      <a:pt x="133" y="115"/>
                      <a:pt x="133" y="115"/>
                      <a:pt x="133" y="115"/>
                    </a:cubicBezTo>
                    <a:cubicBezTo>
                      <a:pt x="134" y="115"/>
                      <a:pt x="134" y="115"/>
                      <a:pt x="134" y="115"/>
                    </a:cubicBezTo>
                    <a:cubicBezTo>
                      <a:pt x="134" y="115"/>
                      <a:pt x="134" y="115"/>
                      <a:pt x="134" y="115"/>
                    </a:cubicBezTo>
                    <a:cubicBezTo>
                      <a:pt x="134" y="115"/>
                      <a:pt x="134" y="115"/>
                      <a:pt x="134" y="115"/>
                    </a:cubicBezTo>
                    <a:cubicBezTo>
                      <a:pt x="133" y="115"/>
                      <a:pt x="133" y="115"/>
                      <a:pt x="133" y="115"/>
                    </a:cubicBezTo>
                    <a:cubicBezTo>
                      <a:pt x="133" y="114"/>
                      <a:pt x="133" y="114"/>
                      <a:pt x="133" y="114"/>
                    </a:cubicBezTo>
                    <a:cubicBezTo>
                      <a:pt x="133" y="114"/>
                      <a:pt x="133" y="114"/>
                      <a:pt x="133" y="114"/>
                    </a:cubicBezTo>
                    <a:cubicBezTo>
                      <a:pt x="134" y="114"/>
                      <a:pt x="134" y="114"/>
                      <a:pt x="134" y="114"/>
                    </a:cubicBezTo>
                    <a:cubicBezTo>
                      <a:pt x="134" y="113"/>
                      <a:pt x="134" y="113"/>
                      <a:pt x="134" y="113"/>
                    </a:cubicBezTo>
                    <a:cubicBezTo>
                      <a:pt x="134" y="113"/>
                      <a:pt x="134" y="113"/>
                      <a:pt x="134" y="113"/>
                    </a:cubicBezTo>
                    <a:close/>
                    <a:moveTo>
                      <a:pt x="138" y="112"/>
                    </a:moveTo>
                    <a:cubicBezTo>
                      <a:pt x="137" y="112"/>
                      <a:pt x="137" y="112"/>
                      <a:pt x="137" y="112"/>
                    </a:cubicBezTo>
                    <a:cubicBezTo>
                      <a:pt x="137" y="112"/>
                      <a:pt x="137" y="112"/>
                      <a:pt x="137" y="112"/>
                    </a:cubicBezTo>
                    <a:cubicBezTo>
                      <a:pt x="138" y="111"/>
                      <a:pt x="138" y="111"/>
                      <a:pt x="138" y="111"/>
                    </a:cubicBezTo>
                    <a:cubicBezTo>
                      <a:pt x="138" y="111"/>
                      <a:pt x="138" y="111"/>
                      <a:pt x="138" y="111"/>
                    </a:cubicBezTo>
                    <a:cubicBezTo>
                      <a:pt x="138" y="112"/>
                      <a:pt x="138" y="112"/>
                      <a:pt x="138" y="112"/>
                    </a:cubicBezTo>
                    <a:cubicBezTo>
                      <a:pt x="138" y="112"/>
                      <a:pt x="138" y="112"/>
                      <a:pt x="138" y="112"/>
                    </a:cubicBezTo>
                    <a:close/>
                    <a:moveTo>
                      <a:pt x="136" y="113"/>
                    </a:moveTo>
                    <a:cubicBezTo>
                      <a:pt x="137" y="112"/>
                      <a:pt x="137" y="112"/>
                      <a:pt x="137" y="112"/>
                    </a:cubicBezTo>
                    <a:cubicBezTo>
                      <a:pt x="137" y="112"/>
                      <a:pt x="137" y="112"/>
                      <a:pt x="137" y="112"/>
                    </a:cubicBezTo>
                    <a:cubicBezTo>
                      <a:pt x="137" y="113"/>
                      <a:pt x="137" y="113"/>
                      <a:pt x="137" y="113"/>
                    </a:cubicBezTo>
                    <a:cubicBezTo>
                      <a:pt x="137" y="113"/>
                      <a:pt x="137" y="113"/>
                      <a:pt x="137" y="113"/>
                    </a:cubicBezTo>
                    <a:cubicBezTo>
                      <a:pt x="136" y="113"/>
                      <a:pt x="136" y="113"/>
                      <a:pt x="136" y="113"/>
                    </a:cubicBezTo>
                    <a:close/>
                    <a:moveTo>
                      <a:pt x="136" y="113"/>
                    </a:moveTo>
                    <a:cubicBezTo>
                      <a:pt x="136" y="112"/>
                      <a:pt x="136" y="112"/>
                      <a:pt x="136" y="112"/>
                    </a:cubicBezTo>
                    <a:cubicBezTo>
                      <a:pt x="137" y="111"/>
                      <a:pt x="137" y="111"/>
                      <a:pt x="137" y="111"/>
                    </a:cubicBezTo>
                    <a:cubicBezTo>
                      <a:pt x="137" y="112"/>
                      <a:pt x="137" y="112"/>
                      <a:pt x="137" y="112"/>
                    </a:cubicBezTo>
                    <a:cubicBezTo>
                      <a:pt x="137" y="112"/>
                      <a:pt x="137" y="112"/>
                      <a:pt x="137" y="112"/>
                    </a:cubicBezTo>
                    <a:cubicBezTo>
                      <a:pt x="136" y="113"/>
                      <a:pt x="136" y="113"/>
                      <a:pt x="136" y="113"/>
                    </a:cubicBezTo>
                    <a:cubicBezTo>
                      <a:pt x="136" y="113"/>
                      <a:pt x="136" y="113"/>
                      <a:pt x="136" y="113"/>
                    </a:cubicBezTo>
                    <a:close/>
                    <a:moveTo>
                      <a:pt x="135" y="111"/>
                    </a:moveTo>
                    <a:cubicBezTo>
                      <a:pt x="136" y="111"/>
                      <a:pt x="136" y="111"/>
                      <a:pt x="136" y="111"/>
                    </a:cubicBezTo>
                    <a:cubicBezTo>
                      <a:pt x="137" y="111"/>
                      <a:pt x="137" y="111"/>
                      <a:pt x="137" y="111"/>
                    </a:cubicBezTo>
                    <a:cubicBezTo>
                      <a:pt x="137" y="111"/>
                      <a:pt x="137" y="111"/>
                      <a:pt x="137" y="111"/>
                    </a:cubicBezTo>
                    <a:cubicBezTo>
                      <a:pt x="136" y="112"/>
                      <a:pt x="136" y="112"/>
                      <a:pt x="136" y="112"/>
                    </a:cubicBezTo>
                    <a:cubicBezTo>
                      <a:pt x="136" y="112"/>
                      <a:pt x="136" y="112"/>
                      <a:pt x="136" y="112"/>
                    </a:cubicBezTo>
                    <a:cubicBezTo>
                      <a:pt x="135" y="111"/>
                      <a:pt x="135" y="111"/>
                      <a:pt x="135" y="111"/>
                    </a:cubicBezTo>
                    <a:close/>
                    <a:moveTo>
                      <a:pt x="136" y="110"/>
                    </a:moveTo>
                    <a:cubicBezTo>
                      <a:pt x="137" y="109"/>
                      <a:pt x="137" y="109"/>
                      <a:pt x="137" y="109"/>
                    </a:cubicBezTo>
                    <a:cubicBezTo>
                      <a:pt x="137" y="109"/>
                      <a:pt x="137" y="109"/>
                      <a:pt x="137" y="109"/>
                    </a:cubicBezTo>
                    <a:cubicBezTo>
                      <a:pt x="137" y="110"/>
                      <a:pt x="137" y="110"/>
                      <a:pt x="137" y="110"/>
                    </a:cubicBezTo>
                    <a:cubicBezTo>
                      <a:pt x="137" y="110"/>
                      <a:pt x="137" y="110"/>
                      <a:pt x="137" y="110"/>
                    </a:cubicBezTo>
                    <a:cubicBezTo>
                      <a:pt x="136" y="110"/>
                      <a:pt x="136" y="110"/>
                      <a:pt x="136" y="110"/>
                    </a:cubicBezTo>
                    <a:cubicBezTo>
                      <a:pt x="136" y="110"/>
                      <a:pt x="136" y="110"/>
                      <a:pt x="136" y="110"/>
                    </a:cubicBezTo>
                    <a:cubicBezTo>
                      <a:pt x="136" y="110"/>
                      <a:pt x="136" y="110"/>
                      <a:pt x="136" y="110"/>
                    </a:cubicBezTo>
                    <a:close/>
                    <a:moveTo>
                      <a:pt x="134" y="110"/>
                    </a:moveTo>
                    <a:cubicBezTo>
                      <a:pt x="134" y="110"/>
                      <a:pt x="134" y="110"/>
                      <a:pt x="134" y="110"/>
                    </a:cubicBezTo>
                    <a:cubicBezTo>
                      <a:pt x="135" y="108"/>
                      <a:pt x="135" y="108"/>
                      <a:pt x="135" y="108"/>
                    </a:cubicBezTo>
                    <a:cubicBezTo>
                      <a:pt x="135" y="108"/>
                      <a:pt x="135" y="108"/>
                      <a:pt x="135" y="108"/>
                    </a:cubicBezTo>
                    <a:cubicBezTo>
                      <a:pt x="134" y="108"/>
                      <a:pt x="134" y="108"/>
                      <a:pt x="134" y="108"/>
                    </a:cubicBezTo>
                    <a:cubicBezTo>
                      <a:pt x="135" y="107"/>
                      <a:pt x="135" y="107"/>
                      <a:pt x="135" y="107"/>
                    </a:cubicBezTo>
                    <a:cubicBezTo>
                      <a:pt x="134" y="107"/>
                      <a:pt x="134" y="107"/>
                      <a:pt x="134" y="107"/>
                    </a:cubicBezTo>
                    <a:cubicBezTo>
                      <a:pt x="134" y="107"/>
                      <a:pt x="134" y="107"/>
                      <a:pt x="134" y="107"/>
                    </a:cubicBezTo>
                    <a:cubicBezTo>
                      <a:pt x="135" y="107"/>
                      <a:pt x="135" y="107"/>
                      <a:pt x="135" y="107"/>
                    </a:cubicBezTo>
                    <a:cubicBezTo>
                      <a:pt x="136" y="107"/>
                      <a:pt x="136" y="107"/>
                      <a:pt x="136" y="107"/>
                    </a:cubicBezTo>
                    <a:cubicBezTo>
                      <a:pt x="136" y="107"/>
                      <a:pt x="136" y="107"/>
                      <a:pt x="136" y="107"/>
                    </a:cubicBezTo>
                    <a:cubicBezTo>
                      <a:pt x="137" y="108"/>
                      <a:pt x="137" y="108"/>
                      <a:pt x="137" y="108"/>
                    </a:cubicBezTo>
                    <a:cubicBezTo>
                      <a:pt x="137" y="108"/>
                      <a:pt x="137" y="108"/>
                      <a:pt x="137" y="108"/>
                    </a:cubicBezTo>
                    <a:cubicBezTo>
                      <a:pt x="136" y="109"/>
                      <a:pt x="136" y="109"/>
                      <a:pt x="136" y="109"/>
                    </a:cubicBezTo>
                    <a:cubicBezTo>
                      <a:pt x="136" y="109"/>
                      <a:pt x="136" y="109"/>
                      <a:pt x="136" y="109"/>
                    </a:cubicBezTo>
                    <a:cubicBezTo>
                      <a:pt x="136" y="109"/>
                      <a:pt x="136" y="109"/>
                      <a:pt x="136" y="109"/>
                    </a:cubicBezTo>
                    <a:cubicBezTo>
                      <a:pt x="136" y="109"/>
                      <a:pt x="136" y="109"/>
                      <a:pt x="136" y="109"/>
                    </a:cubicBezTo>
                    <a:cubicBezTo>
                      <a:pt x="136" y="109"/>
                      <a:pt x="136" y="109"/>
                      <a:pt x="136" y="109"/>
                    </a:cubicBezTo>
                    <a:cubicBezTo>
                      <a:pt x="135" y="110"/>
                      <a:pt x="135" y="110"/>
                      <a:pt x="135" y="110"/>
                    </a:cubicBezTo>
                    <a:cubicBezTo>
                      <a:pt x="136" y="110"/>
                      <a:pt x="136" y="110"/>
                      <a:pt x="136" y="110"/>
                    </a:cubicBezTo>
                    <a:cubicBezTo>
                      <a:pt x="135" y="110"/>
                      <a:pt x="135" y="110"/>
                      <a:pt x="135" y="110"/>
                    </a:cubicBezTo>
                    <a:cubicBezTo>
                      <a:pt x="135" y="110"/>
                      <a:pt x="135" y="110"/>
                      <a:pt x="135" y="110"/>
                    </a:cubicBezTo>
                    <a:cubicBezTo>
                      <a:pt x="135" y="110"/>
                      <a:pt x="135" y="110"/>
                      <a:pt x="135" y="110"/>
                    </a:cubicBezTo>
                    <a:cubicBezTo>
                      <a:pt x="134" y="110"/>
                      <a:pt x="134" y="110"/>
                      <a:pt x="134" y="110"/>
                    </a:cubicBezTo>
                    <a:close/>
                    <a:moveTo>
                      <a:pt x="133" y="110"/>
                    </a:moveTo>
                    <a:cubicBezTo>
                      <a:pt x="132" y="109"/>
                      <a:pt x="132" y="109"/>
                      <a:pt x="132" y="109"/>
                    </a:cubicBezTo>
                    <a:cubicBezTo>
                      <a:pt x="133" y="109"/>
                      <a:pt x="133" y="109"/>
                      <a:pt x="133" y="109"/>
                    </a:cubicBezTo>
                    <a:cubicBezTo>
                      <a:pt x="132" y="108"/>
                      <a:pt x="132" y="108"/>
                      <a:pt x="132" y="108"/>
                    </a:cubicBezTo>
                    <a:cubicBezTo>
                      <a:pt x="133" y="108"/>
                      <a:pt x="133" y="108"/>
                      <a:pt x="133" y="108"/>
                    </a:cubicBezTo>
                    <a:cubicBezTo>
                      <a:pt x="133" y="107"/>
                      <a:pt x="133" y="107"/>
                      <a:pt x="133" y="107"/>
                    </a:cubicBezTo>
                    <a:cubicBezTo>
                      <a:pt x="133" y="108"/>
                      <a:pt x="133" y="108"/>
                      <a:pt x="133" y="108"/>
                    </a:cubicBezTo>
                    <a:cubicBezTo>
                      <a:pt x="133" y="107"/>
                      <a:pt x="133" y="107"/>
                      <a:pt x="133" y="107"/>
                    </a:cubicBezTo>
                    <a:cubicBezTo>
                      <a:pt x="134" y="107"/>
                      <a:pt x="134" y="107"/>
                      <a:pt x="134" y="107"/>
                    </a:cubicBezTo>
                    <a:cubicBezTo>
                      <a:pt x="134" y="108"/>
                      <a:pt x="134" y="108"/>
                      <a:pt x="134" y="108"/>
                    </a:cubicBezTo>
                    <a:cubicBezTo>
                      <a:pt x="134" y="108"/>
                      <a:pt x="134" y="108"/>
                      <a:pt x="134" y="108"/>
                    </a:cubicBezTo>
                    <a:cubicBezTo>
                      <a:pt x="134" y="109"/>
                      <a:pt x="134" y="109"/>
                      <a:pt x="134" y="109"/>
                    </a:cubicBezTo>
                    <a:cubicBezTo>
                      <a:pt x="134" y="108"/>
                      <a:pt x="134" y="108"/>
                      <a:pt x="134" y="108"/>
                    </a:cubicBezTo>
                    <a:cubicBezTo>
                      <a:pt x="134" y="109"/>
                      <a:pt x="134" y="109"/>
                      <a:pt x="134" y="109"/>
                    </a:cubicBezTo>
                    <a:cubicBezTo>
                      <a:pt x="134" y="110"/>
                      <a:pt x="134" y="110"/>
                      <a:pt x="134" y="110"/>
                    </a:cubicBezTo>
                    <a:cubicBezTo>
                      <a:pt x="133" y="111"/>
                      <a:pt x="133" y="111"/>
                      <a:pt x="133" y="111"/>
                    </a:cubicBezTo>
                    <a:cubicBezTo>
                      <a:pt x="133" y="111"/>
                      <a:pt x="133" y="111"/>
                      <a:pt x="133" y="111"/>
                    </a:cubicBezTo>
                    <a:cubicBezTo>
                      <a:pt x="133" y="112"/>
                      <a:pt x="133" y="112"/>
                      <a:pt x="133" y="112"/>
                    </a:cubicBezTo>
                    <a:cubicBezTo>
                      <a:pt x="132" y="112"/>
                      <a:pt x="132" y="112"/>
                      <a:pt x="132" y="112"/>
                    </a:cubicBezTo>
                    <a:cubicBezTo>
                      <a:pt x="132" y="111"/>
                      <a:pt x="132" y="111"/>
                      <a:pt x="132" y="111"/>
                    </a:cubicBezTo>
                    <a:cubicBezTo>
                      <a:pt x="132" y="111"/>
                      <a:pt x="132" y="111"/>
                      <a:pt x="132" y="111"/>
                    </a:cubicBezTo>
                    <a:cubicBezTo>
                      <a:pt x="132" y="112"/>
                      <a:pt x="132" y="112"/>
                      <a:pt x="132" y="112"/>
                    </a:cubicBezTo>
                    <a:cubicBezTo>
                      <a:pt x="132" y="112"/>
                      <a:pt x="132" y="112"/>
                      <a:pt x="132" y="112"/>
                    </a:cubicBezTo>
                    <a:cubicBezTo>
                      <a:pt x="132" y="111"/>
                      <a:pt x="132" y="111"/>
                      <a:pt x="132" y="111"/>
                    </a:cubicBezTo>
                    <a:cubicBezTo>
                      <a:pt x="132" y="111"/>
                      <a:pt x="132" y="111"/>
                      <a:pt x="132" y="111"/>
                    </a:cubicBezTo>
                    <a:cubicBezTo>
                      <a:pt x="132" y="110"/>
                      <a:pt x="132" y="110"/>
                      <a:pt x="132" y="110"/>
                    </a:cubicBezTo>
                    <a:cubicBezTo>
                      <a:pt x="132" y="110"/>
                      <a:pt x="132" y="110"/>
                      <a:pt x="132" y="110"/>
                    </a:cubicBezTo>
                    <a:cubicBezTo>
                      <a:pt x="132" y="110"/>
                      <a:pt x="132" y="110"/>
                      <a:pt x="132" y="110"/>
                    </a:cubicBezTo>
                    <a:cubicBezTo>
                      <a:pt x="133" y="110"/>
                      <a:pt x="133" y="110"/>
                      <a:pt x="133" y="110"/>
                    </a:cubicBezTo>
                    <a:cubicBezTo>
                      <a:pt x="133" y="110"/>
                      <a:pt x="133" y="110"/>
                      <a:pt x="133" y="110"/>
                    </a:cubicBezTo>
                    <a:close/>
                    <a:moveTo>
                      <a:pt x="132" y="104"/>
                    </a:moveTo>
                    <a:cubicBezTo>
                      <a:pt x="133" y="105"/>
                      <a:pt x="133" y="105"/>
                      <a:pt x="133" y="105"/>
                    </a:cubicBezTo>
                    <a:cubicBezTo>
                      <a:pt x="133" y="105"/>
                      <a:pt x="133" y="105"/>
                      <a:pt x="133" y="105"/>
                    </a:cubicBezTo>
                    <a:cubicBezTo>
                      <a:pt x="132" y="104"/>
                      <a:pt x="132" y="104"/>
                      <a:pt x="132" y="104"/>
                    </a:cubicBezTo>
                    <a:close/>
                    <a:moveTo>
                      <a:pt x="131" y="105"/>
                    </a:moveTo>
                    <a:cubicBezTo>
                      <a:pt x="132" y="104"/>
                      <a:pt x="132" y="104"/>
                      <a:pt x="132" y="104"/>
                    </a:cubicBezTo>
                    <a:cubicBezTo>
                      <a:pt x="132" y="104"/>
                      <a:pt x="132" y="104"/>
                      <a:pt x="132" y="104"/>
                    </a:cubicBezTo>
                    <a:cubicBezTo>
                      <a:pt x="132" y="104"/>
                      <a:pt x="132" y="104"/>
                      <a:pt x="132" y="104"/>
                    </a:cubicBezTo>
                    <a:cubicBezTo>
                      <a:pt x="132" y="105"/>
                      <a:pt x="132" y="105"/>
                      <a:pt x="132" y="105"/>
                    </a:cubicBezTo>
                    <a:cubicBezTo>
                      <a:pt x="132" y="106"/>
                      <a:pt x="132" y="106"/>
                      <a:pt x="132" y="106"/>
                    </a:cubicBezTo>
                    <a:cubicBezTo>
                      <a:pt x="132" y="107"/>
                      <a:pt x="132" y="107"/>
                      <a:pt x="132" y="107"/>
                    </a:cubicBezTo>
                    <a:cubicBezTo>
                      <a:pt x="132" y="107"/>
                      <a:pt x="132" y="107"/>
                      <a:pt x="132" y="107"/>
                    </a:cubicBezTo>
                    <a:cubicBezTo>
                      <a:pt x="132" y="108"/>
                      <a:pt x="132" y="108"/>
                      <a:pt x="132" y="108"/>
                    </a:cubicBezTo>
                    <a:cubicBezTo>
                      <a:pt x="131" y="109"/>
                      <a:pt x="131" y="109"/>
                      <a:pt x="131" y="109"/>
                    </a:cubicBezTo>
                    <a:cubicBezTo>
                      <a:pt x="131" y="109"/>
                      <a:pt x="131" y="109"/>
                      <a:pt x="131" y="109"/>
                    </a:cubicBezTo>
                    <a:cubicBezTo>
                      <a:pt x="131" y="110"/>
                      <a:pt x="131" y="110"/>
                      <a:pt x="131" y="110"/>
                    </a:cubicBezTo>
                    <a:cubicBezTo>
                      <a:pt x="131" y="111"/>
                      <a:pt x="131" y="111"/>
                      <a:pt x="131" y="111"/>
                    </a:cubicBezTo>
                    <a:cubicBezTo>
                      <a:pt x="131" y="111"/>
                      <a:pt x="131" y="111"/>
                      <a:pt x="131" y="111"/>
                    </a:cubicBezTo>
                    <a:cubicBezTo>
                      <a:pt x="131" y="110"/>
                      <a:pt x="131" y="110"/>
                      <a:pt x="131" y="110"/>
                    </a:cubicBezTo>
                    <a:cubicBezTo>
                      <a:pt x="131" y="110"/>
                      <a:pt x="131" y="110"/>
                      <a:pt x="131" y="110"/>
                    </a:cubicBezTo>
                    <a:cubicBezTo>
                      <a:pt x="131" y="110"/>
                      <a:pt x="131" y="110"/>
                      <a:pt x="131" y="110"/>
                    </a:cubicBezTo>
                    <a:cubicBezTo>
                      <a:pt x="130" y="109"/>
                      <a:pt x="130" y="109"/>
                      <a:pt x="130" y="109"/>
                    </a:cubicBezTo>
                    <a:cubicBezTo>
                      <a:pt x="131" y="108"/>
                      <a:pt x="131" y="108"/>
                      <a:pt x="131" y="108"/>
                    </a:cubicBezTo>
                    <a:cubicBezTo>
                      <a:pt x="131" y="108"/>
                      <a:pt x="131" y="108"/>
                      <a:pt x="131" y="108"/>
                    </a:cubicBezTo>
                    <a:cubicBezTo>
                      <a:pt x="131" y="108"/>
                      <a:pt x="131" y="108"/>
                      <a:pt x="131" y="108"/>
                    </a:cubicBezTo>
                    <a:cubicBezTo>
                      <a:pt x="131" y="108"/>
                      <a:pt x="131" y="108"/>
                      <a:pt x="131" y="108"/>
                    </a:cubicBezTo>
                    <a:cubicBezTo>
                      <a:pt x="131" y="108"/>
                      <a:pt x="131" y="108"/>
                      <a:pt x="131" y="108"/>
                    </a:cubicBezTo>
                    <a:cubicBezTo>
                      <a:pt x="131" y="108"/>
                      <a:pt x="131" y="108"/>
                      <a:pt x="131" y="108"/>
                    </a:cubicBezTo>
                    <a:cubicBezTo>
                      <a:pt x="131" y="108"/>
                      <a:pt x="131" y="108"/>
                      <a:pt x="131" y="108"/>
                    </a:cubicBezTo>
                    <a:cubicBezTo>
                      <a:pt x="131" y="108"/>
                      <a:pt x="131" y="108"/>
                      <a:pt x="131" y="108"/>
                    </a:cubicBezTo>
                    <a:cubicBezTo>
                      <a:pt x="131" y="107"/>
                      <a:pt x="131" y="107"/>
                      <a:pt x="131" y="107"/>
                    </a:cubicBezTo>
                    <a:cubicBezTo>
                      <a:pt x="130" y="107"/>
                      <a:pt x="130" y="107"/>
                      <a:pt x="130" y="107"/>
                    </a:cubicBezTo>
                    <a:cubicBezTo>
                      <a:pt x="130" y="107"/>
                      <a:pt x="130" y="107"/>
                      <a:pt x="130" y="107"/>
                    </a:cubicBezTo>
                    <a:cubicBezTo>
                      <a:pt x="131" y="107"/>
                      <a:pt x="131" y="107"/>
                      <a:pt x="131" y="107"/>
                    </a:cubicBezTo>
                    <a:cubicBezTo>
                      <a:pt x="131" y="106"/>
                      <a:pt x="131" y="106"/>
                      <a:pt x="131" y="106"/>
                    </a:cubicBezTo>
                    <a:cubicBezTo>
                      <a:pt x="131" y="106"/>
                      <a:pt x="131" y="106"/>
                      <a:pt x="131" y="106"/>
                    </a:cubicBezTo>
                    <a:cubicBezTo>
                      <a:pt x="132" y="105"/>
                      <a:pt x="132" y="105"/>
                      <a:pt x="132" y="105"/>
                    </a:cubicBezTo>
                    <a:cubicBezTo>
                      <a:pt x="131" y="105"/>
                      <a:pt x="131" y="105"/>
                      <a:pt x="131" y="105"/>
                    </a:cubicBezTo>
                    <a:cubicBezTo>
                      <a:pt x="131" y="105"/>
                      <a:pt x="131" y="105"/>
                      <a:pt x="131" y="105"/>
                    </a:cubicBezTo>
                    <a:close/>
                    <a:moveTo>
                      <a:pt x="130" y="105"/>
                    </a:moveTo>
                    <a:cubicBezTo>
                      <a:pt x="130" y="104"/>
                      <a:pt x="130" y="104"/>
                      <a:pt x="130" y="104"/>
                    </a:cubicBezTo>
                    <a:cubicBezTo>
                      <a:pt x="130" y="105"/>
                      <a:pt x="130" y="105"/>
                      <a:pt x="130" y="105"/>
                    </a:cubicBezTo>
                    <a:cubicBezTo>
                      <a:pt x="130" y="105"/>
                      <a:pt x="130" y="105"/>
                      <a:pt x="130" y="105"/>
                    </a:cubicBezTo>
                    <a:cubicBezTo>
                      <a:pt x="130" y="106"/>
                      <a:pt x="130" y="106"/>
                      <a:pt x="130" y="106"/>
                    </a:cubicBezTo>
                    <a:cubicBezTo>
                      <a:pt x="130" y="106"/>
                      <a:pt x="130" y="106"/>
                      <a:pt x="130" y="106"/>
                    </a:cubicBezTo>
                    <a:cubicBezTo>
                      <a:pt x="130" y="106"/>
                      <a:pt x="130" y="106"/>
                      <a:pt x="130" y="106"/>
                    </a:cubicBezTo>
                    <a:cubicBezTo>
                      <a:pt x="130" y="105"/>
                      <a:pt x="130" y="105"/>
                      <a:pt x="130" y="105"/>
                    </a:cubicBezTo>
                    <a:cubicBezTo>
                      <a:pt x="130" y="105"/>
                      <a:pt x="130" y="105"/>
                      <a:pt x="130" y="105"/>
                    </a:cubicBezTo>
                    <a:cubicBezTo>
                      <a:pt x="130" y="105"/>
                      <a:pt x="130" y="105"/>
                      <a:pt x="130" y="105"/>
                    </a:cubicBezTo>
                    <a:close/>
                    <a:moveTo>
                      <a:pt x="133" y="106"/>
                    </a:moveTo>
                    <a:cubicBezTo>
                      <a:pt x="133" y="106"/>
                      <a:pt x="133" y="106"/>
                      <a:pt x="133" y="106"/>
                    </a:cubicBezTo>
                    <a:cubicBezTo>
                      <a:pt x="133" y="105"/>
                      <a:pt x="133" y="105"/>
                      <a:pt x="133" y="105"/>
                    </a:cubicBezTo>
                    <a:cubicBezTo>
                      <a:pt x="133" y="105"/>
                      <a:pt x="133" y="105"/>
                      <a:pt x="133" y="105"/>
                    </a:cubicBezTo>
                    <a:cubicBezTo>
                      <a:pt x="134" y="105"/>
                      <a:pt x="134" y="105"/>
                      <a:pt x="134" y="105"/>
                    </a:cubicBezTo>
                    <a:cubicBezTo>
                      <a:pt x="134" y="104"/>
                      <a:pt x="134" y="104"/>
                      <a:pt x="134" y="104"/>
                    </a:cubicBezTo>
                    <a:cubicBezTo>
                      <a:pt x="134" y="104"/>
                      <a:pt x="134" y="104"/>
                      <a:pt x="134" y="104"/>
                    </a:cubicBezTo>
                    <a:cubicBezTo>
                      <a:pt x="134" y="104"/>
                      <a:pt x="134" y="104"/>
                      <a:pt x="134" y="104"/>
                    </a:cubicBezTo>
                    <a:cubicBezTo>
                      <a:pt x="134" y="103"/>
                      <a:pt x="134" y="103"/>
                      <a:pt x="134" y="103"/>
                    </a:cubicBezTo>
                    <a:cubicBezTo>
                      <a:pt x="134" y="102"/>
                      <a:pt x="134" y="102"/>
                      <a:pt x="134" y="102"/>
                    </a:cubicBezTo>
                    <a:cubicBezTo>
                      <a:pt x="135" y="100"/>
                      <a:pt x="135" y="100"/>
                      <a:pt x="135" y="100"/>
                    </a:cubicBezTo>
                    <a:cubicBezTo>
                      <a:pt x="135" y="99"/>
                      <a:pt x="135" y="99"/>
                      <a:pt x="135" y="99"/>
                    </a:cubicBezTo>
                    <a:cubicBezTo>
                      <a:pt x="135" y="100"/>
                      <a:pt x="135" y="100"/>
                      <a:pt x="135" y="100"/>
                    </a:cubicBezTo>
                    <a:cubicBezTo>
                      <a:pt x="135" y="100"/>
                      <a:pt x="135" y="100"/>
                      <a:pt x="135" y="100"/>
                    </a:cubicBezTo>
                    <a:cubicBezTo>
                      <a:pt x="136" y="101"/>
                      <a:pt x="136" y="101"/>
                      <a:pt x="136" y="101"/>
                    </a:cubicBezTo>
                    <a:cubicBezTo>
                      <a:pt x="136" y="101"/>
                      <a:pt x="136" y="101"/>
                      <a:pt x="136" y="101"/>
                    </a:cubicBezTo>
                    <a:cubicBezTo>
                      <a:pt x="136" y="103"/>
                      <a:pt x="136" y="103"/>
                      <a:pt x="136" y="103"/>
                    </a:cubicBezTo>
                    <a:cubicBezTo>
                      <a:pt x="136" y="104"/>
                      <a:pt x="136" y="104"/>
                      <a:pt x="136" y="104"/>
                    </a:cubicBezTo>
                    <a:cubicBezTo>
                      <a:pt x="136" y="104"/>
                      <a:pt x="136" y="104"/>
                      <a:pt x="136" y="104"/>
                    </a:cubicBezTo>
                    <a:cubicBezTo>
                      <a:pt x="136" y="102"/>
                      <a:pt x="136" y="102"/>
                      <a:pt x="136" y="102"/>
                    </a:cubicBezTo>
                    <a:cubicBezTo>
                      <a:pt x="136" y="101"/>
                      <a:pt x="136" y="101"/>
                      <a:pt x="136" y="101"/>
                    </a:cubicBezTo>
                    <a:cubicBezTo>
                      <a:pt x="136" y="102"/>
                      <a:pt x="136" y="102"/>
                      <a:pt x="136" y="102"/>
                    </a:cubicBezTo>
                    <a:cubicBezTo>
                      <a:pt x="135" y="104"/>
                      <a:pt x="135" y="104"/>
                      <a:pt x="135" y="104"/>
                    </a:cubicBezTo>
                    <a:cubicBezTo>
                      <a:pt x="135" y="104"/>
                      <a:pt x="135" y="104"/>
                      <a:pt x="135" y="104"/>
                    </a:cubicBezTo>
                    <a:cubicBezTo>
                      <a:pt x="135" y="105"/>
                      <a:pt x="135" y="105"/>
                      <a:pt x="135" y="105"/>
                    </a:cubicBezTo>
                    <a:cubicBezTo>
                      <a:pt x="135" y="105"/>
                      <a:pt x="135" y="105"/>
                      <a:pt x="135" y="105"/>
                    </a:cubicBezTo>
                    <a:cubicBezTo>
                      <a:pt x="134" y="105"/>
                      <a:pt x="134" y="105"/>
                      <a:pt x="134" y="105"/>
                    </a:cubicBezTo>
                    <a:cubicBezTo>
                      <a:pt x="134" y="106"/>
                      <a:pt x="134" y="106"/>
                      <a:pt x="134" y="106"/>
                    </a:cubicBezTo>
                    <a:cubicBezTo>
                      <a:pt x="134" y="106"/>
                      <a:pt x="134" y="106"/>
                      <a:pt x="134" y="106"/>
                    </a:cubicBezTo>
                    <a:cubicBezTo>
                      <a:pt x="133" y="107"/>
                      <a:pt x="133" y="107"/>
                      <a:pt x="133" y="107"/>
                    </a:cubicBezTo>
                    <a:cubicBezTo>
                      <a:pt x="133" y="106"/>
                      <a:pt x="133" y="106"/>
                      <a:pt x="133" y="106"/>
                    </a:cubicBezTo>
                    <a:close/>
                    <a:moveTo>
                      <a:pt x="131" y="99"/>
                    </a:moveTo>
                    <a:cubicBezTo>
                      <a:pt x="132" y="99"/>
                      <a:pt x="132" y="99"/>
                      <a:pt x="132" y="99"/>
                    </a:cubicBezTo>
                    <a:cubicBezTo>
                      <a:pt x="133" y="100"/>
                      <a:pt x="133" y="100"/>
                      <a:pt x="133" y="100"/>
                    </a:cubicBezTo>
                    <a:cubicBezTo>
                      <a:pt x="133" y="100"/>
                      <a:pt x="133" y="100"/>
                      <a:pt x="133" y="100"/>
                    </a:cubicBezTo>
                    <a:cubicBezTo>
                      <a:pt x="132" y="100"/>
                      <a:pt x="132" y="100"/>
                      <a:pt x="132" y="100"/>
                    </a:cubicBezTo>
                    <a:cubicBezTo>
                      <a:pt x="133" y="101"/>
                      <a:pt x="133" y="101"/>
                      <a:pt x="133" y="101"/>
                    </a:cubicBezTo>
                    <a:cubicBezTo>
                      <a:pt x="133" y="100"/>
                      <a:pt x="133" y="100"/>
                      <a:pt x="133" y="100"/>
                    </a:cubicBezTo>
                    <a:cubicBezTo>
                      <a:pt x="133" y="100"/>
                      <a:pt x="133" y="100"/>
                      <a:pt x="133" y="100"/>
                    </a:cubicBezTo>
                    <a:cubicBezTo>
                      <a:pt x="134" y="101"/>
                      <a:pt x="134" y="101"/>
                      <a:pt x="134" y="101"/>
                    </a:cubicBezTo>
                    <a:cubicBezTo>
                      <a:pt x="134" y="101"/>
                      <a:pt x="134" y="101"/>
                      <a:pt x="134" y="101"/>
                    </a:cubicBezTo>
                    <a:cubicBezTo>
                      <a:pt x="133" y="101"/>
                      <a:pt x="133" y="101"/>
                      <a:pt x="133" y="101"/>
                    </a:cubicBezTo>
                    <a:cubicBezTo>
                      <a:pt x="134" y="102"/>
                      <a:pt x="134" y="102"/>
                      <a:pt x="134" y="102"/>
                    </a:cubicBezTo>
                    <a:cubicBezTo>
                      <a:pt x="133" y="102"/>
                      <a:pt x="133" y="102"/>
                      <a:pt x="133" y="102"/>
                    </a:cubicBezTo>
                    <a:cubicBezTo>
                      <a:pt x="133" y="102"/>
                      <a:pt x="133" y="102"/>
                      <a:pt x="133" y="102"/>
                    </a:cubicBezTo>
                    <a:cubicBezTo>
                      <a:pt x="132" y="101"/>
                      <a:pt x="132" y="101"/>
                      <a:pt x="132" y="101"/>
                    </a:cubicBezTo>
                    <a:cubicBezTo>
                      <a:pt x="132" y="101"/>
                      <a:pt x="132" y="101"/>
                      <a:pt x="132" y="101"/>
                    </a:cubicBezTo>
                    <a:cubicBezTo>
                      <a:pt x="132" y="101"/>
                      <a:pt x="132" y="101"/>
                      <a:pt x="132" y="101"/>
                    </a:cubicBezTo>
                    <a:cubicBezTo>
                      <a:pt x="132" y="102"/>
                      <a:pt x="132" y="102"/>
                      <a:pt x="132" y="102"/>
                    </a:cubicBezTo>
                    <a:cubicBezTo>
                      <a:pt x="132" y="102"/>
                      <a:pt x="132" y="102"/>
                      <a:pt x="132" y="102"/>
                    </a:cubicBezTo>
                    <a:cubicBezTo>
                      <a:pt x="133" y="102"/>
                      <a:pt x="133" y="102"/>
                      <a:pt x="133" y="102"/>
                    </a:cubicBezTo>
                    <a:cubicBezTo>
                      <a:pt x="133" y="103"/>
                      <a:pt x="133" y="103"/>
                      <a:pt x="133" y="103"/>
                    </a:cubicBezTo>
                    <a:cubicBezTo>
                      <a:pt x="133" y="103"/>
                      <a:pt x="133" y="103"/>
                      <a:pt x="133" y="103"/>
                    </a:cubicBezTo>
                    <a:cubicBezTo>
                      <a:pt x="133" y="104"/>
                      <a:pt x="133" y="104"/>
                      <a:pt x="133" y="104"/>
                    </a:cubicBezTo>
                    <a:cubicBezTo>
                      <a:pt x="133" y="104"/>
                      <a:pt x="133" y="104"/>
                      <a:pt x="133" y="104"/>
                    </a:cubicBezTo>
                    <a:cubicBezTo>
                      <a:pt x="132" y="104"/>
                      <a:pt x="132" y="104"/>
                      <a:pt x="132" y="104"/>
                    </a:cubicBezTo>
                    <a:cubicBezTo>
                      <a:pt x="132" y="103"/>
                      <a:pt x="132" y="103"/>
                      <a:pt x="132" y="103"/>
                    </a:cubicBezTo>
                    <a:cubicBezTo>
                      <a:pt x="131" y="102"/>
                      <a:pt x="131" y="102"/>
                      <a:pt x="131" y="102"/>
                    </a:cubicBezTo>
                    <a:cubicBezTo>
                      <a:pt x="131" y="102"/>
                      <a:pt x="131" y="102"/>
                      <a:pt x="131" y="102"/>
                    </a:cubicBezTo>
                    <a:cubicBezTo>
                      <a:pt x="132" y="103"/>
                      <a:pt x="132" y="103"/>
                      <a:pt x="132" y="103"/>
                    </a:cubicBezTo>
                    <a:cubicBezTo>
                      <a:pt x="132" y="104"/>
                      <a:pt x="132" y="104"/>
                      <a:pt x="132" y="104"/>
                    </a:cubicBezTo>
                    <a:cubicBezTo>
                      <a:pt x="131" y="104"/>
                      <a:pt x="131" y="104"/>
                      <a:pt x="131" y="104"/>
                    </a:cubicBezTo>
                    <a:cubicBezTo>
                      <a:pt x="131" y="104"/>
                      <a:pt x="131" y="104"/>
                      <a:pt x="131" y="104"/>
                    </a:cubicBezTo>
                    <a:cubicBezTo>
                      <a:pt x="130" y="104"/>
                      <a:pt x="130" y="104"/>
                      <a:pt x="130" y="104"/>
                    </a:cubicBezTo>
                    <a:cubicBezTo>
                      <a:pt x="131" y="103"/>
                      <a:pt x="131" y="103"/>
                      <a:pt x="131" y="103"/>
                    </a:cubicBezTo>
                    <a:cubicBezTo>
                      <a:pt x="130" y="103"/>
                      <a:pt x="130" y="103"/>
                      <a:pt x="130" y="103"/>
                    </a:cubicBezTo>
                    <a:cubicBezTo>
                      <a:pt x="130" y="102"/>
                      <a:pt x="130" y="102"/>
                      <a:pt x="130" y="102"/>
                    </a:cubicBezTo>
                    <a:cubicBezTo>
                      <a:pt x="130" y="101"/>
                      <a:pt x="130" y="101"/>
                      <a:pt x="130" y="101"/>
                    </a:cubicBezTo>
                    <a:cubicBezTo>
                      <a:pt x="130" y="101"/>
                      <a:pt x="130" y="101"/>
                      <a:pt x="130" y="101"/>
                    </a:cubicBezTo>
                    <a:cubicBezTo>
                      <a:pt x="131" y="101"/>
                      <a:pt x="131" y="101"/>
                      <a:pt x="131" y="101"/>
                    </a:cubicBezTo>
                    <a:cubicBezTo>
                      <a:pt x="131" y="101"/>
                      <a:pt x="131" y="101"/>
                      <a:pt x="131" y="101"/>
                    </a:cubicBezTo>
                    <a:cubicBezTo>
                      <a:pt x="130" y="101"/>
                      <a:pt x="130" y="101"/>
                      <a:pt x="130" y="101"/>
                    </a:cubicBezTo>
                    <a:cubicBezTo>
                      <a:pt x="130" y="100"/>
                      <a:pt x="130" y="100"/>
                      <a:pt x="130" y="100"/>
                    </a:cubicBezTo>
                    <a:cubicBezTo>
                      <a:pt x="131" y="99"/>
                      <a:pt x="131" y="99"/>
                      <a:pt x="131" y="99"/>
                    </a:cubicBezTo>
                    <a:cubicBezTo>
                      <a:pt x="131" y="100"/>
                      <a:pt x="131" y="100"/>
                      <a:pt x="131" y="100"/>
                    </a:cubicBezTo>
                    <a:cubicBezTo>
                      <a:pt x="131" y="100"/>
                      <a:pt x="131" y="100"/>
                      <a:pt x="131" y="100"/>
                    </a:cubicBezTo>
                    <a:cubicBezTo>
                      <a:pt x="131" y="99"/>
                      <a:pt x="131" y="99"/>
                      <a:pt x="131" y="99"/>
                    </a:cubicBezTo>
                    <a:close/>
                    <a:moveTo>
                      <a:pt x="131" y="99"/>
                    </a:moveTo>
                    <a:cubicBezTo>
                      <a:pt x="132" y="98"/>
                      <a:pt x="132" y="98"/>
                      <a:pt x="132" y="98"/>
                    </a:cubicBezTo>
                    <a:cubicBezTo>
                      <a:pt x="132" y="99"/>
                      <a:pt x="132" y="99"/>
                      <a:pt x="132" y="99"/>
                    </a:cubicBezTo>
                    <a:cubicBezTo>
                      <a:pt x="132" y="99"/>
                      <a:pt x="132" y="99"/>
                      <a:pt x="132" y="99"/>
                    </a:cubicBezTo>
                    <a:cubicBezTo>
                      <a:pt x="131" y="99"/>
                      <a:pt x="131" y="99"/>
                      <a:pt x="131" y="99"/>
                    </a:cubicBezTo>
                    <a:close/>
                    <a:moveTo>
                      <a:pt x="44" y="63"/>
                    </a:moveTo>
                    <a:cubicBezTo>
                      <a:pt x="44" y="62"/>
                      <a:pt x="44" y="62"/>
                      <a:pt x="44" y="62"/>
                    </a:cubicBezTo>
                    <a:cubicBezTo>
                      <a:pt x="44" y="62"/>
                      <a:pt x="44" y="62"/>
                      <a:pt x="44" y="62"/>
                    </a:cubicBezTo>
                    <a:cubicBezTo>
                      <a:pt x="44" y="63"/>
                      <a:pt x="44" y="63"/>
                      <a:pt x="44" y="63"/>
                    </a:cubicBezTo>
                    <a:cubicBezTo>
                      <a:pt x="44" y="63"/>
                      <a:pt x="44" y="63"/>
                      <a:pt x="44" y="63"/>
                    </a:cubicBezTo>
                    <a:close/>
                    <a:moveTo>
                      <a:pt x="44" y="63"/>
                    </a:moveTo>
                    <a:cubicBezTo>
                      <a:pt x="44" y="63"/>
                      <a:pt x="44" y="63"/>
                      <a:pt x="44" y="63"/>
                    </a:cubicBezTo>
                    <a:cubicBezTo>
                      <a:pt x="44" y="64"/>
                      <a:pt x="44" y="64"/>
                      <a:pt x="44" y="64"/>
                    </a:cubicBezTo>
                    <a:cubicBezTo>
                      <a:pt x="45" y="65"/>
                      <a:pt x="45" y="65"/>
                      <a:pt x="45" y="65"/>
                    </a:cubicBezTo>
                    <a:cubicBezTo>
                      <a:pt x="45" y="65"/>
                      <a:pt x="45" y="65"/>
                      <a:pt x="45" y="65"/>
                    </a:cubicBezTo>
                    <a:cubicBezTo>
                      <a:pt x="44" y="64"/>
                      <a:pt x="44" y="64"/>
                      <a:pt x="44" y="64"/>
                    </a:cubicBezTo>
                    <a:cubicBezTo>
                      <a:pt x="44" y="64"/>
                      <a:pt x="44" y="64"/>
                      <a:pt x="44" y="64"/>
                    </a:cubicBezTo>
                    <a:cubicBezTo>
                      <a:pt x="43" y="63"/>
                      <a:pt x="43" y="63"/>
                      <a:pt x="43" y="63"/>
                    </a:cubicBezTo>
                    <a:cubicBezTo>
                      <a:pt x="43" y="63"/>
                      <a:pt x="44" y="63"/>
                      <a:pt x="44" y="63"/>
                    </a:cubicBezTo>
                    <a:close/>
                    <a:moveTo>
                      <a:pt x="74" y="53"/>
                    </a:moveTo>
                    <a:cubicBezTo>
                      <a:pt x="74" y="54"/>
                      <a:pt x="74" y="54"/>
                      <a:pt x="74" y="54"/>
                    </a:cubicBezTo>
                    <a:cubicBezTo>
                      <a:pt x="74" y="55"/>
                      <a:pt x="74" y="55"/>
                      <a:pt x="74" y="55"/>
                    </a:cubicBezTo>
                    <a:cubicBezTo>
                      <a:pt x="73" y="55"/>
                      <a:pt x="73" y="55"/>
                      <a:pt x="73" y="55"/>
                    </a:cubicBezTo>
                    <a:cubicBezTo>
                      <a:pt x="73" y="54"/>
                      <a:pt x="73" y="54"/>
                      <a:pt x="73" y="54"/>
                    </a:cubicBezTo>
                    <a:cubicBezTo>
                      <a:pt x="73" y="54"/>
                      <a:pt x="73" y="54"/>
                      <a:pt x="73" y="54"/>
                    </a:cubicBezTo>
                    <a:cubicBezTo>
                      <a:pt x="72" y="54"/>
                      <a:pt x="72" y="54"/>
                      <a:pt x="72" y="54"/>
                    </a:cubicBezTo>
                    <a:cubicBezTo>
                      <a:pt x="72" y="54"/>
                      <a:pt x="72" y="54"/>
                      <a:pt x="72" y="54"/>
                    </a:cubicBezTo>
                    <a:cubicBezTo>
                      <a:pt x="72" y="54"/>
                      <a:pt x="72" y="54"/>
                      <a:pt x="72" y="54"/>
                    </a:cubicBezTo>
                    <a:cubicBezTo>
                      <a:pt x="73" y="52"/>
                      <a:pt x="73" y="52"/>
                      <a:pt x="73" y="52"/>
                    </a:cubicBezTo>
                    <a:cubicBezTo>
                      <a:pt x="74" y="52"/>
                      <a:pt x="74" y="52"/>
                      <a:pt x="74" y="52"/>
                    </a:cubicBezTo>
                    <a:cubicBezTo>
                      <a:pt x="74" y="52"/>
                      <a:pt x="74" y="52"/>
                      <a:pt x="74" y="52"/>
                    </a:cubicBezTo>
                    <a:cubicBezTo>
                      <a:pt x="74" y="53"/>
                      <a:pt x="74" y="53"/>
                      <a:pt x="74" y="53"/>
                    </a:cubicBezTo>
                    <a:close/>
                    <a:moveTo>
                      <a:pt x="75" y="53"/>
                    </a:moveTo>
                    <a:cubicBezTo>
                      <a:pt x="75" y="53"/>
                      <a:pt x="75" y="53"/>
                      <a:pt x="75" y="53"/>
                    </a:cubicBezTo>
                    <a:cubicBezTo>
                      <a:pt x="75" y="53"/>
                      <a:pt x="75" y="53"/>
                      <a:pt x="75" y="53"/>
                    </a:cubicBezTo>
                    <a:cubicBezTo>
                      <a:pt x="75" y="52"/>
                      <a:pt x="75" y="52"/>
                      <a:pt x="75" y="52"/>
                    </a:cubicBezTo>
                    <a:cubicBezTo>
                      <a:pt x="75" y="52"/>
                      <a:pt x="75" y="52"/>
                      <a:pt x="75" y="52"/>
                    </a:cubicBezTo>
                    <a:cubicBezTo>
                      <a:pt x="74" y="51"/>
                      <a:pt x="74" y="51"/>
                      <a:pt x="74" y="51"/>
                    </a:cubicBezTo>
                    <a:cubicBezTo>
                      <a:pt x="75" y="51"/>
                      <a:pt x="75" y="51"/>
                      <a:pt x="75" y="51"/>
                    </a:cubicBezTo>
                    <a:cubicBezTo>
                      <a:pt x="76" y="51"/>
                      <a:pt x="76" y="51"/>
                      <a:pt x="76" y="51"/>
                    </a:cubicBezTo>
                    <a:cubicBezTo>
                      <a:pt x="77" y="52"/>
                      <a:pt x="77" y="52"/>
                      <a:pt x="77" y="52"/>
                    </a:cubicBezTo>
                    <a:cubicBezTo>
                      <a:pt x="77" y="52"/>
                      <a:pt x="77" y="52"/>
                      <a:pt x="77" y="52"/>
                    </a:cubicBezTo>
                    <a:cubicBezTo>
                      <a:pt x="76" y="52"/>
                      <a:pt x="76" y="52"/>
                      <a:pt x="76" y="52"/>
                    </a:cubicBezTo>
                    <a:cubicBezTo>
                      <a:pt x="75" y="53"/>
                      <a:pt x="75" y="53"/>
                      <a:pt x="75" y="53"/>
                    </a:cubicBezTo>
                    <a:cubicBezTo>
                      <a:pt x="75" y="53"/>
                      <a:pt x="75" y="53"/>
                      <a:pt x="75" y="53"/>
                    </a:cubicBezTo>
                    <a:close/>
                    <a:moveTo>
                      <a:pt x="80" y="49"/>
                    </a:moveTo>
                    <a:cubicBezTo>
                      <a:pt x="81" y="49"/>
                      <a:pt x="81" y="49"/>
                      <a:pt x="81" y="49"/>
                    </a:cubicBezTo>
                    <a:cubicBezTo>
                      <a:pt x="81" y="49"/>
                      <a:pt x="81" y="49"/>
                      <a:pt x="81" y="49"/>
                    </a:cubicBezTo>
                    <a:cubicBezTo>
                      <a:pt x="82" y="50"/>
                      <a:pt x="82" y="50"/>
                      <a:pt x="82" y="50"/>
                    </a:cubicBezTo>
                    <a:cubicBezTo>
                      <a:pt x="81" y="50"/>
                      <a:pt x="81" y="50"/>
                      <a:pt x="81" y="50"/>
                    </a:cubicBezTo>
                    <a:cubicBezTo>
                      <a:pt x="81" y="50"/>
                      <a:pt x="81" y="50"/>
                      <a:pt x="81" y="50"/>
                    </a:cubicBezTo>
                    <a:cubicBezTo>
                      <a:pt x="80" y="49"/>
                      <a:pt x="80" y="49"/>
                      <a:pt x="80" y="49"/>
                    </a:cubicBezTo>
                    <a:close/>
                    <a:moveTo>
                      <a:pt x="110" y="78"/>
                    </a:moveTo>
                    <a:cubicBezTo>
                      <a:pt x="110" y="77"/>
                      <a:pt x="110" y="77"/>
                      <a:pt x="110" y="77"/>
                    </a:cubicBezTo>
                    <a:cubicBezTo>
                      <a:pt x="111" y="78"/>
                      <a:pt x="111" y="78"/>
                      <a:pt x="111" y="78"/>
                    </a:cubicBezTo>
                    <a:cubicBezTo>
                      <a:pt x="111" y="78"/>
                      <a:pt x="111" y="78"/>
                      <a:pt x="111" y="78"/>
                    </a:cubicBezTo>
                    <a:cubicBezTo>
                      <a:pt x="110" y="78"/>
                      <a:pt x="110" y="78"/>
                      <a:pt x="110" y="78"/>
                    </a:cubicBezTo>
                    <a:close/>
                    <a:moveTo>
                      <a:pt x="107" y="86"/>
                    </a:moveTo>
                    <a:cubicBezTo>
                      <a:pt x="108" y="86"/>
                      <a:pt x="108" y="86"/>
                      <a:pt x="108" y="86"/>
                    </a:cubicBezTo>
                    <a:cubicBezTo>
                      <a:pt x="108" y="86"/>
                      <a:pt x="108" y="86"/>
                      <a:pt x="108" y="86"/>
                    </a:cubicBezTo>
                    <a:cubicBezTo>
                      <a:pt x="107" y="86"/>
                      <a:pt x="107" y="86"/>
                      <a:pt x="107" y="86"/>
                    </a:cubicBezTo>
                    <a:close/>
                    <a:moveTo>
                      <a:pt x="114" y="85"/>
                    </a:moveTo>
                    <a:cubicBezTo>
                      <a:pt x="114" y="85"/>
                      <a:pt x="114" y="85"/>
                      <a:pt x="114" y="85"/>
                    </a:cubicBezTo>
                    <a:cubicBezTo>
                      <a:pt x="115" y="85"/>
                      <a:pt x="115" y="85"/>
                      <a:pt x="115" y="85"/>
                    </a:cubicBezTo>
                    <a:cubicBezTo>
                      <a:pt x="114" y="85"/>
                      <a:pt x="114" y="85"/>
                      <a:pt x="114" y="85"/>
                    </a:cubicBezTo>
                    <a:cubicBezTo>
                      <a:pt x="114" y="85"/>
                      <a:pt x="114" y="85"/>
                      <a:pt x="114" y="85"/>
                    </a:cubicBezTo>
                    <a:cubicBezTo>
                      <a:pt x="114" y="85"/>
                      <a:pt x="114" y="85"/>
                      <a:pt x="114" y="85"/>
                    </a:cubicBezTo>
                    <a:close/>
                    <a:moveTo>
                      <a:pt x="109" y="79"/>
                    </a:moveTo>
                    <a:cubicBezTo>
                      <a:pt x="109" y="78"/>
                      <a:pt x="109" y="78"/>
                      <a:pt x="109" y="78"/>
                    </a:cubicBezTo>
                    <a:cubicBezTo>
                      <a:pt x="110" y="79"/>
                      <a:pt x="110" y="79"/>
                      <a:pt x="110" y="79"/>
                    </a:cubicBezTo>
                    <a:cubicBezTo>
                      <a:pt x="110" y="79"/>
                      <a:pt x="110" y="79"/>
                      <a:pt x="110" y="79"/>
                    </a:cubicBezTo>
                    <a:cubicBezTo>
                      <a:pt x="109" y="79"/>
                      <a:pt x="109" y="79"/>
                      <a:pt x="109" y="79"/>
                    </a:cubicBezTo>
                    <a:close/>
                    <a:moveTo>
                      <a:pt x="110" y="81"/>
                    </a:moveTo>
                    <a:cubicBezTo>
                      <a:pt x="110" y="80"/>
                      <a:pt x="110" y="80"/>
                      <a:pt x="110" y="80"/>
                    </a:cubicBezTo>
                    <a:cubicBezTo>
                      <a:pt x="110" y="80"/>
                      <a:pt x="110" y="80"/>
                      <a:pt x="110" y="80"/>
                    </a:cubicBezTo>
                    <a:cubicBezTo>
                      <a:pt x="111" y="80"/>
                      <a:pt x="111" y="80"/>
                      <a:pt x="111" y="80"/>
                    </a:cubicBezTo>
                    <a:cubicBezTo>
                      <a:pt x="111" y="81"/>
                      <a:pt x="111" y="81"/>
                      <a:pt x="111" y="81"/>
                    </a:cubicBezTo>
                    <a:cubicBezTo>
                      <a:pt x="111" y="81"/>
                      <a:pt x="111" y="81"/>
                      <a:pt x="111" y="81"/>
                    </a:cubicBezTo>
                    <a:cubicBezTo>
                      <a:pt x="111" y="81"/>
                      <a:pt x="111" y="81"/>
                      <a:pt x="111" y="81"/>
                    </a:cubicBezTo>
                    <a:cubicBezTo>
                      <a:pt x="111" y="81"/>
                      <a:pt x="111" y="81"/>
                      <a:pt x="111" y="81"/>
                    </a:cubicBezTo>
                    <a:cubicBezTo>
                      <a:pt x="110" y="81"/>
                      <a:pt x="110" y="81"/>
                      <a:pt x="110" y="81"/>
                    </a:cubicBezTo>
                    <a:close/>
                    <a:moveTo>
                      <a:pt x="105" y="84"/>
                    </a:moveTo>
                    <a:cubicBezTo>
                      <a:pt x="106" y="83"/>
                      <a:pt x="106" y="83"/>
                      <a:pt x="106" y="83"/>
                    </a:cubicBezTo>
                    <a:cubicBezTo>
                      <a:pt x="106" y="83"/>
                      <a:pt x="106" y="83"/>
                      <a:pt x="106" y="83"/>
                    </a:cubicBezTo>
                    <a:cubicBezTo>
                      <a:pt x="106" y="83"/>
                      <a:pt x="106" y="83"/>
                      <a:pt x="106" y="83"/>
                    </a:cubicBezTo>
                    <a:cubicBezTo>
                      <a:pt x="107" y="82"/>
                      <a:pt x="107" y="82"/>
                      <a:pt x="107" y="82"/>
                    </a:cubicBezTo>
                    <a:cubicBezTo>
                      <a:pt x="107" y="82"/>
                      <a:pt x="107" y="82"/>
                      <a:pt x="107" y="82"/>
                    </a:cubicBezTo>
                    <a:cubicBezTo>
                      <a:pt x="108" y="81"/>
                      <a:pt x="108" y="81"/>
                      <a:pt x="108" y="81"/>
                    </a:cubicBezTo>
                    <a:cubicBezTo>
                      <a:pt x="108" y="81"/>
                      <a:pt x="108" y="81"/>
                      <a:pt x="108" y="81"/>
                    </a:cubicBezTo>
                    <a:cubicBezTo>
                      <a:pt x="109" y="81"/>
                      <a:pt x="109" y="81"/>
                      <a:pt x="109" y="81"/>
                    </a:cubicBezTo>
                    <a:cubicBezTo>
                      <a:pt x="109" y="81"/>
                      <a:pt x="109" y="81"/>
                      <a:pt x="109" y="81"/>
                    </a:cubicBezTo>
                    <a:cubicBezTo>
                      <a:pt x="109" y="81"/>
                      <a:pt x="109" y="81"/>
                      <a:pt x="109" y="81"/>
                    </a:cubicBezTo>
                    <a:cubicBezTo>
                      <a:pt x="109" y="81"/>
                      <a:pt x="109" y="81"/>
                      <a:pt x="109" y="81"/>
                    </a:cubicBezTo>
                    <a:cubicBezTo>
                      <a:pt x="109" y="82"/>
                      <a:pt x="109" y="82"/>
                      <a:pt x="109" y="82"/>
                    </a:cubicBezTo>
                    <a:cubicBezTo>
                      <a:pt x="108" y="82"/>
                      <a:pt x="108" y="82"/>
                      <a:pt x="108" y="82"/>
                    </a:cubicBezTo>
                    <a:cubicBezTo>
                      <a:pt x="107" y="83"/>
                      <a:pt x="107" y="83"/>
                      <a:pt x="107" y="83"/>
                    </a:cubicBezTo>
                    <a:cubicBezTo>
                      <a:pt x="107" y="83"/>
                      <a:pt x="107" y="83"/>
                      <a:pt x="107" y="83"/>
                    </a:cubicBezTo>
                    <a:cubicBezTo>
                      <a:pt x="107" y="83"/>
                      <a:pt x="107" y="83"/>
                      <a:pt x="107" y="83"/>
                    </a:cubicBezTo>
                    <a:cubicBezTo>
                      <a:pt x="107" y="84"/>
                      <a:pt x="107" y="84"/>
                      <a:pt x="107" y="84"/>
                    </a:cubicBezTo>
                    <a:cubicBezTo>
                      <a:pt x="106" y="84"/>
                      <a:pt x="106" y="84"/>
                      <a:pt x="106" y="84"/>
                    </a:cubicBezTo>
                    <a:cubicBezTo>
                      <a:pt x="106" y="84"/>
                      <a:pt x="106" y="84"/>
                      <a:pt x="106" y="84"/>
                    </a:cubicBezTo>
                    <a:cubicBezTo>
                      <a:pt x="105" y="84"/>
                      <a:pt x="105" y="84"/>
                      <a:pt x="105" y="84"/>
                    </a:cubicBezTo>
                    <a:cubicBezTo>
                      <a:pt x="105" y="84"/>
                      <a:pt x="105" y="84"/>
                      <a:pt x="105" y="84"/>
                    </a:cubicBezTo>
                    <a:close/>
                    <a:moveTo>
                      <a:pt x="105" y="82"/>
                    </a:moveTo>
                    <a:cubicBezTo>
                      <a:pt x="106" y="82"/>
                      <a:pt x="106" y="82"/>
                      <a:pt x="106" y="82"/>
                    </a:cubicBezTo>
                    <a:cubicBezTo>
                      <a:pt x="106" y="82"/>
                      <a:pt x="106" y="82"/>
                      <a:pt x="106" y="82"/>
                    </a:cubicBezTo>
                    <a:cubicBezTo>
                      <a:pt x="105" y="83"/>
                      <a:pt x="105" y="83"/>
                      <a:pt x="105" y="83"/>
                    </a:cubicBezTo>
                    <a:cubicBezTo>
                      <a:pt x="105" y="83"/>
                      <a:pt x="105" y="83"/>
                      <a:pt x="105" y="82"/>
                    </a:cubicBezTo>
                    <a:close/>
                    <a:moveTo>
                      <a:pt x="106" y="81"/>
                    </a:moveTo>
                    <a:cubicBezTo>
                      <a:pt x="107" y="80"/>
                      <a:pt x="107" y="80"/>
                      <a:pt x="107" y="80"/>
                    </a:cubicBezTo>
                    <a:cubicBezTo>
                      <a:pt x="107" y="80"/>
                      <a:pt x="107" y="80"/>
                      <a:pt x="107" y="80"/>
                    </a:cubicBezTo>
                    <a:cubicBezTo>
                      <a:pt x="108" y="79"/>
                      <a:pt x="108" y="79"/>
                      <a:pt x="108" y="79"/>
                    </a:cubicBezTo>
                    <a:cubicBezTo>
                      <a:pt x="108" y="80"/>
                      <a:pt x="108" y="80"/>
                      <a:pt x="108" y="80"/>
                    </a:cubicBezTo>
                    <a:cubicBezTo>
                      <a:pt x="108" y="80"/>
                      <a:pt x="108" y="80"/>
                      <a:pt x="108" y="80"/>
                    </a:cubicBezTo>
                    <a:cubicBezTo>
                      <a:pt x="108" y="80"/>
                      <a:pt x="108" y="80"/>
                      <a:pt x="108" y="80"/>
                    </a:cubicBezTo>
                    <a:cubicBezTo>
                      <a:pt x="108" y="81"/>
                      <a:pt x="108" y="81"/>
                      <a:pt x="108" y="81"/>
                    </a:cubicBezTo>
                    <a:cubicBezTo>
                      <a:pt x="107" y="81"/>
                      <a:pt x="107" y="81"/>
                      <a:pt x="107" y="81"/>
                    </a:cubicBezTo>
                    <a:cubicBezTo>
                      <a:pt x="107" y="81"/>
                      <a:pt x="107" y="81"/>
                      <a:pt x="107" y="81"/>
                    </a:cubicBezTo>
                    <a:cubicBezTo>
                      <a:pt x="107" y="81"/>
                      <a:pt x="107" y="81"/>
                      <a:pt x="107" y="81"/>
                    </a:cubicBezTo>
                    <a:cubicBezTo>
                      <a:pt x="106" y="81"/>
                      <a:pt x="106" y="81"/>
                      <a:pt x="106" y="81"/>
                    </a:cubicBezTo>
                    <a:close/>
                    <a:moveTo>
                      <a:pt x="107" y="77"/>
                    </a:moveTo>
                    <a:cubicBezTo>
                      <a:pt x="108" y="77"/>
                      <a:pt x="108" y="77"/>
                      <a:pt x="108" y="77"/>
                    </a:cubicBezTo>
                    <a:cubicBezTo>
                      <a:pt x="108" y="77"/>
                      <a:pt x="108" y="77"/>
                      <a:pt x="108" y="77"/>
                    </a:cubicBezTo>
                    <a:cubicBezTo>
                      <a:pt x="108" y="77"/>
                      <a:pt x="108" y="77"/>
                      <a:pt x="108" y="77"/>
                    </a:cubicBezTo>
                    <a:cubicBezTo>
                      <a:pt x="108" y="78"/>
                      <a:pt x="108" y="78"/>
                      <a:pt x="108" y="78"/>
                    </a:cubicBezTo>
                    <a:cubicBezTo>
                      <a:pt x="108" y="78"/>
                      <a:pt x="108" y="78"/>
                      <a:pt x="108" y="78"/>
                    </a:cubicBezTo>
                    <a:cubicBezTo>
                      <a:pt x="107" y="77"/>
                      <a:pt x="107" y="77"/>
                      <a:pt x="107" y="77"/>
                    </a:cubicBezTo>
                    <a:close/>
                    <a:moveTo>
                      <a:pt x="72" y="37"/>
                    </a:moveTo>
                    <a:cubicBezTo>
                      <a:pt x="72" y="37"/>
                      <a:pt x="72" y="36"/>
                      <a:pt x="72" y="36"/>
                    </a:cubicBezTo>
                    <a:cubicBezTo>
                      <a:pt x="73" y="37"/>
                      <a:pt x="73" y="37"/>
                      <a:pt x="73" y="37"/>
                    </a:cubicBezTo>
                    <a:cubicBezTo>
                      <a:pt x="72" y="37"/>
                      <a:pt x="72" y="37"/>
                      <a:pt x="72" y="37"/>
                    </a:cubicBezTo>
                    <a:cubicBezTo>
                      <a:pt x="72" y="37"/>
                      <a:pt x="72" y="37"/>
                      <a:pt x="72" y="37"/>
                    </a:cubicBezTo>
                    <a:close/>
                    <a:moveTo>
                      <a:pt x="61" y="49"/>
                    </a:moveTo>
                    <a:cubicBezTo>
                      <a:pt x="61" y="48"/>
                      <a:pt x="61" y="48"/>
                      <a:pt x="61" y="48"/>
                    </a:cubicBezTo>
                    <a:cubicBezTo>
                      <a:pt x="61" y="47"/>
                      <a:pt x="61" y="47"/>
                      <a:pt x="61" y="47"/>
                    </a:cubicBezTo>
                    <a:cubicBezTo>
                      <a:pt x="60" y="47"/>
                      <a:pt x="60" y="47"/>
                      <a:pt x="60" y="47"/>
                    </a:cubicBezTo>
                    <a:cubicBezTo>
                      <a:pt x="61" y="46"/>
                      <a:pt x="61" y="46"/>
                      <a:pt x="61" y="46"/>
                    </a:cubicBezTo>
                    <a:cubicBezTo>
                      <a:pt x="60" y="45"/>
                      <a:pt x="60" y="45"/>
                      <a:pt x="60" y="45"/>
                    </a:cubicBezTo>
                    <a:cubicBezTo>
                      <a:pt x="60" y="45"/>
                      <a:pt x="60" y="45"/>
                      <a:pt x="60" y="45"/>
                    </a:cubicBezTo>
                    <a:cubicBezTo>
                      <a:pt x="59" y="45"/>
                      <a:pt x="59" y="45"/>
                      <a:pt x="59" y="45"/>
                    </a:cubicBezTo>
                    <a:cubicBezTo>
                      <a:pt x="58" y="45"/>
                      <a:pt x="58" y="45"/>
                      <a:pt x="58" y="45"/>
                    </a:cubicBezTo>
                    <a:cubicBezTo>
                      <a:pt x="58" y="45"/>
                      <a:pt x="58" y="45"/>
                      <a:pt x="58" y="45"/>
                    </a:cubicBezTo>
                    <a:cubicBezTo>
                      <a:pt x="57" y="45"/>
                      <a:pt x="57" y="45"/>
                      <a:pt x="57" y="45"/>
                    </a:cubicBezTo>
                    <a:cubicBezTo>
                      <a:pt x="57" y="44"/>
                      <a:pt x="57" y="44"/>
                      <a:pt x="57" y="44"/>
                    </a:cubicBezTo>
                    <a:cubicBezTo>
                      <a:pt x="59" y="43"/>
                      <a:pt x="59" y="43"/>
                      <a:pt x="59" y="43"/>
                    </a:cubicBezTo>
                    <a:cubicBezTo>
                      <a:pt x="59" y="41"/>
                      <a:pt x="59" y="41"/>
                      <a:pt x="59" y="41"/>
                    </a:cubicBezTo>
                    <a:cubicBezTo>
                      <a:pt x="59" y="41"/>
                      <a:pt x="59" y="41"/>
                      <a:pt x="59" y="41"/>
                    </a:cubicBezTo>
                    <a:cubicBezTo>
                      <a:pt x="59" y="43"/>
                      <a:pt x="59" y="43"/>
                      <a:pt x="59" y="43"/>
                    </a:cubicBezTo>
                    <a:cubicBezTo>
                      <a:pt x="59" y="43"/>
                      <a:pt x="59" y="43"/>
                      <a:pt x="59" y="43"/>
                    </a:cubicBezTo>
                    <a:cubicBezTo>
                      <a:pt x="60" y="43"/>
                      <a:pt x="60" y="43"/>
                      <a:pt x="60" y="43"/>
                    </a:cubicBezTo>
                    <a:cubicBezTo>
                      <a:pt x="60" y="44"/>
                      <a:pt x="60" y="44"/>
                      <a:pt x="60" y="44"/>
                    </a:cubicBezTo>
                    <a:cubicBezTo>
                      <a:pt x="61" y="44"/>
                      <a:pt x="61" y="44"/>
                      <a:pt x="61" y="44"/>
                    </a:cubicBezTo>
                    <a:cubicBezTo>
                      <a:pt x="61" y="43"/>
                      <a:pt x="61" y="43"/>
                      <a:pt x="61" y="43"/>
                    </a:cubicBezTo>
                    <a:cubicBezTo>
                      <a:pt x="62" y="44"/>
                      <a:pt x="62" y="44"/>
                      <a:pt x="62" y="44"/>
                    </a:cubicBezTo>
                    <a:cubicBezTo>
                      <a:pt x="63" y="44"/>
                      <a:pt x="63" y="44"/>
                      <a:pt x="63" y="44"/>
                    </a:cubicBezTo>
                    <a:cubicBezTo>
                      <a:pt x="63" y="44"/>
                      <a:pt x="63" y="44"/>
                      <a:pt x="63" y="44"/>
                    </a:cubicBezTo>
                    <a:cubicBezTo>
                      <a:pt x="62" y="45"/>
                      <a:pt x="62" y="45"/>
                      <a:pt x="62" y="45"/>
                    </a:cubicBezTo>
                    <a:cubicBezTo>
                      <a:pt x="63" y="46"/>
                      <a:pt x="63" y="46"/>
                      <a:pt x="63" y="46"/>
                    </a:cubicBezTo>
                    <a:cubicBezTo>
                      <a:pt x="63" y="46"/>
                      <a:pt x="63" y="46"/>
                      <a:pt x="63" y="46"/>
                    </a:cubicBezTo>
                    <a:cubicBezTo>
                      <a:pt x="63" y="46"/>
                      <a:pt x="63" y="46"/>
                      <a:pt x="63" y="46"/>
                    </a:cubicBezTo>
                    <a:cubicBezTo>
                      <a:pt x="64" y="48"/>
                      <a:pt x="64" y="48"/>
                      <a:pt x="64" y="48"/>
                    </a:cubicBezTo>
                    <a:cubicBezTo>
                      <a:pt x="64" y="48"/>
                      <a:pt x="64" y="48"/>
                      <a:pt x="64" y="48"/>
                    </a:cubicBezTo>
                    <a:cubicBezTo>
                      <a:pt x="64" y="48"/>
                      <a:pt x="64" y="48"/>
                      <a:pt x="64" y="48"/>
                    </a:cubicBezTo>
                    <a:cubicBezTo>
                      <a:pt x="63" y="48"/>
                      <a:pt x="63" y="48"/>
                      <a:pt x="63" y="48"/>
                    </a:cubicBezTo>
                    <a:cubicBezTo>
                      <a:pt x="63" y="48"/>
                      <a:pt x="63" y="48"/>
                      <a:pt x="63" y="48"/>
                    </a:cubicBezTo>
                    <a:cubicBezTo>
                      <a:pt x="63" y="48"/>
                      <a:pt x="63" y="48"/>
                      <a:pt x="63" y="48"/>
                    </a:cubicBezTo>
                    <a:cubicBezTo>
                      <a:pt x="62" y="48"/>
                      <a:pt x="62" y="48"/>
                      <a:pt x="62" y="48"/>
                    </a:cubicBezTo>
                    <a:cubicBezTo>
                      <a:pt x="61" y="49"/>
                      <a:pt x="61" y="49"/>
                      <a:pt x="61" y="49"/>
                    </a:cubicBezTo>
                    <a:cubicBezTo>
                      <a:pt x="61" y="49"/>
                      <a:pt x="61" y="49"/>
                      <a:pt x="61" y="49"/>
                    </a:cubicBezTo>
                    <a:close/>
                    <a:moveTo>
                      <a:pt x="57" y="69"/>
                    </a:moveTo>
                    <a:cubicBezTo>
                      <a:pt x="57" y="69"/>
                      <a:pt x="57" y="69"/>
                      <a:pt x="57" y="69"/>
                    </a:cubicBezTo>
                    <a:cubicBezTo>
                      <a:pt x="58" y="69"/>
                      <a:pt x="58" y="69"/>
                      <a:pt x="58" y="69"/>
                    </a:cubicBezTo>
                    <a:cubicBezTo>
                      <a:pt x="59" y="69"/>
                      <a:pt x="59" y="69"/>
                      <a:pt x="59" y="69"/>
                    </a:cubicBezTo>
                    <a:cubicBezTo>
                      <a:pt x="59" y="69"/>
                      <a:pt x="59" y="69"/>
                      <a:pt x="59" y="69"/>
                    </a:cubicBezTo>
                    <a:cubicBezTo>
                      <a:pt x="60" y="68"/>
                      <a:pt x="60" y="68"/>
                      <a:pt x="60" y="68"/>
                    </a:cubicBezTo>
                    <a:cubicBezTo>
                      <a:pt x="61" y="68"/>
                      <a:pt x="61" y="68"/>
                      <a:pt x="61" y="68"/>
                    </a:cubicBezTo>
                    <a:cubicBezTo>
                      <a:pt x="61" y="69"/>
                      <a:pt x="61" y="69"/>
                      <a:pt x="61" y="69"/>
                    </a:cubicBezTo>
                    <a:cubicBezTo>
                      <a:pt x="61" y="69"/>
                      <a:pt x="61" y="69"/>
                      <a:pt x="61" y="69"/>
                    </a:cubicBezTo>
                    <a:cubicBezTo>
                      <a:pt x="61" y="70"/>
                      <a:pt x="61" y="70"/>
                      <a:pt x="61" y="70"/>
                    </a:cubicBezTo>
                    <a:cubicBezTo>
                      <a:pt x="61" y="70"/>
                      <a:pt x="61" y="70"/>
                      <a:pt x="61" y="70"/>
                    </a:cubicBezTo>
                    <a:cubicBezTo>
                      <a:pt x="61" y="71"/>
                      <a:pt x="61" y="71"/>
                      <a:pt x="61" y="71"/>
                    </a:cubicBezTo>
                    <a:cubicBezTo>
                      <a:pt x="60" y="71"/>
                      <a:pt x="60" y="71"/>
                      <a:pt x="60" y="71"/>
                    </a:cubicBezTo>
                    <a:cubicBezTo>
                      <a:pt x="59" y="71"/>
                      <a:pt x="59" y="71"/>
                      <a:pt x="59" y="71"/>
                    </a:cubicBezTo>
                    <a:cubicBezTo>
                      <a:pt x="59" y="71"/>
                      <a:pt x="59" y="71"/>
                      <a:pt x="59" y="71"/>
                    </a:cubicBezTo>
                    <a:cubicBezTo>
                      <a:pt x="58" y="71"/>
                      <a:pt x="58" y="71"/>
                      <a:pt x="58" y="71"/>
                    </a:cubicBezTo>
                    <a:cubicBezTo>
                      <a:pt x="58" y="71"/>
                      <a:pt x="58" y="71"/>
                      <a:pt x="58" y="71"/>
                    </a:cubicBezTo>
                    <a:cubicBezTo>
                      <a:pt x="57" y="70"/>
                      <a:pt x="57" y="70"/>
                      <a:pt x="57" y="70"/>
                    </a:cubicBezTo>
                    <a:cubicBezTo>
                      <a:pt x="57" y="69"/>
                      <a:pt x="57" y="69"/>
                      <a:pt x="57" y="69"/>
                    </a:cubicBezTo>
                    <a:close/>
                    <a:moveTo>
                      <a:pt x="96" y="78"/>
                    </a:moveTo>
                    <a:cubicBezTo>
                      <a:pt x="96" y="77"/>
                      <a:pt x="96" y="77"/>
                      <a:pt x="96" y="77"/>
                    </a:cubicBezTo>
                    <a:cubicBezTo>
                      <a:pt x="97" y="77"/>
                      <a:pt x="97" y="77"/>
                      <a:pt x="97" y="77"/>
                    </a:cubicBezTo>
                    <a:cubicBezTo>
                      <a:pt x="97" y="77"/>
                      <a:pt x="97" y="77"/>
                      <a:pt x="97" y="77"/>
                    </a:cubicBezTo>
                    <a:cubicBezTo>
                      <a:pt x="96" y="78"/>
                      <a:pt x="96" y="78"/>
                      <a:pt x="96" y="78"/>
                    </a:cubicBezTo>
                    <a:cubicBezTo>
                      <a:pt x="96" y="78"/>
                      <a:pt x="96" y="78"/>
                      <a:pt x="96" y="78"/>
                    </a:cubicBezTo>
                    <a:close/>
                    <a:moveTo>
                      <a:pt x="89" y="82"/>
                    </a:moveTo>
                    <a:cubicBezTo>
                      <a:pt x="90" y="82"/>
                      <a:pt x="90" y="82"/>
                      <a:pt x="90" y="82"/>
                    </a:cubicBezTo>
                    <a:cubicBezTo>
                      <a:pt x="90" y="82"/>
                      <a:pt x="90" y="82"/>
                      <a:pt x="90" y="82"/>
                    </a:cubicBezTo>
                    <a:cubicBezTo>
                      <a:pt x="90" y="82"/>
                      <a:pt x="90" y="82"/>
                      <a:pt x="90" y="82"/>
                    </a:cubicBezTo>
                    <a:cubicBezTo>
                      <a:pt x="89" y="82"/>
                      <a:pt x="89" y="82"/>
                      <a:pt x="89" y="82"/>
                    </a:cubicBezTo>
                    <a:close/>
                    <a:moveTo>
                      <a:pt x="89" y="87"/>
                    </a:moveTo>
                    <a:cubicBezTo>
                      <a:pt x="90" y="87"/>
                      <a:pt x="90" y="87"/>
                      <a:pt x="90" y="87"/>
                    </a:cubicBezTo>
                    <a:cubicBezTo>
                      <a:pt x="90" y="87"/>
                      <a:pt x="90" y="87"/>
                      <a:pt x="90" y="87"/>
                    </a:cubicBezTo>
                    <a:cubicBezTo>
                      <a:pt x="90" y="87"/>
                      <a:pt x="90" y="87"/>
                      <a:pt x="90" y="87"/>
                    </a:cubicBezTo>
                    <a:cubicBezTo>
                      <a:pt x="90" y="88"/>
                      <a:pt x="90" y="88"/>
                      <a:pt x="90" y="88"/>
                    </a:cubicBezTo>
                    <a:cubicBezTo>
                      <a:pt x="89" y="87"/>
                      <a:pt x="89" y="87"/>
                      <a:pt x="89" y="87"/>
                    </a:cubicBezTo>
                    <a:cubicBezTo>
                      <a:pt x="89" y="87"/>
                      <a:pt x="89" y="87"/>
                      <a:pt x="89" y="87"/>
                    </a:cubicBezTo>
                    <a:close/>
                    <a:moveTo>
                      <a:pt x="87" y="90"/>
                    </a:moveTo>
                    <a:cubicBezTo>
                      <a:pt x="87" y="89"/>
                      <a:pt x="87" y="89"/>
                      <a:pt x="87" y="89"/>
                    </a:cubicBezTo>
                    <a:cubicBezTo>
                      <a:pt x="87" y="89"/>
                      <a:pt x="87" y="89"/>
                      <a:pt x="87" y="89"/>
                    </a:cubicBezTo>
                    <a:cubicBezTo>
                      <a:pt x="88" y="89"/>
                      <a:pt x="88" y="89"/>
                      <a:pt x="88" y="89"/>
                    </a:cubicBezTo>
                    <a:cubicBezTo>
                      <a:pt x="88" y="89"/>
                      <a:pt x="88" y="89"/>
                      <a:pt x="88" y="89"/>
                    </a:cubicBezTo>
                    <a:cubicBezTo>
                      <a:pt x="88" y="89"/>
                      <a:pt x="88" y="89"/>
                      <a:pt x="88" y="89"/>
                    </a:cubicBezTo>
                    <a:cubicBezTo>
                      <a:pt x="89" y="89"/>
                      <a:pt x="89" y="89"/>
                      <a:pt x="89" y="89"/>
                    </a:cubicBezTo>
                    <a:cubicBezTo>
                      <a:pt x="88" y="88"/>
                      <a:pt x="88" y="88"/>
                      <a:pt x="88" y="88"/>
                    </a:cubicBezTo>
                    <a:cubicBezTo>
                      <a:pt x="89" y="88"/>
                      <a:pt x="89" y="88"/>
                      <a:pt x="89" y="88"/>
                    </a:cubicBezTo>
                    <a:cubicBezTo>
                      <a:pt x="89" y="88"/>
                      <a:pt x="89" y="88"/>
                      <a:pt x="89" y="88"/>
                    </a:cubicBezTo>
                    <a:cubicBezTo>
                      <a:pt x="89" y="88"/>
                      <a:pt x="89" y="88"/>
                      <a:pt x="89" y="88"/>
                    </a:cubicBezTo>
                    <a:cubicBezTo>
                      <a:pt x="89" y="89"/>
                      <a:pt x="89" y="89"/>
                      <a:pt x="89" y="89"/>
                    </a:cubicBezTo>
                    <a:cubicBezTo>
                      <a:pt x="90" y="89"/>
                      <a:pt x="90" y="89"/>
                      <a:pt x="90" y="89"/>
                    </a:cubicBezTo>
                    <a:cubicBezTo>
                      <a:pt x="90" y="88"/>
                      <a:pt x="90" y="88"/>
                      <a:pt x="90" y="88"/>
                    </a:cubicBezTo>
                    <a:cubicBezTo>
                      <a:pt x="90" y="88"/>
                      <a:pt x="90" y="88"/>
                      <a:pt x="90" y="88"/>
                    </a:cubicBezTo>
                    <a:cubicBezTo>
                      <a:pt x="90" y="89"/>
                      <a:pt x="90" y="89"/>
                      <a:pt x="90" y="89"/>
                    </a:cubicBezTo>
                    <a:cubicBezTo>
                      <a:pt x="90" y="89"/>
                      <a:pt x="90" y="89"/>
                      <a:pt x="90" y="89"/>
                    </a:cubicBezTo>
                    <a:cubicBezTo>
                      <a:pt x="90" y="89"/>
                      <a:pt x="90" y="89"/>
                      <a:pt x="90" y="89"/>
                    </a:cubicBezTo>
                    <a:cubicBezTo>
                      <a:pt x="90" y="89"/>
                      <a:pt x="90" y="89"/>
                      <a:pt x="90" y="89"/>
                    </a:cubicBezTo>
                    <a:cubicBezTo>
                      <a:pt x="90" y="90"/>
                      <a:pt x="90" y="90"/>
                      <a:pt x="90" y="90"/>
                    </a:cubicBezTo>
                    <a:cubicBezTo>
                      <a:pt x="90" y="90"/>
                      <a:pt x="90" y="90"/>
                      <a:pt x="90" y="90"/>
                    </a:cubicBezTo>
                    <a:cubicBezTo>
                      <a:pt x="90" y="90"/>
                      <a:pt x="90" y="90"/>
                      <a:pt x="90" y="90"/>
                    </a:cubicBezTo>
                    <a:cubicBezTo>
                      <a:pt x="89" y="90"/>
                      <a:pt x="89" y="90"/>
                      <a:pt x="89" y="90"/>
                    </a:cubicBezTo>
                    <a:cubicBezTo>
                      <a:pt x="89" y="90"/>
                      <a:pt x="89" y="90"/>
                      <a:pt x="89" y="90"/>
                    </a:cubicBezTo>
                    <a:cubicBezTo>
                      <a:pt x="89" y="90"/>
                      <a:pt x="89" y="90"/>
                      <a:pt x="89" y="90"/>
                    </a:cubicBezTo>
                    <a:cubicBezTo>
                      <a:pt x="88" y="90"/>
                      <a:pt x="88" y="90"/>
                      <a:pt x="88" y="90"/>
                    </a:cubicBezTo>
                    <a:cubicBezTo>
                      <a:pt x="88" y="90"/>
                      <a:pt x="88" y="90"/>
                      <a:pt x="88" y="90"/>
                    </a:cubicBezTo>
                    <a:cubicBezTo>
                      <a:pt x="87" y="90"/>
                      <a:pt x="87" y="90"/>
                      <a:pt x="87" y="90"/>
                    </a:cubicBezTo>
                    <a:close/>
                    <a:moveTo>
                      <a:pt x="81" y="96"/>
                    </a:moveTo>
                    <a:cubicBezTo>
                      <a:pt x="81" y="96"/>
                      <a:pt x="81" y="96"/>
                      <a:pt x="81" y="96"/>
                    </a:cubicBezTo>
                    <a:cubicBezTo>
                      <a:pt x="81" y="96"/>
                      <a:pt x="81" y="96"/>
                      <a:pt x="81" y="96"/>
                    </a:cubicBezTo>
                    <a:cubicBezTo>
                      <a:pt x="80" y="96"/>
                      <a:pt x="80" y="96"/>
                      <a:pt x="80" y="96"/>
                    </a:cubicBezTo>
                    <a:cubicBezTo>
                      <a:pt x="80" y="95"/>
                      <a:pt x="80" y="95"/>
                      <a:pt x="80" y="95"/>
                    </a:cubicBezTo>
                    <a:cubicBezTo>
                      <a:pt x="80" y="95"/>
                      <a:pt x="80" y="95"/>
                      <a:pt x="80" y="95"/>
                    </a:cubicBezTo>
                    <a:cubicBezTo>
                      <a:pt x="81" y="94"/>
                      <a:pt x="81" y="94"/>
                      <a:pt x="81" y="94"/>
                    </a:cubicBezTo>
                    <a:cubicBezTo>
                      <a:pt x="80" y="94"/>
                      <a:pt x="80" y="94"/>
                      <a:pt x="80" y="94"/>
                    </a:cubicBezTo>
                    <a:cubicBezTo>
                      <a:pt x="80" y="93"/>
                      <a:pt x="80" y="93"/>
                      <a:pt x="80" y="93"/>
                    </a:cubicBezTo>
                    <a:cubicBezTo>
                      <a:pt x="80" y="93"/>
                      <a:pt x="80" y="93"/>
                      <a:pt x="80" y="93"/>
                    </a:cubicBezTo>
                    <a:cubicBezTo>
                      <a:pt x="81" y="92"/>
                      <a:pt x="81" y="92"/>
                      <a:pt x="81" y="92"/>
                    </a:cubicBezTo>
                    <a:cubicBezTo>
                      <a:pt x="82" y="92"/>
                      <a:pt x="82" y="92"/>
                      <a:pt x="82" y="92"/>
                    </a:cubicBezTo>
                    <a:cubicBezTo>
                      <a:pt x="83" y="92"/>
                      <a:pt x="83" y="92"/>
                      <a:pt x="83" y="92"/>
                    </a:cubicBezTo>
                    <a:cubicBezTo>
                      <a:pt x="83" y="92"/>
                      <a:pt x="83" y="92"/>
                      <a:pt x="83" y="92"/>
                    </a:cubicBezTo>
                    <a:cubicBezTo>
                      <a:pt x="83" y="93"/>
                      <a:pt x="83" y="93"/>
                      <a:pt x="83" y="93"/>
                    </a:cubicBezTo>
                    <a:cubicBezTo>
                      <a:pt x="84" y="93"/>
                      <a:pt x="84" y="93"/>
                      <a:pt x="84" y="93"/>
                    </a:cubicBezTo>
                    <a:cubicBezTo>
                      <a:pt x="84" y="92"/>
                      <a:pt x="84" y="92"/>
                      <a:pt x="84" y="92"/>
                    </a:cubicBezTo>
                    <a:cubicBezTo>
                      <a:pt x="84" y="92"/>
                      <a:pt x="84" y="92"/>
                      <a:pt x="84" y="92"/>
                    </a:cubicBezTo>
                    <a:cubicBezTo>
                      <a:pt x="84" y="92"/>
                      <a:pt x="84" y="92"/>
                      <a:pt x="84" y="92"/>
                    </a:cubicBezTo>
                    <a:cubicBezTo>
                      <a:pt x="85" y="92"/>
                      <a:pt x="85" y="92"/>
                      <a:pt x="85" y="92"/>
                    </a:cubicBezTo>
                    <a:cubicBezTo>
                      <a:pt x="85" y="92"/>
                      <a:pt x="85" y="92"/>
                      <a:pt x="85" y="92"/>
                    </a:cubicBezTo>
                    <a:cubicBezTo>
                      <a:pt x="84" y="91"/>
                      <a:pt x="84" y="91"/>
                      <a:pt x="84" y="91"/>
                    </a:cubicBezTo>
                    <a:cubicBezTo>
                      <a:pt x="84" y="91"/>
                      <a:pt x="84" y="91"/>
                      <a:pt x="84" y="91"/>
                    </a:cubicBezTo>
                    <a:cubicBezTo>
                      <a:pt x="85" y="90"/>
                      <a:pt x="85" y="90"/>
                      <a:pt x="85" y="90"/>
                    </a:cubicBezTo>
                    <a:cubicBezTo>
                      <a:pt x="85" y="90"/>
                      <a:pt x="85" y="90"/>
                      <a:pt x="85" y="90"/>
                    </a:cubicBezTo>
                    <a:cubicBezTo>
                      <a:pt x="85" y="91"/>
                      <a:pt x="85" y="91"/>
                      <a:pt x="85" y="91"/>
                    </a:cubicBezTo>
                    <a:cubicBezTo>
                      <a:pt x="85" y="91"/>
                      <a:pt x="85" y="91"/>
                      <a:pt x="85" y="91"/>
                    </a:cubicBezTo>
                    <a:cubicBezTo>
                      <a:pt x="85" y="92"/>
                      <a:pt x="85" y="92"/>
                      <a:pt x="85" y="92"/>
                    </a:cubicBezTo>
                    <a:cubicBezTo>
                      <a:pt x="85" y="92"/>
                      <a:pt x="85" y="92"/>
                      <a:pt x="85" y="92"/>
                    </a:cubicBezTo>
                    <a:cubicBezTo>
                      <a:pt x="85" y="92"/>
                      <a:pt x="85" y="92"/>
                      <a:pt x="85" y="92"/>
                    </a:cubicBezTo>
                    <a:cubicBezTo>
                      <a:pt x="86" y="91"/>
                      <a:pt x="86" y="91"/>
                      <a:pt x="86" y="91"/>
                    </a:cubicBezTo>
                    <a:cubicBezTo>
                      <a:pt x="86" y="91"/>
                      <a:pt x="86" y="91"/>
                      <a:pt x="86" y="91"/>
                    </a:cubicBezTo>
                    <a:cubicBezTo>
                      <a:pt x="86" y="91"/>
                      <a:pt x="86" y="91"/>
                      <a:pt x="86" y="91"/>
                    </a:cubicBezTo>
                    <a:cubicBezTo>
                      <a:pt x="86" y="91"/>
                      <a:pt x="86" y="91"/>
                      <a:pt x="86" y="91"/>
                    </a:cubicBezTo>
                    <a:cubicBezTo>
                      <a:pt x="86" y="91"/>
                      <a:pt x="86" y="91"/>
                      <a:pt x="86" y="91"/>
                    </a:cubicBezTo>
                    <a:cubicBezTo>
                      <a:pt x="86" y="90"/>
                      <a:pt x="86" y="90"/>
                      <a:pt x="86" y="90"/>
                    </a:cubicBezTo>
                    <a:cubicBezTo>
                      <a:pt x="87" y="91"/>
                      <a:pt x="87" y="91"/>
                      <a:pt x="87" y="91"/>
                    </a:cubicBezTo>
                    <a:cubicBezTo>
                      <a:pt x="87" y="91"/>
                      <a:pt x="87" y="91"/>
                      <a:pt x="87" y="91"/>
                    </a:cubicBezTo>
                    <a:cubicBezTo>
                      <a:pt x="87" y="91"/>
                      <a:pt x="87" y="91"/>
                      <a:pt x="87" y="91"/>
                    </a:cubicBezTo>
                    <a:cubicBezTo>
                      <a:pt x="87" y="92"/>
                      <a:pt x="87" y="92"/>
                      <a:pt x="87" y="92"/>
                    </a:cubicBezTo>
                    <a:cubicBezTo>
                      <a:pt x="87" y="92"/>
                      <a:pt x="87" y="92"/>
                      <a:pt x="87" y="92"/>
                    </a:cubicBezTo>
                    <a:cubicBezTo>
                      <a:pt x="88" y="91"/>
                      <a:pt x="88" y="91"/>
                      <a:pt x="88" y="91"/>
                    </a:cubicBezTo>
                    <a:cubicBezTo>
                      <a:pt x="88" y="91"/>
                      <a:pt x="88" y="91"/>
                      <a:pt x="88" y="91"/>
                    </a:cubicBezTo>
                    <a:cubicBezTo>
                      <a:pt x="88" y="91"/>
                      <a:pt x="88" y="91"/>
                      <a:pt x="88" y="91"/>
                    </a:cubicBezTo>
                    <a:cubicBezTo>
                      <a:pt x="89" y="92"/>
                      <a:pt x="89" y="92"/>
                      <a:pt x="89" y="92"/>
                    </a:cubicBezTo>
                    <a:cubicBezTo>
                      <a:pt x="88" y="92"/>
                      <a:pt x="88" y="92"/>
                      <a:pt x="88" y="92"/>
                    </a:cubicBezTo>
                    <a:cubicBezTo>
                      <a:pt x="88" y="92"/>
                      <a:pt x="88" y="92"/>
                      <a:pt x="88" y="92"/>
                    </a:cubicBezTo>
                    <a:cubicBezTo>
                      <a:pt x="88" y="92"/>
                      <a:pt x="88" y="92"/>
                      <a:pt x="88" y="92"/>
                    </a:cubicBezTo>
                    <a:cubicBezTo>
                      <a:pt x="88" y="92"/>
                      <a:pt x="88" y="92"/>
                      <a:pt x="88" y="92"/>
                    </a:cubicBezTo>
                    <a:cubicBezTo>
                      <a:pt x="88" y="93"/>
                      <a:pt x="88" y="93"/>
                      <a:pt x="88" y="93"/>
                    </a:cubicBezTo>
                    <a:cubicBezTo>
                      <a:pt x="88" y="93"/>
                      <a:pt x="88" y="93"/>
                      <a:pt x="88" y="93"/>
                    </a:cubicBezTo>
                    <a:cubicBezTo>
                      <a:pt x="87" y="93"/>
                      <a:pt x="87" y="93"/>
                      <a:pt x="87" y="93"/>
                    </a:cubicBezTo>
                    <a:cubicBezTo>
                      <a:pt x="87" y="93"/>
                      <a:pt x="87" y="93"/>
                      <a:pt x="87" y="93"/>
                    </a:cubicBezTo>
                    <a:cubicBezTo>
                      <a:pt x="87" y="93"/>
                      <a:pt x="87" y="93"/>
                      <a:pt x="87" y="93"/>
                    </a:cubicBezTo>
                    <a:cubicBezTo>
                      <a:pt x="86" y="93"/>
                      <a:pt x="86" y="93"/>
                      <a:pt x="86" y="93"/>
                    </a:cubicBezTo>
                    <a:cubicBezTo>
                      <a:pt x="86" y="93"/>
                      <a:pt x="86" y="93"/>
                      <a:pt x="86" y="93"/>
                    </a:cubicBezTo>
                    <a:cubicBezTo>
                      <a:pt x="86" y="93"/>
                      <a:pt x="86" y="93"/>
                      <a:pt x="86" y="93"/>
                    </a:cubicBezTo>
                    <a:cubicBezTo>
                      <a:pt x="86" y="93"/>
                      <a:pt x="86" y="93"/>
                      <a:pt x="86" y="93"/>
                    </a:cubicBezTo>
                    <a:cubicBezTo>
                      <a:pt x="87" y="94"/>
                      <a:pt x="87" y="94"/>
                      <a:pt x="87" y="94"/>
                    </a:cubicBezTo>
                    <a:cubicBezTo>
                      <a:pt x="86" y="95"/>
                      <a:pt x="86" y="95"/>
                      <a:pt x="86" y="95"/>
                    </a:cubicBezTo>
                    <a:cubicBezTo>
                      <a:pt x="86" y="94"/>
                      <a:pt x="86" y="94"/>
                      <a:pt x="86" y="94"/>
                    </a:cubicBezTo>
                    <a:cubicBezTo>
                      <a:pt x="85" y="94"/>
                      <a:pt x="85" y="94"/>
                      <a:pt x="85" y="94"/>
                    </a:cubicBezTo>
                    <a:cubicBezTo>
                      <a:pt x="85" y="94"/>
                      <a:pt x="85" y="94"/>
                      <a:pt x="85" y="94"/>
                    </a:cubicBezTo>
                    <a:cubicBezTo>
                      <a:pt x="84" y="94"/>
                      <a:pt x="84" y="94"/>
                      <a:pt x="84" y="94"/>
                    </a:cubicBezTo>
                    <a:cubicBezTo>
                      <a:pt x="85" y="94"/>
                      <a:pt x="85" y="94"/>
                      <a:pt x="85" y="94"/>
                    </a:cubicBezTo>
                    <a:cubicBezTo>
                      <a:pt x="85" y="95"/>
                      <a:pt x="85" y="95"/>
                      <a:pt x="85" y="95"/>
                    </a:cubicBezTo>
                    <a:cubicBezTo>
                      <a:pt x="85" y="95"/>
                      <a:pt x="85" y="95"/>
                      <a:pt x="85" y="95"/>
                    </a:cubicBezTo>
                    <a:cubicBezTo>
                      <a:pt x="84" y="95"/>
                      <a:pt x="84" y="95"/>
                      <a:pt x="84" y="95"/>
                    </a:cubicBezTo>
                    <a:cubicBezTo>
                      <a:pt x="84" y="95"/>
                      <a:pt x="84" y="95"/>
                      <a:pt x="84" y="95"/>
                    </a:cubicBezTo>
                    <a:cubicBezTo>
                      <a:pt x="83" y="95"/>
                      <a:pt x="83" y="95"/>
                      <a:pt x="83" y="95"/>
                    </a:cubicBezTo>
                    <a:cubicBezTo>
                      <a:pt x="83" y="96"/>
                      <a:pt x="83" y="96"/>
                      <a:pt x="83" y="96"/>
                    </a:cubicBezTo>
                    <a:cubicBezTo>
                      <a:pt x="83" y="96"/>
                      <a:pt x="83" y="96"/>
                      <a:pt x="83" y="96"/>
                    </a:cubicBezTo>
                    <a:cubicBezTo>
                      <a:pt x="82" y="96"/>
                      <a:pt x="82" y="96"/>
                      <a:pt x="82" y="96"/>
                    </a:cubicBezTo>
                    <a:cubicBezTo>
                      <a:pt x="83" y="96"/>
                      <a:pt x="83" y="96"/>
                      <a:pt x="83" y="96"/>
                    </a:cubicBezTo>
                    <a:cubicBezTo>
                      <a:pt x="82" y="96"/>
                      <a:pt x="82" y="96"/>
                      <a:pt x="82" y="96"/>
                    </a:cubicBezTo>
                    <a:cubicBezTo>
                      <a:pt x="82" y="97"/>
                      <a:pt x="82" y="97"/>
                      <a:pt x="82" y="97"/>
                    </a:cubicBezTo>
                    <a:cubicBezTo>
                      <a:pt x="82" y="97"/>
                      <a:pt x="82" y="97"/>
                      <a:pt x="82" y="97"/>
                    </a:cubicBezTo>
                    <a:cubicBezTo>
                      <a:pt x="81" y="97"/>
                      <a:pt x="81" y="97"/>
                      <a:pt x="81" y="97"/>
                    </a:cubicBezTo>
                    <a:cubicBezTo>
                      <a:pt x="81" y="97"/>
                      <a:pt x="81" y="97"/>
                      <a:pt x="81" y="97"/>
                    </a:cubicBezTo>
                    <a:cubicBezTo>
                      <a:pt x="81" y="97"/>
                      <a:pt x="81" y="97"/>
                      <a:pt x="81" y="97"/>
                    </a:cubicBezTo>
                    <a:cubicBezTo>
                      <a:pt x="82" y="96"/>
                      <a:pt x="82" y="96"/>
                      <a:pt x="82" y="96"/>
                    </a:cubicBezTo>
                    <a:cubicBezTo>
                      <a:pt x="82" y="96"/>
                      <a:pt x="82" y="96"/>
                      <a:pt x="82" y="96"/>
                    </a:cubicBezTo>
                    <a:cubicBezTo>
                      <a:pt x="82" y="95"/>
                      <a:pt x="82" y="95"/>
                      <a:pt x="82" y="95"/>
                    </a:cubicBezTo>
                    <a:cubicBezTo>
                      <a:pt x="82" y="95"/>
                      <a:pt x="82" y="95"/>
                      <a:pt x="82" y="95"/>
                    </a:cubicBezTo>
                    <a:cubicBezTo>
                      <a:pt x="82" y="96"/>
                      <a:pt x="82" y="96"/>
                      <a:pt x="82" y="96"/>
                    </a:cubicBezTo>
                    <a:cubicBezTo>
                      <a:pt x="81" y="95"/>
                      <a:pt x="81" y="95"/>
                      <a:pt x="81" y="95"/>
                    </a:cubicBezTo>
                    <a:cubicBezTo>
                      <a:pt x="81" y="95"/>
                      <a:pt x="81" y="95"/>
                      <a:pt x="81" y="95"/>
                    </a:cubicBezTo>
                    <a:cubicBezTo>
                      <a:pt x="81" y="95"/>
                      <a:pt x="81" y="95"/>
                      <a:pt x="81" y="95"/>
                    </a:cubicBezTo>
                    <a:cubicBezTo>
                      <a:pt x="81" y="95"/>
                      <a:pt x="81" y="95"/>
                      <a:pt x="81" y="95"/>
                    </a:cubicBezTo>
                    <a:cubicBezTo>
                      <a:pt x="81" y="96"/>
                      <a:pt x="81" y="96"/>
                      <a:pt x="81" y="96"/>
                    </a:cubicBezTo>
                    <a:cubicBezTo>
                      <a:pt x="81" y="96"/>
                      <a:pt x="81" y="96"/>
                      <a:pt x="81" y="96"/>
                    </a:cubicBezTo>
                    <a:close/>
                    <a:moveTo>
                      <a:pt x="80" y="98"/>
                    </a:moveTo>
                    <a:cubicBezTo>
                      <a:pt x="80" y="98"/>
                      <a:pt x="80" y="98"/>
                      <a:pt x="80" y="98"/>
                    </a:cubicBezTo>
                    <a:cubicBezTo>
                      <a:pt x="80" y="98"/>
                      <a:pt x="80" y="98"/>
                      <a:pt x="80" y="98"/>
                    </a:cubicBezTo>
                    <a:cubicBezTo>
                      <a:pt x="80" y="98"/>
                      <a:pt x="80" y="98"/>
                      <a:pt x="80" y="98"/>
                    </a:cubicBezTo>
                    <a:close/>
                    <a:moveTo>
                      <a:pt x="78" y="99"/>
                    </a:moveTo>
                    <a:cubicBezTo>
                      <a:pt x="79" y="98"/>
                      <a:pt x="79" y="98"/>
                      <a:pt x="79" y="98"/>
                    </a:cubicBezTo>
                    <a:cubicBezTo>
                      <a:pt x="80" y="97"/>
                      <a:pt x="80" y="97"/>
                      <a:pt x="80" y="97"/>
                    </a:cubicBezTo>
                    <a:cubicBezTo>
                      <a:pt x="79" y="99"/>
                      <a:pt x="79" y="99"/>
                      <a:pt x="79" y="99"/>
                    </a:cubicBezTo>
                    <a:cubicBezTo>
                      <a:pt x="78" y="99"/>
                      <a:pt x="78" y="99"/>
                      <a:pt x="78" y="99"/>
                    </a:cubicBezTo>
                    <a:close/>
                    <a:moveTo>
                      <a:pt x="74" y="102"/>
                    </a:moveTo>
                    <a:cubicBezTo>
                      <a:pt x="74" y="102"/>
                      <a:pt x="74" y="102"/>
                      <a:pt x="74" y="102"/>
                    </a:cubicBezTo>
                    <a:cubicBezTo>
                      <a:pt x="74" y="102"/>
                      <a:pt x="74" y="102"/>
                      <a:pt x="74" y="102"/>
                    </a:cubicBezTo>
                    <a:cubicBezTo>
                      <a:pt x="75" y="101"/>
                      <a:pt x="75" y="101"/>
                      <a:pt x="75" y="101"/>
                    </a:cubicBezTo>
                    <a:cubicBezTo>
                      <a:pt x="75" y="102"/>
                      <a:pt x="75" y="102"/>
                      <a:pt x="75" y="102"/>
                    </a:cubicBezTo>
                    <a:cubicBezTo>
                      <a:pt x="74" y="102"/>
                      <a:pt x="74" y="102"/>
                      <a:pt x="74" y="102"/>
                    </a:cubicBezTo>
                    <a:close/>
                    <a:moveTo>
                      <a:pt x="72" y="97"/>
                    </a:moveTo>
                    <a:cubicBezTo>
                      <a:pt x="73" y="97"/>
                      <a:pt x="73" y="97"/>
                      <a:pt x="73" y="97"/>
                    </a:cubicBezTo>
                    <a:cubicBezTo>
                      <a:pt x="73" y="97"/>
                      <a:pt x="73" y="97"/>
                      <a:pt x="73" y="97"/>
                    </a:cubicBezTo>
                    <a:cubicBezTo>
                      <a:pt x="73" y="97"/>
                      <a:pt x="73" y="97"/>
                      <a:pt x="73" y="97"/>
                    </a:cubicBezTo>
                    <a:cubicBezTo>
                      <a:pt x="72" y="97"/>
                      <a:pt x="72" y="97"/>
                      <a:pt x="72" y="97"/>
                    </a:cubicBezTo>
                    <a:close/>
                    <a:moveTo>
                      <a:pt x="61" y="102"/>
                    </a:moveTo>
                    <a:cubicBezTo>
                      <a:pt x="61" y="102"/>
                      <a:pt x="61" y="102"/>
                      <a:pt x="61" y="102"/>
                    </a:cubicBezTo>
                    <a:cubicBezTo>
                      <a:pt x="61" y="102"/>
                      <a:pt x="61" y="102"/>
                      <a:pt x="61" y="102"/>
                    </a:cubicBezTo>
                    <a:cubicBezTo>
                      <a:pt x="61" y="102"/>
                      <a:pt x="61" y="102"/>
                      <a:pt x="61" y="102"/>
                    </a:cubicBezTo>
                    <a:close/>
                    <a:moveTo>
                      <a:pt x="60" y="102"/>
                    </a:moveTo>
                    <a:cubicBezTo>
                      <a:pt x="60" y="102"/>
                      <a:pt x="60" y="102"/>
                      <a:pt x="60" y="102"/>
                    </a:cubicBezTo>
                    <a:cubicBezTo>
                      <a:pt x="60" y="103"/>
                      <a:pt x="60" y="103"/>
                      <a:pt x="60" y="103"/>
                    </a:cubicBezTo>
                    <a:cubicBezTo>
                      <a:pt x="60" y="102"/>
                      <a:pt x="60" y="102"/>
                      <a:pt x="60" y="102"/>
                    </a:cubicBezTo>
                    <a:close/>
                    <a:moveTo>
                      <a:pt x="63" y="104"/>
                    </a:moveTo>
                    <a:cubicBezTo>
                      <a:pt x="63" y="105"/>
                      <a:pt x="63" y="105"/>
                      <a:pt x="63" y="105"/>
                    </a:cubicBezTo>
                    <a:cubicBezTo>
                      <a:pt x="62" y="105"/>
                      <a:pt x="62" y="105"/>
                      <a:pt x="62" y="105"/>
                    </a:cubicBezTo>
                    <a:cubicBezTo>
                      <a:pt x="62" y="105"/>
                      <a:pt x="62" y="105"/>
                      <a:pt x="62" y="105"/>
                    </a:cubicBezTo>
                    <a:cubicBezTo>
                      <a:pt x="63" y="104"/>
                      <a:pt x="63" y="104"/>
                      <a:pt x="63" y="104"/>
                    </a:cubicBezTo>
                    <a:close/>
                    <a:moveTo>
                      <a:pt x="62" y="104"/>
                    </a:moveTo>
                    <a:cubicBezTo>
                      <a:pt x="62" y="103"/>
                      <a:pt x="62" y="103"/>
                      <a:pt x="62" y="103"/>
                    </a:cubicBezTo>
                    <a:cubicBezTo>
                      <a:pt x="62" y="104"/>
                      <a:pt x="62" y="104"/>
                      <a:pt x="62" y="104"/>
                    </a:cubicBezTo>
                    <a:cubicBezTo>
                      <a:pt x="62" y="104"/>
                      <a:pt x="62" y="104"/>
                      <a:pt x="62" y="104"/>
                    </a:cubicBezTo>
                    <a:close/>
                    <a:moveTo>
                      <a:pt x="60" y="105"/>
                    </a:moveTo>
                    <a:cubicBezTo>
                      <a:pt x="60" y="104"/>
                      <a:pt x="60" y="104"/>
                      <a:pt x="60" y="104"/>
                    </a:cubicBezTo>
                    <a:cubicBezTo>
                      <a:pt x="61" y="103"/>
                      <a:pt x="61" y="103"/>
                      <a:pt x="61" y="103"/>
                    </a:cubicBezTo>
                    <a:cubicBezTo>
                      <a:pt x="61" y="103"/>
                      <a:pt x="61" y="103"/>
                      <a:pt x="61" y="103"/>
                    </a:cubicBezTo>
                    <a:cubicBezTo>
                      <a:pt x="61" y="103"/>
                      <a:pt x="61" y="103"/>
                      <a:pt x="61" y="103"/>
                    </a:cubicBezTo>
                    <a:cubicBezTo>
                      <a:pt x="61" y="104"/>
                      <a:pt x="61" y="104"/>
                      <a:pt x="61" y="104"/>
                    </a:cubicBezTo>
                    <a:cubicBezTo>
                      <a:pt x="61" y="104"/>
                      <a:pt x="61" y="104"/>
                      <a:pt x="61" y="104"/>
                    </a:cubicBezTo>
                    <a:cubicBezTo>
                      <a:pt x="60" y="104"/>
                      <a:pt x="60" y="104"/>
                      <a:pt x="60" y="104"/>
                    </a:cubicBezTo>
                    <a:cubicBezTo>
                      <a:pt x="60" y="105"/>
                      <a:pt x="60" y="105"/>
                      <a:pt x="60" y="105"/>
                    </a:cubicBezTo>
                    <a:close/>
                    <a:moveTo>
                      <a:pt x="59" y="103"/>
                    </a:moveTo>
                    <a:cubicBezTo>
                      <a:pt x="59" y="103"/>
                      <a:pt x="59" y="103"/>
                      <a:pt x="59" y="103"/>
                    </a:cubicBezTo>
                    <a:cubicBezTo>
                      <a:pt x="59" y="102"/>
                      <a:pt x="59" y="102"/>
                      <a:pt x="59" y="102"/>
                    </a:cubicBezTo>
                    <a:cubicBezTo>
                      <a:pt x="59" y="102"/>
                      <a:pt x="59" y="102"/>
                      <a:pt x="59" y="102"/>
                    </a:cubicBezTo>
                    <a:cubicBezTo>
                      <a:pt x="60" y="102"/>
                      <a:pt x="60" y="102"/>
                      <a:pt x="60" y="102"/>
                    </a:cubicBezTo>
                    <a:cubicBezTo>
                      <a:pt x="59" y="103"/>
                      <a:pt x="59" y="103"/>
                      <a:pt x="59" y="103"/>
                    </a:cubicBezTo>
                    <a:cubicBezTo>
                      <a:pt x="59" y="103"/>
                      <a:pt x="59" y="103"/>
                      <a:pt x="59" y="103"/>
                    </a:cubicBezTo>
                    <a:cubicBezTo>
                      <a:pt x="59" y="103"/>
                      <a:pt x="59" y="103"/>
                      <a:pt x="59" y="103"/>
                    </a:cubicBezTo>
                    <a:close/>
                    <a:moveTo>
                      <a:pt x="56" y="103"/>
                    </a:moveTo>
                    <a:cubicBezTo>
                      <a:pt x="56" y="103"/>
                      <a:pt x="56" y="103"/>
                      <a:pt x="56" y="103"/>
                    </a:cubicBezTo>
                    <a:cubicBezTo>
                      <a:pt x="57" y="103"/>
                      <a:pt x="57" y="103"/>
                      <a:pt x="57" y="103"/>
                    </a:cubicBezTo>
                    <a:cubicBezTo>
                      <a:pt x="56" y="103"/>
                      <a:pt x="56" y="103"/>
                      <a:pt x="56" y="103"/>
                    </a:cubicBezTo>
                    <a:cubicBezTo>
                      <a:pt x="56" y="103"/>
                      <a:pt x="56" y="103"/>
                      <a:pt x="56" y="103"/>
                    </a:cubicBezTo>
                    <a:close/>
                    <a:moveTo>
                      <a:pt x="54" y="104"/>
                    </a:moveTo>
                    <a:cubicBezTo>
                      <a:pt x="54" y="104"/>
                      <a:pt x="54" y="104"/>
                      <a:pt x="54" y="104"/>
                    </a:cubicBezTo>
                    <a:cubicBezTo>
                      <a:pt x="54" y="103"/>
                      <a:pt x="54" y="103"/>
                      <a:pt x="54" y="103"/>
                    </a:cubicBezTo>
                    <a:cubicBezTo>
                      <a:pt x="55" y="104"/>
                      <a:pt x="55" y="104"/>
                      <a:pt x="55" y="104"/>
                    </a:cubicBezTo>
                    <a:cubicBezTo>
                      <a:pt x="54" y="104"/>
                      <a:pt x="54" y="104"/>
                      <a:pt x="54" y="104"/>
                    </a:cubicBezTo>
                    <a:close/>
                    <a:moveTo>
                      <a:pt x="52" y="105"/>
                    </a:moveTo>
                    <a:cubicBezTo>
                      <a:pt x="53" y="106"/>
                      <a:pt x="53" y="106"/>
                      <a:pt x="53" y="106"/>
                    </a:cubicBezTo>
                    <a:cubicBezTo>
                      <a:pt x="52" y="106"/>
                      <a:pt x="52" y="106"/>
                      <a:pt x="52" y="106"/>
                    </a:cubicBezTo>
                    <a:cubicBezTo>
                      <a:pt x="52" y="106"/>
                      <a:pt x="52" y="106"/>
                      <a:pt x="52" y="106"/>
                    </a:cubicBezTo>
                    <a:cubicBezTo>
                      <a:pt x="52" y="105"/>
                      <a:pt x="52" y="105"/>
                      <a:pt x="52" y="105"/>
                    </a:cubicBezTo>
                    <a:close/>
                    <a:moveTo>
                      <a:pt x="0" y="116"/>
                    </a:moveTo>
                    <a:cubicBezTo>
                      <a:pt x="0" y="116"/>
                      <a:pt x="0" y="116"/>
                      <a:pt x="0" y="116"/>
                    </a:cubicBezTo>
                    <a:cubicBezTo>
                      <a:pt x="1" y="116"/>
                      <a:pt x="1" y="116"/>
                      <a:pt x="1" y="116"/>
                    </a:cubicBezTo>
                    <a:cubicBezTo>
                      <a:pt x="0" y="116"/>
                      <a:pt x="0" y="116"/>
                      <a:pt x="0" y="116"/>
                    </a:cubicBezTo>
                    <a:close/>
                    <a:moveTo>
                      <a:pt x="1" y="114"/>
                    </a:moveTo>
                    <a:cubicBezTo>
                      <a:pt x="0" y="115"/>
                      <a:pt x="0" y="115"/>
                      <a:pt x="0" y="115"/>
                    </a:cubicBezTo>
                    <a:cubicBezTo>
                      <a:pt x="1" y="115"/>
                      <a:pt x="1" y="115"/>
                      <a:pt x="1" y="115"/>
                    </a:cubicBezTo>
                    <a:cubicBezTo>
                      <a:pt x="1" y="115"/>
                      <a:pt x="1" y="115"/>
                      <a:pt x="1" y="115"/>
                    </a:cubicBezTo>
                    <a:cubicBezTo>
                      <a:pt x="1" y="114"/>
                      <a:pt x="1" y="114"/>
                      <a:pt x="1" y="114"/>
                    </a:cubicBezTo>
                    <a:close/>
                    <a:moveTo>
                      <a:pt x="2" y="113"/>
                    </a:moveTo>
                    <a:cubicBezTo>
                      <a:pt x="2" y="113"/>
                      <a:pt x="2" y="113"/>
                      <a:pt x="2" y="113"/>
                    </a:cubicBezTo>
                    <a:cubicBezTo>
                      <a:pt x="2" y="113"/>
                      <a:pt x="2" y="113"/>
                      <a:pt x="2" y="113"/>
                    </a:cubicBezTo>
                    <a:cubicBezTo>
                      <a:pt x="2" y="113"/>
                      <a:pt x="2" y="113"/>
                      <a:pt x="2" y="113"/>
                    </a:cubicBezTo>
                    <a:close/>
                    <a:moveTo>
                      <a:pt x="5" y="113"/>
                    </a:moveTo>
                    <a:cubicBezTo>
                      <a:pt x="5" y="113"/>
                      <a:pt x="5" y="113"/>
                      <a:pt x="5" y="113"/>
                    </a:cubicBezTo>
                    <a:cubicBezTo>
                      <a:pt x="4" y="113"/>
                      <a:pt x="4" y="113"/>
                      <a:pt x="4" y="113"/>
                    </a:cubicBezTo>
                    <a:cubicBezTo>
                      <a:pt x="4" y="113"/>
                      <a:pt x="4" y="113"/>
                      <a:pt x="4" y="113"/>
                    </a:cubicBezTo>
                    <a:cubicBezTo>
                      <a:pt x="4" y="113"/>
                      <a:pt x="4" y="113"/>
                      <a:pt x="4" y="113"/>
                    </a:cubicBezTo>
                    <a:cubicBezTo>
                      <a:pt x="4" y="114"/>
                      <a:pt x="4" y="114"/>
                      <a:pt x="4" y="114"/>
                    </a:cubicBezTo>
                    <a:cubicBezTo>
                      <a:pt x="4" y="114"/>
                      <a:pt x="4" y="114"/>
                      <a:pt x="4" y="114"/>
                    </a:cubicBezTo>
                    <a:cubicBezTo>
                      <a:pt x="4" y="114"/>
                      <a:pt x="4" y="114"/>
                      <a:pt x="4" y="114"/>
                    </a:cubicBezTo>
                    <a:cubicBezTo>
                      <a:pt x="4" y="114"/>
                      <a:pt x="4" y="114"/>
                      <a:pt x="4" y="114"/>
                    </a:cubicBezTo>
                    <a:cubicBezTo>
                      <a:pt x="5" y="114"/>
                      <a:pt x="5" y="114"/>
                      <a:pt x="5" y="114"/>
                    </a:cubicBezTo>
                    <a:cubicBezTo>
                      <a:pt x="5" y="113"/>
                      <a:pt x="5" y="113"/>
                      <a:pt x="5" y="113"/>
                    </a:cubicBezTo>
                    <a:close/>
                    <a:moveTo>
                      <a:pt x="6" y="115"/>
                    </a:moveTo>
                    <a:cubicBezTo>
                      <a:pt x="6" y="115"/>
                      <a:pt x="6" y="115"/>
                      <a:pt x="6" y="115"/>
                    </a:cubicBezTo>
                    <a:cubicBezTo>
                      <a:pt x="7" y="114"/>
                      <a:pt x="7" y="114"/>
                      <a:pt x="7" y="114"/>
                    </a:cubicBezTo>
                    <a:cubicBezTo>
                      <a:pt x="7" y="114"/>
                      <a:pt x="7" y="114"/>
                      <a:pt x="7" y="114"/>
                    </a:cubicBezTo>
                    <a:cubicBezTo>
                      <a:pt x="7" y="113"/>
                      <a:pt x="7" y="113"/>
                      <a:pt x="7" y="113"/>
                    </a:cubicBezTo>
                    <a:cubicBezTo>
                      <a:pt x="7" y="113"/>
                      <a:pt x="7" y="113"/>
                      <a:pt x="7" y="113"/>
                    </a:cubicBezTo>
                    <a:cubicBezTo>
                      <a:pt x="6" y="114"/>
                      <a:pt x="6" y="114"/>
                      <a:pt x="6" y="114"/>
                    </a:cubicBezTo>
                    <a:cubicBezTo>
                      <a:pt x="6" y="114"/>
                      <a:pt x="6" y="114"/>
                      <a:pt x="6" y="114"/>
                    </a:cubicBezTo>
                    <a:cubicBezTo>
                      <a:pt x="6" y="115"/>
                      <a:pt x="6" y="115"/>
                      <a:pt x="6" y="115"/>
                    </a:cubicBezTo>
                    <a:close/>
                    <a:moveTo>
                      <a:pt x="9" y="114"/>
                    </a:moveTo>
                    <a:cubicBezTo>
                      <a:pt x="8" y="113"/>
                      <a:pt x="8" y="113"/>
                      <a:pt x="8" y="113"/>
                    </a:cubicBezTo>
                    <a:cubicBezTo>
                      <a:pt x="8" y="113"/>
                      <a:pt x="8" y="113"/>
                      <a:pt x="8" y="113"/>
                    </a:cubicBezTo>
                    <a:cubicBezTo>
                      <a:pt x="8" y="114"/>
                      <a:pt x="8" y="114"/>
                      <a:pt x="8" y="114"/>
                    </a:cubicBezTo>
                    <a:cubicBezTo>
                      <a:pt x="8" y="114"/>
                      <a:pt x="8" y="114"/>
                      <a:pt x="8" y="114"/>
                    </a:cubicBezTo>
                    <a:cubicBezTo>
                      <a:pt x="7" y="115"/>
                      <a:pt x="7" y="115"/>
                      <a:pt x="7" y="115"/>
                    </a:cubicBezTo>
                    <a:cubicBezTo>
                      <a:pt x="8" y="115"/>
                      <a:pt x="8" y="115"/>
                      <a:pt x="8" y="115"/>
                    </a:cubicBezTo>
                    <a:cubicBezTo>
                      <a:pt x="9" y="114"/>
                      <a:pt x="9" y="114"/>
                      <a:pt x="9" y="114"/>
                    </a:cubicBezTo>
                    <a:close/>
                    <a:moveTo>
                      <a:pt x="16" y="114"/>
                    </a:moveTo>
                    <a:cubicBezTo>
                      <a:pt x="16" y="113"/>
                      <a:pt x="16" y="113"/>
                      <a:pt x="16" y="113"/>
                    </a:cubicBezTo>
                    <a:cubicBezTo>
                      <a:pt x="16" y="113"/>
                      <a:pt x="16" y="113"/>
                      <a:pt x="16" y="113"/>
                    </a:cubicBezTo>
                    <a:cubicBezTo>
                      <a:pt x="16" y="112"/>
                      <a:pt x="16" y="112"/>
                      <a:pt x="16" y="112"/>
                    </a:cubicBezTo>
                    <a:cubicBezTo>
                      <a:pt x="15" y="112"/>
                      <a:pt x="15" y="112"/>
                      <a:pt x="15" y="112"/>
                    </a:cubicBezTo>
                    <a:cubicBezTo>
                      <a:pt x="15" y="113"/>
                      <a:pt x="15" y="113"/>
                      <a:pt x="15" y="113"/>
                    </a:cubicBezTo>
                    <a:cubicBezTo>
                      <a:pt x="15" y="113"/>
                      <a:pt x="15" y="113"/>
                      <a:pt x="15" y="113"/>
                    </a:cubicBezTo>
                    <a:cubicBezTo>
                      <a:pt x="15" y="113"/>
                      <a:pt x="15" y="113"/>
                      <a:pt x="15" y="113"/>
                    </a:cubicBezTo>
                    <a:cubicBezTo>
                      <a:pt x="14" y="113"/>
                      <a:pt x="14" y="113"/>
                      <a:pt x="14" y="113"/>
                    </a:cubicBezTo>
                    <a:cubicBezTo>
                      <a:pt x="14" y="114"/>
                      <a:pt x="14" y="114"/>
                      <a:pt x="14" y="114"/>
                    </a:cubicBezTo>
                    <a:cubicBezTo>
                      <a:pt x="14" y="114"/>
                      <a:pt x="14" y="114"/>
                      <a:pt x="14" y="114"/>
                    </a:cubicBezTo>
                    <a:cubicBezTo>
                      <a:pt x="13" y="113"/>
                      <a:pt x="13" y="113"/>
                      <a:pt x="13" y="113"/>
                    </a:cubicBezTo>
                    <a:cubicBezTo>
                      <a:pt x="13" y="114"/>
                      <a:pt x="13" y="114"/>
                      <a:pt x="13" y="114"/>
                    </a:cubicBezTo>
                    <a:cubicBezTo>
                      <a:pt x="13" y="114"/>
                      <a:pt x="13" y="114"/>
                      <a:pt x="13" y="114"/>
                    </a:cubicBezTo>
                    <a:cubicBezTo>
                      <a:pt x="14" y="114"/>
                      <a:pt x="14" y="114"/>
                      <a:pt x="14" y="114"/>
                    </a:cubicBezTo>
                    <a:cubicBezTo>
                      <a:pt x="14" y="114"/>
                      <a:pt x="14" y="114"/>
                      <a:pt x="14" y="114"/>
                    </a:cubicBezTo>
                    <a:cubicBezTo>
                      <a:pt x="15" y="114"/>
                      <a:pt x="15" y="114"/>
                      <a:pt x="15" y="114"/>
                    </a:cubicBezTo>
                    <a:cubicBezTo>
                      <a:pt x="16" y="114"/>
                      <a:pt x="16" y="114"/>
                      <a:pt x="16" y="114"/>
                    </a:cubicBezTo>
                    <a:close/>
                    <a:moveTo>
                      <a:pt x="17" y="114"/>
                    </a:moveTo>
                    <a:cubicBezTo>
                      <a:pt x="18" y="114"/>
                      <a:pt x="18" y="114"/>
                      <a:pt x="18" y="114"/>
                    </a:cubicBezTo>
                    <a:cubicBezTo>
                      <a:pt x="18" y="114"/>
                      <a:pt x="18" y="114"/>
                      <a:pt x="18" y="114"/>
                    </a:cubicBezTo>
                    <a:cubicBezTo>
                      <a:pt x="19" y="115"/>
                      <a:pt x="19" y="115"/>
                      <a:pt x="19" y="115"/>
                    </a:cubicBezTo>
                    <a:cubicBezTo>
                      <a:pt x="18" y="115"/>
                      <a:pt x="18" y="115"/>
                      <a:pt x="18" y="115"/>
                    </a:cubicBezTo>
                    <a:cubicBezTo>
                      <a:pt x="17" y="114"/>
                      <a:pt x="17" y="114"/>
                      <a:pt x="17" y="114"/>
                    </a:cubicBezTo>
                    <a:cubicBezTo>
                      <a:pt x="16" y="115"/>
                      <a:pt x="16" y="115"/>
                      <a:pt x="16" y="115"/>
                    </a:cubicBezTo>
                    <a:cubicBezTo>
                      <a:pt x="16" y="114"/>
                      <a:pt x="16" y="114"/>
                      <a:pt x="16" y="114"/>
                    </a:cubicBezTo>
                    <a:cubicBezTo>
                      <a:pt x="16" y="114"/>
                      <a:pt x="17" y="114"/>
                      <a:pt x="17" y="114"/>
                    </a:cubicBezTo>
                    <a:close/>
                    <a:moveTo>
                      <a:pt x="21" y="113"/>
                    </a:moveTo>
                    <a:cubicBezTo>
                      <a:pt x="21" y="113"/>
                      <a:pt x="21" y="113"/>
                      <a:pt x="21" y="113"/>
                    </a:cubicBezTo>
                    <a:cubicBezTo>
                      <a:pt x="20" y="113"/>
                      <a:pt x="20" y="113"/>
                      <a:pt x="20" y="113"/>
                    </a:cubicBezTo>
                    <a:cubicBezTo>
                      <a:pt x="20" y="114"/>
                      <a:pt x="20" y="114"/>
                      <a:pt x="20" y="114"/>
                    </a:cubicBezTo>
                    <a:cubicBezTo>
                      <a:pt x="21" y="114"/>
                      <a:pt x="21" y="114"/>
                      <a:pt x="21" y="114"/>
                    </a:cubicBezTo>
                    <a:cubicBezTo>
                      <a:pt x="21" y="113"/>
                      <a:pt x="21" y="113"/>
                      <a:pt x="21" y="113"/>
                    </a:cubicBezTo>
                    <a:close/>
                    <a:moveTo>
                      <a:pt x="25" y="113"/>
                    </a:moveTo>
                    <a:cubicBezTo>
                      <a:pt x="24" y="112"/>
                      <a:pt x="24" y="112"/>
                      <a:pt x="24" y="112"/>
                    </a:cubicBezTo>
                    <a:cubicBezTo>
                      <a:pt x="24" y="113"/>
                      <a:pt x="24" y="113"/>
                      <a:pt x="24" y="113"/>
                    </a:cubicBezTo>
                    <a:cubicBezTo>
                      <a:pt x="25" y="113"/>
                      <a:pt x="25" y="113"/>
                      <a:pt x="25" y="113"/>
                    </a:cubicBezTo>
                    <a:close/>
                    <a:moveTo>
                      <a:pt x="27" y="112"/>
                    </a:moveTo>
                    <a:cubicBezTo>
                      <a:pt x="26" y="112"/>
                      <a:pt x="26" y="112"/>
                      <a:pt x="26" y="112"/>
                    </a:cubicBezTo>
                    <a:cubicBezTo>
                      <a:pt x="26" y="112"/>
                      <a:pt x="26" y="112"/>
                      <a:pt x="26" y="112"/>
                    </a:cubicBezTo>
                    <a:cubicBezTo>
                      <a:pt x="26" y="113"/>
                      <a:pt x="26" y="113"/>
                      <a:pt x="26" y="113"/>
                    </a:cubicBezTo>
                    <a:cubicBezTo>
                      <a:pt x="26" y="112"/>
                      <a:pt x="26" y="112"/>
                      <a:pt x="26" y="112"/>
                    </a:cubicBezTo>
                    <a:cubicBezTo>
                      <a:pt x="27" y="112"/>
                      <a:pt x="27" y="112"/>
                      <a:pt x="27" y="112"/>
                    </a:cubicBezTo>
                    <a:close/>
                    <a:moveTo>
                      <a:pt x="28" y="112"/>
                    </a:moveTo>
                    <a:cubicBezTo>
                      <a:pt x="28" y="112"/>
                      <a:pt x="28" y="112"/>
                      <a:pt x="28" y="112"/>
                    </a:cubicBezTo>
                    <a:cubicBezTo>
                      <a:pt x="28" y="112"/>
                      <a:pt x="28" y="112"/>
                      <a:pt x="28" y="112"/>
                    </a:cubicBezTo>
                    <a:cubicBezTo>
                      <a:pt x="28" y="112"/>
                      <a:pt x="28" y="112"/>
                      <a:pt x="28" y="112"/>
                    </a:cubicBezTo>
                    <a:cubicBezTo>
                      <a:pt x="28" y="112"/>
                      <a:pt x="28" y="112"/>
                      <a:pt x="28" y="112"/>
                    </a:cubicBezTo>
                    <a:close/>
                    <a:moveTo>
                      <a:pt x="29" y="111"/>
                    </a:moveTo>
                    <a:cubicBezTo>
                      <a:pt x="28" y="111"/>
                      <a:pt x="28" y="111"/>
                      <a:pt x="28" y="111"/>
                    </a:cubicBezTo>
                    <a:cubicBezTo>
                      <a:pt x="28" y="111"/>
                      <a:pt x="28" y="111"/>
                      <a:pt x="28" y="111"/>
                    </a:cubicBezTo>
                    <a:cubicBezTo>
                      <a:pt x="29" y="111"/>
                      <a:pt x="29" y="111"/>
                      <a:pt x="29" y="111"/>
                    </a:cubicBezTo>
                    <a:close/>
                    <a:moveTo>
                      <a:pt x="29" y="112"/>
                    </a:moveTo>
                    <a:cubicBezTo>
                      <a:pt x="29" y="112"/>
                      <a:pt x="29" y="112"/>
                      <a:pt x="29" y="112"/>
                    </a:cubicBezTo>
                    <a:cubicBezTo>
                      <a:pt x="29" y="112"/>
                      <a:pt x="29" y="112"/>
                      <a:pt x="29" y="112"/>
                    </a:cubicBezTo>
                    <a:cubicBezTo>
                      <a:pt x="29" y="111"/>
                      <a:pt x="29" y="111"/>
                      <a:pt x="29" y="111"/>
                    </a:cubicBezTo>
                    <a:cubicBezTo>
                      <a:pt x="29" y="112"/>
                      <a:pt x="29" y="112"/>
                      <a:pt x="29" y="112"/>
                    </a:cubicBezTo>
                    <a:close/>
                    <a:moveTo>
                      <a:pt x="35" y="108"/>
                    </a:moveTo>
                    <a:cubicBezTo>
                      <a:pt x="36" y="109"/>
                      <a:pt x="36" y="109"/>
                      <a:pt x="36" y="109"/>
                    </a:cubicBezTo>
                    <a:cubicBezTo>
                      <a:pt x="36" y="109"/>
                      <a:pt x="36" y="109"/>
                      <a:pt x="36" y="109"/>
                    </a:cubicBezTo>
                    <a:cubicBezTo>
                      <a:pt x="35" y="109"/>
                      <a:pt x="35" y="109"/>
                      <a:pt x="35" y="109"/>
                    </a:cubicBezTo>
                    <a:cubicBezTo>
                      <a:pt x="35" y="110"/>
                      <a:pt x="35" y="110"/>
                      <a:pt x="35" y="110"/>
                    </a:cubicBezTo>
                    <a:cubicBezTo>
                      <a:pt x="34" y="110"/>
                      <a:pt x="34" y="110"/>
                      <a:pt x="34" y="110"/>
                    </a:cubicBezTo>
                    <a:cubicBezTo>
                      <a:pt x="33" y="111"/>
                      <a:pt x="33" y="111"/>
                      <a:pt x="33" y="111"/>
                    </a:cubicBezTo>
                    <a:cubicBezTo>
                      <a:pt x="33" y="111"/>
                      <a:pt x="33" y="111"/>
                      <a:pt x="33" y="111"/>
                    </a:cubicBezTo>
                    <a:cubicBezTo>
                      <a:pt x="32" y="112"/>
                      <a:pt x="32" y="112"/>
                      <a:pt x="32" y="112"/>
                    </a:cubicBezTo>
                    <a:cubicBezTo>
                      <a:pt x="31" y="112"/>
                      <a:pt x="31" y="112"/>
                      <a:pt x="31" y="112"/>
                    </a:cubicBezTo>
                    <a:cubicBezTo>
                      <a:pt x="31" y="112"/>
                      <a:pt x="31" y="112"/>
                      <a:pt x="31" y="112"/>
                    </a:cubicBezTo>
                    <a:cubicBezTo>
                      <a:pt x="32" y="112"/>
                      <a:pt x="32" y="112"/>
                      <a:pt x="32" y="112"/>
                    </a:cubicBezTo>
                    <a:cubicBezTo>
                      <a:pt x="32" y="111"/>
                      <a:pt x="32" y="111"/>
                      <a:pt x="32" y="111"/>
                    </a:cubicBezTo>
                    <a:cubicBezTo>
                      <a:pt x="33" y="111"/>
                      <a:pt x="33" y="111"/>
                      <a:pt x="33" y="111"/>
                    </a:cubicBezTo>
                    <a:cubicBezTo>
                      <a:pt x="33" y="110"/>
                      <a:pt x="33" y="110"/>
                      <a:pt x="33" y="110"/>
                    </a:cubicBezTo>
                    <a:cubicBezTo>
                      <a:pt x="33" y="110"/>
                      <a:pt x="33" y="110"/>
                      <a:pt x="33" y="110"/>
                    </a:cubicBezTo>
                    <a:cubicBezTo>
                      <a:pt x="34" y="110"/>
                      <a:pt x="34" y="110"/>
                      <a:pt x="34" y="110"/>
                    </a:cubicBezTo>
                    <a:cubicBezTo>
                      <a:pt x="34" y="109"/>
                      <a:pt x="34" y="109"/>
                      <a:pt x="34" y="109"/>
                    </a:cubicBezTo>
                    <a:cubicBezTo>
                      <a:pt x="34" y="109"/>
                      <a:pt x="34" y="109"/>
                      <a:pt x="34" y="109"/>
                    </a:cubicBezTo>
                    <a:cubicBezTo>
                      <a:pt x="35" y="109"/>
                      <a:pt x="35" y="109"/>
                      <a:pt x="35" y="109"/>
                    </a:cubicBezTo>
                    <a:cubicBezTo>
                      <a:pt x="35" y="109"/>
                      <a:pt x="35" y="108"/>
                      <a:pt x="35" y="108"/>
                    </a:cubicBezTo>
                    <a:close/>
                    <a:moveTo>
                      <a:pt x="40" y="106"/>
                    </a:moveTo>
                    <a:cubicBezTo>
                      <a:pt x="40" y="107"/>
                      <a:pt x="40" y="107"/>
                      <a:pt x="40" y="107"/>
                    </a:cubicBezTo>
                    <a:cubicBezTo>
                      <a:pt x="39" y="107"/>
                      <a:pt x="39" y="107"/>
                      <a:pt x="39" y="107"/>
                    </a:cubicBezTo>
                    <a:cubicBezTo>
                      <a:pt x="39" y="107"/>
                      <a:pt x="39" y="107"/>
                      <a:pt x="39" y="107"/>
                    </a:cubicBezTo>
                    <a:cubicBezTo>
                      <a:pt x="40" y="108"/>
                      <a:pt x="40" y="108"/>
                      <a:pt x="40" y="108"/>
                    </a:cubicBezTo>
                    <a:cubicBezTo>
                      <a:pt x="39" y="108"/>
                      <a:pt x="39" y="108"/>
                      <a:pt x="39" y="108"/>
                    </a:cubicBezTo>
                    <a:cubicBezTo>
                      <a:pt x="39" y="108"/>
                      <a:pt x="39" y="108"/>
                      <a:pt x="39" y="108"/>
                    </a:cubicBezTo>
                    <a:cubicBezTo>
                      <a:pt x="38" y="108"/>
                      <a:pt x="38" y="108"/>
                      <a:pt x="38" y="108"/>
                    </a:cubicBezTo>
                    <a:cubicBezTo>
                      <a:pt x="38" y="109"/>
                      <a:pt x="38" y="109"/>
                      <a:pt x="38" y="109"/>
                    </a:cubicBezTo>
                    <a:cubicBezTo>
                      <a:pt x="38" y="109"/>
                      <a:pt x="38" y="109"/>
                      <a:pt x="38" y="109"/>
                    </a:cubicBezTo>
                    <a:cubicBezTo>
                      <a:pt x="38" y="109"/>
                      <a:pt x="38" y="109"/>
                      <a:pt x="38" y="109"/>
                    </a:cubicBezTo>
                    <a:cubicBezTo>
                      <a:pt x="37" y="109"/>
                      <a:pt x="37" y="109"/>
                      <a:pt x="37" y="109"/>
                    </a:cubicBezTo>
                    <a:cubicBezTo>
                      <a:pt x="37" y="110"/>
                      <a:pt x="37" y="110"/>
                      <a:pt x="37" y="110"/>
                    </a:cubicBezTo>
                    <a:cubicBezTo>
                      <a:pt x="36" y="110"/>
                      <a:pt x="36" y="110"/>
                      <a:pt x="36" y="110"/>
                    </a:cubicBezTo>
                    <a:cubicBezTo>
                      <a:pt x="36" y="110"/>
                      <a:pt x="36" y="110"/>
                      <a:pt x="36" y="110"/>
                    </a:cubicBezTo>
                    <a:cubicBezTo>
                      <a:pt x="36" y="110"/>
                      <a:pt x="36" y="110"/>
                      <a:pt x="36" y="110"/>
                    </a:cubicBezTo>
                    <a:cubicBezTo>
                      <a:pt x="37" y="110"/>
                      <a:pt x="37" y="110"/>
                      <a:pt x="37" y="110"/>
                    </a:cubicBezTo>
                    <a:cubicBezTo>
                      <a:pt x="38" y="110"/>
                      <a:pt x="38" y="110"/>
                      <a:pt x="38" y="110"/>
                    </a:cubicBezTo>
                    <a:cubicBezTo>
                      <a:pt x="38" y="109"/>
                      <a:pt x="38" y="109"/>
                      <a:pt x="38" y="109"/>
                    </a:cubicBezTo>
                    <a:cubicBezTo>
                      <a:pt x="39" y="110"/>
                      <a:pt x="39" y="110"/>
                      <a:pt x="39" y="110"/>
                    </a:cubicBezTo>
                    <a:cubicBezTo>
                      <a:pt x="39" y="110"/>
                      <a:pt x="39" y="110"/>
                      <a:pt x="39" y="110"/>
                    </a:cubicBezTo>
                    <a:cubicBezTo>
                      <a:pt x="39" y="109"/>
                      <a:pt x="39" y="109"/>
                      <a:pt x="39" y="109"/>
                    </a:cubicBezTo>
                    <a:cubicBezTo>
                      <a:pt x="39" y="109"/>
                      <a:pt x="39" y="109"/>
                      <a:pt x="39" y="109"/>
                    </a:cubicBezTo>
                    <a:cubicBezTo>
                      <a:pt x="40" y="109"/>
                      <a:pt x="40" y="109"/>
                      <a:pt x="40" y="109"/>
                    </a:cubicBezTo>
                    <a:cubicBezTo>
                      <a:pt x="40" y="109"/>
                      <a:pt x="40" y="109"/>
                      <a:pt x="40" y="109"/>
                    </a:cubicBezTo>
                    <a:cubicBezTo>
                      <a:pt x="40" y="109"/>
                      <a:pt x="40" y="109"/>
                      <a:pt x="40" y="109"/>
                    </a:cubicBezTo>
                    <a:cubicBezTo>
                      <a:pt x="40" y="109"/>
                      <a:pt x="40" y="109"/>
                      <a:pt x="40" y="109"/>
                    </a:cubicBezTo>
                    <a:cubicBezTo>
                      <a:pt x="41" y="108"/>
                      <a:pt x="41" y="108"/>
                      <a:pt x="41" y="108"/>
                    </a:cubicBezTo>
                    <a:cubicBezTo>
                      <a:pt x="41" y="108"/>
                      <a:pt x="41" y="108"/>
                      <a:pt x="41" y="108"/>
                    </a:cubicBezTo>
                    <a:cubicBezTo>
                      <a:pt x="41" y="108"/>
                      <a:pt x="41" y="108"/>
                      <a:pt x="41" y="108"/>
                    </a:cubicBezTo>
                    <a:cubicBezTo>
                      <a:pt x="41" y="108"/>
                      <a:pt x="41" y="108"/>
                      <a:pt x="41" y="108"/>
                    </a:cubicBezTo>
                    <a:cubicBezTo>
                      <a:pt x="41" y="107"/>
                      <a:pt x="41" y="107"/>
                      <a:pt x="41" y="107"/>
                    </a:cubicBezTo>
                    <a:cubicBezTo>
                      <a:pt x="41" y="107"/>
                      <a:pt x="41" y="107"/>
                      <a:pt x="41" y="107"/>
                    </a:cubicBezTo>
                    <a:cubicBezTo>
                      <a:pt x="40" y="106"/>
                      <a:pt x="40" y="106"/>
                      <a:pt x="40" y="106"/>
                    </a:cubicBezTo>
                    <a:close/>
                    <a:moveTo>
                      <a:pt x="42" y="107"/>
                    </a:moveTo>
                    <a:cubicBezTo>
                      <a:pt x="42" y="107"/>
                      <a:pt x="42" y="107"/>
                      <a:pt x="42" y="107"/>
                    </a:cubicBezTo>
                    <a:cubicBezTo>
                      <a:pt x="42" y="107"/>
                      <a:pt x="42" y="107"/>
                      <a:pt x="42" y="107"/>
                    </a:cubicBezTo>
                    <a:cubicBezTo>
                      <a:pt x="42" y="107"/>
                      <a:pt x="42" y="107"/>
                      <a:pt x="42" y="107"/>
                    </a:cubicBezTo>
                    <a:cubicBezTo>
                      <a:pt x="42" y="107"/>
                      <a:pt x="42" y="107"/>
                      <a:pt x="42" y="107"/>
                    </a:cubicBezTo>
                    <a:close/>
                    <a:moveTo>
                      <a:pt x="45" y="107"/>
                    </a:moveTo>
                    <a:cubicBezTo>
                      <a:pt x="45" y="107"/>
                      <a:pt x="45" y="107"/>
                      <a:pt x="45" y="107"/>
                    </a:cubicBezTo>
                    <a:cubicBezTo>
                      <a:pt x="46" y="107"/>
                      <a:pt x="46" y="107"/>
                      <a:pt x="46" y="107"/>
                    </a:cubicBezTo>
                    <a:cubicBezTo>
                      <a:pt x="46" y="107"/>
                      <a:pt x="46" y="107"/>
                      <a:pt x="46" y="107"/>
                    </a:cubicBezTo>
                    <a:cubicBezTo>
                      <a:pt x="45" y="107"/>
                      <a:pt x="45" y="107"/>
                      <a:pt x="45" y="107"/>
                    </a:cubicBezTo>
                    <a:cubicBezTo>
                      <a:pt x="45" y="107"/>
                      <a:pt x="45" y="107"/>
                      <a:pt x="45" y="107"/>
                    </a:cubicBezTo>
                    <a:close/>
                    <a:moveTo>
                      <a:pt x="44" y="107"/>
                    </a:moveTo>
                    <a:cubicBezTo>
                      <a:pt x="44" y="107"/>
                      <a:pt x="44" y="107"/>
                      <a:pt x="44" y="107"/>
                    </a:cubicBezTo>
                    <a:cubicBezTo>
                      <a:pt x="45" y="107"/>
                      <a:pt x="45" y="107"/>
                      <a:pt x="45" y="107"/>
                    </a:cubicBezTo>
                    <a:cubicBezTo>
                      <a:pt x="44" y="107"/>
                      <a:pt x="44" y="107"/>
                      <a:pt x="44" y="107"/>
                    </a:cubicBezTo>
                    <a:close/>
                    <a:moveTo>
                      <a:pt x="44" y="106"/>
                    </a:moveTo>
                    <a:cubicBezTo>
                      <a:pt x="44" y="106"/>
                      <a:pt x="44" y="106"/>
                      <a:pt x="44" y="106"/>
                    </a:cubicBezTo>
                    <a:cubicBezTo>
                      <a:pt x="44" y="105"/>
                      <a:pt x="44" y="105"/>
                      <a:pt x="44" y="105"/>
                    </a:cubicBezTo>
                    <a:cubicBezTo>
                      <a:pt x="44" y="106"/>
                      <a:pt x="44" y="106"/>
                      <a:pt x="44" y="106"/>
                    </a:cubicBezTo>
                    <a:cubicBezTo>
                      <a:pt x="44" y="106"/>
                      <a:pt x="44" y="106"/>
                      <a:pt x="44" y="106"/>
                    </a:cubicBezTo>
                    <a:cubicBezTo>
                      <a:pt x="44" y="106"/>
                      <a:pt x="44" y="106"/>
                      <a:pt x="44" y="106"/>
                    </a:cubicBezTo>
                    <a:close/>
                    <a:moveTo>
                      <a:pt x="43" y="106"/>
                    </a:moveTo>
                    <a:cubicBezTo>
                      <a:pt x="42" y="106"/>
                      <a:pt x="42" y="106"/>
                      <a:pt x="42" y="106"/>
                    </a:cubicBezTo>
                    <a:cubicBezTo>
                      <a:pt x="42" y="106"/>
                      <a:pt x="42" y="106"/>
                      <a:pt x="42" y="106"/>
                    </a:cubicBezTo>
                    <a:cubicBezTo>
                      <a:pt x="43" y="107"/>
                      <a:pt x="43" y="107"/>
                      <a:pt x="43" y="107"/>
                    </a:cubicBezTo>
                    <a:cubicBezTo>
                      <a:pt x="43" y="107"/>
                      <a:pt x="43" y="107"/>
                      <a:pt x="43" y="107"/>
                    </a:cubicBezTo>
                    <a:cubicBezTo>
                      <a:pt x="43" y="106"/>
                      <a:pt x="43" y="106"/>
                      <a:pt x="43" y="106"/>
                    </a:cubicBezTo>
                    <a:cubicBezTo>
                      <a:pt x="43" y="106"/>
                      <a:pt x="43" y="106"/>
                      <a:pt x="43" y="106"/>
                    </a:cubicBezTo>
                    <a:cubicBezTo>
                      <a:pt x="43" y="106"/>
                      <a:pt x="43" y="106"/>
                      <a:pt x="43" y="106"/>
                    </a:cubicBezTo>
                    <a:close/>
                    <a:moveTo>
                      <a:pt x="70" y="82"/>
                    </a:moveTo>
                    <a:cubicBezTo>
                      <a:pt x="70" y="82"/>
                      <a:pt x="70" y="82"/>
                      <a:pt x="70" y="82"/>
                    </a:cubicBezTo>
                    <a:cubicBezTo>
                      <a:pt x="70" y="82"/>
                      <a:pt x="70" y="82"/>
                      <a:pt x="70" y="82"/>
                    </a:cubicBezTo>
                    <a:cubicBezTo>
                      <a:pt x="70" y="82"/>
                      <a:pt x="70" y="82"/>
                      <a:pt x="70" y="82"/>
                    </a:cubicBezTo>
                    <a:cubicBezTo>
                      <a:pt x="70" y="82"/>
                      <a:pt x="70" y="82"/>
                      <a:pt x="70" y="82"/>
                    </a:cubicBezTo>
                    <a:close/>
                    <a:moveTo>
                      <a:pt x="69" y="82"/>
                    </a:moveTo>
                    <a:cubicBezTo>
                      <a:pt x="68" y="82"/>
                      <a:pt x="68" y="82"/>
                      <a:pt x="68" y="82"/>
                    </a:cubicBezTo>
                    <a:cubicBezTo>
                      <a:pt x="68" y="82"/>
                      <a:pt x="68" y="82"/>
                      <a:pt x="68" y="82"/>
                    </a:cubicBezTo>
                    <a:cubicBezTo>
                      <a:pt x="69" y="81"/>
                      <a:pt x="69" y="81"/>
                      <a:pt x="69" y="81"/>
                    </a:cubicBezTo>
                    <a:cubicBezTo>
                      <a:pt x="70" y="81"/>
                      <a:pt x="70" y="81"/>
                      <a:pt x="70" y="81"/>
                    </a:cubicBezTo>
                    <a:cubicBezTo>
                      <a:pt x="70" y="81"/>
                      <a:pt x="70" y="81"/>
                      <a:pt x="70" y="81"/>
                    </a:cubicBezTo>
                    <a:cubicBezTo>
                      <a:pt x="69" y="82"/>
                      <a:pt x="69" y="82"/>
                      <a:pt x="69" y="82"/>
                    </a:cubicBezTo>
                    <a:cubicBezTo>
                      <a:pt x="69" y="82"/>
                      <a:pt x="69" y="82"/>
                      <a:pt x="69" y="82"/>
                    </a:cubicBezTo>
                    <a:close/>
                    <a:moveTo>
                      <a:pt x="46" y="105"/>
                    </a:moveTo>
                    <a:cubicBezTo>
                      <a:pt x="46" y="104"/>
                      <a:pt x="46" y="104"/>
                      <a:pt x="46" y="104"/>
                    </a:cubicBezTo>
                    <a:cubicBezTo>
                      <a:pt x="47" y="104"/>
                      <a:pt x="47" y="104"/>
                      <a:pt x="47" y="104"/>
                    </a:cubicBezTo>
                    <a:cubicBezTo>
                      <a:pt x="47" y="104"/>
                      <a:pt x="47" y="104"/>
                      <a:pt x="47" y="104"/>
                    </a:cubicBezTo>
                    <a:cubicBezTo>
                      <a:pt x="47" y="103"/>
                      <a:pt x="47" y="103"/>
                      <a:pt x="47" y="103"/>
                    </a:cubicBezTo>
                    <a:cubicBezTo>
                      <a:pt x="48" y="103"/>
                      <a:pt x="48" y="103"/>
                      <a:pt x="48" y="103"/>
                    </a:cubicBezTo>
                    <a:cubicBezTo>
                      <a:pt x="48" y="102"/>
                      <a:pt x="48" y="102"/>
                      <a:pt x="48" y="102"/>
                    </a:cubicBezTo>
                    <a:cubicBezTo>
                      <a:pt x="48" y="102"/>
                      <a:pt x="48" y="102"/>
                      <a:pt x="48" y="102"/>
                    </a:cubicBezTo>
                    <a:cubicBezTo>
                      <a:pt x="49" y="103"/>
                      <a:pt x="49" y="103"/>
                      <a:pt x="49" y="103"/>
                    </a:cubicBezTo>
                    <a:cubicBezTo>
                      <a:pt x="49" y="103"/>
                      <a:pt x="49" y="103"/>
                      <a:pt x="49" y="103"/>
                    </a:cubicBezTo>
                    <a:cubicBezTo>
                      <a:pt x="50" y="103"/>
                      <a:pt x="50" y="103"/>
                      <a:pt x="50" y="103"/>
                    </a:cubicBezTo>
                    <a:cubicBezTo>
                      <a:pt x="50" y="102"/>
                      <a:pt x="50" y="102"/>
                      <a:pt x="50" y="102"/>
                    </a:cubicBezTo>
                    <a:cubicBezTo>
                      <a:pt x="50" y="102"/>
                      <a:pt x="50" y="102"/>
                      <a:pt x="50" y="102"/>
                    </a:cubicBezTo>
                    <a:cubicBezTo>
                      <a:pt x="51" y="102"/>
                      <a:pt x="51" y="102"/>
                      <a:pt x="51" y="102"/>
                    </a:cubicBezTo>
                    <a:cubicBezTo>
                      <a:pt x="52" y="103"/>
                      <a:pt x="52" y="103"/>
                      <a:pt x="52" y="103"/>
                    </a:cubicBezTo>
                    <a:cubicBezTo>
                      <a:pt x="51" y="103"/>
                      <a:pt x="51" y="103"/>
                      <a:pt x="51" y="103"/>
                    </a:cubicBezTo>
                    <a:cubicBezTo>
                      <a:pt x="52" y="104"/>
                      <a:pt x="52" y="104"/>
                      <a:pt x="52" y="104"/>
                    </a:cubicBezTo>
                    <a:cubicBezTo>
                      <a:pt x="52" y="104"/>
                      <a:pt x="52" y="104"/>
                      <a:pt x="52" y="104"/>
                    </a:cubicBezTo>
                    <a:cubicBezTo>
                      <a:pt x="51" y="104"/>
                      <a:pt x="51" y="104"/>
                      <a:pt x="51" y="104"/>
                    </a:cubicBezTo>
                    <a:cubicBezTo>
                      <a:pt x="51" y="105"/>
                      <a:pt x="51" y="105"/>
                      <a:pt x="51" y="105"/>
                    </a:cubicBezTo>
                    <a:cubicBezTo>
                      <a:pt x="50" y="105"/>
                      <a:pt x="50" y="105"/>
                      <a:pt x="50" y="105"/>
                    </a:cubicBezTo>
                    <a:cubicBezTo>
                      <a:pt x="49" y="104"/>
                      <a:pt x="49" y="104"/>
                      <a:pt x="49" y="104"/>
                    </a:cubicBezTo>
                    <a:cubicBezTo>
                      <a:pt x="48" y="104"/>
                      <a:pt x="48" y="104"/>
                      <a:pt x="48" y="104"/>
                    </a:cubicBezTo>
                    <a:cubicBezTo>
                      <a:pt x="48" y="105"/>
                      <a:pt x="48" y="105"/>
                      <a:pt x="48" y="105"/>
                    </a:cubicBezTo>
                    <a:cubicBezTo>
                      <a:pt x="47" y="105"/>
                      <a:pt x="47" y="105"/>
                      <a:pt x="47" y="105"/>
                    </a:cubicBezTo>
                    <a:cubicBezTo>
                      <a:pt x="47" y="105"/>
                      <a:pt x="47" y="105"/>
                      <a:pt x="47" y="105"/>
                    </a:cubicBezTo>
                    <a:cubicBezTo>
                      <a:pt x="46" y="105"/>
                      <a:pt x="46" y="105"/>
                      <a:pt x="46" y="105"/>
                    </a:cubicBezTo>
                    <a:close/>
                  </a:path>
                </a:pathLst>
              </a:custGeom>
              <a:solidFill>
                <a:schemeClr val="bg1">
                  <a:lumMod val="50000"/>
                  <a:alpha val="67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5707;p168">
                <a:extLst>
                  <a:ext uri="{FF2B5EF4-FFF2-40B4-BE49-F238E27FC236}">
                    <a16:creationId xmlns:a16="http://schemas.microsoft.com/office/drawing/2014/main" id="{BD2377EE-D39E-294B-8A00-43A98F606441}"/>
                  </a:ext>
                </a:extLst>
              </p:cNvPr>
              <p:cNvSpPr/>
              <p:nvPr/>
            </p:nvSpPr>
            <p:spPr>
              <a:xfrm>
                <a:off x="4162425" y="3549650"/>
                <a:ext cx="6350" cy="12700"/>
              </a:xfrm>
              <a:custGeom>
                <a:avLst/>
                <a:gdLst/>
                <a:ahLst/>
                <a:cxnLst/>
                <a:rect l="l" t="t" r="r" b="b"/>
                <a:pathLst>
                  <a:path w="4" h="8" extrusionOk="0">
                    <a:moveTo>
                      <a:pt x="0" y="4"/>
                    </a:moveTo>
                    <a:lnTo>
                      <a:pt x="0" y="4"/>
                    </a:lnTo>
                    <a:lnTo>
                      <a:pt x="0" y="0"/>
                    </a:lnTo>
                    <a:lnTo>
                      <a:pt x="4" y="0"/>
                    </a:lnTo>
                    <a:lnTo>
                      <a:pt x="4" y="4"/>
                    </a:lnTo>
                    <a:lnTo>
                      <a:pt x="0" y="8"/>
                    </a:lnTo>
                    <a:lnTo>
                      <a:pt x="0" y="4"/>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5708;p168">
                <a:extLst>
                  <a:ext uri="{FF2B5EF4-FFF2-40B4-BE49-F238E27FC236}">
                    <a16:creationId xmlns:a16="http://schemas.microsoft.com/office/drawing/2014/main" id="{B658B3A9-850E-D84F-838C-3DD66BD06CE2}"/>
                  </a:ext>
                </a:extLst>
              </p:cNvPr>
              <p:cNvSpPr/>
              <p:nvPr/>
            </p:nvSpPr>
            <p:spPr>
              <a:xfrm>
                <a:off x="4124325" y="3524250"/>
                <a:ext cx="31750" cy="19050"/>
              </a:xfrm>
              <a:custGeom>
                <a:avLst/>
                <a:gdLst/>
                <a:ahLst/>
                <a:cxnLst/>
                <a:rect l="l" t="t" r="r" b="b"/>
                <a:pathLst>
                  <a:path w="20" h="12" extrusionOk="0">
                    <a:moveTo>
                      <a:pt x="4" y="8"/>
                    </a:moveTo>
                    <a:lnTo>
                      <a:pt x="4" y="8"/>
                    </a:lnTo>
                    <a:lnTo>
                      <a:pt x="4" y="4"/>
                    </a:lnTo>
                    <a:lnTo>
                      <a:pt x="8" y="4"/>
                    </a:lnTo>
                    <a:lnTo>
                      <a:pt x="4" y="0"/>
                    </a:lnTo>
                    <a:lnTo>
                      <a:pt x="4" y="0"/>
                    </a:lnTo>
                    <a:lnTo>
                      <a:pt x="0" y="4"/>
                    </a:lnTo>
                    <a:lnTo>
                      <a:pt x="4" y="4"/>
                    </a:lnTo>
                    <a:lnTo>
                      <a:pt x="4" y="8"/>
                    </a:lnTo>
                    <a:lnTo>
                      <a:pt x="4" y="8"/>
                    </a:lnTo>
                    <a:lnTo>
                      <a:pt x="4" y="8"/>
                    </a:lnTo>
                    <a:lnTo>
                      <a:pt x="4" y="8"/>
                    </a:lnTo>
                    <a:close/>
                    <a:moveTo>
                      <a:pt x="8" y="12"/>
                    </a:moveTo>
                    <a:lnTo>
                      <a:pt x="8" y="12"/>
                    </a:lnTo>
                    <a:lnTo>
                      <a:pt x="8" y="12"/>
                    </a:lnTo>
                    <a:lnTo>
                      <a:pt x="8" y="12"/>
                    </a:lnTo>
                    <a:lnTo>
                      <a:pt x="4" y="12"/>
                    </a:lnTo>
                    <a:lnTo>
                      <a:pt x="8" y="12"/>
                    </a:lnTo>
                    <a:lnTo>
                      <a:pt x="8" y="12"/>
                    </a:lnTo>
                    <a:close/>
                    <a:moveTo>
                      <a:pt x="20" y="12"/>
                    </a:moveTo>
                    <a:lnTo>
                      <a:pt x="20" y="12"/>
                    </a:lnTo>
                    <a:lnTo>
                      <a:pt x="20" y="12"/>
                    </a:lnTo>
                    <a:lnTo>
                      <a:pt x="16" y="12"/>
                    </a:lnTo>
                    <a:lnTo>
                      <a:pt x="16" y="12"/>
                    </a:lnTo>
                    <a:lnTo>
                      <a:pt x="16" y="12"/>
                    </a:lnTo>
                    <a:lnTo>
                      <a:pt x="20" y="12"/>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5709;p168">
                <a:extLst>
                  <a:ext uri="{FF2B5EF4-FFF2-40B4-BE49-F238E27FC236}">
                    <a16:creationId xmlns:a16="http://schemas.microsoft.com/office/drawing/2014/main" id="{8F16F000-A599-3747-B97F-45CF5DDC60CE}"/>
                  </a:ext>
                </a:extLst>
              </p:cNvPr>
              <p:cNvSpPr/>
              <p:nvPr/>
            </p:nvSpPr>
            <p:spPr>
              <a:xfrm>
                <a:off x="4187825" y="3395663"/>
                <a:ext cx="177800" cy="103188"/>
              </a:xfrm>
              <a:custGeom>
                <a:avLst/>
                <a:gdLst/>
                <a:ahLst/>
                <a:cxnLst/>
                <a:rect l="l" t="t" r="r" b="b"/>
                <a:pathLst>
                  <a:path w="112" h="65" extrusionOk="0">
                    <a:moveTo>
                      <a:pt x="108" y="4"/>
                    </a:moveTo>
                    <a:lnTo>
                      <a:pt x="112" y="4"/>
                    </a:lnTo>
                    <a:lnTo>
                      <a:pt x="112" y="4"/>
                    </a:lnTo>
                    <a:lnTo>
                      <a:pt x="108" y="0"/>
                    </a:lnTo>
                    <a:lnTo>
                      <a:pt x="108" y="4"/>
                    </a:lnTo>
                    <a:lnTo>
                      <a:pt x="108" y="4"/>
                    </a:lnTo>
                    <a:lnTo>
                      <a:pt x="108" y="4"/>
                    </a:lnTo>
                    <a:close/>
                    <a:moveTo>
                      <a:pt x="4" y="61"/>
                    </a:moveTo>
                    <a:lnTo>
                      <a:pt x="4" y="61"/>
                    </a:lnTo>
                    <a:lnTo>
                      <a:pt x="4" y="65"/>
                    </a:lnTo>
                    <a:lnTo>
                      <a:pt x="4" y="61"/>
                    </a:lnTo>
                    <a:lnTo>
                      <a:pt x="4" y="61"/>
                    </a:lnTo>
                    <a:close/>
                    <a:moveTo>
                      <a:pt x="0" y="57"/>
                    </a:moveTo>
                    <a:lnTo>
                      <a:pt x="0" y="57"/>
                    </a:lnTo>
                    <a:lnTo>
                      <a:pt x="4" y="57"/>
                    </a:lnTo>
                    <a:lnTo>
                      <a:pt x="4" y="57"/>
                    </a:lnTo>
                    <a:lnTo>
                      <a:pt x="4" y="57"/>
                    </a:lnTo>
                    <a:lnTo>
                      <a:pt x="0" y="61"/>
                    </a:lnTo>
                    <a:lnTo>
                      <a:pt x="0" y="57"/>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5710;p168">
                <a:extLst>
                  <a:ext uri="{FF2B5EF4-FFF2-40B4-BE49-F238E27FC236}">
                    <a16:creationId xmlns:a16="http://schemas.microsoft.com/office/drawing/2014/main" id="{A7BFED04-B48C-5947-87AB-0AECE1A84632}"/>
                  </a:ext>
                </a:extLst>
              </p:cNvPr>
              <p:cNvSpPr/>
              <p:nvPr/>
            </p:nvSpPr>
            <p:spPr>
              <a:xfrm>
                <a:off x="5046663" y="3046413"/>
                <a:ext cx="38100" cy="139700"/>
              </a:xfrm>
              <a:custGeom>
                <a:avLst/>
                <a:gdLst/>
                <a:ahLst/>
                <a:cxnLst/>
                <a:rect l="l" t="t" r="r" b="b"/>
                <a:pathLst>
                  <a:path w="6" h="22" extrusionOk="0">
                    <a:moveTo>
                      <a:pt x="2" y="4"/>
                    </a:moveTo>
                    <a:cubicBezTo>
                      <a:pt x="2" y="4"/>
                      <a:pt x="2" y="4"/>
                      <a:pt x="2" y="4"/>
                    </a:cubicBezTo>
                    <a:cubicBezTo>
                      <a:pt x="2" y="3"/>
                      <a:pt x="2" y="3"/>
                      <a:pt x="2" y="3"/>
                    </a:cubicBezTo>
                    <a:cubicBezTo>
                      <a:pt x="2" y="3"/>
                      <a:pt x="2" y="3"/>
                      <a:pt x="2" y="3"/>
                    </a:cubicBezTo>
                    <a:cubicBezTo>
                      <a:pt x="3" y="2"/>
                      <a:pt x="3" y="2"/>
                      <a:pt x="3" y="2"/>
                    </a:cubicBezTo>
                    <a:cubicBezTo>
                      <a:pt x="3" y="2"/>
                      <a:pt x="3" y="2"/>
                      <a:pt x="3" y="2"/>
                    </a:cubicBezTo>
                    <a:cubicBezTo>
                      <a:pt x="2" y="1"/>
                      <a:pt x="2" y="1"/>
                      <a:pt x="2" y="1"/>
                    </a:cubicBezTo>
                    <a:cubicBezTo>
                      <a:pt x="3" y="1"/>
                      <a:pt x="3" y="1"/>
                      <a:pt x="3" y="1"/>
                    </a:cubicBezTo>
                    <a:cubicBezTo>
                      <a:pt x="2" y="0"/>
                      <a:pt x="2" y="0"/>
                      <a:pt x="2" y="0"/>
                    </a:cubicBezTo>
                    <a:cubicBezTo>
                      <a:pt x="2" y="1"/>
                      <a:pt x="2" y="1"/>
                      <a:pt x="2" y="1"/>
                    </a:cubicBezTo>
                    <a:cubicBezTo>
                      <a:pt x="2" y="2"/>
                      <a:pt x="2" y="2"/>
                      <a:pt x="2" y="2"/>
                    </a:cubicBezTo>
                    <a:cubicBezTo>
                      <a:pt x="2" y="2"/>
                      <a:pt x="2" y="2"/>
                      <a:pt x="2" y="2"/>
                    </a:cubicBezTo>
                    <a:cubicBezTo>
                      <a:pt x="2" y="3"/>
                      <a:pt x="2" y="3"/>
                      <a:pt x="2" y="3"/>
                    </a:cubicBezTo>
                    <a:cubicBezTo>
                      <a:pt x="2" y="4"/>
                      <a:pt x="2" y="4"/>
                      <a:pt x="2" y="4"/>
                    </a:cubicBezTo>
                    <a:cubicBezTo>
                      <a:pt x="2" y="4"/>
                      <a:pt x="2" y="4"/>
                      <a:pt x="2" y="4"/>
                    </a:cubicBezTo>
                    <a:close/>
                    <a:moveTo>
                      <a:pt x="2" y="8"/>
                    </a:moveTo>
                    <a:cubicBezTo>
                      <a:pt x="2" y="7"/>
                      <a:pt x="2" y="7"/>
                      <a:pt x="2" y="7"/>
                    </a:cubicBezTo>
                    <a:cubicBezTo>
                      <a:pt x="2" y="6"/>
                      <a:pt x="2" y="6"/>
                      <a:pt x="2" y="6"/>
                    </a:cubicBezTo>
                    <a:cubicBezTo>
                      <a:pt x="2" y="6"/>
                      <a:pt x="2" y="6"/>
                      <a:pt x="2" y="6"/>
                    </a:cubicBezTo>
                    <a:cubicBezTo>
                      <a:pt x="2" y="5"/>
                      <a:pt x="2" y="5"/>
                      <a:pt x="2" y="5"/>
                    </a:cubicBezTo>
                    <a:cubicBezTo>
                      <a:pt x="2" y="5"/>
                      <a:pt x="2" y="5"/>
                      <a:pt x="2" y="5"/>
                    </a:cubicBezTo>
                    <a:cubicBezTo>
                      <a:pt x="2" y="5"/>
                      <a:pt x="2" y="5"/>
                      <a:pt x="2" y="5"/>
                    </a:cubicBezTo>
                    <a:cubicBezTo>
                      <a:pt x="1" y="5"/>
                      <a:pt x="1" y="5"/>
                      <a:pt x="1" y="5"/>
                    </a:cubicBezTo>
                    <a:cubicBezTo>
                      <a:pt x="1" y="6"/>
                      <a:pt x="1" y="6"/>
                      <a:pt x="1" y="6"/>
                    </a:cubicBezTo>
                    <a:cubicBezTo>
                      <a:pt x="1" y="6"/>
                      <a:pt x="1" y="6"/>
                      <a:pt x="1" y="6"/>
                    </a:cubicBezTo>
                    <a:cubicBezTo>
                      <a:pt x="2" y="7"/>
                      <a:pt x="2" y="7"/>
                      <a:pt x="2" y="7"/>
                    </a:cubicBezTo>
                    <a:cubicBezTo>
                      <a:pt x="1" y="7"/>
                      <a:pt x="1" y="7"/>
                      <a:pt x="1" y="7"/>
                    </a:cubicBezTo>
                    <a:cubicBezTo>
                      <a:pt x="2" y="8"/>
                      <a:pt x="2" y="8"/>
                      <a:pt x="2" y="8"/>
                    </a:cubicBezTo>
                    <a:close/>
                    <a:moveTo>
                      <a:pt x="0" y="7"/>
                    </a:moveTo>
                    <a:cubicBezTo>
                      <a:pt x="1" y="7"/>
                      <a:pt x="1" y="7"/>
                      <a:pt x="1" y="7"/>
                    </a:cubicBezTo>
                    <a:cubicBezTo>
                      <a:pt x="0" y="7"/>
                      <a:pt x="0" y="7"/>
                      <a:pt x="0" y="7"/>
                    </a:cubicBezTo>
                    <a:cubicBezTo>
                      <a:pt x="0" y="7"/>
                      <a:pt x="0" y="7"/>
                      <a:pt x="0" y="7"/>
                    </a:cubicBezTo>
                    <a:close/>
                    <a:moveTo>
                      <a:pt x="1" y="10"/>
                    </a:moveTo>
                    <a:cubicBezTo>
                      <a:pt x="2" y="10"/>
                      <a:pt x="2" y="10"/>
                      <a:pt x="2" y="10"/>
                    </a:cubicBezTo>
                    <a:cubicBezTo>
                      <a:pt x="2" y="10"/>
                      <a:pt x="2" y="10"/>
                      <a:pt x="2" y="10"/>
                    </a:cubicBezTo>
                    <a:cubicBezTo>
                      <a:pt x="2" y="9"/>
                      <a:pt x="2" y="9"/>
                      <a:pt x="2" y="9"/>
                    </a:cubicBezTo>
                    <a:cubicBezTo>
                      <a:pt x="1" y="9"/>
                      <a:pt x="1" y="9"/>
                      <a:pt x="1" y="9"/>
                    </a:cubicBezTo>
                    <a:cubicBezTo>
                      <a:pt x="1" y="10"/>
                      <a:pt x="1" y="10"/>
                      <a:pt x="1" y="10"/>
                    </a:cubicBezTo>
                    <a:cubicBezTo>
                      <a:pt x="1" y="10"/>
                      <a:pt x="1" y="10"/>
                      <a:pt x="1" y="10"/>
                    </a:cubicBezTo>
                    <a:close/>
                    <a:moveTo>
                      <a:pt x="3" y="14"/>
                    </a:moveTo>
                    <a:cubicBezTo>
                      <a:pt x="2" y="14"/>
                      <a:pt x="2" y="14"/>
                      <a:pt x="2" y="14"/>
                    </a:cubicBezTo>
                    <a:cubicBezTo>
                      <a:pt x="3" y="14"/>
                      <a:pt x="3" y="14"/>
                      <a:pt x="3" y="14"/>
                    </a:cubicBezTo>
                    <a:cubicBezTo>
                      <a:pt x="3" y="14"/>
                      <a:pt x="3" y="14"/>
                      <a:pt x="3" y="14"/>
                    </a:cubicBezTo>
                    <a:close/>
                    <a:moveTo>
                      <a:pt x="3" y="16"/>
                    </a:moveTo>
                    <a:cubicBezTo>
                      <a:pt x="4" y="17"/>
                      <a:pt x="4" y="17"/>
                      <a:pt x="4" y="17"/>
                    </a:cubicBezTo>
                    <a:cubicBezTo>
                      <a:pt x="4" y="17"/>
                      <a:pt x="4" y="17"/>
                      <a:pt x="4" y="17"/>
                    </a:cubicBezTo>
                    <a:cubicBezTo>
                      <a:pt x="4" y="17"/>
                      <a:pt x="4" y="17"/>
                      <a:pt x="4" y="17"/>
                    </a:cubicBezTo>
                    <a:cubicBezTo>
                      <a:pt x="4" y="17"/>
                      <a:pt x="3" y="16"/>
                      <a:pt x="3" y="16"/>
                    </a:cubicBezTo>
                    <a:close/>
                    <a:moveTo>
                      <a:pt x="5" y="17"/>
                    </a:moveTo>
                    <a:cubicBezTo>
                      <a:pt x="5" y="17"/>
                      <a:pt x="5" y="17"/>
                      <a:pt x="5" y="17"/>
                    </a:cubicBezTo>
                    <a:cubicBezTo>
                      <a:pt x="5" y="18"/>
                      <a:pt x="5" y="18"/>
                      <a:pt x="5" y="18"/>
                    </a:cubicBezTo>
                    <a:cubicBezTo>
                      <a:pt x="5" y="17"/>
                      <a:pt x="5" y="17"/>
                      <a:pt x="5" y="17"/>
                    </a:cubicBezTo>
                    <a:cubicBezTo>
                      <a:pt x="5" y="17"/>
                      <a:pt x="5" y="17"/>
                      <a:pt x="5" y="17"/>
                    </a:cubicBezTo>
                    <a:cubicBezTo>
                      <a:pt x="5" y="17"/>
                      <a:pt x="5" y="17"/>
                      <a:pt x="5" y="17"/>
                    </a:cubicBezTo>
                    <a:close/>
                    <a:moveTo>
                      <a:pt x="4" y="18"/>
                    </a:moveTo>
                    <a:cubicBezTo>
                      <a:pt x="5" y="19"/>
                      <a:pt x="5" y="19"/>
                      <a:pt x="5" y="19"/>
                    </a:cubicBezTo>
                    <a:cubicBezTo>
                      <a:pt x="5" y="18"/>
                      <a:pt x="5" y="18"/>
                      <a:pt x="5" y="18"/>
                    </a:cubicBezTo>
                    <a:cubicBezTo>
                      <a:pt x="5" y="18"/>
                      <a:pt x="5" y="18"/>
                      <a:pt x="5" y="18"/>
                    </a:cubicBezTo>
                    <a:cubicBezTo>
                      <a:pt x="4" y="18"/>
                      <a:pt x="4" y="18"/>
                      <a:pt x="4" y="18"/>
                    </a:cubicBezTo>
                    <a:cubicBezTo>
                      <a:pt x="4" y="18"/>
                      <a:pt x="4" y="18"/>
                      <a:pt x="4" y="18"/>
                    </a:cubicBezTo>
                    <a:close/>
                    <a:moveTo>
                      <a:pt x="5" y="20"/>
                    </a:moveTo>
                    <a:cubicBezTo>
                      <a:pt x="6" y="19"/>
                      <a:pt x="6" y="19"/>
                      <a:pt x="6" y="19"/>
                    </a:cubicBezTo>
                    <a:cubicBezTo>
                      <a:pt x="5" y="19"/>
                      <a:pt x="5" y="19"/>
                      <a:pt x="5" y="19"/>
                    </a:cubicBezTo>
                    <a:cubicBezTo>
                      <a:pt x="5" y="20"/>
                      <a:pt x="5" y="20"/>
                      <a:pt x="5" y="20"/>
                    </a:cubicBezTo>
                    <a:cubicBezTo>
                      <a:pt x="5" y="20"/>
                      <a:pt x="5" y="20"/>
                      <a:pt x="5" y="20"/>
                    </a:cubicBezTo>
                    <a:close/>
                    <a:moveTo>
                      <a:pt x="6" y="20"/>
                    </a:moveTo>
                    <a:cubicBezTo>
                      <a:pt x="5" y="20"/>
                      <a:pt x="5" y="20"/>
                      <a:pt x="5" y="20"/>
                    </a:cubicBezTo>
                    <a:cubicBezTo>
                      <a:pt x="5" y="21"/>
                      <a:pt x="5" y="21"/>
                      <a:pt x="5" y="21"/>
                    </a:cubicBezTo>
                    <a:cubicBezTo>
                      <a:pt x="5" y="21"/>
                      <a:pt x="6" y="21"/>
                      <a:pt x="6" y="21"/>
                    </a:cubicBezTo>
                    <a:cubicBezTo>
                      <a:pt x="6" y="21"/>
                      <a:pt x="6" y="22"/>
                      <a:pt x="6" y="22"/>
                    </a:cubicBezTo>
                    <a:cubicBezTo>
                      <a:pt x="6" y="21"/>
                      <a:pt x="6" y="21"/>
                      <a:pt x="6" y="21"/>
                    </a:cubicBezTo>
                    <a:cubicBezTo>
                      <a:pt x="6" y="21"/>
                      <a:pt x="6" y="21"/>
                      <a:pt x="6" y="21"/>
                    </a:cubicBezTo>
                    <a:cubicBezTo>
                      <a:pt x="6" y="20"/>
                      <a:pt x="6" y="20"/>
                      <a:pt x="6" y="20"/>
                    </a:cubicBez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5711;p168">
                <a:extLst>
                  <a:ext uri="{FF2B5EF4-FFF2-40B4-BE49-F238E27FC236}">
                    <a16:creationId xmlns:a16="http://schemas.microsoft.com/office/drawing/2014/main" id="{453DA4EA-6ECB-3A4D-AD10-5E467211955F}"/>
                  </a:ext>
                </a:extLst>
              </p:cNvPr>
              <p:cNvSpPr/>
              <p:nvPr/>
            </p:nvSpPr>
            <p:spPr>
              <a:xfrm>
                <a:off x="6026150" y="3008313"/>
                <a:ext cx="19050" cy="44450"/>
              </a:xfrm>
              <a:custGeom>
                <a:avLst/>
                <a:gdLst/>
                <a:ahLst/>
                <a:cxnLst/>
                <a:rect l="l" t="t" r="r" b="b"/>
                <a:pathLst>
                  <a:path w="12" h="28" extrusionOk="0">
                    <a:moveTo>
                      <a:pt x="12" y="0"/>
                    </a:moveTo>
                    <a:lnTo>
                      <a:pt x="8" y="4"/>
                    </a:lnTo>
                    <a:lnTo>
                      <a:pt x="12" y="4"/>
                    </a:lnTo>
                    <a:lnTo>
                      <a:pt x="12" y="4"/>
                    </a:lnTo>
                    <a:lnTo>
                      <a:pt x="12" y="0"/>
                    </a:lnTo>
                    <a:lnTo>
                      <a:pt x="12" y="0"/>
                    </a:lnTo>
                    <a:lnTo>
                      <a:pt x="12" y="0"/>
                    </a:lnTo>
                    <a:close/>
                    <a:moveTo>
                      <a:pt x="4" y="16"/>
                    </a:moveTo>
                    <a:lnTo>
                      <a:pt x="8" y="16"/>
                    </a:lnTo>
                    <a:lnTo>
                      <a:pt x="8" y="16"/>
                    </a:lnTo>
                    <a:lnTo>
                      <a:pt x="8" y="16"/>
                    </a:lnTo>
                    <a:lnTo>
                      <a:pt x="4" y="16"/>
                    </a:lnTo>
                    <a:lnTo>
                      <a:pt x="4" y="16"/>
                    </a:lnTo>
                    <a:close/>
                    <a:moveTo>
                      <a:pt x="0" y="28"/>
                    </a:moveTo>
                    <a:lnTo>
                      <a:pt x="0" y="24"/>
                    </a:lnTo>
                    <a:lnTo>
                      <a:pt x="0" y="24"/>
                    </a:lnTo>
                    <a:lnTo>
                      <a:pt x="4" y="24"/>
                    </a:lnTo>
                    <a:lnTo>
                      <a:pt x="0" y="28"/>
                    </a:lnTo>
                    <a:lnTo>
                      <a:pt x="0" y="28"/>
                    </a:lnTo>
                    <a:lnTo>
                      <a:pt x="0" y="28"/>
                    </a:lnTo>
                    <a:lnTo>
                      <a:pt x="0" y="28"/>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5712;p168">
                <a:extLst>
                  <a:ext uri="{FF2B5EF4-FFF2-40B4-BE49-F238E27FC236}">
                    <a16:creationId xmlns:a16="http://schemas.microsoft.com/office/drawing/2014/main" id="{69D00E17-3E01-B24F-ACEB-292244752F41}"/>
                  </a:ext>
                </a:extLst>
              </p:cNvPr>
              <p:cNvSpPr/>
              <p:nvPr/>
            </p:nvSpPr>
            <p:spPr>
              <a:xfrm>
                <a:off x="3735388" y="1003300"/>
                <a:ext cx="2455863" cy="1482725"/>
              </a:xfrm>
              <a:custGeom>
                <a:avLst/>
                <a:gdLst/>
                <a:ahLst/>
                <a:cxnLst/>
                <a:rect l="l" t="t" r="r" b="b"/>
                <a:pathLst>
                  <a:path w="386" h="233" extrusionOk="0">
                    <a:moveTo>
                      <a:pt x="299" y="214"/>
                    </a:moveTo>
                    <a:cubicBezTo>
                      <a:pt x="299" y="214"/>
                      <a:pt x="299" y="214"/>
                      <a:pt x="299" y="214"/>
                    </a:cubicBezTo>
                    <a:cubicBezTo>
                      <a:pt x="299" y="213"/>
                      <a:pt x="299" y="213"/>
                      <a:pt x="299" y="213"/>
                    </a:cubicBezTo>
                    <a:cubicBezTo>
                      <a:pt x="299" y="213"/>
                      <a:pt x="299" y="213"/>
                      <a:pt x="299" y="213"/>
                    </a:cubicBezTo>
                    <a:cubicBezTo>
                      <a:pt x="299" y="213"/>
                      <a:pt x="299" y="213"/>
                      <a:pt x="299" y="213"/>
                    </a:cubicBezTo>
                    <a:cubicBezTo>
                      <a:pt x="299" y="213"/>
                      <a:pt x="299" y="213"/>
                      <a:pt x="299" y="213"/>
                    </a:cubicBezTo>
                    <a:cubicBezTo>
                      <a:pt x="299" y="213"/>
                      <a:pt x="299" y="213"/>
                      <a:pt x="299" y="213"/>
                    </a:cubicBezTo>
                    <a:cubicBezTo>
                      <a:pt x="299" y="212"/>
                      <a:pt x="299" y="212"/>
                      <a:pt x="299" y="212"/>
                    </a:cubicBezTo>
                    <a:cubicBezTo>
                      <a:pt x="299" y="212"/>
                      <a:pt x="299" y="212"/>
                      <a:pt x="299" y="212"/>
                    </a:cubicBezTo>
                    <a:cubicBezTo>
                      <a:pt x="299" y="212"/>
                      <a:pt x="299" y="212"/>
                      <a:pt x="299" y="212"/>
                    </a:cubicBezTo>
                    <a:cubicBezTo>
                      <a:pt x="300" y="212"/>
                      <a:pt x="300" y="212"/>
                      <a:pt x="300" y="212"/>
                    </a:cubicBezTo>
                    <a:cubicBezTo>
                      <a:pt x="300" y="212"/>
                      <a:pt x="300" y="212"/>
                      <a:pt x="300" y="212"/>
                    </a:cubicBezTo>
                    <a:cubicBezTo>
                      <a:pt x="300" y="211"/>
                      <a:pt x="300" y="211"/>
                      <a:pt x="300" y="211"/>
                    </a:cubicBezTo>
                    <a:cubicBezTo>
                      <a:pt x="300" y="211"/>
                      <a:pt x="300" y="211"/>
                      <a:pt x="300" y="211"/>
                    </a:cubicBezTo>
                    <a:cubicBezTo>
                      <a:pt x="300" y="210"/>
                      <a:pt x="300" y="210"/>
                      <a:pt x="300" y="210"/>
                    </a:cubicBezTo>
                    <a:cubicBezTo>
                      <a:pt x="300" y="210"/>
                      <a:pt x="300" y="210"/>
                      <a:pt x="300" y="210"/>
                    </a:cubicBezTo>
                    <a:cubicBezTo>
                      <a:pt x="300" y="210"/>
                      <a:pt x="300" y="210"/>
                      <a:pt x="300" y="210"/>
                    </a:cubicBezTo>
                    <a:cubicBezTo>
                      <a:pt x="300" y="209"/>
                      <a:pt x="300" y="209"/>
                      <a:pt x="300" y="209"/>
                    </a:cubicBezTo>
                    <a:cubicBezTo>
                      <a:pt x="300" y="209"/>
                      <a:pt x="300" y="209"/>
                      <a:pt x="300" y="209"/>
                    </a:cubicBezTo>
                    <a:cubicBezTo>
                      <a:pt x="300" y="208"/>
                      <a:pt x="300" y="208"/>
                      <a:pt x="300" y="208"/>
                    </a:cubicBezTo>
                    <a:cubicBezTo>
                      <a:pt x="300" y="207"/>
                      <a:pt x="300" y="207"/>
                      <a:pt x="300" y="207"/>
                    </a:cubicBezTo>
                    <a:cubicBezTo>
                      <a:pt x="299" y="207"/>
                      <a:pt x="299" y="207"/>
                      <a:pt x="299" y="207"/>
                    </a:cubicBezTo>
                    <a:cubicBezTo>
                      <a:pt x="300" y="206"/>
                      <a:pt x="300" y="206"/>
                      <a:pt x="300" y="206"/>
                    </a:cubicBezTo>
                    <a:cubicBezTo>
                      <a:pt x="299" y="206"/>
                      <a:pt x="299" y="206"/>
                      <a:pt x="299" y="206"/>
                    </a:cubicBezTo>
                    <a:cubicBezTo>
                      <a:pt x="299" y="205"/>
                      <a:pt x="299" y="205"/>
                      <a:pt x="299" y="205"/>
                    </a:cubicBezTo>
                    <a:cubicBezTo>
                      <a:pt x="299" y="205"/>
                      <a:pt x="299" y="205"/>
                      <a:pt x="299" y="205"/>
                    </a:cubicBezTo>
                    <a:cubicBezTo>
                      <a:pt x="298" y="204"/>
                      <a:pt x="298" y="204"/>
                      <a:pt x="298" y="204"/>
                    </a:cubicBezTo>
                    <a:cubicBezTo>
                      <a:pt x="298" y="203"/>
                      <a:pt x="298" y="203"/>
                      <a:pt x="298" y="203"/>
                    </a:cubicBezTo>
                    <a:cubicBezTo>
                      <a:pt x="298" y="203"/>
                      <a:pt x="298" y="203"/>
                      <a:pt x="298" y="203"/>
                    </a:cubicBezTo>
                    <a:cubicBezTo>
                      <a:pt x="298" y="203"/>
                      <a:pt x="298" y="203"/>
                      <a:pt x="298" y="203"/>
                    </a:cubicBezTo>
                    <a:cubicBezTo>
                      <a:pt x="299" y="203"/>
                      <a:pt x="299" y="203"/>
                      <a:pt x="299" y="203"/>
                    </a:cubicBezTo>
                    <a:cubicBezTo>
                      <a:pt x="299" y="202"/>
                      <a:pt x="299" y="202"/>
                      <a:pt x="299" y="202"/>
                    </a:cubicBezTo>
                    <a:cubicBezTo>
                      <a:pt x="299" y="202"/>
                      <a:pt x="299" y="202"/>
                      <a:pt x="299" y="202"/>
                    </a:cubicBezTo>
                    <a:cubicBezTo>
                      <a:pt x="300" y="201"/>
                      <a:pt x="300" y="201"/>
                      <a:pt x="300" y="201"/>
                    </a:cubicBezTo>
                    <a:cubicBezTo>
                      <a:pt x="300" y="201"/>
                      <a:pt x="300" y="201"/>
                      <a:pt x="300" y="201"/>
                    </a:cubicBezTo>
                    <a:cubicBezTo>
                      <a:pt x="300" y="201"/>
                      <a:pt x="300" y="201"/>
                      <a:pt x="300" y="201"/>
                    </a:cubicBezTo>
                    <a:cubicBezTo>
                      <a:pt x="301" y="201"/>
                      <a:pt x="301" y="201"/>
                      <a:pt x="301" y="201"/>
                    </a:cubicBezTo>
                    <a:cubicBezTo>
                      <a:pt x="303" y="202"/>
                      <a:pt x="303" y="202"/>
                      <a:pt x="303" y="202"/>
                    </a:cubicBezTo>
                    <a:cubicBezTo>
                      <a:pt x="303" y="202"/>
                      <a:pt x="303" y="202"/>
                      <a:pt x="303" y="202"/>
                    </a:cubicBezTo>
                    <a:cubicBezTo>
                      <a:pt x="303" y="202"/>
                      <a:pt x="303" y="202"/>
                      <a:pt x="303" y="202"/>
                    </a:cubicBezTo>
                    <a:cubicBezTo>
                      <a:pt x="303" y="202"/>
                      <a:pt x="303" y="202"/>
                      <a:pt x="303" y="202"/>
                    </a:cubicBezTo>
                    <a:cubicBezTo>
                      <a:pt x="303" y="201"/>
                      <a:pt x="303" y="201"/>
                      <a:pt x="303" y="201"/>
                    </a:cubicBezTo>
                    <a:cubicBezTo>
                      <a:pt x="303" y="201"/>
                      <a:pt x="303" y="201"/>
                      <a:pt x="303" y="201"/>
                    </a:cubicBezTo>
                    <a:cubicBezTo>
                      <a:pt x="303" y="200"/>
                      <a:pt x="303" y="200"/>
                      <a:pt x="303" y="200"/>
                    </a:cubicBezTo>
                    <a:cubicBezTo>
                      <a:pt x="303" y="200"/>
                      <a:pt x="303" y="200"/>
                      <a:pt x="303" y="200"/>
                    </a:cubicBezTo>
                    <a:cubicBezTo>
                      <a:pt x="303" y="200"/>
                      <a:pt x="303" y="200"/>
                      <a:pt x="303" y="200"/>
                    </a:cubicBezTo>
                    <a:cubicBezTo>
                      <a:pt x="303" y="200"/>
                      <a:pt x="303" y="200"/>
                      <a:pt x="303" y="200"/>
                    </a:cubicBezTo>
                    <a:cubicBezTo>
                      <a:pt x="303" y="199"/>
                      <a:pt x="303" y="199"/>
                      <a:pt x="303" y="199"/>
                    </a:cubicBezTo>
                    <a:cubicBezTo>
                      <a:pt x="304" y="199"/>
                      <a:pt x="304" y="199"/>
                      <a:pt x="304" y="199"/>
                    </a:cubicBezTo>
                    <a:cubicBezTo>
                      <a:pt x="303" y="198"/>
                      <a:pt x="303" y="198"/>
                      <a:pt x="303" y="198"/>
                    </a:cubicBezTo>
                    <a:cubicBezTo>
                      <a:pt x="303" y="198"/>
                      <a:pt x="303" y="198"/>
                      <a:pt x="303" y="198"/>
                    </a:cubicBezTo>
                    <a:cubicBezTo>
                      <a:pt x="303" y="198"/>
                      <a:pt x="303" y="198"/>
                      <a:pt x="303" y="198"/>
                    </a:cubicBezTo>
                    <a:cubicBezTo>
                      <a:pt x="304" y="198"/>
                      <a:pt x="304" y="198"/>
                      <a:pt x="304" y="198"/>
                    </a:cubicBezTo>
                    <a:cubicBezTo>
                      <a:pt x="304" y="197"/>
                      <a:pt x="304" y="197"/>
                      <a:pt x="304" y="197"/>
                    </a:cubicBezTo>
                    <a:cubicBezTo>
                      <a:pt x="304" y="197"/>
                      <a:pt x="304" y="197"/>
                      <a:pt x="304" y="197"/>
                    </a:cubicBezTo>
                    <a:cubicBezTo>
                      <a:pt x="303" y="197"/>
                      <a:pt x="303" y="197"/>
                      <a:pt x="303" y="197"/>
                    </a:cubicBezTo>
                    <a:cubicBezTo>
                      <a:pt x="304" y="196"/>
                      <a:pt x="304" y="196"/>
                      <a:pt x="304" y="196"/>
                    </a:cubicBezTo>
                    <a:cubicBezTo>
                      <a:pt x="304" y="196"/>
                      <a:pt x="304" y="196"/>
                      <a:pt x="304" y="196"/>
                    </a:cubicBezTo>
                    <a:cubicBezTo>
                      <a:pt x="304" y="196"/>
                      <a:pt x="304" y="196"/>
                      <a:pt x="304" y="196"/>
                    </a:cubicBezTo>
                    <a:cubicBezTo>
                      <a:pt x="304" y="196"/>
                      <a:pt x="304" y="196"/>
                      <a:pt x="304" y="196"/>
                    </a:cubicBezTo>
                    <a:cubicBezTo>
                      <a:pt x="303" y="195"/>
                      <a:pt x="303" y="195"/>
                      <a:pt x="303" y="195"/>
                    </a:cubicBezTo>
                    <a:cubicBezTo>
                      <a:pt x="303" y="194"/>
                      <a:pt x="303" y="194"/>
                      <a:pt x="303" y="194"/>
                    </a:cubicBezTo>
                    <a:cubicBezTo>
                      <a:pt x="304" y="194"/>
                      <a:pt x="304" y="194"/>
                      <a:pt x="304" y="194"/>
                    </a:cubicBezTo>
                    <a:cubicBezTo>
                      <a:pt x="304" y="194"/>
                      <a:pt x="304" y="194"/>
                      <a:pt x="304" y="194"/>
                    </a:cubicBezTo>
                    <a:cubicBezTo>
                      <a:pt x="304" y="194"/>
                      <a:pt x="304" y="194"/>
                      <a:pt x="304" y="194"/>
                    </a:cubicBezTo>
                    <a:cubicBezTo>
                      <a:pt x="304" y="194"/>
                      <a:pt x="304" y="194"/>
                      <a:pt x="304" y="194"/>
                    </a:cubicBezTo>
                    <a:cubicBezTo>
                      <a:pt x="304" y="193"/>
                      <a:pt x="304" y="193"/>
                      <a:pt x="304" y="193"/>
                    </a:cubicBezTo>
                    <a:cubicBezTo>
                      <a:pt x="303" y="193"/>
                      <a:pt x="303" y="193"/>
                      <a:pt x="303" y="193"/>
                    </a:cubicBezTo>
                    <a:cubicBezTo>
                      <a:pt x="303" y="193"/>
                      <a:pt x="303" y="193"/>
                      <a:pt x="303" y="193"/>
                    </a:cubicBezTo>
                    <a:cubicBezTo>
                      <a:pt x="303" y="193"/>
                      <a:pt x="303" y="193"/>
                      <a:pt x="303" y="193"/>
                    </a:cubicBezTo>
                    <a:cubicBezTo>
                      <a:pt x="303" y="192"/>
                      <a:pt x="303" y="192"/>
                      <a:pt x="303" y="192"/>
                    </a:cubicBezTo>
                    <a:cubicBezTo>
                      <a:pt x="303" y="192"/>
                      <a:pt x="303" y="192"/>
                      <a:pt x="303" y="192"/>
                    </a:cubicBezTo>
                    <a:cubicBezTo>
                      <a:pt x="303" y="192"/>
                      <a:pt x="303" y="192"/>
                      <a:pt x="303" y="192"/>
                    </a:cubicBezTo>
                    <a:cubicBezTo>
                      <a:pt x="303" y="191"/>
                      <a:pt x="303" y="191"/>
                      <a:pt x="303" y="191"/>
                    </a:cubicBezTo>
                    <a:cubicBezTo>
                      <a:pt x="303" y="191"/>
                      <a:pt x="303" y="191"/>
                      <a:pt x="303" y="191"/>
                    </a:cubicBezTo>
                    <a:cubicBezTo>
                      <a:pt x="304" y="191"/>
                      <a:pt x="304" y="191"/>
                      <a:pt x="304" y="191"/>
                    </a:cubicBezTo>
                    <a:cubicBezTo>
                      <a:pt x="304" y="190"/>
                      <a:pt x="304" y="190"/>
                      <a:pt x="304" y="190"/>
                    </a:cubicBezTo>
                    <a:cubicBezTo>
                      <a:pt x="304" y="190"/>
                      <a:pt x="304" y="190"/>
                      <a:pt x="304" y="190"/>
                    </a:cubicBezTo>
                    <a:cubicBezTo>
                      <a:pt x="304" y="189"/>
                      <a:pt x="304" y="189"/>
                      <a:pt x="304" y="189"/>
                    </a:cubicBezTo>
                    <a:cubicBezTo>
                      <a:pt x="304" y="189"/>
                      <a:pt x="304" y="189"/>
                      <a:pt x="304" y="189"/>
                    </a:cubicBezTo>
                    <a:cubicBezTo>
                      <a:pt x="303" y="189"/>
                      <a:pt x="303" y="189"/>
                      <a:pt x="303" y="189"/>
                    </a:cubicBezTo>
                    <a:cubicBezTo>
                      <a:pt x="303" y="188"/>
                      <a:pt x="303" y="188"/>
                      <a:pt x="303" y="188"/>
                    </a:cubicBezTo>
                    <a:cubicBezTo>
                      <a:pt x="303" y="188"/>
                      <a:pt x="303" y="188"/>
                      <a:pt x="303" y="188"/>
                    </a:cubicBezTo>
                    <a:cubicBezTo>
                      <a:pt x="303" y="188"/>
                      <a:pt x="303" y="188"/>
                      <a:pt x="303" y="188"/>
                    </a:cubicBezTo>
                    <a:cubicBezTo>
                      <a:pt x="303" y="187"/>
                      <a:pt x="303" y="187"/>
                      <a:pt x="303" y="187"/>
                    </a:cubicBezTo>
                    <a:cubicBezTo>
                      <a:pt x="303" y="187"/>
                      <a:pt x="303" y="187"/>
                      <a:pt x="303" y="187"/>
                    </a:cubicBezTo>
                    <a:cubicBezTo>
                      <a:pt x="303" y="186"/>
                      <a:pt x="303" y="186"/>
                      <a:pt x="303" y="186"/>
                    </a:cubicBezTo>
                    <a:cubicBezTo>
                      <a:pt x="302" y="186"/>
                      <a:pt x="302" y="186"/>
                      <a:pt x="302" y="186"/>
                    </a:cubicBezTo>
                    <a:cubicBezTo>
                      <a:pt x="302" y="186"/>
                      <a:pt x="302" y="186"/>
                      <a:pt x="302" y="186"/>
                    </a:cubicBezTo>
                    <a:cubicBezTo>
                      <a:pt x="301" y="186"/>
                      <a:pt x="301" y="186"/>
                      <a:pt x="301" y="186"/>
                    </a:cubicBezTo>
                    <a:cubicBezTo>
                      <a:pt x="301" y="186"/>
                      <a:pt x="301" y="186"/>
                      <a:pt x="301" y="186"/>
                    </a:cubicBezTo>
                    <a:cubicBezTo>
                      <a:pt x="300" y="186"/>
                      <a:pt x="300" y="186"/>
                      <a:pt x="300" y="186"/>
                    </a:cubicBezTo>
                    <a:cubicBezTo>
                      <a:pt x="300" y="187"/>
                      <a:pt x="300" y="187"/>
                      <a:pt x="300" y="187"/>
                    </a:cubicBezTo>
                    <a:cubicBezTo>
                      <a:pt x="300" y="187"/>
                      <a:pt x="300" y="187"/>
                      <a:pt x="300" y="187"/>
                    </a:cubicBezTo>
                    <a:cubicBezTo>
                      <a:pt x="300" y="187"/>
                      <a:pt x="300" y="187"/>
                      <a:pt x="300" y="187"/>
                    </a:cubicBezTo>
                    <a:cubicBezTo>
                      <a:pt x="299" y="187"/>
                      <a:pt x="299" y="187"/>
                      <a:pt x="299" y="187"/>
                    </a:cubicBezTo>
                    <a:cubicBezTo>
                      <a:pt x="299" y="188"/>
                      <a:pt x="299" y="188"/>
                      <a:pt x="299" y="188"/>
                    </a:cubicBezTo>
                    <a:cubicBezTo>
                      <a:pt x="299" y="188"/>
                      <a:pt x="299" y="188"/>
                      <a:pt x="299" y="188"/>
                    </a:cubicBezTo>
                    <a:cubicBezTo>
                      <a:pt x="298" y="188"/>
                      <a:pt x="298" y="188"/>
                      <a:pt x="298" y="188"/>
                    </a:cubicBezTo>
                    <a:cubicBezTo>
                      <a:pt x="298" y="188"/>
                      <a:pt x="298" y="188"/>
                      <a:pt x="298" y="188"/>
                    </a:cubicBezTo>
                    <a:cubicBezTo>
                      <a:pt x="298" y="189"/>
                      <a:pt x="298" y="189"/>
                      <a:pt x="298" y="189"/>
                    </a:cubicBezTo>
                    <a:cubicBezTo>
                      <a:pt x="298" y="189"/>
                      <a:pt x="298" y="189"/>
                      <a:pt x="298" y="189"/>
                    </a:cubicBezTo>
                    <a:cubicBezTo>
                      <a:pt x="298" y="190"/>
                      <a:pt x="298" y="190"/>
                      <a:pt x="298" y="190"/>
                    </a:cubicBezTo>
                    <a:cubicBezTo>
                      <a:pt x="298" y="190"/>
                      <a:pt x="298" y="190"/>
                      <a:pt x="298" y="190"/>
                    </a:cubicBezTo>
                    <a:cubicBezTo>
                      <a:pt x="297" y="190"/>
                      <a:pt x="297" y="190"/>
                      <a:pt x="297" y="190"/>
                    </a:cubicBezTo>
                    <a:cubicBezTo>
                      <a:pt x="297" y="190"/>
                      <a:pt x="297" y="190"/>
                      <a:pt x="297" y="190"/>
                    </a:cubicBezTo>
                    <a:cubicBezTo>
                      <a:pt x="296" y="190"/>
                      <a:pt x="296" y="190"/>
                      <a:pt x="296" y="190"/>
                    </a:cubicBezTo>
                    <a:cubicBezTo>
                      <a:pt x="296" y="191"/>
                      <a:pt x="296" y="191"/>
                      <a:pt x="296" y="191"/>
                    </a:cubicBezTo>
                    <a:cubicBezTo>
                      <a:pt x="296" y="190"/>
                      <a:pt x="296" y="190"/>
                      <a:pt x="296" y="190"/>
                    </a:cubicBezTo>
                    <a:cubicBezTo>
                      <a:pt x="295" y="191"/>
                      <a:pt x="295" y="191"/>
                      <a:pt x="295" y="191"/>
                    </a:cubicBezTo>
                    <a:cubicBezTo>
                      <a:pt x="295" y="191"/>
                      <a:pt x="295" y="191"/>
                      <a:pt x="295" y="191"/>
                    </a:cubicBezTo>
                    <a:cubicBezTo>
                      <a:pt x="295" y="190"/>
                      <a:pt x="295" y="190"/>
                      <a:pt x="295" y="190"/>
                    </a:cubicBezTo>
                    <a:cubicBezTo>
                      <a:pt x="294" y="190"/>
                      <a:pt x="294" y="190"/>
                      <a:pt x="294" y="190"/>
                    </a:cubicBezTo>
                    <a:cubicBezTo>
                      <a:pt x="294" y="190"/>
                      <a:pt x="294" y="190"/>
                      <a:pt x="294" y="190"/>
                    </a:cubicBezTo>
                    <a:cubicBezTo>
                      <a:pt x="294" y="190"/>
                      <a:pt x="294" y="190"/>
                      <a:pt x="294" y="190"/>
                    </a:cubicBezTo>
                    <a:cubicBezTo>
                      <a:pt x="293" y="190"/>
                      <a:pt x="293" y="190"/>
                      <a:pt x="293" y="190"/>
                    </a:cubicBezTo>
                    <a:cubicBezTo>
                      <a:pt x="293" y="190"/>
                      <a:pt x="293" y="190"/>
                      <a:pt x="293" y="190"/>
                    </a:cubicBezTo>
                    <a:cubicBezTo>
                      <a:pt x="293" y="190"/>
                      <a:pt x="293" y="190"/>
                      <a:pt x="293" y="190"/>
                    </a:cubicBezTo>
                    <a:cubicBezTo>
                      <a:pt x="292" y="189"/>
                      <a:pt x="292" y="189"/>
                      <a:pt x="292" y="189"/>
                    </a:cubicBezTo>
                    <a:cubicBezTo>
                      <a:pt x="292" y="189"/>
                      <a:pt x="292" y="189"/>
                      <a:pt x="292" y="189"/>
                    </a:cubicBezTo>
                    <a:cubicBezTo>
                      <a:pt x="292" y="188"/>
                      <a:pt x="292" y="188"/>
                      <a:pt x="292" y="188"/>
                    </a:cubicBezTo>
                    <a:cubicBezTo>
                      <a:pt x="292" y="188"/>
                      <a:pt x="292" y="188"/>
                      <a:pt x="292" y="188"/>
                    </a:cubicBezTo>
                    <a:cubicBezTo>
                      <a:pt x="292" y="188"/>
                      <a:pt x="292" y="188"/>
                      <a:pt x="292" y="188"/>
                    </a:cubicBezTo>
                    <a:cubicBezTo>
                      <a:pt x="292" y="187"/>
                      <a:pt x="292" y="187"/>
                      <a:pt x="292" y="187"/>
                    </a:cubicBezTo>
                    <a:cubicBezTo>
                      <a:pt x="292" y="187"/>
                      <a:pt x="292" y="187"/>
                      <a:pt x="292" y="187"/>
                    </a:cubicBezTo>
                    <a:cubicBezTo>
                      <a:pt x="291" y="187"/>
                      <a:pt x="291" y="187"/>
                      <a:pt x="291" y="187"/>
                    </a:cubicBezTo>
                    <a:cubicBezTo>
                      <a:pt x="291" y="186"/>
                      <a:pt x="291" y="186"/>
                      <a:pt x="291" y="186"/>
                    </a:cubicBezTo>
                    <a:cubicBezTo>
                      <a:pt x="291" y="186"/>
                      <a:pt x="291" y="186"/>
                      <a:pt x="291" y="186"/>
                    </a:cubicBezTo>
                    <a:cubicBezTo>
                      <a:pt x="291" y="185"/>
                      <a:pt x="291" y="185"/>
                      <a:pt x="291" y="185"/>
                    </a:cubicBezTo>
                    <a:cubicBezTo>
                      <a:pt x="292" y="185"/>
                      <a:pt x="292" y="185"/>
                      <a:pt x="292" y="185"/>
                    </a:cubicBezTo>
                    <a:cubicBezTo>
                      <a:pt x="291" y="185"/>
                      <a:pt x="291" y="185"/>
                      <a:pt x="291" y="185"/>
                    </a:cubicBezTo>
                    <a:cubicBezTo>
                      <a:pt x="291" y="185"/>
                      <a:pt x="291" y="185"/>
                      <a:pt x="291" y="185"/>
                    </a:cubicBezTo>
                    <a:cubicBezTo>
                      <a:pt x="291" y="185"/>
                      <a:pt x="291" y="185"/>
                      <a:pt x="291" y="185"/>
                    </a:cubicBezTo>
                    <a:cubicBezTo>
                      <a:pt x="290" y="185"/>
                      <a:pt x="290" y="185"/>
                      <a:pt x="290" y="185"/>
                    </a:cubicBezTo>
                    <a:cubicBezTo>
                      <a:pt x="290" y="185"/>
                      <a:pt x="290" y="185"/>
                      <a:pt x="290" y="185"/>
                    </a:cubicBezTo>
                    <a:cubicBezTo>
                      <a:pt x="290" y="185"/>
                      <a:pt x="290" y="185"/>
                      <a:pt x="290" y="185"/>
                    </a:cubicBezTo>
                    <a:cubicBezTo>
                      <a:pt x="289" y="185"/>
                      <a:pt x="289" y="185"/>
                      <a:pt x="289" y="185"/>
                    </a:cubicBezTo>
                    <a:cubicBezTo>
                      <a:pt x="289" y="185"/>
                      <a:pt x="289" y="185"/>
                      <a:pt x="289" y="185"/>
                    </a:cubicBezTo>
                    <a:cubicBezTo>
                      <a:pt x="289" y="185"/>
                      <a:pt x="289" y="185"/>
                      <a:pt x="289" y="185"/>
                    </a:cubicBezTo>
                    <a:cubicBezTo>
                      <a:pt x="288" y="185"/>
                      <a:pt x="288" y="185"/>
                      <a:pt x="288" y="185"/>
                    </a:cubicBezTo>
                    <a:cubicBezTo>
                      <a:pt x="288" y="184"/>
                      <a:pt x="288" y="184"/>
                      <a:pt x="288" y="184"/>
                    </a:cubicBezTo>
                    <a:cubicBezTo>
                      <a:pt x="288" y="184"/>
                      <a:pt x="288" y="184"/>
                      <a:pt x="288" y="184"/>
                    </a:cubicBezTo>
                    <a:cubicBezTo>
                      <a:pt x="288" y="184"/>
                      <a:pt x="288" y="184"/>
                      <a:pt x="288" y="184"/>
                    </a:cubicBezTo>
                    <a:cubicBezTo>
                      <a:pt x="288" y="184"/>
                      <a:pt x="288" y="184"/>
                      <a:pt x="288" y="184"/>
                    </a:cubicBezTo>
                    <a:cubicBezTo>
                      <a:pt x="287" y="184"/>
                      <a:pt x="287" y="184"/>
                      <a:pt x="287" y="184"/>
                    </a:cubicBezTo>
                    <a:cubicBezTo>
                      <a:pt x="287" y="184"/>
                      <a:pt x="287" y="184"/>
                      <a:pt x="287" y="184"/>
                    </a:cubicBezTo>
                    <a:cubicBezTo>
                      <a:pt x="287" y="183"/>
                      <a:pt x="287" y="183"/>
                      <a:pt x="287" y="183"/>
                    </a:cubicBezTo>
                    <a:cubicBezTo>
                      <a:pt x="287" y="183"/>
                      <a:pt x="287" y="183"/>
                      <a:pt x="287" y="183"/>
                    </a:cubicBezTo>
                    <a:cubicBezTo>
                      <a:pt x="286" y="183"/>
                      <a:pt x="286" y="183"/>
                      <a:pt x="286" y="183"/>
                    </a:cubicBezTo>
                    <a:cubicBezTo>
                      <a:pt x="286" y="183"/>
                      <a:pt x="286" y="183"/>
                      <a:pt x="286" y="183"/>
                    </a:cubicBezTo>
                    <a:cubicBezTo>
                      <a:pt x="286" y="183"/>
                      <a:pt x="286" y="183"/>
                      <a:pt x="286" y="183"/>
                    </a:cubicBezTo>
                    <a:cubicBezTo>
                      <a:pt x="286" y="183"/>
                      <a:pt x="286" y="183"/>
                      <a:pt x="286" y="183"/>
                    </a:cubicBezTo>
                    <a:cubicBezTo>
                      <a:pt x="285" y="183"/>
                      <a:pt x="285" y="183"/>
                      <a:pt x="285" y="183"/>
                    </a:cubicBezTo>
                    <a:cubicBezTo>
                      <a:pt x="285" y="183"/>
                      <a:pt x="285" y="183"/>
                      <a:pt x="285" y="183"/>
                    </a:cubicBezTo>
                    <a:cubicBezTo>
                      <a:pt x="285" y="183"/>
                      <a:pt x="285" y="183"/>
                      <a:pt x="285" y="183"/>
                    </a:cubicBezTo>
                    <a:cubicBezTo>
                      <a:pt x="285" y="183"/>
                      <a:pt x="285" y="183"/>
                      <a:pt x="285" y="183"/>
                    </a:cubicBezTo>
                    <a:cubicBezTo>
                      <a:pt x="285" y="183"/>
                      <a:pt x="285" y="183"/>
                      <a:pt x="285" y="183"/>
                    </a:cubicBezTo>
                    <a:cubicBezTo>
                      <a:pt x="284" y="183"/>
                      <a:pt x="284" y="183"/>
                      <a:pt x="284" y="183"/>
                    </a:cubicBezTo>
                    <a:cubicBezTo>
                      <a:pt x="284" y="182"/>
                      <a:pt x="284" y="182"/>
                      <a:pt x="284" y="182"/>
                    </a:cubicBezTo>
                    <a:cubicBezTo>
                      <a:pt x="284" y="182"/>
                      <a:pt x="284" y="182"/>
                      <a:pt x="284" y="182"/>
                    </a:cubicBezTo>
                    <a:cubicBezTo>
                      <a:pt x="284" y="182"/>
                      <a:pt x="284" y="182"/>
                      <a:pt x="284" y="182"/>
                    </a:cubicBezTo>
                    <a:cubicBezTo>
                      <a:pt x="284" y="182"/>
                      <a:pt x="284" y="182"/>
                      <a:pt x="284" y="182"/>
                    </a:cubicBezTo>
                    <a:cubicBezTo>
                      <a:pt x="283" y="182"/>
                      <a:pt x="283" y="182"/>
                      <a:pt x="283" y="182"/>
                    </a:cubicBezTo>
                    <a:cubicBezTo>
                      <a:pt x="283" y="182"/>
                      <a:pt x="283" y="182"/>
                      <a:pt x="283" y="182"/>
                    </a:cubicBezTo>
                    <a:cubicBezTo>
                      <a:pt x="282" y="182"/>
                      <a:pt x="282" y="182"/>
                      <a:pt x="282" y="182"/>
                    </a:cubicBezTo>
                    <a:cubicBezTo>
                      <a:pt x="282" y="182"/>
                      <a:pt x="282" y="182"/>
                      <a:pt x="282" y="182"/>
                    </a:cubicBezTo>
                    <a:cubicBezTo>
                      <a:pt x="282" y="182"/>
                      <a:pt x="282" y="182"/>
                      <a:pt x="282" y="182"/>
                    </a:cubicBezTo>
                    <a:cubicBezTo>
                      <a:pt x="281" y="182"/>
                      <a:pt x="281" y="182"/>
                      <a:pt x="281" y="182"/>
                    </a:cubicBezTo>
                    <a:cubicBezTo>
                      <a:pt x="281" y="182"/>
                      <a:pt x="281" y="182"/>
                      <a:pt x="281" y="182"/>
                    </a:cubicBezTo>
                    <a:cubicBezTo>
                      <a:pt x="281" y="182"/>
                      <a:pt x="281" y="182"/>
                      <a:pt x="281" y="182"/>
                    </a:cubicBezTo>
                    <a:cubicBezTo>
                      <a:pt x="280" y="181"/>
                      <a:pt x="280" y="181"/>
                      <a:pt x="280" y="181"/>
                    </a:cubicBezTo>
                    <a:cubicBezTo>
                      <a:pt x="280" y="180"/>
                      <a:pt x="280" y="180"/>
                      <a:pt x="280" y="180"/>
                    </a:cubicBezTo>
                    <a:cubicBezTo>
                      <a:pt x="280" y="180"/>
                      <a:pt x="280" y="180"/>
                      <a:pt x="280" y="180"/>
                    </a:cubicBezTo>
                    <a:cubicBezTo>
                      <a:pt x="280" y="180"/>
                      <a:pt x="280" y="180"/>
                      <a:pt x="280" y="180"/>
                    </a:cubicBezTo>
                    <a:cubicBezTo>
                      <a:pt x="279" y="179"/>
                      <a:pt x="279" y="179"/>
                      <a:pt x="279" y="179"/>
                    </a:cubicBezTo>
                    <a:cubicBezTo>
                      <a:pt x="279" y="179"/>
                      <a:pt x="279" y="179"/>
                      <a:pt x="279" y="179"/>
                    </a:cubicBezTo>
                    <a:cubicBezTo>
                      <a:pt x="279" y="179"/>
                      <a:pt x="279" y="179"/>
                      <a:pt x="279" y="179"/>
                    </a:cubicBezTo>
                    <a:cubicBezTo>
                      <a:pt x="279" y="178"/>
                      <a:pt x="279" y="178"/>
                      <a:pt x="279" y="178"/>
                    </a:cubicBezTo>
                    <a:cubicBezTo>
                      <a:pt x="279" y="178"/>
                      <a:pt x="279" y="178"/>
                      <a:pt x="279" y="178"/>
                    </a:cubicBezTo>
                    <a:cubicBezTo>
                      <a:pt x="278" y="177"/>
                      <a:pt x="278" y="177"/>
                      <a:pt x="278" y="177"/>
                    </a:cubicBezTo>
                    <a:cubicBezTo>
                      <a:pt x="277" y="177"/>
                      <a:pt x="277" y="177"/>
                      <a:pt x="277" y="177"/>
                    </a:cubicBezTo>
                    <a:cubicBezTo>
                      <a:pt x="277" y="176"/>
                      <a:pt x="277" y="176"/>
                      <a:pt x="277" y="176"/>
                    </a:cubicBezTo>
                    <a:cubicBezTo>
                      <a:pt x="277" y="176"/>
                      <a:pt x="277" y="176"/>
                      <a:pt x="277" y="176"/>
                    </a:cubicBezTo>
                    <a:cubicBezTo>
                      <a:pt x="276" y="175"/>
                      <a:pt x="276" y="175"/>
                      <a:pt x="276" y="175"/>
                    </a:cubicBezTo>
                    <a:cubicBezTo>
                      <a:pt x="276" y="175"/>
                      <a:pt x="276" y="175"/>
                      <a:pt x="276" y="175"/>
                    </a:cubicBezTo>
                    <a:cubicBezTo>
                      <a:pt x="276" y="175"/>
                      <a:pt x="276" y="175"/>
                      <a:pt x="276" y="175"/>
                    </a:cubicBezTo>
                    <a:cubicBezTo>
                      <a:pt x="276" y="175"/>
                      <a:pt x="276" y="175"/>
                      <a:pt x="276" y="175"/>
                    </a:cubicBezTo>
                    <a:cubicBezTo>
                      <a:pt x="276" y="175"/>
                      <a:pt x="276" y="175"/>
                      <a:pt x="276" y="175"/>
                    </a:cubicBezTo>
                    <a:cubicBezTo>
                      <a:pt x="276" y="174"/>
                      <a:pt x="276" y="174"/>
                      <a:pt x="276" y="174"/>
                    </a:cubicBezTo>
                    <a:cubicBezTo>
                      <a:pt x="276" y="174"/>
                      <a:pt x="276" y="174"/>
                      <a:pt x="276" y="174"/>
                    </a:cubicBezTo>
                    <a:cubicBezTo>
                      <a:pt x="275" y="174"/>
                      <a:pt x="275" y="174"/>
                      <a:pt x="275" y="174"/>
                    </a:cubicBezTo>
                    <a:cubicBezTo>
                      <a:pt x="275" y="173"/>
                      <a:pt x="275" y="173"/>
                      <a:pt x="275" y="173"/>
                    </a:cubicBezTo>
                    <a:cubicBezTo>
                      <a:pt x="275" y="173"/>
                      <a:pt x="275" y="173"/>
                      <a:pt x="275" y="173"/>
                    </a:cubicBezTo>
                    <a:cubicBezTo>
                      <a:pt x="275" y="172"/>
                      <a:pt x="275" y="172"/>
                      <a:pt x="275" y="172"/>
                    </a:cubicBezTo>
                    <a:cubicBezTo>
                      <a:pt x="274" y="172"/>
                      <a:pt x="274" y="172"/>
                      <a:pt x="274" y="172"/>
                    </a:cubicBezTo>
                    <a:cubicBezTo>
                      <a:pt x="274" y="172"/>
                      <a:pt x="274" y="172"/>
                      <a:pt x="274" y="172"/>
                    </a:cubicBezTo>
                    <a:cubicBezTo>
                      <a:pt x="274" y="171"/>
                      <a:pt x="274" y="171"/>
                      <a:pt x="274" y="171"/>
                    </a:cubicBezTo>
                    <a:cubicBezTo>
                      <a:pt x="274" y="171"/>
                      <a:pt x="274" y="171"/>
                      <a:pt x="274" y="171"/>
                    </a:cubicBezTo>
                    <a:cubicBezTo>
                      <a:pt x="273" y="171"/>
                      <a:pt x="273" y="171"/>
                      <a:pt x="273" y="171"/>
                    </a:cubicBezTo>
                    <a:cubicBezTo>
                      <a:pt x="273" y="171"/>
                      <a:pt x="273" y="171"/>
                      <a:pt x="273" y="171"/>
                    </a:cubicBezTo>
                    <a:cubicBezTo>
                      <a:pt x="273" y="170"/>
                      <a:pt x="273" y="170"/>
                      <a:pt x="273" y="170"/>
                    </a:cubicBezTo>
                    <a:cubicBezTo>
                      <a:pt x="273" y="170"/>
                      <a:pt x="273" y="170"/>
                      <a:pt x="273" y="170"/>
                    </a:cubicBezTo>
                    <a:cubicBezTo>
                      <a:pt x="273" y="170"/>
                      <a:pt x="273" y="170"/>
                      <a:pt x="273" y="170"/>
                    </a:cubicBezTo>
                    <a:cubicBezTo>
                      <a:pt x="273" y="169"/>
                      <a:pt x="273" y="169"/>
                      <a:pt x="273" y="169"/>
                    </a:cubicBezTo>
                    <a:cubicBezTo>
                      <a:pt x="272" y="169"/>
                      <a:pt x="272" y="169"/>
                      <a:pt x="272" y="169"/>
                    </a:cubicBezTo>
                    <a:cubicBezTo>
                      <a:pt x="272" y="169"/>
                      <a:pt x="272" y="169"/>
                      <a:pt x="272" y="169"/>
                    </a:cubicBezTo>
                    <a:cubicBezTo>
                      <a:pt x="272" y="169"/>
                      <a:pt x="272" y="169"/>
                      <a:pt x="272" y="169"/>
                    </a:cubicBezTo>
                    <a:cubicBezTo>
                      <a:pt x="272" y="169"/>
                      <a:pt x="272" y="169"/>
                      <a:pt x="272" y="169"/>
                    </a:cubicBezTo>
                    <a:cubicBezTo>
                      <a:pt x="271" y="169"/>
                      <a:pt x="271" y="169"/>
                      <a:pt x="271" y="169"/>
                    </a:cubicBezTo>
                    <a:cubicBezTo>
                      <a:pt x="271" y="168"/>
                      <a:pt x="271" y="168"/>
                      <a:pt x="271" y="168"/>
                    </a:cubicBezTo>
                    <a:cubicBezTo>
                      <a:pt x="271" y="168"/>
                      <a:pt x="271" y="168"/>
                      <a:pt x="271" y="168"/>
                    </a:cubicBezTo>
                    <a:cubicBezTo>
                      <a:pt x="271" y="168"/>
                      <a:pt x="271" y="168"/>
                      <a:pt x="271" y="168"/>
                    </a:cubicBezTo>
                    <a:cubicBezTo>
                      <a:pt x="271" y="168"/>
                      <a:pt x="271" y="168"/>
                      <a:pt x="271" y="168"/>
                    </a:cubicBezTo>
                    <a:cubicBezTo>
                      <a:pt x="271" y="168"/>
                      <a:pt x="271" y="168"/>
                      <a:pt x="271" y="168"/>
                    </a:cubicBezTo>
                    <a:cubicBezTo>
                      <a:pt x="271" y="168"/>
                      <a:pt x="271" y="168"/>
                      <a:pt x="271" y="168"/>
                    </a:cubicBezTo>
                    <a:cubicBezTo>
                      <a:pt x="270" y="168"/>
                      <a:pt x="270" y="168"/>
                      <a:pt x="270" y="168"/>
                    </a:cubicBezTo>
                    <a:cubicBezTo>
                      <a:pt x="270" y="167"/>
                      <a:pt x="270" y="167"/>
                      <a:pt x="270" y="167"/>
                    </a:cubicBezTo>
                    <a:cubicBezTo>
                      <a:pt x="270" y="167"/>
                      <a:pt x="270" y="167"/>
                      <a:pt x="270" y="167"/>
                    </a:cubicBezTo>
                    <a:cubicBezTo>
                      <a:pt x="270" y="167"/>
                      <a:pt x="270" y="167"/>
                      <a:pt x="270" y="167"/>
                    </a:cubicBezTo>
                    <a:cubicBezTo>
                      <a:pt x="270" y="167"/>
                      <a:pt x="270" y="167"/>
                      <a:pt x="270" y="167"/>
                    </a:cubicBezTo>
                    <a:cubicBezTo>
                      <a:pt x="269" y="167"/>
                      <a:pt x="269" y="167"/>
                      <a:pt x="269" y="167"/>
                    </a:cubicBezTo>
                    <a:cubicBezTo>
                      <a:pt x="269" y="166"/>
                      <a:pt x="269" y="166"/>
                      <a:pt x="269" y="166"/>
                    </a:cubicBezTo>
                    <a:cubicBezTo>
                      <a:pt x="269" y="166"/>
                      <a:pt x="269" y="166"/>
                      <a:pt x="269" y="166"/>
                    </a:cubicBezTo>
                    <a:cubicBezTo>
                      <a:pt x="268" y="166"/>
                      <a:pt x="268" y="166"/>
                      <a:pt x="268" y="166"/>
                    </a:cubicBezTo>
                    <a:cubicBezTo>
                      <a:pt x="268" y="166"/>
                      <a:pt x="268" y="166"/>
                      <a:pt x="268" y="166"/>
                    </a:cubicBezTo>
                    <a:cubicBezTo>
                      <a:pt x="268" y="166"/>
                      <a:pt x="268" y="166"/>
                      <a:pt x="268" y="166"/>
                    </a:cubicBezTo>
                    <a:cubicBezTo>
                      <a:pt x="268" y="167"/>
                      <a:pt x="268" y="167"/>
                      <a:pt x="268" y="167"/>
                    </a:cubicBezTo>
                    <a:cubicBezTo>
                      <a:pt x="268" y="167"/>
                      <a:pt x="268" y="167"/>
                      <a:pt x="268" y="167"/>
                    </a:cubicBezTo>
                    <a:cubicBezTo>
                      <a:pt x="267" y="167"/>
                      <a:pt x="267" y="167"/>
                      <a:pt x="267" y="167"/>
                    </a:cubicBezTo>
                    <a:cubicBezTo>
                      <a:pt x="267" y="166"/>
                      <a:pt x="267" y="166"/>
                      <a:pt x="267" y="166"/>
                    </a:cubicBezTo>
                    <a:cubicBezTo>
                      <a:pt x="267" y="167"/>
                      <a:pt x="267" y="167"/>
                      <a:pt x="267" y="167"/>
                    </a:cubicBezTo>
                    <a:cubicBezTo>
                      <a:pt x="266" y="167"/>
                      <a:pt x="266" y="167"/>
                      <a:pt x="266" y="167"/>
                    </a:cubicBezTo>
                    <a:cubicBezTo>
                      <a:pt x="266" y="166"/>
                      <a:pt x="266" y="166"/>
                      <a:pt x="266" y="166"/>
                    </a:cubicBezTo>
                    <a:cubicBezTo>
                      <a:pt x="265" y="166"/>
                      <a:pt x="265" y="166"/>
                      <a:pt x="265" y="166"/>
                    </a:cubicBezTo>
                    <a:cubicBezTo>
                      <a:pt x="264" y="166"/>
                      <a:pt x="264" y="166"/>
                      <a:pt x="264" y="166"/>
                    </a:cubicBezTo>
                    <a:cubicBezTo>
                      <a:pt x="264" y="166"/>
                      <a:pt x="264" y="166"/>
                      <a:pt x="264" y="166"/>
                    </a:cubicBezTo>
                    <a:cubicBezTo>
                      <a:pt x="264" y="166"/>
                      <a:pt x="264" y="166"/>
                      <a:pt x="264" y="166"/>
                    </a:cubicBezTo>
                    <a:cubicBezTo>
                      <a:pt x="263" y="166"/>
                      <a:pt x="263" y="166"/>
                      <a:pt x="263" y="166"/>
                    </a:cubicBezTo>
                    <a:cubicBezTo>
                      <a:pt x="263" y="166"/>
                      <a:pt x="263" y="166"/>
                      <a:pt x="263" y="166"/>
                    </a:cubicBezTo>
                    <a:cubicBezTo>
                      <a:pt x="262" y="166"/>
                      <a:pt x="262" y="166"/>
                      <a:pt x="262" y="166"/>
                    </a:cubicBezTo>
                    <a:cubicBezTo>
                      <a:pt x="262" y="166"/>
                      <a:pt x="262" y="166"/>
                      <a:pt x="262" y="166"/>
                    </a:cubicBezTo>
                    <a:cubicBezTo>
                      <a:pt x="262" y="166"/>
                      <a:pt x="262" y="166"/>
                      <a:pt x="262" y="166"/>
                    </a:cubicBezTo>
                    <a:cubicBezTo>
                      <a:pt x="262" y="166"/>
                      <a:pt x="262" y="166"/>
                      <a:pt x="262" y="166"/>
                    </a:cubicBezTo>
                    <a:cubicBezTo>
                      <a:pt x="261" y="166"/>
                      <a:pt x="261" y="166"/>
                      <a:pt x="261" y="166"/>
                    </a:cubicBezTo>
                    <a:cubicBezTo>
                      <a:pt x="261" y="166"/>
                      <a:pt x="261" y="166"/>
                      <a:pt x="261" y="166"/>
                    </a:cubicBezTo>
                    <a:cubicBezTo>
                      <a:pt x="260" y="166"/>
                      <a:pt x="260" y="166"/>
                      <a:pt x="260" y="166"/>
                    </a:cubicBezTo>
                    <a:cubicBezTo>
                      <a:pt x="260" y="167"/>
                      <a:pt x="260" y="167"/>
                      <a:pt x="260" y="167"/>
                    </a:cubicBezTo>
                    <a:cubicBezTo>
                      <a:pt x="259" y="167"/>
                      <a:pt x="259" y="167"/>
                      <a:pt x="259" y="167"/>
                    </a:cubicBezTo>
                    <a:cubicBezTo>
                      <a:pt x="259" y="167"/>
                      <a:pt x="259" y="167"/>
                      <a:pt x="259" y="167"/>
                    </a:cubicBezTo>
                    <a:cubicBezTo>
                      <a:pt x="258" y="167"/>
                      <a:pt x="258" y="167"/>
                      <a:pt x="258" y="167"/>
                    </a:cubicBezTo>
                    <a:cubicBezTo>
                      <a:pt x="258" y="167"/>
                      <a:pt x="258" y="167"/>
                      <a:pt x="258" y="167"/>
                    </a:cubicBezTo>
                    <a:cubicBezTo>
                      <a:pt x="258" y="167"/>
                      <a:pt x="258" y="167"/>
                      <a:pt x="258" y="167"/>
                    </a:cubicBezTo>
                    <a:cubicBezTo>
                      <a:pt x="258" y="167"/>
                      <a:pt x="258" y="167"/>
                      <a:pt x="258" y="167"/>
                    </a:cubicBezTo>
                    <a:cubicBezTo>
                      <a:pt x="257" y="168"/>
                      <a:pt x="257" y="168"/>
                      <a:pt x="257" y="168"/>
                    </a:cubicBezTo>
                    <a:cubicBezTo>
                      <a:pt x="256" y="168"/>
                      <a:pt x="256" y="168"/>
                      <a:pt x="256" y="168"/>
                    </a:cubicBezTo>
                    <a:cubicBezTo>
                      <a:pt x="256" y="168"/>
                      <a:pt x="256" y="168"/>
                      <a:pt x="256" y="168"/>
                    </a:cubicBezTo>
                    <a:cubicBezTo>
                      <a:pt x="256" y="168"/>
                      <a:pt x="256" y="168"/>
                      <a:pt x="256" y="168"/>
                    </a:cubicBezTo>
                    <a:cubicBezTo>
                      <a:pt x="256" y="169"/>
                      <a:pt x="256" y="169"/>
                      <a:pt x="256" y="169"/>
                    </a:cubicBezTo>
                    <a:cubicBezTo>
                      <a:pt x="256" y="169"/>
                      <a:pt x="256" y="169"/>
                      <a:pt x="256" y="169"/>
                    </a:cubicBezTo>
                    <a:cubicBezTo>
                      <a:pt x="255" y="170"/>
                      <a:pt x="255" y="170"/>
                      <a:pt x="255" y="170"/>
                    </a:cubicBezTo>
                    <a:cubicBezTo>
                      <a:pt x="255" y="170"/>
                      <a:pt x="255" y="170"/>
                      <a:pt x="255" y="170"/>
                    </a:cubicBezTo>
                    <a:cubicBezTo>
                      <a:pt x="255" y="170"/>
                      <a:pt x="255" y="170"/>
                      <a:pt x="255" y="170"/>
                    </a:cubicBezTo>
                    <a:cubicBezTo>
                      <a:pt x="255" y="171"/>
                      <a:pt x="255" y="171"/>
                      <a:pt x="255" y="171"/>
                    </a:cubicBezTo>
                    <a:cubicBezTo>
                      <a:pt x="255" y="171"/>
                      <a:pt x="255" y="171"/>
                      <a:pt x="255" y="171"/>
                    </a:cubicBezTo>
                    <a:cubicBezTo>
                      <a:pt x="256" y="171"/>
                      <a:pt x="256" y="171"/>
                      <a:pt x="256" y="171"/>
                    </a:cubicBezTo>
                    <a:cubicBezTo>
                      <a:pt x="256" y="171"/>
                      <a:pt x="256" y="171"/>
                      <a:pt x="256" y="171"/>
                    </a:cubicBezTo>
                    <a:cubicBezTo>
                      <a:pt x="257" y="171"/>
                      <a:pt x="257" y="171"/>
                      <a:pt x="257" y="171"/>
                    </a:cubicBezTo>
                    <a:cubicBezTo>
                      <a:pt x="257" y="171"/>
                      <a:pt x="257" y="171"/>
                      <a:pt x="257" y="171"/>
                    </a:cubicBezTo>
                    <a:cubicBezTo>
                      <a:pt x="257" y="171"/>
                      <a:pt x="257" y="171"/>
                      <a:pt x="257" y="171"/>
                    </a:cubicBezTo>
                    <a:cubicBezTo>
                      <a:pt x="258" y="172"/>
                      <a:pt x="258" y="172"/>
                      <a:pt x="258" y="172"/>
                    </a:cubicBezTo>
                    <a:cubicBezTo>
                      <a:pt x="258" y="172"/>
                      <a:pt x="258" y="172"/>
                      <a:pt x="258" y="172"/>
                    </a:cubicBezTo>
                    <a:cubicBezTo>
                      <a:pt x="258" y="173"/>
                      <a:pt x="258" y="173"/>
                      <a:pt x="258" y="173"/>
                    </a:cubicBezTo>
                    <a:cubicBezTo>
                      <a:pt x="258" y="173"/>
                      <a:pt x="258" y="173"/>
                      <a:pt x="258" y="173"/>
                    </a:cubicBezTo>
                    <a:cubicBezTo>
                      <a:pt x="258" y="174"/>
                      <a:pt x="258" y="174"/>
                      <a:pt x="258" y="174"/>
                    </a:cubicBezTo>
                    <a:cubicBezTo>
                      <a:pt x="258" y="174"/>
                      <a:pt x="258" y="174"/>
                      <a:pt x="258" y="174"/>
                    </a:cubicBezTo>
                    <a:cubicBezTo>
                      <a:pt x="257" y="175"/>
                      <a:pt x="257" y="175"/>
                      <a:pt x="257" y="175"/>
                    </a:cubicBezTo>
                    <a:cubicBezTo>
                      <a:pt x="257" y="175"/>
                      <a:pt x="257" y="175"/>
                      <a:pt x="257" y="175"/>
                    </a:cubicBezTo>
                    <a:cubicBezTo>
                      <a:pt x="257" y="176"/>
                      <a:pt x="257" y="176"/>
                      <a:pt x="257" y="176"/>
                    </a:cubicBezTo>
                    <a:cubicBezTo>
                      <a:pt x="257" y="176"/>
                      <a:pt x="257" y="176"/>
                      <a:pt x="257" y="176"/>
                    </a:cubicBezTo>
                    <a:cubicBezTo>
                      <a:pt x="257" y="177"/>
                      <a:pt x="257" y="177"/>
                      <a:pt x="257" y="177"/>
                    </a:cubicBezTo>
                    <a:cubicBezTo>
                      <a:pt x="257" y="177"/>
                      <a:pt x="257" y="177"/>
                      <a:pt x="257" y="177"/>
                    </a:cubicBezTo>
                    <a:cubicBezTo>
                      <a:pt x="257" y="177"/>
                      <a:pt x="257" y="177"/>
                      <a:pt x="257" y="177"/>
                    </a:cubicBezTo>
                    <a:cubicBezTo>
                      <a:pt x="257" y="178"/>
                      <a:pt x="257" y="178"/>
                      <a:pt x="257" y="178"/>
                    </a:cubicBezTo>
                    <a:cubicBezTo>
                      <a:pt x="257" y="178"/>
                      <a:pt x="257" y="178"/>
                      <a:pt x="257" y="178"/>
                    </a:cubicBezTo>
                    <a:cubicBezTo>
                      <a:pt x="257" y="179"/>
                      <a:pt x="257" y="179"/>
                      <a:pt x="257" y="179"/>
                    </a:cubicBezTo>
                    <a:cubicBezTo>
                      <a:pt x="257" y="179"/>
                      <a:pt x="257" y="179"/>
                      <a:pt x="257" y="179"/>
                    </a:cubicBezTo>
                    <a:cubicBezTo>
                      <a:pt x="257" y="180"/>
                      <a:pt x="257" y="180"/>
                      <a:pt x="257" y="180"/>
                    </a:cubicBezTo>
                    <a:cubicBezTo>
                      <a:pt x="257" y="180"/>
                      <a:pt x="257" y="180"/>
                      <a:pt x="257" y="180"/>
                    </a:cubicBezTo>
                    <a:cubicBezTo>
                      <a:pt x="257" y="181"/>
                      <a:pt x="257" y="181"/>
                      <a:pt x="257" y="181"/>
                    </a:cubicBezTo>
                    <a:cubicBezTo>
                      <a:pt x="257" y="181"/>
                      <a:pt x="257" y="181"/>
                      <a:pt x="257" y="181"/>
                    </a:cubicBezTo>
                    <a:cubicBezTo>
                      <a:pt x="257" y="182"/>
                      <a:pt x="257" y="182"/>
                      <a:pt x="257" y="182"/>
                    </a:cubicBezTo>
                    <a:cubicBezTo>
                      <a:pt x="257" y="182"/>
                      <a:pt x="257" y="182"/>
                      <a:pt x="257" y="182"/>
                    </a:cubicBezTo>
                    <a:cubicBezTo>
                      <a:pt x="257" y="182"/>
                      <a:pt x="257" y="182"/>
                      <a:pt x="257" y="182"/>
                    </a:cubicBezTo>
                    <a:cubicBezTo>
                      <a:pt x="258" y="182"/>
                      <a:pt x="258" y="182"/>
                      <a:pt x="258" y="182"/>
                    </a:cubicBezTo>
                    <a:cubicBezTo>
                      <a:pt x="258" y="182"/>
                      <a:pt x="258" y="182"/>
                      <a:pt x="258" y="182"/>
                    </a:cubicBezTo>
                    <a:cubicBezTo>
                      <a:pt x="258" y="183"/>
                      <a:pt x="258" y="183"/>
                      <a:pt x="258" y="183"/>
                    </a:cubicBezTo>
                    <a:cubicBezTo>
                      <a:pt x="258" y="183"/>
                      <a:pt x="258" y="183"/>
                      <a:pt x="258" y="183"/>
                    </a:cubicBezTo>
                    <a:cubicBezTo>
                      <a:pt x="257" y="184"/>
                      <a:pt x="257" y="184"/>
                      <a:pt x="257" y="184"/>
                    </a:cubicBezTo>
                    <a:cubicBezTo>
                      <a:pt x="256" y="184"/>
                      <a:pt x="256" y="184"/>
                      <a:pt x="256" y="184"/>
                    </a:cubicBezTo>
                    <a:cubicBezTo>
                      <a:pt x="256" y="184"/>
                      <a:pt x="256" y="184"/>
                      <a:pt x="256" y="184"/>
                    </a:cubicBezTo>
                    <a:cubicBezTo>
                      <a:pt x="254" y="186"/>
                      <a:pt x="254" y="186"/>
                      <a:pt x="254" y="186"/>
                    </a:cubicBezTo>
                    <a:cubicBezTo>
                      <a:pt x="254" y="186"/>
                      <a:pt x="254" y="186"/>
                      <a:pt x="254" y="186"/>
                    </a:cubicBezTo>
                    <a:cubicBezTo>
                      <a:pt x="253" y="185"/>
                      <a:pt x="253" y="185"/>
                      <a:pt x="253" y="185"/>
                    </a:cubicBezTo>
                    <a:cubicBezTo>
                      <a:pt x="253" y="185"/>
                      <a:pt x="253" y="185"/>
                      <a:pt x="253" y="185"/>
                    </a:cubicBezTo>
                    <a:cubicBezTo>
                      <a:pt x="252" y="185"/>
                      <a:pt x="252" y="185"/>
                      <a:pt x="252" y="185"/>
                    </a:cubicBezTo>
                    <a:cubicBezTo>
                      <a:pt x="252" y="185"/>
                      <a:pt x="252" y="185"/>
                      <a:pt x="252" y="185"/>
                    </a:cubicBezTo>
                    <a:cubicBezTo>
                      <a:pt x="252" y="185"/>
                      <a:pt x="252" y="185"/>
                      <a:pt x="252" y="185"/>
                    </a:cubicBezTo>
                    <a:cubicBezTo>
                      <a:pt x="251" y="185"/>
                      <a:pt x="251" y="185"/>
                      <a:pt x="251" y="185"/>
                    </a:cubicBezTo>
                    <a:cubicBezTo>
                      <a:pt x="251" y="185"/>
                      <a:pt x="251" y="185"/>
                      <a:pt x="251" y="185"/>
                    </a:cubicBezTo>
                    <a:cubicBezTo>
                      <a:pt x="250" y="185"/>
                      <a:pt x="250" y="185"/>
                      <a:pt x="250" y="185"/>
                    </a:cubicBezTo>
                    <a:cubicBezTo>
                      <a:pt x="249" y="185"/>
                      <a:pt x="249" y="185"/>
                      <a:pt x="249" y="185"/>
                    </a:cubicBezTo>
                    <a:cubicBezTo>
                      <a:pt x="249" y="185"/>
                      <a:pt x="249" y="185"/>
                      <a:pt x="249" y="185"/>
                    </a:cubicBezTo>
                    <a:cubicBezTo>
                      <a:pt x="248" y="185"/>
                      <a:pt x="248" y="185"/>
                      <a:pt x="248" y="185"/>
                    </a:cubicBezTo>
                    <a:cubicBezTo>
                      <a:pt x="248" y="185"/>
                      <a:pt x="248" y="185"/>
                      <a:pt x="248" y="185"/>
                    </a:cubicBezTo>
                    <a:cubicBezTo>
                      <a:pt x="247" y="185"/>
                      <a:pt x="247" y="185"/>
                      <a:pt x="247" y="185"/>
                    </a:cubicBezTo>
                    <a:cubicBezTo>
                      <a:pt x="247" y="186"/>
                      <a:pt x="247" y="186"/>
                      <a:pt x="247" y="186"/>
                    </a:cubicBezTo>
                    <a:cubicBezTo>
                      <a:pt x="246" y="185"/>
                      <a:pt x="246" y="185"/>
                      <a:pt x="246" y="185"/>
                    </a:cubicBezTo>
                    <a:cubicBezTo>
                      <a:pt x="246" y="185"/>
                      <a:pt x="246" y="185"/>
                      <a:pt x="246" y="185"/>
                    </a:cubicBezTo>
                    <a:cubicBezTo>
                      <a:pt x="245" y="184"/>
                      <a:pt x="245" y="184"/>
                      <a:pt x="245" y="184"/>
                    </a:cubicBezTo>
                    <a:cubicBezTo>
                      <a:pt x="245" y="184"/>
                      <a:pt x="245" y="184"/>
                      <a:pt x="245" y="184"/>
                    </a:cubicBezTo>
                    <a:cubicBezTo>
                      <a:pt x="244" y="185"/>
                      <a:pt x="244" y="185"/>
                      <a:pt x="244" y="185"/>
                    </a:cubicBezTo>
                    <a:cubicBezTo>
                      <a:pt x="244" y="184"/>
                      <a:pt x="244" y="184"/>
                      <a:pt x="244" y="184"/>
                    </a:cubicBezTo>
                    <a:cubicBezTo>
                      <a:pt x="243" y="184"/>
                      <a:pt x="243" y="184"/>
                      <a:pt x="243" y="184"/>
                    </a:cubicBezTo>
                    <a:cubicBezTo>
                      <a:pt x="243" y="185"/>
                      <a:pt x="243" y="185"/>
                      <a:pt x="243" y="185"/>
                    </a:cubicBezTo>
                    <a:cubicBezTo>
                      <a:pt x="243" y="185"/>
                      <a:pt x="243" y="185"/>
                      <a:pt x="243" y="185"/>
                    </a:cubicBezTo>
                    <a:cubicBezTo>
                      <a:pt x="242" y="186"/>
                      <a:pt x="242" y="186"/>
                      <a:pt x="242" y="186"/>
                    </a:cubicBezTo>
                    <a:cubicBezTo>
                      <a:pt x="242" y="186"/>
                      <a:pt x="242" y="186"/>
                      <a:pt x="242" y="186"/>
                    </a:cubicBezTo>
                    <a:cubicBezTo>
                      <a:pt x="241" y="187"/>
                      <a:pt x="241" y="187"/>
                      <a:pt x="241" y="187"/>
                    </a:cubicBezTo>
                    <a:cubicBezTo>
                      <a:pt x="241" y="187"/>
                      <a:pt x="241" y="187"/>
                      <a:pt x="241" y="187"/>
                    </a:cubicBezTo>
                    <a:cubicBezTo>
                      <a:pt x="241" y="188"/>
                      <a:pt x="241" y="188"/>
                      <a:pt x="241" y="188"/>
                    </a:cubicBezTo>
                    <a:cubicBezTo>
                      <a:pt x="240" y="188"/>
                      <a:pt x="240" y="188"/>
                      <a:pt x="240" y="188"/>
                    </a:cubicBezTo>
                    <a:cubicBezTo>
                      <a:pt x="239" y="188"/>
                      <a:pt x="239" y="188"/>
                      <a:pt x="239" y="188"/>
                    </a:cubicBezTo>
                    <a:cubicBezTo>
                      <a:pt x="239" y="188"/>
                      <a:pt x="239" y="188"/>
                      <a:pt x="239" y="188"/>
                    </a:cubicBezTo>
                    <a:cubicBezTo>
                      <a:pt x="238" y="189"/>
                      <a:pt x="238" y="189"/>
                      <a:pt x="238" y="189"/>
                    </a:cubicBezTo>
                    <a:cubicBezTo>
                      <a:pt x="237" y="189"/>
                      <a:pt x="237" y="189"/>
                      <a:pt x="237" y="189"/>
                    </a:cubicBezTo>
                    <a:cubicBezTo>
                      <a:pt x="236" y="189"/>
                      <a:pt x="236" y="189"/>
                      <a:pt x="236" y="189"/>
                    </a:cubicBezTo>
                    <a:cubicBezTo>
                      <a:pt x="236" y="190"/>
                      <a:pt x="236" y="190"/>
                      <a:pt x="236" y="190"/>
                    </a:cubicBezTo>
                    <a:cubicBezTo>
                      <a:pt x="236" y="190"/>
                      <a:pt x="236" y="190"/>
                      <a:pt x="236" y="190"/>
                    </a:cubicBezTo>
                    <a:cubicBezTo>
                      <a:pt x="235" y="190"/>
                      <a:pt x="235" y="190"/>
                      <a:pt x="235" y="190"/>
                    </a:cubicBezTo>
                    <a:cubicBezTo>
                      <a:pt x="234" y="190"/>
                      <a:pt x="234" y="190"/>
                      <a:pt x="234" y="190"/>
                    </a:cubicBezTo>
                    <a:cubicBezTo>
                      <a:pt x="234" y="190"/>
                      <a:pt x="234" y="190"/>
                      <a:pt x="234" y="190"/>
                    </a:cubicBezTo>
                    <a:cubicBezTo>
                      <a:pt x="233" y="190"/>
                      <a:pt x="233" y="190"/>
                      <a:pt x="233" y="190"/>
                    </a:cubicBezTo>
                    <a:cubicBezTo>
                      <a:pt x="232" y="190"/>
                      <a:pt x="232" y="190"/>
                      <a:pt x="232" y="190"/>
                    </a:cubicBezTo>
                    <a:cubicBezTo>
                      <a:pt x="230" y="190"/>
                      <a:pt x="230" y="190"/>
                      <a:pt x="230" y="190"/>
                    </a:cubicBezTo>
                    <a:cubicBezTo>
                      <a:pt x="229" y="190"/>
                      <a:pt x="229" y="190"/>
                      <a:pt x="229" y="190"/>
                    </a:cubicBezTo>
                    <a:cubicBezTo>
                      <a:pt x="229" y="190"/>
                      <a:pt x="229" y="190"/>
                      <a:pt x="229" y="190"/>
                    </a:cubicBezTo>
                    <a:cubicBezTo>
                      <a:pt x="228" y="189"/>
                      <a:pt x="228" y="189"/>
                      <a:pt x="228" y="189"/>
                    </a:cubicBezTo>
                    <a:cubicBezTo>
                      <a:pt x="228" y="189"/>
                      <a:pt x="228" y="189"/>
                      <a:pt x="228" y="189"/>
                    </a:cubicBezTo>
                    <a:cubicBezTo>
                      <a:pt x="227" y="189"/>
                      <a:pt x="227" y="189"/>
                      <a:pt x="227" y="189"/>
                    </a:cubicBezTo>
                    <a:cubicBezTo>
                      <a:pt x="227" y="189"/>
                      <a:pt x="227" y="189"/>
                      <a:pt x="227" y="189"/>
                    </a:cubicBezTo>
                    <a:cubicBezTo>
                      <a:pt x="226" y="188"/>
                      <a:pt x="226" y="188"/>
                      <a:pt x="226" y="188"/>
                    </a:cubicBezTo>
                    <a:cubicBezTo>
                      <a:pt x="226" y="187"/>
                      <a:pt x="226" y="187"/>
                      <a:pt x="226" y="187"/>
                    </a:cubicBezTo>
                    <a:cubicBezTo>
                      <a:pt x="226" y="188"/>
                      <a:pt x="226" y="188"/>
                      <a:pt x="226" y="188"/>
                    </a:cubicBezTo>
                    <a:cubicBezTo>
                      <a:pt x="225" y="188"/>
                      <a:pt x="225" y="188"/>
                      <a:pt x="225" y="188"/>
                    </a:cubicBezTo>
                    <a:cubicBezTo>
                      <a:pt x="224" y="187"/>
                      <a:pt x="224" y="187"/>
                      <a:pt x="224" y="187"/>
                    </a:cubicBezTo>
                    <a:cubicBezTo>
                      <a:pt x="223" y="186"/>
                      <a:pt x="223" y="186"/>
                      <a:pt x="223" y="186"/>
                    </a:cubicBezTo>
                    <a:cubicBezTo>
                      <a:pt x="222" y="186"/>
                      <a:pt x="222" y="186"/>
                      <a:pt x="222" y="186"/>
                    </a:cubicBezTo>
                    <a:cubicBezTo>
                      <a:pt x="221" y="186"/>
                      <a:pt x="221" y="186"/>
                      <a:pt x="221" y="186"/>
                    </a:cubicBezTo>
                    <a:cubicBezTo>
                      <a:pt x="220" y="186"/>
                      <a:pt x="220" y="186"/>
                      <a:pt x="220" y="186"/>
                    </a:cubicBezTo>
                    <a:cubicBezTo>
                      <a:pt x="220" y="186"/>
                      <a:pt x="220" y="186"/>
                      <a:pt x="220" y="186"/>
                    </a:cubicBezTo>
                    <a:cubicBezTo>
                      <a:pt x="219" y="186"/>
                      <a:pt x="219" y="186"/>
                      <a:pt x="219" y="186"/>
                    </a:cubicBezTo>
                    <a:cubicBezTo>
                      <a:pt x="218" y="187"/>
                      <a:pt x="218" y="187"/>
                      <a:pt x="218" y="187"/>
                    </a:cubicBezTo>
                    <a:cubicBezTo>
                      <a:pt x="217" y="187"/>
                      <a:pt x="217" y="187"/>
                      <a:pt x="217" y="187"/>
                    </a:cubicBezTo>
                    <a:cubicBezTo>
                      <a:pt x="216" y="187"/>
                      <a:pt x="216" y="187"/>
                      <a:pt x="216" y="187"/>
                    </a:cubicBezTo>
                    <a:cubicBezTo>
                      <a:pt x="216" y="187"/>
                      <a:pt x="216" y="187"/>
                      <a:pt x="216" y="187"/>
                    </a:cubicBezTo>
                    <a:cubicBezTo>
                      <a:pt x="215" y="188"/>
                      <a:pt x="215" y="188"/>
                      <a:pt x="215" y="188"/>
                    </a:cubicBezTo>
                    <a:cubicBezTo>
                      <a:pt x="215" y="187"/>
                      <a:pt x="215" y="187"/>
                      <a:pt x="215" y="187"/>
                    </a:cubicBezTo>
                    <a:cubicBezTo>
                      <a:pt x="215" y="187"/>
                      <a:pt x="215" y="187"/>
                      <a:pt x="215" y="187"/>
                    </a:cubicBezTo>
                    <a:cubicBezTo>
                      <a:pt x="214" y="188"/>
                      <a:pt x="214" y="188"/>
                      <a:pt x="214" y="188"/>
                    </a:cubicBezTo>
                    <a:cubicBezTo>
                      <a:pt x="213" y="188"/>
                      <a:pt x="213" y="188"/>
                      <a:pt x="213" y="188"/>
                    </a:cubicBezTo>
                    <a:cubicBezTo>
                      <a:pt x="213" y="188"/>
                      <a:pt x="213" y="188"/>
                      <a:pt x="213" y="188"/>
                    </a:cubicBezTo>
                    <a:cubicBezTo>
                      <a:pt x="213" y="188"/>
                      <a:pt x="213" y="188"/>
                      <a:pt x="213" y="188"/>
                    </a:cubicBezTo>
                    <a:cubicBezTo>
                      <a:pt x="212" y="187"/>
                      <a:pt x="212" y="187"/>
                      <a:pt x="212" y="187"/>
                    </a:cubicBezTo>
                    <a:cubicBezTo>
                      <a:pt x="211" y="187"/>
                      <a:pt x="211" y="187"/>
                      <a:pt x="211" y="187"/>
                    </a:cubicBezTo>
                    <a:cubicBezTo>
                      <a:pt x="211" y="187"/>
                      <a:pt x="211" y="187"/>
                      <a:pt x="211" y="187"/>
                    </a:cubicBezTo>
                    <a:cubicBezTo>
                      <a:pt x="210" y="186"/>
                      <a:pt x="210" y="186"/>
                      <a:pt x="210" y="186"/>
                    </a:cubicBezTo>
                    <a:cubicBezTo>
                      <a:pt x="210" y="186"/>
                      <a:pt x="210" y="186"/>
                      <a:pt x="210" y="186"/>
                    </a:cubicBezTo>
                    <a:cubicBezTo>
                      <a:pt x="209" y="186"/>
                      <a:pt x="209" y="186"/>
                      <a:pt x="209" y="186"/>
                    </a:cubicBezTo>
                    <a:cubicBezTo>
                      <a:pt x="209" y="185"/>
                      <a:pt x="209" y="185"/>
                      <a:pt x="209" y="185"/>
                    </a:cubicBezTo>
                    <a:cubicBezTo>
                      <a:pt x="209" y="185"/>
                      <a:pt x="209" y="185"/>
                      <a:pt x="209" y="185"/>
                    </a:cubicBezTo>
                    <a:cubicBezTo>
                      <a:pt x="209" y="184"/>
                      <a:pt x="209" y="184"/>
                      <a:pt x="209" y="184"/>
                    </a:cubicBezTo>
                    <a:cubicBezTo>
                      <a:pt x="209" y="184"/>
                      <a:pt x="209" y="184"/>
                      <a:pt x="209" y="184"/>
                    </a:cubicBezTo>
                    <a:cubicBezTo>
                      <a:pt x="209" y="184"/>
                      <a:pt x="209" y="184"/>
                      <a:pt x="209" y="184"/>
                    </a:cubicBezTo>
                    <a:cubicBezTo>
                      <a:pt x="209" y="183"/>
                      <a:pt x="209" y="183"/>
                      <a:pt x="209" y="183"/>
                    </a:cubicBezTo>
                    <a:cubicBezTo>
                      <a:pt x="208" y="183"/>
                      <a:pt x="208" y="183"/>
                      <a:pt x="208" y="183"/>
                    </a:cubicBezTo>
                    <a:cubicBezTo>
                      <a:pt x="208" y="183"/>
                      <a:pt x="208" y="183"/>
                      <a:pt x="208" y="183"/>
                    </a:cubicBezTo>
                    <a:cubicBezTo>
                      <a:pt x="207" y="183"/>
                      <a:pt x="207" y="183"/>
                      <a:pt x="207" y="183"/>
                    </a:cubicBezTo>
                    <a:cubicBezTo>
                      <a:pt x="206" y="183"/>
                      <a:pt x="206" y="183"/>
                      <a:pt x="206" y="183"/>
                    </a:cubicBezTo>
                    <a:cubicBezTo>
                      <a:pt x="206" y="182"/>
                      <a:pt x="206" y="182"/>
                      <a:pt x="206" y="182"/>
                    </a:cubicBezTo>
                    <a:cubicBezTo>
                      <a:pt x="205" y="182"/>
                      <a:pt x="205" y="182"/>
                      <a:pt x="205" y="182"/>
                    </a:cubicBezTo>
                    <a:cubicBezTo>
                      <a:pt x="205" y="182"/>
                      <a:pt x="205" y="182"/>
                      <a:pt x="205" y="182"/>
                    </a:cubicBezTo>
                    <a:cubicBezTo>
                      <a:pt x="204" y="182"/>
                      <a:pt x="204" y="182"/>
                      <a:pt x="204" y="182"/>
                    </a:cubicBezTo>
                    <a:cubicBezTo>
                      <a:pt x="203" y="182"/>
                      <a:pt x="203" y="182"/>
                      <a:pt x="203" y="182"/>
                    </a:cubicBezTo>
                    <a:cubicBezTo>
                      <a:pt x="203" y="182"/>
                      <a:pt x="203" y="182"/>
                      <a:pt x="203" y="182"/>
                    </a:cubicBezTo>
                    <a:cubicBezTo>
                      <a:pt x="202" y="181"/>
                      <a:pt x="202" y="181"/>
                      <a:pt x="202" y="181"/>
                    </a:cubicBezTo>
                    <a:cubicBezTo>
                      <a:pt x="202" y="181"/>
                      <a:pt x="202" y="181"/>
                      <a:pt x="202" y="181"/>
                    </a:cubicBezTo>
                    <a:cubicBezTo>
                      <a:pt x="201" y="181"/>
                      <a:pt x="201" y="181"/>
                      <a:pt x="201" y="181"/>
                    </a:cubicBezTo>
                    <a:cubicBezTo>
                      <a:pt x="200" y="181"/>
                      <a:pt x="200" y="181"/>
                      <a:pt x="200" y="181"/>
                    </a:cubicBezTo>
                    <a:cubicBezTo>
                      <a:pt x="200" y="180"/>
                      <a:pt x="200" y="180"/>
                      <a:pt x="200" y="180"/>
                    </a:cubicBezTo>
                    <a:cubicBezTo>
                      <a:pt x="199" y="180"/>
                      <a:pt x="199" y="180"/>
                      <a:pt x="199" y="180"/>
                    </a:cubicBezTo>
                    <a:cubicBezTo>
                      <a:pt x="199" y="181"/>
                      <a:pt x="199" y="181"/>
                      <a:pt x="199" y="181"/>
                    </a:cubicBezTo>
                    <a:cubicBezTo>
                      <a:pt x="199" y="181"/>
                      <a:pt x="199" y="181"/>
                      <a:pt x="199" y="181"/>
                    </a:cubicBezTo>
                    <a:cubicBezTo>
                      <a:pt x="199" y="182"/>
                      <a:pt x="199" y="182"/>
                      <a:pt x="199" y="182"/>
                    </a:cubicBezTo>
                    <a:cubicBezTo>
                      <a:pt x="199" y="182"/>
                      <a:pt x="199" y="182"/>
                      <a:pt x="199" y="182"/>
                    </a:cubicBezTo>
                    <a:cubicBezTo>
                      <a:pt x="198" y="182"/>
                      <a:pt x="198" y="182"/>
                      <a:pt x="198" y="182"/>
                    </a:cubicBezTo>
                    <a:cubicBezTo>
                      <a:pt x="198" y="182"/>
                      <a:pt x="198" y="182"/>
                      <a:pt x="198" y="182"/>
                    </a:cubicBezTo>
                    <a:cubicBezTo>
                      <a:pt x="198" y="183"/>
                      <a:pt x="198" y="183"/>
                      <a:pt x="198" y="183"/>
                    </a:cubicBezTo>
                    <a:cubicBezTo>
                      <a:pt x="198" y="183"/>
                      <a:pt x="198" y="183"/>
                      <a:pt x="198" y="183"/>
                    </a:cubicBezTo>
                    <a:cubicBezTo>
                      <a:pt x="197" y="184"/>
                      <a:pt x="197" y="184"/>
                      <a:pt x="197" y="184"/>
                    </a:cubicBezTo>
                    <a:cubicBezTo>
                      <a:pt x="197" y="185"/>
                      <a:pt x="197" y="185"/>
                      <a:pt x="197" y="185"/>
                    </a:cubicBezTo>
                    <a:cubicBezTo>
                      <a:pt x="197" y="186"/>
                      <a:pt x="197" y="186"/>
                      <a:pt x="197" y="186"/>
                    </a:cubicBezTo>
                    <a:cubicBezTo>
                      <a:pt x="198" y="186"/>
                      <a:pt x="198" y="186"/>
                      <a:pt x="198" y="186"/>
                    </a:cubicBezTo>
                    <a:cubicBezTo>
                      <a:pt x="198" y="187"/>
                      <a:pt x="198" y="187"/>
                      <a:pt x="198" y="187"/>
                    </a:cubicBezTo>
                    <a:cubicBezTo>
                      <a:pt x="199" y="187"/>
                      <a:pt x="199" y="187"/>
                      <a:pt x="199" y="187"/>
                    </a:cubicBezTo>
                    <a:cubicBezTo>
                      <a:pt x="199" y="187"/>
                      <a:pt x="199" y="187"/>
                      <a:pt x="199" y="187"/>
                    </a:cubicBezTo>
                    <a:cubicBezTo>
                      <a:pt x="199" y="188"/>
                      <a:pt x="199" y="188"/>
                      <a:pt x="199" y="188"/>
                    </a:cubicBezTo>
                    <a:cubicBezTo>
                      <a:pt x="199" y="189"/>
                      <a:pt x="199" y="189"/>
                      <a:pt x="199" y="189"/>
                    </a:cubicBezTo>
                    <a:cubicBezTo>
                      <a:pt x="200" y="189"/>
                      <a:pt x="200" y="189"/>
                      <a:pt x="200" y="189"/>
                    </a:cubicBezTo>
                    <a:cubicBezTo>
                      <a:pt x="200" y="190"/>
                      <a:pt x="200" y="190"/>
                      <a:pt x="200" y="190"/>
                    </a:cubicBezTo>
                    <a:cubicBezTo>
                      <a:pt x="199" y="191"/>
                      <a:pt x="199" y="191"/>
                      <a:pt x="199" y="191"/>
                    </a:cubicBezTo>
                    <a:cubicBezTo>
                      <a:pt x="198" y="191"/>
                      <a:pt x="198" y="191"/>
                      <a:pt x="198" y="191"/>
                    </a:cubicBezTo>
                    <a:cubicBezTo>
                      <a:pt x="198" y="191"/>
                      <a:pt x="198" y="191"/>
                      <a:pt x="198" y="191"/>
                    </a:cubicBezTo>
                    <a:cubicBezTo>
                      <a:pt x="198" y="191"/>
                      <a:pt x="198" y="191"/>
                      <a:pt x="198" y="191"/>
                    </a:cubicBezTo>
                    <a:cubicBezTo>
                      <a:pt x="197" y="191"/>
                      <a:pt x="197" y="191"/>
                      <a:pt x="197" y="191"/>
                    </a:cubicBezTo>
                    <a:cubicBezTo>
                      <a:pt x="197" y="191"/>
                      <a:pt x="197" y="191"/>
                      <a:pt x="197" y="191"/>
                    </a:cubicBezTo>
                    <a:cubicBezTo>
                      <a:pt x="195" y="191"/>
                      <a:pt x="195" y="191"/>
                      <a:pt x="195" y="191"/>
                    </a:cubicBezTo>
                    <a:cubicBezTo>
                      <a:pt x="195" y="191"/>
                      <a:pt x="195" y="191"/>
                      <a:pt x="195" y="191"/>
                    </a:cubicBezTo>
                    <a:cubicBezTo>
                      <a:pt x="194" y="190"/>
                      <a:pt x="194" y="190"/>
                      <a:pt x="194" y="190"/>
                    </a:cubicBezTo>
                    <a:cubicBezTo>
                      <a:pt x="194" y="190"/>
                      <a:pt x="194" y="190"/>
                      <a:pt x="194" y="190"/>
                    </a:cubicBezTo>
                    <a:cubicBezTo>
                      <a:pt x="193" y="190"/>
                      <a:pt x="193" y="190"/>
                      <a:pt x="193" y="190"/>
                    </a:cubicBezTo>
                    <a:cubicBezTo>
                      <a:pt x="193" y="191"/>
                      <a:pt x="193" y="191"/>
                      <a:pt x="193" y="191"/>
                    </a:cubicBezTo>
                    <a:cubicBezTo>
                      <a:pt x="192" y="191"/>
                      <a:pt x="192" y="191"/>
                      <a:pt x="192" y="191"/>
                    </a:cubicBezTo>
                    <a:cubicBezTo>
                      <a:pt x="192" y="191"/>
                      <a:pt x="192" y="191"/>
                      <a:pt x="192" y="191"/>
                    </a:cubicBezTo>
                    <a:cubicBezTo>
                      <a:pt x="191" y="191"/>
                      <a:pt x="191" y="191"/>
                      <a:pt x="191" y="191"/>
                    </a:cubicBezTo>
                    <a:cubicBezTo>
                      <a:pt x="190" y="190"/>
                      <a:pt x="190" y="190"/>
                      <a:pt x="190" y="190"/>
                    </a:cubicBezTo>
                    <a:cubicBezTo>
                      <a:pt x="189" y="190"/>
                      <a:pt x="189" y="190"/>
                      <a:pt x="189" y="190"/>
                    </a:cubicBezTo>
                    <a:cubicBezTo>
                      <a:pt x="189" y="189"/>
                      <a:pt x="189" y="189"/>
                      <a:pt x="189" y="189"/>
                    </a:cubicBezTo>
                    <a:cubicBezTo>
                      <a:pt x="188" y="189"/>
                      <a:pt x="188" y="189"/>
                      <a:pt x="188" y="189"/>
                    </a:cubicBezTo>
                    <a:cubicBezTo>
                      <a:pt x="188" y="188"/>
                      <a:pt x="188" y="188"/>
                      <a:pt x="188" y="188"/>
                    </a:cubicBezTo>
                    <a:cubicBezTo>
                      <a:pt x="187" y="188"/>
                      <a:pt x="187" y="188"/>
                      <a:pt x="187" y="188"/>
                    </a:cubicBezTo>
                    <a:cubicBezTo>
                      <a:pt x="187" y="189"/>
                      <a:pt x="187" y="189"/>
                      <a:pt x="187" y="189"/>
                    </a:cubicBezTo>
                    <a:cubicBezTo>
                      <a:pt x="186" y="189"/>
                      <a:pt x="186" y="189"/>
                      <a:pt x="186" y="189"/>
                    </a:cubicBezTo>
                    <a:cubicBezTo>
                      <a:pt x="186" y="189"/>
                      <a:pt x="186" y="189"/>
                      <a:pt x="186" y="189"/>
                    </a:cubicBezTo>
                    <a:cubicBezTo>
                      <a:pt x="185" y="189"/>
                      <a:pt x="185" y="189"/>
                      <a:pt x="185" y="189"/>
                    </a:cubicBezTo>
                    <a:cubicBezTo>
                      <a:pt x="185" y="188"/>
                      <a:pt x="185" y="188"/>
                      <a:pt x="185" y="188"/>
                    </a:cubicBezTo>
                    <a:cubicBezTo>
                      <a:pt x="185" y="188"/>
                      <a:pt x="185" y="188"/>
                      <a:pt x="185" y="188"/>
                    </a:cubicBezTo>
                    <a:cubicBezTo>
                      <a:pt x="185" y="187"/>
                      <a:pt x="185" y="187"/>
                      <a:pt x="185" y="187"/>
                    </a:cubicBezTo>
                    <a:cubicBezTo>
                      <a:pt x="185" y="187"/>
                      <a:pt x="185" y="187"/>
                      <a:pt x="185" y="187"/>
                    </a:cubicBezTo>
                    <a:cubicBezTo>
                      <a:pt x="184" y="188"/>
                      <a:pt x="184" y="188"/>
                      <a:pt x="184" y="188"/>
                    </a:cubicBezTo>
                    <a:cubicBezTo>
                      <a:pt x="183" y="188"/>
                      <a:pt x="183" y="188"/>
                      <a:pt x="183" y="188"/>
                    </a:cubicBezTo>
                    <a:cubicBezTo>
                      <a:pt x="183" y="188"/>
                      <a:pt x="183" y="188"/>
                      <a:pt x="183" y="188"/>
                    </a:cubicBezTo>
                    <a:cubicBezTo>
                      <a:pt x="182" y="188"/>
                      <a:pt x="182" y="188"/>
                      <a:pt x="182" y="188"/>
                    </a:cubicBezTo>
                    <a:cubicBezTo>
                      <a:pt x="181" y="188"/>
                      <a:pt x="181" y="188"/>
                      <a:pt x="181" y="188"/>
                    </a:cubicBezTo>
                    <a:cubicBezTo>
                      <a:pt x="181" y="188"/>
                      <a:pt x="181" y="188"/>
                      <a:pt x="181" y="188"/>
                    </a:cubicBezTo>
                    <a:cubicBezTo>
                      <a:pt x="181" y="189"/>
                      <a:pt x="181" y="189"/>
                      <a:pt x="181" y="189"/>
                    </a:cubicBezTo>
                    <a:cubicBezTo>
                      <a:pt x="180" y="189"/>
                      <a:pt x="180" y="189"/>
                      <a:pt x="180" y="189"/>
                    </a:cubicBezTo>
                    <a:cubicBezTo>
                      <a:pt x="179" y="189"/>
                      <a:pt x="179" y="189"/>
                      <a:pt x="179" y="189"/>
                    </a:cubicBezTo>
                    <a:cubicBezTo>
                      <a:pt x="179" y="189"/>
                      <a:pt x="179" y="189"/>
                      <a:pt x="179" y="189"/>
                    </a:cubicBezTo>
                    <a:cubicBezTo>
                      <a:pt x="179" y="190"/>
                      <a:pt x="179" y="190"/>
                      <a:pt x="179" y="190"/>
                    </a:cubicBezTo>
                    <a:cubicBezTo>
                      <a:pt x="179" y="190"/>
                      <a:pt x="179" y="190"/>
                      <a:pt x="179" y="190"/>
                    </a:cubicBezTo>
                    <a:cubicBezTo>
                      <a:pt x="179" y="190"/>
                      <a:pt x="179" y="190"/>
                      <a:pt x="179" y="190"/>
                    </a:cubicBezTo>
                    <a:cubicBezTo>
                      <a:pt x="179" y="191"/>
                      <a:pt x="179" y="191"/>
                      <a:pt x="179" y="191"/>
                    </a:cubicBezTo>
                    <a:cubicBezTo>
                      <a:pt x="178" y="191"/>
                      <a:pt x="178" y="191"/>
                      <a:pt x="178" y="191"/>
                    </a:cubicBezTo>
                    <a:cubicBezTo>
                      <a:pt x="178" y="191"/>
                      <a:pt x="178" y="191"/>
                      <a:pt x="178" y="191"/>
                    </a:cubicBezTo>
                    <a:cubicBezTo>
                      <a:pt x="178" y="192"/>
                      <a:pt x="178" y="192"/>
                      <a:pt x="178" y="192"/>
                    </a:cubicBezTo>
                    <a:cubicBezTo>
                      <a:pt x="177" y="192"/>
                      <a:pt x="177" y="192"/>
                      <a:pt x="177" y="192"/>
                    </a:cubicBezTo>
                    <a:cubicBezTo>
                      <a:pt x="177" y="193"/>
                      <a:pt x="177" y="193"/>
                      <a:pt x="177" y="193"/>
                    </a:cubicBezTo>
                    <a:cubicBezTo>
                      <a:pt x="177" y="193"/>
                      <a:pt x="177" y="193"/>
                      <a:pt x="177" y="193"/>
                    </a:cubicBezTo>
                    <a:cubicBezTo>
                      <a:pt x="176" y="193"/>
                      <a:pt x="176" y="193"/>
                      <a:pt x="176" y="193"/>
                    </a:cubicBezTo>
                    <a:cubicBezTo>
                      <a:pt x="175" y="194"/>
                      <a:pt x="175" y="194"/>
                      <a:pt x="175" y="194"/>
                    </a:cubicBezTo>
                    <a:cubicBezTo>
                      <a:pt x="175" y="194"/>
                      <a:pt x="175" y="194"/>
                      <a:pt x="175" y="194"/>
                    </a:cubicBezTo>
                    <a:cubicBezTo>
                      <a:pt x="174" y="194"/>
                      <a:pt x="174" y="194"/>
                      <a:pt x="174" y="194"/>
                    </a:cubicBezTo>
                    <a:cubicBezTo>
                      <a:pt x="173" y="195"/>
                      <a:pt x="173" y="195"/>
                      <a:pt x="173" y="195"/>
                    </a:cubicBezTo>
                    <a:cubicBezTo>
                      <a:pt x="173" y="196"/>
                      <a:pt x="173" y="196"/>
                      <a:pt x="173" y="196"/>
                    </a:cubicBezTo>
                    <a:cubicBezTo>
                      <a:pt x="173" y="196"/>
                      <a:pt x="173" y="196"/>
                      <a:pt x="173" y="196"/>
                    </a:cubicBezTo>
                    <a:cubicBezTo>
                      <a:pt x="172" y="196"/>
                      <a:pt x="172" y="196"/>
                      <a:pt x="172" y="196"/>
                    </a:cubicBezTo>
                    <a:cubicBezTo>
                      <a:pt x="172" y="195"/>
                      <a:pt x="172" y="195"/>
                      <a:pt x="172" y="195"/>
                    </a:cubicBezTo>
                    <a:cubicBezTo>
                      <a:pt x="172" y="195"/>
                      <a:pt x="172" y="195"/>
                      <a:pt x="172" y="195"/>
                    </a:cubicBezTo>
                    <a:cubicBezTo>
                      <a:pt x="171" y="195"/>
                      <a:pt x="171" y="195"/>
                      <a:pt x="171" y="195"/>
                    </a:cubicBezTo>
                    <a:cubicBezTo>
                      <a:pt x="171" y="195"/>
                      <a:pt x="171" y="195"/>
                      <a:pt x="171" y="195"/>
                    </a:cubicBezTo>
                    <a:cubicBezTo>
                      <a:pt x="170" y="194"/>
                      <a:pt x="170" y="194"/>
                      <a:pt x="170" y="194"/>
                    </a:cubicBezTo>
                    <a:cubicBezTo>
                      <a:pt x="169" y="194"/>
                      <a:pt x="169" y="194"/>
                      <a:pt x="169" y="194"/>
                    </a:cubicBezTo>
                    <a:cubicBezTo>
                      <a:pt x="169" y="194"/>
                      <a:pt x="169" y="194"/>
                      <a:pt x="169" y="194"/>
                    </a:cubicBezTo>
                    <a:cubicBezTo>
                      <a:pt x="170" y="193"/>
                      <a:pt x="170" y="193"/>
                      <a:pt x="170" y="193"/>
                    </a:cubicBezTo>
                    <a:cubicBezTo>
                      <a:pt x="169" y="193"/>
                      <a:pt x="169" y="193"/>
                      <a:pt x="169" y="193"/>
                    </a:cubicBezTo>
                    <a:cubicBezTo>
                      <a:pt x="169" y="193"/>
                      <a:pt x="169" y="193"/>
                      <a:pt x="169" y="193"/>
                    </a:cubicBezTo>
                    <a:cubicBezTo>
                      <a:pt x="168" y="194"/>
                      <a:pt x="168" y="194"/>
                      <a:pt x="168" y="194"/>
                    </a:cubicBezTo>
                    <a:cubicBezTo>
                      <a:pt x="168" y="194"/>
                      <a:pt x="168" y="194"/>
                      <a:pt x="168" y="194"/>
                    </a:cubicBezTo>
                    <a:cubicBezTo>
                      <a:pt x="166" y="194"/>
                      <a:pt x="166" y="194"/>
                      <a:pt x="166" y="194"/>
                    </a:cubicBezTo>
                    <a:cubicBezTo>
                      <a:pt x="166" y="194"/>
                      <a:pt x="166" y="194"/>
                      <a:pt x="166" y="194"/>
                    </a:cubicBezTo>
                    <a:cubicBezTo>
                      <a:pt x="166" y="195"/>
                      <a:pt x="166" y="195"/>
                      <a:pt x="166" y="195"/>
                    </a:cubicBezTo>
                    <a:cubicBezTo>
                      <a:pt x="165" y="194"/>
                      <a:pt x="165" y="194"/>
                      <a:pt x="165" y="194"/>
                    </a:cubicBezTo>
                    <a:cubicBezTo>
                      <a:pt x="165" y="194"/>
                      <a:pt x="165" y="194"/>
                      <a:pt x="165" y="194"/>
                    </a:cubicBezTo>
                    <a:cubicBezTo>
                      <a:pt x="164" y="194"/>
                      <a:pt x="164" y="194"/>
                      <a:pt x="164" y="194"/>
                    </a:cubicBezTo>
                    <a:cubicBezTo>
                      <a:pt x="164" y="194"/>
                      <a:pt x="164" y="194"/>
                      <a:pt x="164" y="194"/>
                    </a:cubicBezTo>
                    <a:cubicBezTo>
                      <a:pt x="164" y="194"/>
                      <a:pt x="164" y="194"/>
                      <a:pt x="164" y="194"/>
                    </a:cubicBezTo>
                    <a:cubicBezTo>
                      <a:pt x="164" y="193"/>
                      <a:pt x="164" y="193"/>
                      <a:pt x="164" y="193"/>
                    </a:cubicBezTo>
                    <a:cubicBezTo>
                      <a:pt x="164" y="193"/>
                      <a:pt x="164" y="193"/>
                      <a:pt x="164" y="193"/>
                    </a:cubicBezTo>
                    <a:cubicBezTo>
                      <a:pt x="164" y="193"/>
                      <a:pt x="164" y="193"/>
                      <a:pt x="164" y="193"/>
                    </a:cubicBezTo>
                    <a:cubicBezTo>
                      <a:pt x="164" y="192"/>
                      <a:pt x="164" y="192"/>
                      <a:pt x="164" y="192"/>
                    </a:cubicBezTo>
                    <a:cubicBezTo>
                      <a:pt x="163" y="192"/>
                      <a:pt x="163" y="192"/>
                      <a:pt x="163" y="192"/>
                    </a:cubicBezTo>
                    <a:cubicBezTo>
                      <a:pt x="163" y="192"/>
                      <a:pt x="163" y="192"/>
                      <a:pt x="163" y="192"/>
                    </a:cubicBezTo>
                    <a:cubicBezTo>
                      <a:pt x="163" y="192"/>
                      <a:pt x="163" y="192"/>
                      <a:pt x="163" y="192"/>
                    </a:cubicBezTo>
                    <a:cubicBezTo>
                      <a:pt x="162" y="191"/>
                      <a:pt x="162" y="191"/>
                      <a:pt x="162" y="191"/>
                    </a:cubicBezTo>
                    <a:cubicBezTo>
                      <a:pt x="162" y="191"/>
                      <a:pt x="162" y="191"/>
                      <a:pt x="162" y="191"/>
                    </a:cubicBezTo>
                    <a:cubicBezTo>
                      <a:pt x="161" y="191"/>
                      <a:pt x="161" y="191"/>
                      <a:pt x="161" y="191"/>
                    </a:cubicBezTo>
                    <a:cubicBezTo>
                      <a:pt x="161" y="190"/>
                      <a:pt x="161" y="190"/>
                      <a:pt x="161" y="190"/>
                    </a:cubicBezTo>
                    <a:cubicBezTo>
                      <a:pt x="160" y="189"/>
                      <a:pt x="160" y="189"/>
                      <a:pt x="160" y="189"/>
                    </a:cubicBezTo>
                    <a:cubicBezTo>
                      <a:pt x="159" y="189"/>
                      <a:pt x="159" y="189"/>
                      <a:pt x="159" y="189"/>
                    </a:cubicBezTo>
                    <a:cubicBezTo>
                      <a:pt x="158" y="189"/>
                      <a:pt x="158" y="189"/>
                      <a:pt x="158" y="189"/>
                    </a:cubicBezTo>
                    <a:cubicBezTo>
                      <a:pt x="157" y="189"/>
                      <a:pt x="157" y="189"/>
                      <a:pt x="157" y="189"/>
                    </a:cubicBezTo>
                    <a:cubicBezTo>
                      <a:pt x="157" y="189"/>
                      <a:pt x="157" y="189"/>
                      <a:pt x="157" y="189"/>
                    </a:cubicBezTo>
                    <a:cubicBezTo>
                      <a:pt x="157" y="190"/>
                      <a:pt x="157" y="190"/>
                      <a:pt x="157" y="190"/>
                    </a:cubicBezTo>
                    <a:cubicBezTo>
                      <a:pt x="157" y="190"/>
                      <a:pt x="157" y="190"/>
                      <a:pt x="157" y="190"/>
                    </a:cubicBezTo>
                    <a:cubicBezTo>
                      <a:pt x="156" y="190"/>
                      <a:pt x="156" y="190"/>
                      <a:pt x="156" y="190"/>
                    </a:cubicBezTo>
                    <a:cubicBezTo>
                      <a:pt x="156" y="190"/>
                      <a:pt x="156" y="190"/>
                      <a:pt x="156" y="190"/>
                    </a:cubicBezTo>
                    <a:cubicBezTo>
                      <a:pt x="155" y="190"/>
                      <a:pt x="155" y="190"/>
                      <a:pt x="155" y="190"/>
                    </a:cubicBezTo>
                    <a:cubicBezTo>
                      <a:pt x="155" y="190"/>
                      <a:pt x="155" y="190"/>
                      <a:pt x="155" y="190"/>
                    </a:cubicBezTo>
                    <a:cubicBezTo>
                      <a:pt x="154" y="190"/>
                      <a:pt x="154" y="190"/>
                      <a:pt x="154" y="190"/>
                    </a:cubicBezTo>
                    <a:cubicBezTo>
                      <a:pt x="154" y="190"/>
                      <a:pt x="154" y="190"/>
                      <a:pt x="154" y="190"/>
                    </a:cubicBezTo>
                    <a:cubicBezTo>
                      <a:pt x="153" y="190"/>
                      <a:pt x="153" y="190"/>
                      <a:pt x="153" y="190"/>
                    </a:cubicBezTo>
                    <a:cubicBezTo>
                      <a:pt x="153" y="190"/>
                      <a:pt x="153" y="190"/>
                      <a:pt x="153" y="190"/>
                    </a:cubicBezTo>
                    <a:cubicBezTo>
                      <a:pt x="152" y="190"/>
                      <a:pt x="152" y="190"/>
                      <a:pt x="152" y="190"/>
                    </a:cubicBezTo>
                    <a:cubicBezTo>
                      <a:pt x="152" y="189"/>
                      <a:pt x="152" y="189"/>
                      <a:pt x="152" y="189"/>
                    </a:cubicBezTo>
                    <a:cubicBezTo>
                      <a:pt x="152" y="189"/>
                      <a:pt x="152" y="189"/>
                      <a:pt x="152" y="189"/>
                    </a:cubicBezTo>
                    <a:cubicBezTo>
                      <a:pt x="151" y="189"/>
                      <a:pt x="151" y="189"/>
                      <a:pt x="151" y="189"/>
                    </a:cubicBezTo>
                    <a:cubicBezTo>
                      <a:pt x="151" y="189"/>
                      <a:pt x="151" y="189"/>
                      <a:pt x="151" y="189"/>
                    </a:cubicBezTo>
                    <a:cubicBezTo>
                      <a:pt x="151" y="189"/>
                      <a:pt x="151" y="189"/>
                      <a:pt x="151" y="189"/>
                    </a:cubicBezTo>
                    <a:cubicBezTo>
                      <a:pt x="151" y="190"/>
                      <a:pt x="151" y="190"/>
                      <a:pt x="151" y="190"/>
                    </a:cubicBezTo>
                    <a:cubicBezTo>
                      <a:pt x="151" y="190"/>
                      <a:pt x="151" y="190"/>
                      <a:pt x="151" y="190"/>
                    </a:cubicBezTo>
                    <a:cubicBezTo>
                      <a:pt x="150" y="190"/>
                      <a:pt x="150" y="190"/>
                      <a:pt x="150" y="190"/>
                    </a:cubicBezTo>
                    <a:cubicBezTo>
                      <a:pt x="150" y="190"/>
                      <a:pt x="150" y="190"/>
                      <a:pt x="150" y="190"/>
                    </a:cubicBezTo>
                    <a:cubicBezTo>
                      <a:pt x="143" y="181"/>
                      <a:pt x="143" y="181"/>
                      <a:pt x="143" y="181"/>
                    </a:cubicBezTo>
                    <a:cubicBezTo>
                      <a:pt x="137" y="177"/>
                      <a:pt x="137" y="177"/>
                      <a:pt x="137" y="177"/>
                    </a:cubicBezTo>
                    <a:cubicBezTo>
                      <a:pt x="137" y="177"/>
                      <a:pt x="137" y="177"/>
                      <a:pt x="137" y="177"/>
                    </a:cubicBezTo>
                    <a:cubicBezTo>
                      <a:pt x="137" y="177"/>
                      <a:pt x="137" y="177"/>
                      <a:pt x="137" y="177"/>
                    </a:cubicBezTo>
                    <a:cubicBezTo>
                      <a:pt x="138" y="176"/>
                      <a:pt x="138" y="176"/>
                      <a:pt x="138" y="176"/>
                    </a:cubicBezTo>
                    <a:cubicBezTo>
                      <a:pt x="138" y="176"/>
                      <a:pt x="138" y="176"/>
                      <a:pt x="138" y="176"/>
                    </a:cubicBezTo>
                    <a:cubicBezTo>
                      <a:pt x="138" y="176"/>
                      <a:pt x="138" y="176"/>
                      <a:pt x="138" y="176"/>
                    </a:cubicBezTo>
                    <a:cubicBezTo>
                      <a:pt x="137" y="176"/>
                      <a:pt x="137" y="176"/>
                      <a:pt x="137" y="176"/>
                    </a:cubicBezTo>
                    <a:cubicBezTo>
                      <a:pt x="136" y="176"/>
                      <a:pt x="136" y="176"/>
                      <a:pt x="136" y="176"/>
                    </a:cubicBezTo>
                    <a:cubicBezTo>
                      <a:pt x="136" y="176"/>
                      <a:pt x="136" y="176"/>
                      <a:pt x="136" y="176"/>
                    </a:cubicBezTo>
                    <a:cubicBezTo>
                      <a:pt x="135" y="177"/>
                      <a:pt x="135" y="177"/>
                      <a:pt x="135" y="177"/>
                    </a:cubicBezTo>
                    <a:cubicBezTo>
                      <a:pt x="135" y="177"/>
                      <a:pt x="135" y="177"/>
                      <a:pt x="135" y="177"/>
                    </a:cubicBezTo>
                    <a:cubicBezTo>
                      <a:pt x="135" y="178"/>
                      <a:pt x="135" y="178"/>
                      <a:pt x="135" y="178"/>
                    </a:cubicBezTo>
                    <a:cubicBezTo>
                      <a:pt x="134" y="178"/>
                      <a:pt x="134" y="178"/>
                      <a:pt x="134" y="178"/>
                    </a:cubicBezTo>
                    <a:cubicBezTo>
                      <a:pt x="134" y="178"/>
                      <a:pt x="134" y="178"/>
                      <a:pt x="134" y="178"/>
                    </a:cubicBezTo>
                    <a:cubicBezTo>
                      <a:pt x="133" y="179"/>
                      <a:pt x="133" y="179"/>
                      <a:pt x="133" y="179"/>
                    </a:cubicBezTo>
                    <a:cubicBezTo>
                      <a:pt x="133" y="179"/>
                      <a:pt x="133" y="179"/>
                      <a:pt x="133" y="179"/>
                    </a:cubicBezTo>
                    <a:cubicBezTo>
                      <a:pt x="132" y="179"/>
                      <a:pt x="132" y="179"/>
                      <a:pt x="132" y="179"/>
                    </a:cubicBezTo>
                    <a:cubicBezTo>
                      <a:pt x="132" y="180"/>
                      <a:pt x="132" y="180"/>
                      <a:pt x="132" y="180"/>
                    </a:cubicBezTo>
                    <a:cubicBezTo>
                      <a:pt x="132" y="180"/>
                      <a:pt x="132" y="180"/>
                      <a:pt x="132" y="180"/>
                    </a:cubicBezTo>
                    <a:cubicBezTo>
                      <a:pt x="131" y="180"/>
                      <a:pt x="131" y="180"/>
                      <a:pt x="131" y="180"/>
                    </a:cubicBezTo>
                    <a:cubicBezTo>
                      <a:pt x="130" y="180"/>
                      <a:pt x="130" y="180"/>
                      <a:pt x="130" y="180"/>
                    </a:cubicBezTo>
                    <a:cubicBezTo>
                      <a:pt x="130" y="180"/>
                      <a:pt x="130" y="180"/>
                      <a:pt x="130" y="180"/>
                    </a:cubicBezTo>
                    <a:cubicBezTo>
                      <a:pt x="129" y="180"/>
                      <a:pt x="129" y="180"/>
                      <a:pt x="129" y="180"/>
                    </a:cubicBezTo>
                    <a:cubicBezTo>
                      <a:pt x="129" y="180"/>
                      <a:pt x="129" y="180"/>
                      <a:pt x="129" y="180"/>
                    </a:cubicBezTo>
                    <a:cubicBezTo>
                      <a:pt x="129" y="180"/>
                      <a:pt x="129" y="180"/>
                      <a:pt x="129" y="180"/>
                    </a:cubicBezTo>
                    <a:cubicBezTo>
                      <a:pt x="129" y="179"/>
                      <a:pt x="129" y="179"/>
                      <a:pt x="129" y="179"/>
                    </a:cubicBezTo>
                    <a:cubicBezTo>
                      <a:pt x="129" y="179"/>
                      <a:pt x="129" y="179"/>
                      <a:pt x="129" y="179"/>
                    </a:cubicBezTo>
                    <a:cubicBezTo>
                      <a:pt x="129" y="178"/>
                      <a:pt x="129" y="178"/>
                      <a:pt x="129" y="178"/>
                    </a:cubicBezTo>
                    <a:cubicBezTo>
                      <a:pt x="129" y="178"/>
                      <a:pt x="129" y="178"/>
                      <a:pt x="129" y="178"/>
                    </a:cubicBezTo>
                    <a:cubicBezTo>
                      <a:pt x="128" y="178"/>
                      <a:pt x="128" y="178"/>
                      <a:pt x="128" y="178"/>
                    </a:cubicBezTo>
                    <a:cubicBezTo>
                      <a:pt x="128" y="178"/>
                      <a:pt x="128" y="178"/>
                      <a:pt x="128" y="178"/>
                    </a:cubicBezTo>
                    <a:cubicBezTo>
                      <a:pt x="127" y="178"/>
                      <a:pt x="127" y="178"/>
                      <a:pt x="127" y="178"/>
                    </a:cubicBezTo>
                    <a:cubicBezTo>
                      <a:pt x="126" y="178"/>
                      <a:pt x="126" y="178"/>
                      <a:pt x="126" y="178"/>
                    </a:cubicBezTo>
                    <a:cubicBezTo>
                      <a:pt x="126" y="178"/>
                      <a:pt x="126" y="178"/>
                      <a:pt x="126" y="178"/>
                    </a:cubicBezTo>
                    <a:cubicBezTo>
                      <a:pt x="127" y="178"/>
                      <a:pt x="127" y="178"/>
                      <a:pt x="127" y="178"/>
                    </a:cubicBezTo>
                    <a:cubicBezTo>
                      <a:pt x="126" y="179"/>
                      <a:pt x="126" y="179"/>
                      <a:pt x="126" y="179"/>
                    </a:cubicBezTo>
                    <a:cubicBezTo>
                      <a:pt x="126" y="179"/>
                      <a:pt x="126" y="179"/>
                      <a:pt x="126" y="179"/>
                    </a:cubicBezTo>
                    <a:cubicBezTo>
                      <a:pt x="126" y="178"/>
                      <a:pt x="126" y="178"/>
                      <a:pt x="126" y="178"/>
                    </a:cubicBezTo>
                    <a:cubicBezTo>
                      <a:pt x="125" y="177"/>
                      <a:pt x="125" y="177"/>
                      <a:pt x="125" y="177"/>
                    </a:cubicBezTo>
                    <a:cubicBezTo>
                      <a:pt x="124" y="176"/>
                      <a:pt x="124" y="176"/>
                      <a:pt x="124" y="176"/>
                    </a:cubicBezTo>
                    <a:cubicBezTo>
                      <a:pt x="124" y="177"/>
                      <a:pt x="124" y="177"/>
                      <a:pt x="124" y="177"/>
                    </a:cubicBezTo>
                    <a:cubicBezTo>
                      <a:pt x="124" y="177"/>
                      <a:pt x="124" y="177"/>
                      <a:pt x="124" y="177"/>
                    </a:cubicBezTo>
                    <a:cubicBezTo>
                      <a:pt x="124" y="178"/>
                      <a:pt x="124" y="178"/>
                      <a:pt x="124" y="178"/>
                    </a:cubicBezTo>
                    <a:cubicBezTo>
                      <a:pt x="124" y="178"/>
                      <a:pt x="124" y="178"/>
                      <a:pt x="124" y="178"/>
                    </a:cubicBezTo>
                    <a:cubicBezTo>
                      <a:pt x="124" y="177"/>
                      <a:pt x="124" y="177"/>
                      <a:pt x="124" y="177"/>
                    </a:cubicBezTo>
                    <a:cubicBezTo>
                      <a:pt x="123" y="177"/>
                      <a:pt x="123" y="177"/>
                      <a:pt x="123" y="177"/>
                    </a:cubicBezTo>
                    <a:cubicBezTo>
                      <a:pt x="123" y="178"/>
                      <a:pt x="123" y="178"/>
                      <a:pt x="123" y="178"/>
                    </a:cubicBezTo>
                    <a:cubicBezTo>
                      <a:pt x="123" y="178"/>
                      <a:pt x="123" y="178"/>
                      <a:pt x="123" y="178"/>
                    </a:cubicBezTo>
                    <a:cubicBezTo>
                      <a:pt x="123" y="177"/>
                      <a:pt x="123" y="177"/>
                      <a:pt x="123" y="177"/>
                    </a:cubicBezTo>
                    <a:cubicBezTo>
                      <a:pt x="122" y="178"/>
                      <a:pt x="122" y="178"/>
                      <a:pt x="122" y="178"/>
                    </a:cubicBezTo>
                    <a:cubicBezTo>
                      <a:pt x="122" y="178"/>
                      <a:pt x="122" y="178"/>
                      <a:pt x="122" y="178"/>
                    </a:cubicBezTo>
                    <a:cubicBezTo>
                      <a:pt x="121" y="177"/>
                      <a:pt x="121" y="177"/>
                      <a:pt x="121" y="177"/>
                    </a:cubicBezTo>
                    <a:cubicBezTo>
                      <a:pt x="122" y="177"/>
                      <a:pt x="122" y="177"/>
                      <a:pt x="122" y="177"/>
                    </a:cubicBezTo>
                    <a:cubicBezTo>
                      <a:pt x="122" y="177"/>
                      <a:pt x="122" y="177"/>
                      <a:pt x="122" y="177"/>
                    </a:cubicBezTo>
                    <a:cubicBezTo>
                      <a:pt x="122" y="176"/>
                      <a:pt x="122" y="176"/>
                      <a:pt x="122" y="176"/>
                    </a:cubicBezTo>
                    <a:cubicBezTo>
                      <a:pt x="122" y="176"/>
                      <a:pt x="122" y="176"/>
                      <a:pt x="122" y="176"/>
                    </a:cubicBezTo>
                    <a:cubicBezTo>
                      <a:pt x="122" y="175"/>
                      <a:pt x="122" y="175"/>
                      <a:pt x="122" y="175"/>
                    </a:cubicBezTo>
                    <a:cubicBezTo>
                      <a:pt x="121" y="175"/>
                      <a:pt x="121" y="175"/>
                      <a:pt x="121" y="175"/>
                    </a:cubicBezTo>
                    <a:cubicBezTo>
                      <a:pt x="121" y="175"/>
                      <a:pt x="121" y="175"/>
                      <a:pt x="121" y="175"/>
                    </a:cubicBezTo>
                    <a:cubicBezTo>
                      <a:pt x="121" y="174"/>
                      <a:pt x="121" y="174"/>
                      <a:pt x="121" y="174"/>
                    </a:cubicBezTo>
                    <a:cubicBezTo>
                      <a:pt x="121" y="174"/>
                      <a:pt x="121" y="174"/>
                      <a:pt x="121" y="174"/>
                    </a:cubicBezTo>
                    <a:cubicBezTo>
                      <a:pt x="120" y="173"/>
                      <a:pt x="120" y="173"/>
                      <a:pt x="120" y="173"/>
                    </a:cubicBezTo>
                    <a:cubicBezTo>
                      <a:pt x="120" y="173"/>
                      <a:pt x="120" y="173"/>
                      <a:pt x="120" y="173"/>
                    </a:cubicBezTo>
                    <a:cubicBezTo>
                      <a:pt x="119" y="173"/>
                      <a:pt x="119" y="173"/>
                      <a:pt x="119" y="173"/>
                    </a:cubicBezTo>
                    <a:cubicBezTo>
                      <a:pt x="118" y="173"/>
                      <a:pt x="118" y="173"/>
                      <a:pt x="118" y="173"/>
                    </a:cubicBezTo>
                    <a:cubicBezTo>
                      <a:pt x="118" y="173"/>
                      <a:pt x="118" y="173"/>
                      <a:pt x="118" y="173"/>
                    </a:cubicBezTo>
                    <a:cubicBezTo>
                      <a:pt x="117" y="173"/>
                      <a:pt x="117" y="173"/>
                      <a:pt x="117" y="173"/>
                    </a:cubicBezTo>
                    <a:cubicBezTo>
                      <a:pt x="116" y="173"/>
                      <a:pt x="116" y="173"/>
                      <a:pt x="116" y="173"/>
                    </a:cubicBezTo>
                    <a:cubicBezTo>
                      <a:pt x="116" y="173"/>
                      <a:pt x="116" y="173"/>
                      <a:pt x="116" y="173"/>
                    </a:cubicBezTo>
                    <a:cubicBezTo>
                      <a:pt x="115" y="173"/>
                      <a:pt x="115" y="173"/>
                      <a:pt x="115" y="173"/>
                    </a:cubicBezTo>
                    <a:cubicBezTo>
                      <a:pt x="115" y="173"/>
                      <a:pt x="115" y="173"/>
                      <a:pt x="115" y="173"/>
                    </a:cubicBezTo>
                    <a:cubicBezTo>
                      <a:pt x="115" y="174"/>
                      <a:pt x="115" y="174"/>
                      <a:pt x="115" y="174"/>
                    </a:cubicBezTo>
                    <a:cubicBezTo>
                      <a:pt x="114" y="174"/>
                      <a:pt x="114" y="174"/>
                      <a:pt x="114" y="174"/>
                    </a:cubicBezTo>
                    <a:cubicBezTo>
                      <a:pt x="114" y="174"/>
                      <a:pt x="114" y="174"/>
                      <a:pt x="114" y="174"/>
                    </a:cubicBezTo>
                    <a:cubicBezTo>
                      <a:pt x="114" y="174"/>
                      <a:pt x="114" y="174"/>
                      <a:pt x="114" y="174"/>
                    </a:cubicBezTo>
                    <a:cubicBezTo>
                      <a:pt x="114" y="175"/>
                      <a:pt x="114" y="175"/>
                      <a:pt x="114" y="175"/>
                    </a:cubicBezTo>
                    <a:cubicBezTo>
                      <a:pt x="113" y="175"/>
                      <a:pt x="113" y="175"/>
                      <a:pt x="113" y="175"/>
                    </a:cubicBezTo>
                    <a:cubicBezTo>
                      <a:pt x="113" y="175"/>
                      <a:pt x="113" y="175"/>
                      <a:pt x="113" y="175"/>
                    </a:cubicBezTo>
                    <a:cubicBezTo>
                      <a:pt x="112" y="175"/>
                      <a:pt x="112" y="175"/>
                      <a:pt x="112" y="175"/>
                    </a:cubicBezTo>
                    <a:cubicBezTo>
                      <a:pt x="112" y="175"/>
                      <a:pt x="112" y="175"/>
                      <a:pt x="112" y="175"/>
                    </a:cubicBezTo>
                    <a:cubicBezTo>
                      <a:pt x="111" y="176"/>
                      <a:pt x="111" y="176"/>
                      <a:pt x="111" y="176"/>
                    </a:cubicBezTo>
                    <a:cubicBezTo>
                      <a:pt x="111" y="176"/>
                      <a:pt x="111" y="176"/>
                      <a:pt x="111" y="176"/>
                    </a:cubicBezTo>
                    <a:cubicBezTo>
                      <a:pt x="110" y="176"/>
                      <a:pt x="110" y="176"/>
                      <a:pt x="110" y="176"/>
                    </a:cubicBezTo>
                    <a:cubicBezTo>
                      <a:pt x="109" y="177"/>
                      <a:pt x="109" y="177"/>
                      <a:pt x="109" y="177"/>
                    </a:cubicBezTo>
                    <a:cubicBezTo>
                      <a:pt x="109" y="177"/>
                      <a:pt x="109" y="177"/>
                      <a:pt x="109" y="177"/>
                    </a:cubicBezTo>
                    <a:cubicBezTo>
                      <a:pt x="108" y="177"/>
                      <a:pt x="108" y="177"/>
                      <a:pt x="108" y="177"/>
                    </a:cubicBezTo>
                    <a:cubicBezTo>
                      <a:pt x="108" y="177"/>
                      <a:pt x="108" y="177"/>
                      <a:pt x="108" y="177"/>
                    </a:cubicBezTo>
                    <a:cubicBezTo>
                      <a:pt x="107" y="177"/>
                      <a:pt x="107" y="177"/>
                      <a:pt x="107" y="177"/>
                    </a:cubicBezTo>
                    <a:cubicBezTo>
                      <a:pt x="107" y="177"/>
                      <a:pt x="107" y="177"/>
                      <a:pt x="107" y="177"/>
                    </a:cubicBezTo>
                    <a:cubicBezTo>
                      <a:pt x="107" y="177"/>
                      <a:pt x="107" y="177"/>
                      <a:pt x="107" y="177"/>
                    </a:cubicBezTo>
                    <a:cubicBezTo>
                      <a:pt x="106" y="178"/>
                      <a:pt x="106" y="178"/>
                      <a:pt x="106" y="178"/>
                    </a:cubicBezTo>
                    <a:cubicBezTo>
                      <a:pt x="106" y="178"/>
                      <a:pt x="106" y="178"/>
                      <a:pt x="106" y="178"/>
                    </a:cubicBezTo>
                    <a:cubicBezTo>
                      <a:pt x="106" y="178"/>
                      <a:pt x="106" y="178"/>
                      <a:pt x="106" y="178"/>
                    </a:cubicBezTo>
                    <a:cubicBezTo>
                      <a:pt x="106" y="178"/>
                      <a:pt x="106" y="178"/>
                      <a:pt x="106" y="178"/>
                    </a:cubicBezTo>
                    <a:cubicBezTo>
                      <a:pt x="105" y="178"/>
                      <a:pt x="105" y="178"/>
                      <a:pt x="105" y="178"/>
                    </a:cubicBezTo>
                    <a:cubicBezTo>
                      <a:pt x="105" y="179"/>
                      <a:pt x="105" y="179"/>
                      <a:pt x="105" y="179"/>
                    </a:cubicBezTo>
                    <a:cubicBezTo>
                      <a:pt x="104" y="179"/>
                      <a:pt x="104" y="179"/>
                      <a:pt x="104" y="179"/>
                    </a:cubicBezTo>
                    <a:cubicBezTo>
                      <a:pt x="103" y="179"/>
                      <a:pt x="103" y="179"/>
                      <a:pt x="103" y="179"/>
                    </a:cubicBezTo>
                    <a:cubicBezTo>
                      <a:pt x="103" y="179"/>
                      <a:pt x="103" y="179"/>
                      <a:pt x="103" y="179"/>
                    </a:cubicBezTo>
                    <a:cubicBezTo>
                      <a:pt x="102" y="179"/>
                      <a:pt x="102" y="179"/>
                      <a:pt x="102" y="179"/>
                    </a:cubicBezTo>
                    <a:cubicBezTo>
                      <a:pt x="102" y="180"/>
                      <a:pt x="102" y="180"/>
                      <a:pt x="102" y="180"/>
                    </a:cubicBezTo>
                    <a:cubicBezTo>
                      <a:pt x="101" y="180"/>
                      <a:pt x="101" y="180"/>
                      <a:pt x="101" y="180"/>
                    </a:cubicBezTo>
                    <a:cubicBezTo>
                      <a:pt x="100" y="180"/>
                      <a:pt x="100" y="180"/>
                      <a:pt x="100" y="180"/>
                    </a:cubicBezTo>
                    <a:cubicBezTo>
                      <a:pt x="100" y="181"/>
                      <a:pt x="100" y="181"/>
                      <a:pt x="100" y="181"/>
                    </a:cubicBezTo>
                    <a:cubicBezTo>
                      <a:pt x="100" y="181"/>
                      <a:pt x="100" y="181"/>
                      <a:pt x="100" y="181"/>
                    </a:cubicBezTo>
                    <a:cubicBezTo>
                      <a:pt x="99" y="180"/>
                      <a:pt x="99" y="180"/>
                      <a:pt x="99" y="180"/>
                    </a:cubicBezTo>
                    <a:cubicBezTo>
                      <a:pt x="99" y="180"/>
                      <a:pt x="99" y="180"/>
                      <a:pt x="99" y="180"/>
                    </a:cubicBezTo>
                    <a:cubicBezTo>
                      <a:pt x="98" y="181"/>
                      <a:pt x="98" y="181"/>
                      <a:pt x="98" y="181"/>
                    </a:cubicBezTo>
                    <a:cubicBezTo>
                      <a:pt x="98" y="181"/>
                      <a:pt x="98" y="181"/>
                      <a:pt x="98" y="181"/>
                    </a:cubicBezTo>
                    <a:cubicBezTo>
                      <a:pt x="98" y="181"/>
                      <a:pt x="98" y="181"/>
                      <a:pt x="98" y="181"/>
                    </a:cubicBezTo>
                    <a:cubicBezTo>
                      <a:pt x="98" y="181"/>
                      <a:pt x="98" y="181"/>
                      <a:pt x="98" y="181"/>
                    </a:cubicBezTo>
                    <a:cubicBezTo>
                      <a:pt x="97" y="181"/>
                      <a:pt x="97" y="181"/>
                      <a:pt x="97" y="181"/>
                    </a:cubicBezTo>
                    <a:cubicBezTo>
                      <a:pt x="97" y="181"/>
                      <a:pt x="97" y="181"/>
                      <a:pt x="97" y="181"/>
                    </a:cubicBezTo>
                    <a:cubicBezTo>
                      <a:pt x="96" y="181"/>
                      <a:pt x="96" y="181"/>
                      <a:pt x="96" y="181"/>
                    </a:cubicBezTo>
                    <a:cubicBezTo>
                      <a:pt x="96" y="181"/>
                      <a:pt x="96" y="181"/>
                      <a:pt x="96" y="181"/>
                    </a:cubicBezTo>
                    <a:cubicBezTo>
                      <a:pt x="95" y="181"/>
                      <a:pt x="95" y="181"/>
                      <a:pt x="95" y="181"/>
                    </a:cubicBezTo>
                    <a:cubicBezTo>
                      <a:pt x="95" y="181"/>
                      <a:pt x="95" y="181"/>
                      <a:pt x="95" y="181"/>
                    </a:cubicBezTo>
                    <a:cubicBezTo>
                      <a:pt x="95" y="182"/>
                      <a:pt x="95" y="182"/>
                      <a:pt x="95" y="182"/>
                    </a:cubicBezTo>
                    <a:cubicBezTo>
                      <a:pt x="95" y="182"/>
                      <a:pt x="95" y="182"/>
                      <a:pt x="95" y="182"/>
                    </a:cubicBezTo>
                    <a:cubicBezTo>
                      <a:pt x="96" y="182"/>
                      <a:pt x="96" y="182"/>
                      <a:pt x="96" y="182"/>
                    </a:cubicBezTo>
                    <a:cubicBezTo>
                      <a:pt x="96" y="182"/>
                      <a:pt x="96" y="182"/>
                      <a:pt x="96" y="182"/>
                    </a:cubicBezTo>
                    <a:cubicBezTo>
                      <a:pt x="97" y="183"/>
                      <a:pt x="97" y="183"/>
                      <a:pt x="97" y="183"/>
                    </a:cubicBezTo>
                    <a:cubicBezTo>
                      <a:pt x="96" y="183"/>
                      <a:pt x="96" y="183"/>
                      <a:pt x="96" y="183"/>
                    </a:cubicBezTo>
                    <a:cubicBezTo>
                      <a:pt x="96" y="183"/>
                      <a:pt x="96" y="183"/>
                      <a:pt x="96" y="183"/>
                    </a:cubicBezTo>
                    <a:cubicBezTo>
                      <a:pt x="96" y="184"/>
                      <a:pt x="96" y="184"/>
                      <a:pt x="96" y="184"/>
                    </a:cubicBezTo>
                    <a:cubicBezTo>
                      <a:pt x="96" y="184"/>
                      <a:pt x="96" y="184"/>
                      <a:pt x="96" y="184"/>
                    </a:cubicBezTo>
                    <a:cubicBezTo>
                      <a:pt x="97" y="184"/>
                      <a:pt x="97" y="184"/>
                      <a:pt x="97" y="184"/>
                    </a:cubicBezTo>
                    <a:cubicBezTo>
                      <a:pt x="97" y="184"/>
                      <a:pt x="97" y="184"/>
                      <a:pt x="97" y="184"/>
                    </a:cubicBezTo>
                    <a:cubicBezTo>
                      <a:pt x="98" y="184"/>
                      <a:pt x="98" y="184"/>
                      <a:pt x="98" y="184"/>
                    </a:cubicBezTo>
                    <a:cubicBezTo>
                      <a:pt x="98" y="184"/>
                      <a:pt x="98" y="184"/>
                      <a:pt x="98" y="184"/>
                    </a:cubicBezTo>
                    <a:cubicBezTo>
                      <a:pt x="99" y="184"/>
                      <a:pt x="99" y="184"/>
                      <a:pt x="99" y="184"/>
                    </a:cubicBezTo>
                    <a:cubicBezTo>
                      <a:pt x="99" y="185"/>
                      <a:pt x="99" y="185"/>
                      <a:pt x="99" y="185"/>
                    </a:cubicBezTo>
                    <a:cubicBezTo>
                      <a:pt x="99" y="185"/>
                      <a:pt x="99" y="185"/>
                      <a:pt x="99" y="185"/>
                    </a:cubicBezTo>
                    <a:cubicBezTo>
                      <a:pt x="98" y="185"/>
                      <a:pt x="98" y="185"/>
                      <a:pt x="98" y="185"/>
                    </a:cubicBezTo>
                    <a:cubicBezTo>
                      <a:pt x="97" y="185"/>
                      <a:pt x="97" y="185"/>
                      <a:pt x="97" y="185"/>
                    </a:cubicBezTo>
                    <a:cubicBezTo>
                      <a:pt x="96" y="186"/>
                      <a:pt x="96" y="186"/>
                      <a:pt x="96" y="186"/>
                    </a:cubicBezTo>
                    <a:cubicBezTo>
                      <a:pt x="96" y="187"/>
                      <a:pt x="96" y="187"/>
                      <a:pt x="96" y="187"/>
                    </a:cubicBezTo>
                    <a:cubicBezTo>
                      <a:pt x="96" y="187"/>
                      <a:pt x="96" y="187"/>
                      <a:pt x="96" y="187"/>
                    </a:cubicBezTo>
                    <a:cubicBezTo>
                      <a:pt x="96" y="187"/>
                      <a:pt x="96" y="187"/>
                      <a:pt x="96" y="187"/>
                    </a:cubicBezTo>
                    <a:cubicBezTo>
                      <a:pt x="96" y="188"/>
                      <a:pt x="96" y="188"/>
                      <a:pt x="96" y="188"/>
                    </a:cubicBezTo>
                    <a:cubicBezTo>
                      <a:pt x="96" y="188"/>
                      <a:pt x="96" y="188"/>
                      <a:pt x="96" y="188"/>
                    </a:cubicBezTo>
                    <a:cubicBezTo>
                      <a:pt x="96" y="189"/>
                      <a:pt x="96" y="189"/>
                      <a:pt x="96" y="189"/>
                    </a:cubicBezTo>
                    <a:cubicBezTo>
                      <a:pt x="95" y="189"/>
                      <a:pt x="95" y="189"/>
                      <a:pt x="95" y="189"/>
                    </a:cubicBezTo>
                    <a:cubicBezTo>
                      <a:pt x="95" y="189"/>
                      <a:pt x="95" y="189"/>
                      <a:pt x="95" y="189"/>
                    </a:cubicBezTo>
                    <a:cubicBezTo>
                      <a:pt x="95" y="190"/>
                      <a:pt x="95" y="190"/>
                      <a:pt x="95" y="190"/>
                    </a:cubicBezTo>
                    <a:cubicBezTo>
                      <a:pt x="95" y="190"/>
                      <a:pt x="95" y="190"/>
                      <a:pt x="95" y="190"/>
                    </a:cubicBezTo>
                    <a:cubicBezTo>
                      <a:pt x="96" y="190"/>
                      <a:pt x="96" y="190"/>
                      <a:pt x="96" y="190"/>
                    </a:cubicBezTo>
                    <a:cubicBezTo>
                      <a:pt x="96" y="191"/>
                      <a:pt x="96" y="191"/>
                      <a:pt x="96" y="191"/>
                    </a:cubicBezTo>
                    <a:cubicBezTo>
                      <a:pt x="97" y="191"/>
                      <a:pt x="97" y="191"/>
                      <a:pt x="97" y="191"/>
                    </a:cubicBezTo>
                    <a:cubicBezTo>
                      <a:pt x="97" y="191"/>
                      <a:pt x="97" y="191"/>
                      <a:pt x="97" y="191"/>
                    </a:cubicBezTo>
                    <a:cubicBezTo>
                      <a:pt x="98" y="191"/>
                      <a:pt x="98" y="191"/>
                      <a:pt x="98" y="191"/>
                    </a:cubicBezTo>
                    <a:cubicBezTo>
                      <a:pt x="99" y="192"/>
                      <a:pt x="99" y="192"/>
                      <a:pt x="99" y="192"/>
                    </a:cubicBezTo>
                    <a:cubicBezTo>
                      <a:pt x="99" y="192"/>
                      <a:pt x="99" y="192"/>
                      <a:pt x="99" y="192"/>
                    </a:cubicBezTo>
                    <a:cubicBezTo>
                      <a:pt x="99" y="194"/>
                      <a:pt x="99" y="194"/>
                      <a:pt x="99" y="194"/>
                    </a:cubicBezTo>
                    <a:cubicBezTo>
                      <a:pt x="99" y="195"/>
                      <a:pt x="99" y="195"/>
                      <a:pt x="99" y="195"/>
                    </a:cubicBezTo>
                    <a:cubicBezTo>
                      <a:pt x="98" y="195"/>
                      <a:pt x="98" y="195"/>
                      <a:pt x="98" y="195"/>
                    </a:cubicBezTo>
                    <a:cubicBezTo>
                      <a:pt x="97" y="195"/>
                      <a:pt x="97" y="195"/>
                      <a:pt x="97" y="195"/>
                    </a:cubicBezTo>
                    <a:cubicBezTo>
                      <a:pt x="96" y="194"/>
                      <a:pt x="96" y="194"/>
                      <a:pt x="96" y="194"/>
                    </a:cubicBezTo>
                    <a:cubicBezTo>
                      <a:pt x="96" y="194"/>
                      <a:pt x="96" y="194"/>
                      <a:pt x="96" y="194"/>
                    </a:cubicBezTo>
                    <a:cubicBezTo>
                      <a:pt x="96" y="195"/>
                      <a:pt x="96" y="195"/>
                      <a:pt x="96" y="195"/>
                    </a:cubicBezTo>
                    <a:cubicBezTo>
                      <a:pt x="95" y="196"/>
                      <a:pt x="95" y="196"/>
                      <a:pt x="95" y="196"/>
                    </a:cubicBezTo>
                    <a:cubicBezTo>
                      <a:pt x="95" y="196"/>
                      <a:pt x="95" y="196"/>
                      <a:pt x="95" y="196"/>
                    </a:cubicBezTo>
                    <a:cubicBezTo>
                      <a:pt x="94" y="195"/>
                      <a:pt x="94" y="195"/>
                      <a:pt x="94" y="195"/>
                    </a:cubicBezTo>
                    <a:cubicBezTo>
                      <a:pt x="93" y="195"/>
                      <a:pt x="93" y="195"/>
                      <a:pt x="93" y="195"/>
                    </a:cubicBezTo>
                    <a:cubicBezTo>
                      <a:pt x="92" y="195"/>
                      <a:pt x="92" y="195"/>
                      <a:pt x="92" y="195"/>
                    </a:cubicBezTo>
                    <a:cubicBezTo>
                      <a:pt x="92" y="195"/>
                      <a:pt x="92" y="195"/>
                      <a:pt x="92" y="195"/>
                    </a:cubicBezTo>
                    <a:cubicBezTo>
                      <a:pt x="92" y="195"/>
                      <a:pt x="92" y="195"/>
                      <a:pt x="92" y="195"/>
                    </a:cubicBezTo>
                    <a:cubicBezTo>
                      <a:pt x="91" y="194"/>
                      <a:pt x="91" y="194"/>
                      <a:pt x="91" y="194"/>
                    </a:cubicBezTo>
                    <a:cubicBezTo>
                      <a:pt x="91" y="194"/>
                      <a:pt x="91" y="194"/>
                      <a:pt x="91" y="194"/>
                    </a:cubicBezTo>
                    <a:cubicBezTo>
                      <a:pt x="92" y="194"/>
                      <a:pt x="92" y="194"/>
                      <a:pt x="92" y="194"/>
                    </a:cubicBezTo>
                    <a:cubicBezTo>
                      <a:pt x="91" y="194"/>
                      <a:pt x="91" y="194"/>
                      <a:pt x="91" y="194"/>
                    </a:cubicBezTo>
                    <a:cubicBezTo>
                      <a:pt x="90" y="193"/>
                      <a:pt x="90" y="193"/>
                      <a:pt x="90" y="193"/>
                    </a:cubicBezTo>
                    <a:cubicBezTo>
                      <a:pt x="90" y="194"/>
                      <a:pt x="90" y="194"/>
                      <a:pt x="90" y="194"/>
                    </a:cubicBezTo>
                    <a:cubicBezTo>
                      <a:pt x="90" y="193"/>
                      <a:pt x="90" y="193"/>
                      <a:pt x="90" y="193"/>
                    </a:cubicBezTo>
                    <a:cubicBezTo>
                      <a:pt x="89" y="194"/>
                      <a:pt x="89" y="194"/>
                      <a:pt x="89" y="194"/>
                    </a:cubicBezTo>
                    <a:cubicBezTo>
                      <a:pt x="89" y="194"/>
                      <a:pt x="89" y="194"/>
                      <a:pt x="89" y="194"/>
                    </a:cubicBezTo>
                    <a:cubicBezTo>
                      <a:pt x="88" y="194"/>
                      <a:pt x="88" y="194"/>
                      <a:pt x="88" y="194"/>
                    </a:cubicBezTo>
                    <a:cubicBezTo>
                      <a:pt x="88" y="194"/>
                      <a:pt x="88" y="194"/>
                      <a:pt x="88" y="194"/>
                    </a:cubicBezTo>
                    <a:cubicBezTo>
                      <a:pt x="87" y="193"/>
                      <a:pt x="87" y="193"/>
                      <a:pt x="87" y="193"/>
                    </a:cubicBezTo>
                    <a:cubicBezTo>
                      <a:pt x="87" y="193"/>
                      <a:pt x="87" y="193"/>
                      <a:pt x="87" y="193"/>
                    </a:cubicBezTo>
                    <a:cubicBezTo>
                      <a:pt x="86" y="194"/>
                      <a:pt x="86" y="194"/>
                      <a:pt x="86" y="194"/>
                    </a:cubicBezTo>
                    <a:cubicBezTo>
                      <a:pt x="86" y="193"/>
                      <a:pt x="86" y="193"/>
                      <a:pt x="86" y="193"/>
                    </a:cubicBezTo>
                    <a:cubicBezTo>
                      <a:pt x="86" y="194"/>
                      <a:pt x="86" y="194"/>
                      <a:pt x="86" y="194"/>
                    </a:cubicBezTo>
                    <a:cubicBezTo>
                      <a:pt x="86" y="194"/>
                      <a:pt x="86" y="194"/>
                      <a:pt x="86" y="194"/>
                    </a:cubicBezTo>
                    <a:cubicBezTo>
                      <a:pt x="85" y="194"/>
                      <a:pt x="85" y="194"/>
                      <a:pt x="85" y="194"/>
                    </a:cubicBezTo>
                    <a:cubicBezTo>
                      <a:pt x="85" y="195"/>
                      <a:pt x="85" y="195"/>
                      <a:pt x="85" y="195"/>
                    </a:cubicBezTo>
                    <a:cubicBezTo>
                      <a:pt x="84" y="196"/>
                      <a:pt x="84" y="196"/>
                      <a:pt x="84" y="196"/>
                    </a:cubicBezTo>
                    <a:cubicBezTo>
                      <a:pt x="84" y="196"/>
                      <a:pt x="84" y="196"/>
                      <a:pt x="84" y="196"/>
                    </a:cubicBezTo>
                    <a:cubicBezTo>
                      <a:pt x="83" y="195"/>
                      <a:pt x="83" y="195"/>
                      <a:pt x="83" y="195"/>
                    </a:cubicBezTo>
                    <a:cubicBezTo>
                      <a:pt x="82" y="195"/>
                      <a:pt x="82" y="195"/>
                      <a:pt x="82" y="195"/>
                    </a:cubicBezTo>
                    <a:cubicBezTo>
                      <a:pt x="82" y="194"/>
                      <a:pt x="82" y="194"/>
                      <a:pt x="82" y="194"/>
                    </a:cubicBezTo>
                    <a:cubicBezTo>
                      <a:pt x="81" y="195"/>
                      <a:pt x="81" y="195"/>
                      <a:pt x="81" y="195"/>
                    </a:cubicBezTo>
                    <a:cubicBezTo>
                      <a:pt x="81" y="195"/>
                      <a:pt x="81" y="195"/>
                      <a:pt x="81" y="195"/>
                    </a:cubicBezTo>
                    <a:cubicBezTo>
                      <a:pt x="81" y="196"/>
                      <a:pt x="81" y="196"/>
                      <a:pt x="81" y="196"/>
                    </a:cubicBezTo>
                    <a:cubicBezTo>
                      <a:pt x="81" y="196"/>
                      <a:pt x="81" y="196"/>
                      <a:pt x="81" y="196"/>
                    </a:cubicBezTo>
                    <a:cubicBezTo>
                      <a:pt x="81" y="195"/>
                      <a:pt x="81" y="195"/>
                      <a:pt x="81" y="195"/>
                    </a:cubicBezTo>
                    <a:cubicBezTo>
                      <a:pt x="80" y="195"/>
                      <a:pt x="80" y="195"/>
                      <a:pt x="80" y="195"/>
                    </a:cubicBezTo>
                    <a:cubicBezTo>
                      <a:pt x="80" y="195"/>
                      <a:pt x="80" y="195"/>
                      <a:pt x="80" y="195"/>
                    </a:cubicBezTo>
                    <a:cubicBezTo>
                      <a:pt x="79" y="194"/>
                      <a:pt x="79" y="194"/>
                      <a:pt x="79" y="194"/>
                    </a:cubicBezTo>
                    <a:cubicBezTo>
                      <a:pt x="79" y="194"/>
                      <a:pt x="79" y="194"/>
                      <a:pt x="79" y="194"/>
                    </a:cubicBezTo>
                    <a:cubicBezTo>
                      <a:pt x="78" y="194"/>
                      <a:pt x="78" y="194"/>
                      <a:pt x="78" y="194"/>
                    </a:cubicBezTo>
                    <a:cubicBezTo>
                      <a:pt x="77" y="193"/>
                      <a:pt x="77" y="193"/>
                      <a:pt x="77" y="193"/>
                    </a:cubicBezTo>
                    <a:cubicBezTo>
                      <a:pt x="77" y="193"/>
                      <a:pt x="77" y="193"/>
                      <a:pt x="77" y="193"/>
                    </a:cubicBezTo>
                    <a:cubicBezTo>
                      <a:pt x="77" y="192"/>
                      <a:pt x="77" y="192"/>
                      <a:pt x="77" y="192"/>
                    </a:cubicBezTo>
                    <a:cubicBezTo>
                      <a:pt x="76" y="192"/>
                      <a:pt x="76" y="192"/>
                      <a:pt x="76" y="192"/>
                    </a:cubicBezTo>
                    <a:cubicBezTo>
                      <a:pt x="75" y="193"/>
                      <a:pt x="75" y="193"/>
                      <a:pt x="75" y="193"/>
                    </a:cubicBezTo>
                    <a:cubicBezTo>
                      <a:pt x="75" y="192"/>
                      <a:pt x="75" y="192"/>
                      <a:pt x="75" y="192"/>
                    </a:cubicBezTo>
                    <a:cubicBezTo>
                      <a:pt x="74" y="191"/>
                      <a:pt x="74" y="191"/>
                      <a:pt x="74" y="191"/>
                    </a:cubicBezTo>
                    <a:cubicBezTo>
                      <a:pt x="74" y="191"/>
                      <a:pt x="74" y="191"/>
                      <a:pt x="74" y="191"/>
                    </a:cubicBezTo>
                    <a:cubicBezTo>
                      <a:pt x="73" y="192"/>
                      <a:pt x="73" y="192"/>
                      <a:pt x="73" y="192"/>
                    </a:cubicBezTo>
                    <a:cubicBezTo>
                      <a:pt x="73" y="192"/>
                      <a:pt x="73" y="192"/>
                      <a:pt x="73" y="192"/>
                    </a:cubicBezTo>
                    <a:cubicBezTo>
                      <a:pt x="72" y="192"/>
                      <a:pt x="72" y="192"/>
                      <a:pt x="72" y="192"/>
                    </a:cubicBezTo>
                    <a:cubicBezTo>
                      <a:pt x="72" y="193"/>
                      <a:pt x="72" y="193"/>
                      <a:pt x="72" y="193"/>
                    </a:cubicBezTo>
                    <a:cubicBezTo>
                      <a:pt x="72" y="192"/>
                      <a:pt x="72" y="192"/>
                      <a:pt x="72" y="192"/>
                    </a:cubicBezTo>
                    <a:cubicBezTo>
                      <a:pt x="72" y="192"/>
                      <a:pt x="72" y="192"/>
                      <a:pt x="72" y="192"/>
                    </a:cubicBezTo>
                    <a:cubicBezTo>
                      <a:pt x="71" y="193"/>
                      <a:pt x="71" y="193"/>
                      <a:pt x="71" y="193"/>
                    </a:cubicBezTo>
                    <a:cubicBezTo>
                      <a:pt x="71" y="193"/>
                      <a:pt x="71" y="193"/>
                      <a:pt x="71" y="193"/>
                    </a:cubicBezTo>
                    <a:cubicBezTo>
                      <a:pt x="71" y="193"/>
                      <a:pt x="71" y="193"/>
                      <a:pt x="71" y="193"/>
                    </a:cubicBezTo>
                    <a:cubicBezTo>
                      <a:pt x="71" y="192"/>
                      <a:pt x="71" y="192"/>
                      <a:pt x="71" y="192"/>
                    </a:cubicBezTo>
                    <a:cubicBezTo>
                      <a:pt x="71" y="192"/>
                      <a:pt x="71" y="192"/>
                      <a:pt x="71" y="192"/>
                    </a:cubicBezTo>
                    <a:cubicBezTo>
                      <a:pt x="70" y="192"/>
                      <a:pt x="70" y="192"/>
                      <a:pt x="70" y="192"/>
                    </a:cubicBezTo>
                    <a:cubicBezTo>
                      <a:pt x="70" y="191"/>
                      <a:pt x="70" y="191"/>
                      <a:pt x="70" y="191"/>
                    </a:cubicBezTo>
                    <a:cubicBezTo>
                      <a:pt x="69" y="192"/>
                      <a:pt x="69" y="192"/>
                      <a:pt x="69" y="192"/>
                    </a:cubicBezTo>
                    <a:cubicBezTo>
                      <a:pt x="70" y="192"/>
                      <a:pt x="70" y="192"/>
                      <a:pt x="70" y="192"/>
                    </a:cubicBezTo>
                    <a:cubicBezTo>
                      <a:pt x="69" y="193"/>
                      <a:pt x="69" y="193"/>
                      <a:pt x="69" y="193"/>
                    </a:cubicBezTo>
                    <a:cubicBezTo>
                      <a:pt x="69" y="193"/>
                      <a:pt x="69" y="193"/>
                      <a:pt x="69" y="193"/>
                    </a:cubicBezTo>
                    <a:cubicBezTo>
                      <a:pt x="68" y="193"/>
                      <a:pt x="68" y="193"/>
                      <a:pt x="68" y="193"/>
                    </a:cubicBezTo>
                    <a:cubicBezTo>
                      <a:pt x="68" y="194"/>
                      <a:pt x="68" y="194"/>
                      <a:pt x="68" y="194"/>
                    </a:cubicBezTo>
                    <a:cubicBezTo>
                      <a:pt x="68" y="194"/>
                      <a:pt x="68" y="194"/>
                      <a:pt x="68" y="194"/>
                    </a:cubicBezTo>
                    <a:cubicBezTo>
                      <a:pt x="67" y="194"/>
                      <a:pt x="67" y="194"/>
                      <a:pt x="67" y="194"/>
                    </a:cubicBezTo>
                    <a:cubicBezTo>
                      <a:pt x="67" y="195"/>
                      <a:pt x="67" y="195"/>
                      <a:pt x="67" y="195"/>
                    </a:cubicBezTo>
                    <a:cubicBezTo>
                      <a:pt x="67" y="195"/>
                      <a:pt x="67" y="195"/>
                      <a:pt x="67" y="195"/>
                    </a:cubicBezTo>
                    <a:cubicBezTo>
                      <a:pt x="67" y="196"/>
                      <a:pt x="67" y="196"/>
                      <a:pt x="67" y="196"/>
                    </a:cubicBezTo>
                    <a:cubicBezTo>
                      <a:pt x="66" y="196"/>
                      <a:pt x="66" y="196"/>
                      <a:pt x="66" y="196"/>
                    </a:cubicBezTo>
                    <a:cubicBezTo>
                      <a:pt x="65" y="196"/>
                      <a:pt x="65" y="196"/>
                      <a:pt x="65" y="196"/>
                    </a:cubicBezTo>
                    <a:cubicBezTo>
                      <a:pt x="66" y="199"/>
                      <a:pt x="66" y="199"/>
                      <a:pt x="66" y="199"/>
                    </a:cubicBezTo>
                    <a:cubicBezTo>
                      <a:pt x="66" y="199"/>
                      <a:pt x="66" y="199"/>
                      <a:pt x="66" y="199"/>
                    </a:cubicBezTo>
                    <a:cubicBezTo>
                      <a:pt x="66" y="200"/>
                      <a:pt x="66" y="200"/>
                      <a:pt x="66" y="200"/>
                    </a:cubicBezTo>
                    <a:cubicBezTo>
                      <a:pt x="65" y="200"/>
                      <a:pt x="65" y="200"/>
                      <a:pt x="65" y="200"/>
                    </a:cubicBezTo>
                    <a:cubicBezTo>
                      <a:pt x="64" y="199"/>
                      <a:pt x="64" y="199"/>
                      <a:pt x="64" y="199"/>
                    </a:cubicBezTo>
                    <a:cubicBezTo>
                      <a:pt x="64" y="199"/>
                      <a:pt x="64" y="199"/>
                      <a:pt x="64" y="199"/>
                    </a:cubicBezTo>
                    <a:cubicBezTo>
                      <a:pt x="62" y="197"/>
                      <a:pt x="62" y="197"/>
                      <a:pt x="62" y="197"/>
                    </a:cubicBezTo>
                    <a:cubicBezTo>
                      <a:pt x="62" y="198"/>
                      <a:pt x="62" y="198"/>
                      <a:pt x="62" y="198"/>
                    </a:cubicBezTo>
                    <a:cubicBezTo>
                      <a:pt x="62" y="199"/>
                      <a:pt x="62" y="199"/>
                      <a:pt x="62" y="199"/>
                    </a:cubicBezTo>
                    <a:cubicBezTo>
                      <a:pt x="61" y="200"/>
                      <a:pt x="61" y="200"/>
                      <a:pt x="61" y="200"/>
                    </a:cubicBezTo>
                    <a:cubicBezTo>
                      <a:pt x="60" y="200"/>
                      <a:pt x="60" y="200"/>
                      <a:pt x="60" y="200"/>
                    </a:cubicBezTo>
                    <a:cubicBezTo>
                      <a:pt x="60" y="201"/>
                      <a:pt x="60" y="201"/>
                      <a:pt x="60" y="201"/>
                    </a:cubicBezTo>
                    <a:cubicBezTo>
                      <a:pt x="61" y="202"/>
                      <a:pt x="61" y="202"/>
                      <a:pt x="61" y="202"/>
                    </a:cubicBezTo>
                    <a:cubicBezTo>
                      <a:pt x="61" y="204"/>
                      <a:pt x="61" y="204"/>
                      <a:pt x="61" y="204"/>
                    </a:cubicBezTo>
                    <a:cubicBezTo>
                      <a:pt x="60" y="205"/>
                      <a:pt x="60" y="205"/>
                      <a:pt x="60" y="205"/>
                    </a:cubicBezTo>
                    <a:cubicBezTo>
                      <a:pt x="61" y="205"/>
                      <a:pt x="61" y="205"/>
                      <a:pt x="61" y="205"/>
                    </a:cubicBezTo>
                    <a:cubicBezTo>
                      <a:pt x="62" y="206"/>
                      <a:pt x="62" y="206"/>
                      <a:pt x="62" y="206"/>
                    </a:cubicBezTo>
                    <a:cubicBezTo>
                      <a:pt x="62" y="206"/>
                      <a:pt x="62" y="206"/>
                      <a:pt x="62" y="206"/>
                    </a:cubicBezTo>
                    <a:cubicBezTo>
                      <a:pt x="63" y="207"/>
                      <a:pt x="63" y="207"/>
                      <a:pt x="63" y="207"/>
                    </a:cubicBezTo>
                    <a:cubicBezTo>
                      <a:pt x="63" y="207"/>
                      <a:pt x="63" y="207"/>
                      <a:pt x="63" y="207"/>
                    </a:cubicBezTo>
                    <a:cubicBezTo>
                      <a:pt x="65" y="207"/>
                      <a:pt x="65" y="207"/>
                      <a:pt x="65" y="207"/>
                    </a:cubicBezTo>
                    <a:cubicBezTo>
                      <a:pt x="66" y="208"/>
                      <a:pt x="66" y="208"/>
                      <a:pt x="66" y="208"/>
                    </a:cubicBezTo>
                    <a:cubicBezTo>
                      <a:pt x="67" y="210"/>
                      <a:pt x="67" y="210"/>
                      <a:pt x="67" y="210"/>
                    </a:cubicBezTo>
                    <a:cubicBezTo>
                      <a:pt x="66" y="210"/>
                      <a:pt x="66" y="210"/>
                      <a:pt x="66" y="210"/>
                    </a:cubicBezTo>
                    <a:cubicBezTo>
                      <a:pt x="66" y="211"/>
                      <a:pt x="66" y="211"/>
                      <a:pt x="66" y="211"/>
                    </a:cubicBezTo>
                    <a:cubicBezTo>
                      <a:pt x="67" y="212"/>
                      <a:pt x="67" y="212"/>
                      <a:pt x="67" y="212"/>
                    </a:cubicBezTo>
                    <a:cubicBezTo>
                      <a:pt x="68" y="211"/>
                      <a:pt x="68" y="211"/>
                      <a:pt x="68" y="211"/>
                    </a:cubicBezTo>
                    <a:cubicBezTo>
                      <a:pt x="69" y="212"/>
                      <a:pt x="69" y="212"/>
                      <a:pt x="69" y="212"/>
                    </a:cubicBezTo>
                    <a:cubicBezTo>
                      <a:pt x="69" y="212"/>
                      <a:pt x="69" y="212"/>
                      <a:pt x="69" y="212"/>
                    </a:cubicBezTo>
                    <a:cubicBezTo>
                      <a:pt x="69" y="212"/>
                      <a:pt x="69" y="212"/>
                      <a:pt x="69" y="212"/>
                    </a:cubicBezTo>
                    <a:cubicBezTo>
                      <a:pt x="69" y="212"/>
                      <a:pt x="69" y="212"/>
                      <a:pt x="69" y="212"/>
                    </a:cubicBezTo>
                    <a:cubicBezTo>
                      <a:pt x="69" y="212"/>
                      <a:pt x="69" y="212"/>
                      <a:pt x="69" y="212"/>
                    </a:cubicBezTo>
                    <a:cubicBezTo>
                      <a:pt x="68" y="212"/>
                      <a:pt x="68" y="212"/>
                      <a:pt x="68" y="212"/>
                    </a:cubicBezTo>
                    <a:cubicBezTo>
                      <a:pt x="68" y="213"/>
                      <a:pt x="68" y="213"/>
                      <a:pt x="68" y="213"/>
                    </a:cubicBezTo>
                    <a:cubicBezTo>
                      <a:pt x="68" y="213"/>
                      <a:pt x="68" y="213"/>
                      <a:pt x="68" y="213"/>
                    </a:cubicBezTo>
                    <a:cubicBezTo>
                      <a:pt x="68" y="213"/>
                      <a:pt x="68" y="213"/>
                      <a:pt x="68" y="213"/>
                    </a:cubicBezTo>
                    <a:cubicBezTo>
                      <a:pt x="68" y="213"/>
                      <a:pt x="68" y="213"/>
                      <a:pt x="68" y="213"/>
                    </a:cubicBezTo>
                    <a:cubicBezTo>
                      <a:pt x="68" y="214"/>
                      <a:pt x="68" y="214"/>
                      <a:pt x="68" y="214"/>
                    </a:cubicBezTo>
                    <a:cubicBezTo>
                      <a:pt x="68" y="213"/>
                      <a:pt x="68" y="213"/>
                      <a:pt x="68" y="213"/>
                    </a:cubicBezTo>
                    <a:cubicBezTo>
                      <a:pt x="68" y="214"/>
                      <a:pt x="68" y="214"/>
                      <a:pt x="68" y="214"/>
                    </a:cubicBezTo>
                    <a:cubicBezTo>
                      <a:pt x="67" y="213"/>
                      <a:pt x="67" y="213"/>
                      <a:pt x="67" y="213"/>
                    </a:cubicBezTo>
                    <a:cubicBezTo>
                      <a:pt x="67" y="213"/>
                      <a:pt x="67" y="213"/>
                      <a:pt x="67" y="213"/>
                    </a:cubicBezTo>
                    <a:cubicBezTo>
                      <a:pt x="68" y="214"/>
                      <a:pt x="68" y="214"/>
                      <a:pt x="68" y="214"/>
                    </a:cubicBezTo>
                    <a:cubicBezTo>
                      <a:pt x="68" y="214"/>
                      <a:pt x="68" y="214"/>
                      <a:pt x="68" y="214"/>
                    </a:cubicBezTo>
                    <a:cubicBezTo>
                      <a:pt x="68" y="215"/>
                      <a:pt x="68" y="215"/>
                      <a:pt x="68" y="215"/>
                    </a:cubicBezTo>
                    <a:cubicBezTo>
                      <a:pt x="67" y="214"/>
                      <a:pt x="67" y="214"/>
                      <a:pt x="67" y="214"/>
                    </a:cubicBezTo>
                    <a:cubicBezTo>
                      <a:pt x="67" y="214"/>
                      <a:pt x="67" y="214"/>
                      <a:pt x="67" y="214"/>
                    </a:cubicBezTo>
                    <a:cubicBezTo>
                      <a:pt x="67" y="214"/>
                      <a:pt x="67" y="214"/>
                      <a:pt x="67" y="214"/>
                    </a:cubicBezTo>
                    <a:cubicBezTo>
                      <a:pt x="66" y="214"/>
                      <a:pt x="66" y="214"/>
                      <a:pt x="66" y="214"/>
                    </a:cubicBezTo>
                    <a:cubicBezTo>
                      <a:pt x="67" y="214"/>
                      <a:pt x="67" y="214"/>
                      <a:pt x="67" y="214"/>
                    </a:cubicBezTo>
                    <a:cubicBezTo>
                      <a:pt x="67" y="215"/>
                      <a:pt x="67" y="215"/>
                      <a:pt x="67" y="215"/>
                    </a:cubicBezTo>
                    <a:cubicBezTo>
                      <a:pt x="66" y="215"/>
                      <a:pt x="66" y="215"/>
                      <a:pt x="66" y="215"/>
                    </a:cubicBezTo>
                    <a:cubicBezTo>
                      <a:pt x="66" y="215"/>
                      <a:pt x="66" y="215"/>
                      <a:pt x="66" y="215"/>
                    </a:cubicBezTo>
                    <a:cubicBezTo>
                      <a:pt x="66" y="215"/>
                      <a:pt x="66" y="215"/>
                      <a:pt x="66" y="215"/>
                    </a:cubicBezTo>
                    <a:cubicBezTo>
                      <a:pt x="66" y="215"/>
                      <a:pt x="66" y="215"/>
                      <a:pt x="66" y="215"/>
                    </a:cubicBezTo>
                    <a:cubicBezTo>
                      <a:pt x="65" y="215"/>
                      <a:pt x="65" y="215"/>
                      <a:pt x="65" y="215"/>
                    </a:cubicBezTo>
                    <a:cubicBezTo>
                      <a:pt x="65" y="215"/>
                      <a:pt x="65" y="215"/>
                      <a:pt x="65" y="215"/>
                    </a:cubicBezTo>
                    <a:cubicBezTo>
                      <a:pt x="65" y="215"/>
                      <a:pt x="65" y="215"/>
                      <a:pt x="65" y="215"/>
                    </a:cubicBezTo>
                    <a:cubicBezTo>
                      <a:pt x="65" y="215"/>
                      <a:pt x="65" y="215"/>
                      <a:pt x="65" y="215"/>
                    </a:cubicBezTo>
                    <a:cubicBezTo>
                      <a:pt x="65" y="215"/>
                      <a:pt x="65" y="215"/>
                      <a:pt x="65" y="215"/>
                    </a:cubicBezTo>
                    <a:cubicBezTo>
                      <a:pt x="64" y="216"/>
                      <a:pt x="64" y="216"/>
                      <a:pt x="64" y="216"/>
                    </a:cubicBezTo>
                    <a:cubicBezTo>
                      <a:pt x="64" y="217"/>
                      <a:pt x="64" y="217"/>
                      <a:pt x="64" y="217"/>
                    </a:cubicBezTo>
                    <a:cubicBezTo>
                      <a:pt x="64" y="217"/>
                      <a:pt x="64" y="217"/>
                      <a:pt x="64" y="217"/>
                    </a:cubicBezTo>
                    <a:cubicBezTo>
                      <a:pt x="64" y="217"/>
                      <a:pt x="64" y="217"/>
                      <a:pt x="64" y="217"/>
                    </a:cubicBezTo>
                    <a:cubicBezTo>
                      <a:pt x="63" y="218"/>
                      <a:pt x="63" y="218"/>
                      <a:pt x="63" y="218"/>
                    </a:cubicBezTo>
                    <a:cubicBezTo>
                      <a:pt x="63" y="219"/>
                      <a:pt x="63" y="219"/>
                      <a:pt x="63" y="219"/>
                    </a:cubicBezTo>
                    <a:cubicBezTo>
                      <a:pt x="63" y="219"/>
                      <a:pt x="63" y="219"/>
                      <a:pt x="63" y="219"/>
                    </a:cubicBezTo>
                    <a:cubicBezTo>
                      <a:pt x="63" y="220"/>
                      <a:pt x="63" y="220"/>
                      <a:pt x="63" y="220"/>
                    </a:cubicBezTo>
                    <a:cubicBezTo>
                      <a:pt x="63" y="221"/>
                      <a:pt x="63" y="221"/>
                      <a:pt x="63" y="221"/>
                    </a:cubicBezTo>
                    <a:cubicBezTo>
                      <a:pt x="64" y="221"/>
                      <a:pt x="64" y="221"/>
                      <a:pt x="64" y="221"/>
                    </a:cubicBezTo>
                    <a:cubicBezTo>
                      <a:pt x="64" y="221"/>
                      <a:pt x="64" y="221"/>
                      <a:pt x="64" y="221"/>
                    </a:cubicBezTo>
                    <a:cubicBezTo>
                      <a:pt x="64" y="221"/>
                      <a:pt x="64" y="221"/>
                      <a:pt x="64" y="221"/>
                    </a:cubicBezTo>
                    <a:cubicBezTo>
                      <a:pt x="65" y="221"/>
                      <a:pt x="65" y="221"/>
                      <a:pt x="65" y="221"/>
                    </a:cubicBezTo>
                    <a:cubicBezTo>
                      <a:pt x="65" y="222"/>
                      <a:pt x="65" y="222"/>
                      <a:pt x="65" y="222"/>
                    </a:cubicBezTo>
                    <a:cubicBezTo>
                      <a:pt x="66" y="223"/>
                      <a:pt x="66" y="223"/>
                      <a:pt x="66" y="223"/>
                    </a:cubicBezTo>
                    <a:cubicBezTo>
                      <a:pt x="66" y="222"/>
                      <a:pt x="66" y="222"/>
                      <a:pt x="66" y="222"/>
                    </a:cubicBezTo>
                    <a:cubicBezTo>
                      <a:pt x="66" y="222"/>
                      <a:pt x="66" y="222"/>
                      <a:pt x="66" y="222"/>
                    </a:cubicBezTo>
                    <a:cubicBezTo>
                      <a:pt x="66" y="223"/>
                      <a:pt x="66" y="223"/>
                      <a:pt x="66" y="223"/>
                    </a:cubicBezTo>
                    <a:cubicBezTo>
                      <a:pt x="66" y="223"/>
                      <a:pt x="66" y="223"/>
                      <a:pt x="66" y="223"/>
                    </a:cubicBezTo>
                    <a:cubicBezTo>
                      <a:pt x="66" y="223"/>
                      <a:pt x="66" y="223"/>
                      <a:pt x="66" y="223"/>
                    </a:cubicBezTo>
                    <a:cubicBezTo>
                      <a:pt x="66" y="224"/>
                      <a:pt x="66" y="224"/>
                      <a:pt x="66" y="224"/>
                    </a:cubicBezTo>
                    <a:cubicBezTo>
                      <a:pt x="66" y="224"/>
                      <a:pt x="66" y="224"/>
                      <a:pt x="66" y="224"/>
                    </a:cubicBezTo>
                    <a:cubicBezTo>
                      <a:pt x="66" y="224"/>
                      <a:pt x="66" y="224"/>
                      <a:pt x="66" y="224"/>
                    </a:cubicBezTo>
                    <a:cubicBezTo>
                      <a:pt x="66" y="224"/>
                      <a:pt x="66" y="224"/>
                      <a:pt x="66" y="224"/>
                    </a:cubicBezTo>
                    <a:cubicBezTo>
                      <a:pt x="66" y="225"/>
                      <a:pt x="66" y="225"/>
                      <a:pt x="66" y="225"/>
                    </a:cubicBezTo>
                    <a:cubicBezTo>
                      <a:pt x="67" y="226"/>
                      <a:pt x="67" y="226"/>
                      <a:pt x="67" y="226"/>
                    </a:cubicBezTo>
                    <a:cubicBezTo>
                      <a:pt x="67" y="227"/>
                      <a:pt x="67" y="227"/>
                      <a:pt x="67" y="227"/>
                    </a:cubicBezTo>
                    <a:cubicBezTo>
                      <a:pt x="68" y="228"/>
                      <a:pt x="68" y="228"/>
                      <a:pt x="68" y="228"/>
                    </a:cubicBezTo>
                    <a:cubicBezTo>
                      <a:pt x="70" y="229"/>
                      <a:pt x="70" y="229"/>
                      <a:pt x="70" y="229"/>
                    </a:cubicBezTo>
                    <a:cubicBezTo>
                      <a:pt x="70" y="229"/>
                      <a:pt x="70" y="229"/>
                      <a:pt x="70" y="229"/>
                    </a:cubicBezTo>
                    <a:cubicBezTo>
                      <a:pt x="70" y="230"/>
                      <a:pt x="70" y="230"/>
                      <a:pt x="70" y="230"/>
                    </a:cubicBezTo>
                    <a:cubicBezTo>
                      <a:pt x="69" y="231"/>
                      <a:pt x="69" y="231"/>
                      <a:pt x="69" y="231"/>
                    </a:cubicBezTo>
                    <a:cubicBezTo>
                      <a:pt x="68" y="231"/>
                      <a:pt x="68" y="231"/>
                      <a:pt x="68" y="231"/>
                    </a:cubicBezTo>
                    <a:cubicBezTo>
                      <a:pt x="68" y="232"/>
                      <a:pt x="68" y="232"/>
                      <a:pt x="68" y="232"/>
                    </a:cubicBezTo>
                    <a:cubicBezTo>
                      <a:pt x="66" y="232"/>
                      <a:pt x="66" y="232"/>
                      <a:pt x="66" y="232"/>
                    </a:cubicBezTo>
                    <a:cubicBezTo>
                      <a:pt x="66" y="231"/>
                      <a:pt x="66" y="231"/>
                      <a:pt x="66" y="231"/>
                    </a:cubicBezTo>
                    <a:cubicBezTo>
                      <a:pt x="65" y="230"/>
                      <a:pt x="65" y="230"/>
                      <a:pt x="65" y="230"/>
                    </a:cubicBezTo>
                    <a:cubicBezTo>
                      <a:pt x="64" y="230"/>
                      <a:pt x="64" y="230"/>
                      <a:pt x="64" y="230"/>
                    </a:cubicBezTo>
                    <a:cubicBezTo>
                      <a:pt x="63" y="231"/>
                      <a:pt x="63" y="231"/>
                      <a:pt x="63" y="231"/>
                    </a:cubicBezTo>
                    <a:cubicBezTo>
                      <a:pt x="64" y="231"/>
                      <a:pt x="64" y="231"/>
                      <a:pt x="64" y="231"/>
                    </a:cubicBezTo>
                    <a:cubicBezTo>
                      <a:pt x="65" y="232"/>
                      <a:pt x="65" y="232"/>
                      <a:pt x="65" y="232"/>
                    </a:cubicBezTo>
                    <a:cubicBezTo>
                      <a:pt x="64" y="233"/>
                      <a:pt x="64" y="233"/>
                      <a:pt x="64" y="233"/>
                    </a:cubicBezTo>
                    <a:cubicBezTo>
                      <a:pt x="63" y="232"/>
                      <a:pt x="63" y="232"/>
                      <a:pt x="63" y="232"/>
                    </a:cubicBezTo>
                    <a:cubicBezTo>
                      <a:pt x="62" y="232"/>
                      <a:pt x="62" y="232"/>
                      <a:pt x="62" y="232"/>
                    </a:cubicBezTo>
                    <a:cubicBezTo>
                      <a:pt x="61" y="231"/>
                      <a:pt x="61" y="231"/>
                      <a:pt x="61" y="231"/>
                    </a:cubicBezTo>
                    <a:cubicBezTo>
                      <a:pt x="60" y="232"/>
                      <a:pt x="60" y="232"/>
                      <a:pt x="60" y="232"/>
                    </a:cubicBezTo>
                    <a:cubicBezTo>
                      <a:pt x="60" y="232"/>
                      <a:pt x="60" y="232"/>
                      <a:pt x="60" y="232"/>
                    </a:cubicBezTo>
                    <a:cubicBezTo>
                      <a:pt x="60" y="233"/>
                      <a:pt x="60" y="233"/>
                      <a:pt x="60" y="233"/>
                    </a:cubicBezTo>
                    <a:cubicBezTo>
                      <a:pt x="59" y="232"/>
                      <a:pt x="59" y="232"/>
                      <a:pt x="59" y="232"/>
                    </a:cubicBezTo>
                    <a:cubicBezTo>
                      <a:pt x="58" y="232"/>
                      <a:pt x="58" y="232"/>
                      <a:pt x="58" y="232"/>
                    </a:cubicBezTo>
                    <a:cubicBezTo>
                      <a:pt x="57" y="232"/>
                      <a:pt x="57" y="232"/>
                      <a:pt x="57" y="232"/>
                    </a:cubicBezTo>
                    <a:cubicBezTo>
                      <a:pt x="56" y="232"/>
                      <a:pt x="56" y="232"/>
                      <a:pt x="56" y="232"/>
                    </a:cubicBezTo>
                    <a:cubicBezTo>
                      <a:pt x="55" y="233"/>
                      <a:pt x="55" y="233"/>
                      <a:pt x="55" y="233"/>
                    </a:cubicBezTo>
                    <a:cubicBezTo>
                      <a:pt x="55" y="233"/>
                      <a:pt x="55" y="233"/>
                      <a:pt x="55" y="233"/>
                    </a:cubicBezTo>
                    <a:cubicBezTo>
                      <a:pt x="55" y="232"/>
                      <a:pt x="55" y="232"/>
                      <a:pt x="55" y="232"/>
                    </a:cubicBezTo>
                    <a:cubicBezTo>
                      <a:pt x="53" y="231"/>
                      <a:pt x="53" y="231"/>
                      <a:pt x="53" y="231"/>
                    </a:cubicBezTo>
                    <a:cubicBezTo>
                      <a:pt x="53" y="231"/>
                      <a:pt x="53" y="231"/>
                      <a:pt x="53" y="231"/>
                    </a:cubicBezTo>
                    <a:cubicBezTo>
                      <a:pt x="52" y="232"/>
                      <a:pt x="52" y="232"/>
                      <a:pt x="52" y="232"/>
                    </a:cubicBezTo>
                    <a:cubicBezTo>
                      <a:pt x="52" y="232"/>
                      <a:pt x="52" y="232"/>
                      <a:pt x="52" y="232"/>
                    </a:cubicBezTo>
                    <a:cubicBezTo>
                      <a:pt x="51" y="231"/>
                      <a:pt x="51" y="231"/>
                      <a:pt x="51" y="231"/>
                    </a:cubicBezTo>
                    <a:cubicBezTo>
                      <a:pt x="51" y="232"/>
                      <a:pt x="51" y="232"/>
                      <a:pt x="51" y="232"/>
                    </a:cubicBezTo>
                    <a:cubicBezTo>
                      <a:pt x="51" y="232"/>
                      <a:pt x="51" y="232"/>
                      <a:pt x="51" y="232"/>
                    </a:cubicBezTo>
                    <a:cubicBezTo>
                      <a:pt x="51" y="231"/>
                      <a:pt x="51" y="231"/>
                      <a:pt x="51" y="231"/>
                    </a:cubicBezTo>
                    <a:cubicBezTo>
                      <a:pt x="50" y="231"/>
                      <a:pt x="50" y="231"/>
                      <a:pt x="50" y="231"/>
                    </a:cubicBezTo>
                    <a:cubicBezTo>
                      <a:pt x="50" y="231"/>
                      <a:pt x="50" y="231"/>
                      <a:pt x="50" y="231"/>
                    </a:cubicBezTo>
                    <a:cubicBezTo>
                      <a:pt x="50" y="231"/>
                      <a:pt x="50" y="231"/>
                      <a:pt x="50" y="231"/>
                    </a:cubicBezTo>
                    <a:cubicBezTo>
                      <a:pt x="50" y="230"/>
                      <a:pt x="50" y="230"/>
                      <a:pt x="50" y="230"/>
                    </a:cubicBezTo>
                    <a:cubicBezTo>
                      <a:pt x="50" y="230"/>
                      <a:pt x="50" y="230"/>
                      <a:pt x="50" y="230"/>
                    </a:cubicBezTo>
                    <a:cubicBezTo>
                      <a:pt x="50" y="229"/>
                      <a:pt x="50" y="229"/>
                      <a:pt x="50" y="229"/>
                    </a:cubicBezTo>
                    <a:cubicBezTo>
                      <a:pt x="50" y="228"/>
                      <a:pt x="50" y="228"/>
                      <a:pt x="50" y="228"/>
                    </a:cubicBezTo>
                    <a:cubicBezTo>
                      <a:pt x="49" y="228"/>
                      <a:pt x="49" y="228"/>
                      <a:pt x="49" y="228"/>
                    </a:cubicBezTo>
                    <a:cubicBezTo>
                      <a:pt x="49" y="227"/>
                      <a:pt x="49" y="227"/>
                      <a:pt x="49" y="227"/>
                    </a:cubicBezTo>
                    <a:cubicBezTo>
                      <a:pt x="48" y="227"/>
                      <a:pt x="48" y="227"/>
                      <a:pt x="48" y="227"/>
                    </a:cubicBezTo>
                    <a:cubicBezTo>
                      <a:pt x="48" y="226"/>
                      <a:pt x="48" y="226"/>
                      <a:pt x="48" y="226"/>
                    </a:cubicBezTo>
                    <a:cubicBezTo>
                      <a:pt x="47" y="225"/>
                      <a:pt x="47" y="225"/>
                      <a:pt x="47" y="225"/>
                    </a:cubicBezTo>
                    <a:cubicBezTo>
                      <a:pt x="47" y="226"/>
                      <a:pt x="47" y="226"/>
                      <a:pt x="47" y="226"/>
                    </a:cubicBezTo>
                    <a:cubicBezTo>
                      <a:pt x="47" y="226"/>
                      <a:pt x="47" y="226"/>
                      <a:pt x="47" y="226"/>
                    </a:cubicBezTo>
                    <a:cubicBezTo>
                      <a:pt x="46" y="225"/>
                      <a:pt x="46" y="225"/>
                      <a:pt x="46" y="225"/>
                    </a:cubicBezTo>
                    <a:cubicBezTo>
                      <a:pt x="46" y="225"/>
                      <a:pt x="46" y="225"/>
                      <a:pt x="46" y="225"/>
                    </a:cubicBezTo>
                    <a:cubicBezTo>
                      <a:pt x="45" y="225"/>
                      <a:pt x="45" y="225"/>
                      <a:pt x="45" y="225"/>
                    </a:cubicBezTo>
                    <a:cubicBezTo>
                      <a:pt x="45" y="225"/>
                      <a:pt x="45" y="225"/>
                      <a:pt x="45" y="225"/>
                    </a:cubicBezTo>
                    <a:cubicBezTo>
                      <a:pt x="45" y="224"/>
                      <a:pt x="45" y="224"/>
                      <a:pt x="45" y="224"/>
                    </a:cubicBezTo>
                    <a:cubicBezTo>
                      <a:pt x="44" y="224"/>
                      <a:pt x="44" y="224"/>
                      <a:pt x="44" y="224"/>
                    </a:cubicBezTo>
                    <a:cubicBezTo>
                      <a:pt x="44" y="224"/>
                      <a:pt x="44" y="224"/>
                      <a:pt x="44" y="224"/>
                    </a:cubicBezTo>
                    <a:cubicBezTo>
                      <a:pt x="43" y="223"/>
                      <a:pt x="43" y="223"/>
                      <a:pt x="43" y="223"/>
                    </a:cubicBezTo>
                    <a:cubicBezTo>
                      <a:pt x="43" y="223"/>
                      <a:pt x="43" y="223"/>
                      <a:pt x="43" y="223"/>
                    </a:cubicBezTo>
                    <a:cubicBezTo>
                      <a:pt x="42" y="222"/>
                      <a:pt x="42" y="222"/>
                      <a:pt x="42" y="222"/>
                    </a:cubicBezTo>
                    <a:cubicBezTo>
                      <a:pt x="41" y="221"/>
                      <a:pt x="41" y="221"/>
                      <a:pt x="41" y="221"/>
                    </a:cubicBezTo>
                    <a:cubicBezTo>
                      <a:pt x="40" y="221"/>
                      <a:pt x="40" y="221"/>
                      <a:pt x="40" y="221"/>
                    </a:cubicBezTo>
                    <a:cubicBezTo>
                      <a:pt x="39" y="220"/>
                      <a:pt x="39" y="220"/>
                      <a:pt x="39" y="220"/>
                    </a:cubicBezTo>
                    <a:cubicBezTo>
                      <a:pt x="38" y="220"/>
                      <a:pt x="38" y="220"/>
                      <a:pt x="38" y="220"/>
                    </a:cubicBezTo>
                    <a:cubicBezTo>
                      <a:pt x="37" y="220"/>
                      <a:pt x="37" y="220"/>
                      <a:pt x="37" y="220"/>
                    </a:cubicBezTo>
                    <a:cubicBezTo>
                      <a:pt x="37" y="219"/>
                      <a:pt x="37" y="219"/>
                      <a:pt x="37" y="219"/>
                    </a:cubicBezTo>
                    <a:cubicBezTo>
                      <a:pt x="36" y="219"/>
                      <a:pt x="36" y="219"/>
                      <a:pt x="36" y="219"/>
                    </a:cubicBezTo>
                    <a:cubicBezTo>
                      <a:pt x="36" y="219"/>
                      <a:pt x="36" y="219"/>
                      <a:pt x="36" y="219"/>
                    </a:cubicBezTo>
                    <a:cubicBezTo>
                      <a:pt x="35" y="218"/>
                      <a:pt x="35" y="218"/>
                      <a:pt x="35" y="218"/>
                    </a:cubicBezTo>
                    <a:cubicBezTo>
                      <a:pt x="36" y="218"/>
                      <a:pt x="36" y="218"/>
                      <a:pt x="36" y="218"/>
                    </a:cubicBezTo>
                    <a:cubicBezTo>
                      <a:pt x="36" y="218"/>
                      <a:pt x="36" y="218"/>
                      <a:pt x="36" y="218"/>
                    </a:cubicBezTo>
                    <a:cubicBezTo>
                      <a:pt x="36" y="218"/>
                      <a:pt x="36" y="218"/>
                      <a:pt x="36" y="218"/>
                    </a:cubicBezTo>
                    <a:cubicBezTo>
                      <a:pt x="36" y="217"/>
                      <a:pt x="36" y="217"/>
                      <a:pt x="36" y="217"/>
                    </a:cubicBezTo>
                    <a:cubicBezTo>
                      <a:pt x="36" y="217"/>
                      <a:pt x="36" y="217"/>
                      <a:pt x="36" y="217"/>
                    </a:cubicBezTo>
                    <a:cubicBezTo>
                      <a:pt x="37" y="218"/>
                      <a:pt x="37" y="218"/>
                      <a:pt x="37" y="218"/>
                    </a:cubicBezTo>
                    <a:cubicBezTo>
                      <a:pt x="37" y="218"/>
                      <a:pt x="37" y="218"/>
                      <a:pt x="37" y="218"/>
                    </a:cubicBezTo>
                    <a:cubicBezTo>
                      <a:pt x="38" y="218"/>
                      <a:pt x="38" y="218"/>
                      <a:pt x="38" y="218"/>
                    </a:cubicBezTo>
                    <a:cubicBezTo>
                      <a:pt x="38" y="217"/>
                      <a:pt x="38" y="217"/>
                      <a:pt x="38" y="217"/>
                    </a:cubicBezTo>
                    <a:cubicBezTo>
                      <a:pt x="37" y="217"/>
                      <a:pt x="37" y="217"/>
                      <a:pt x="37" y="217"/>
                    </a:cubicBezTo>
                    <a:cubicBezTo>
                      <a:pt x="37" y="216"/>
                      <a:pt x="37" y="216"/>
                      <a:pt x="37" y="216"/>
                    </a:cubicBezTo>
                    <a:cubicBezTo>
                      <a:pt x="38" y="215"/>
                      <a:pt x="38" y="215"/>
                      <a:pt x="38" y="215"/>
                    </a:cubicBezTo>
                    <a:cubicBezTo>
                      <a:pt x="38" y="215"/>
                      <a:pt x="38" y="215"/>
                      <a:pt x="38" y="215"/>
                    </a:cubicBezTo>
                    <a:cubicBezTo>
                      <a:pt x="38" y="215"/>
                      <a:pt x="38" y="215"/>
                      <a:pt x="38" y="215"/>
                    </a:cubicBezTo>
                    <a:cubicBezTo>
                      <a:pt x="39" y="215"/>
                      <a:pt x="39" y="215"/>
                      <a:pt x="39" y="215"/>
                    </a:cubicBezTo>
                    <a:cubicBezTo>
                      <a:pt x="39" y="215"/>
                      <a:pt x="39" y="215"/>
                      <a:pt x="39" y="215"/>
                    </a:cubicBezTo>
                    <a:cubicBezTo>
                      <a:pt x="39" y="215"/>
                      <a:pt x="39" y="215"/>
                      <a:pt x="39" y="215"/>
                    </a:cubicBezTo>
                    <a:cubicBezTo>
                      <a:pt x="39" y="214"/>
                      <a:pt x="39" y="214"/>
                      <a:pt x="39" y="214"/>
                    </a:cubicBezTo>
                    <a:cubicBezTo>
                      <a:pt x="39" y="214"/>
                      <a:pt x="39" y="214"/>
                      <a:pt x="39" y="214"/>
                    </a:cubicBezTo>
                    <a:cubicBezTo>
                      <a:pt x="39" y="214"/>
                      <a:pt x="39" y="214"/>
                      <a:pt x="39" y="214"/>
                    </a:cubicBezTo>
                    <a:cubicBezTo>
                      <a:pt x="38" y="214"/>
                      <a:pt x="38" y="214"/>
                      <a:pt x="38" y="214"/>
                    </a:cubicBezTo>
                    <a:cubicBezTo>
                      <a:pt x="38" y="214"/>
                      <a:pt x="38" y="214"/>
                      <a:pt x="38" y="214"/>
                    </a:cubicBezTo>
                    <a:cubicBezTo>
                      <a:pt x="37" y="213"/>
                      <a:pt x="37" y="213"/>
                      <a:pt x="37" y="213"/>
                    </a:cubicBezTo>
                    <a:cubicBezTo>
                      <a:pt x="38" y="213"/>
                      <a:pt x="38" y="213"/>
                      <a:pt x="38" y="213"/>
                    </a:cubicBezTo>
                    <a:cubicBezTo>
                      <a:pt x="39" y="213"/>
                      <a:pt x="39" y="213"/>
                      <a:pt x="39" y="213"/>
                    </a:cubicBezTo>
                    <a:cubicBezTo>
                      <a:pt x="40" y="213"/>
                      <a:pt x="40" y="213"/>
                      <a:pt x="40" y="213"/>
                    </a:cubicBezTo>
                    <a:cubicBezTo>
                      <a:pt x="39" y="213"/>
                      <a:pt x="39" y="213"/>
                      <a:pt x="39" y="213"/>
                    </a:cubicBezTo>
                    <a:cubicBezTo>
                      <a:pt x="39" y="212"/>
                      <a:pt x="39" y="212"/>
                      <a:pt x="39" y="212"/>
                    </a:cubicBezTo>
                    <a:cubicBezTo>
                      <a:pt x="39" y="212"/>
                      <a:pt x="39" y="212"/>
                      <a:pt x="39" y="212"/>
                    </a:cubicBezTo>
                    <a:cubicBezTo>
                      <a:pt x="41" y="211"/>
                      <a:pt x="41" y="211"/>
                      <a:pt x="41" y="211"/>
                    </a:cubicBezTo>
                    <a:cubicBezTo>
                      <a:pt x="41" y="211"/>
                      <a:pt x="41" y="211"/>
                      <a:pt x="41" y="211"/>
                    </a:cubicBezTo>
                    <a:cubicBezTo>
                      <a:pt x="41" y="210"/>
                      <a:pt x="41" y="210"/>
                      <a:pt x="41" y="210"/>
                    </a:cubicBezTo>
                    <a:cubicBezTo>
                      <a:pt x="40" y="210"/>
                      <a:pt x="40" y="210"/>
                      <a:pt x="40" y="210"/>
                    </a:cubicBezTo>
                    <a:cubicBezTo>
                      <a:pt x="40" y="211"/>
                      <a:pt x="40" y="211"/>
                      <a:pt x="40" y="211"/>
                    </a:cubicBezTo>
                    <a:cubicBezTo>
                      <a:pt x="39" y="211"/>
                      <a:pt x="39" y="211"/>
                      <a:pt x="39" y="211"/>
                    </a:cubicBezTo>
                    <a:cubicBezTo>
                      <a:pt x="39" y="211"/>
                      <a:pt x="39" y="211"/>
                      <a:pt x="39" y="211"/>
                    </a:cubicBezTo>
                    <a:cubicBezTo>
                      <a:pt x="39" y="211"/>
                      <a:pt x="39" y="211"/>
                      <a:pt x="39" y="211"/>
                    </a:cubicBezTo>
                    <a:cubicBezTo>
                      <a:pt x="39" y="209"/>
                      <a:pt x="39" y="209"/>
                      <a:pt x="39" y="209"/>
                    </a:cubicBezTo>
                    <a:cubicBezTo>
                      <a:pt x="39" y="209"/>
                      <a:pt x="39" y="209"/>
                      <a:pt x="39" y="209"/>
                    </a:cubicBezTo>
                    <a:cubicBezTo>
                      <a:pt x="40" y="208"/>
                      <a:pt x="40" y="208"/>
                      <a:pt x="40" y="208"/>
                    </a:cubicBezTo>
                    <a:cubicBezTo>
                      <a:pt x="41" y="208"/>
                      <a:pt x="41" y="208"/>
                      <a:pt x="41" y="208"/>
                    </a:cubicBezTo>
                    <a:cubicBezTo>
                      <a:pt x="42" y="208"/>
                      <a:pt x="42" y="208"/>
                      <a:pt x="42" y="208"/>
                    </a:cubicBezTo>
                    <a:cubicBezTo>
                      <a:pt x="42" y="207"/>
                      <a:pt x="42" y="207"/>
                      <a:pt x="42" y="207"/>
                    </a:cubicBezTo>
                    <a:cubicBezTo>
                      <a:pt x="42" y="206"/>
                      <a:pt x="42" y="206"/>
                      <a:pt x="42" y="206"/>
                    </a:cubicBezTo>
                    <a:cubicBezTo>
                      <a:pt x="42" y="205"/>
                      <a:pt x="42" y="205"/>
                      <a:pt x="42" y="205"/>
                    </a:cubicBezTo>
                    <a:cubicBezTo>
                      <a:pt x="41" y="204"/>
                      <a:pt x="41" y="204"/>
                      <a:pt x="41" y="204"/>
                    </a:cubicBezTo>
                    <a:cubicBezTo>
                      <a:pt x="41" y="203"/>
                      <a:pt x="41" y="203"/>
                      <a:pt x="41" y="203"/>
                    </a:cubicBezTo>
                    <a:cubicBezTo>
                      <a:pt x="42" y="203"/>
                      <a:pt x="42" y="203"/>
                      <a:pt x="42" y="203"/>
                    </a:cubicBezTo>
                    <a:cubicBezTo>
                      <a:pt x="43" y="202"/>
                      <a:pt x="43" y="202"/>
                      <a:pt x="43" y="202"/>
                    </a:cubicBezTo>
                    <a:cubicBezTo>
                      <a:pt x="43" y="202"/>
                      <a:pt x="43" y="202"/>
                      <a:pt x="43" y="202"/>
                    </a:cubicBezTo>
                    <a:cubicBezTo>
                      <a:pt x="42" y="201"/>
                      <a:pt x="42" y="201"/>
                      <a:pt x="42" y="201"/>
                    </a:cubicBezTo>
                    <a:cubicBezTo>
                      <a:pt x="42" y="201"/>
                      <a:pt x="42" y="201"/>
                      <a:pt x="42" y="201"/>
                    </a:cubicBezTo>
                    <a:cubicBezTo>
                      <a:pt x="41" y="201"/>
                      <a:pt x="41" y="201"/>
                      <a:pt x="41" y="201"/>
                    </a:cubicBezTo>
                    <a:cubicBezTo>
                      <a:pt x="41" y="201"/>
                      <a:pt x="41" y="201"/>
                      <a:pt x="41" y="201"/>
                    </a:cubicBezTo>
                    <a:cubicBezTo>
                      <a:pt x="40" y="200"/>
                      <a:pt x="40" y="200"/>
                      <a:pt x="40" y="200"/>
                    </a:cubicBezTo>
                    <a:cubicBezTo>
                      <a:pt x="39" y="201"/>
                      <a:pt x="39" y="201"/>
                      <a:pt x="39" y="201"/>
                    </a:cubicBezTo>
                    <a:cubicBezTo>
                      <a:pt x="39" y="200"/>
                      <a:pt x="39" y="200"/>
                      <a:pt x="39" y="200"/>
                    </a:cubicBezTo>
                    <a:cubicBezTo>
                      <a:pt x="38" y="200"/>
                      <a:pt x="38" y="200"/>
                      <a:pt x="38" y="200"/>
                    </a:cubicBezTo>
                    <a:cubicBezTo>
                      <a:pt x="37" y="200"/>
                      <a:pt x="37" y="200"/>
                      <a:pt x="37" y="200"/>
                    </a:cubicBezTo>
                    <a:cubicBezTo>
                      <a:pt x="36" y="200"/>
                      <a:pt x="36" y="200"/>
                      <a:pt x="36" y="200"/>
                    </a:cubicBezTo>
                    <a:cubicBezTo>
                      <a:pt x="36" y="200"/>
                      <a:pt x="36" y="200"/>
                      <a:pt x="36" y="200"/>
                    </a:cubicBezTo>
                    <a:cubicBezTo>
                      <a:pt x="35" y="199"/>
                      <a:pt x="35" y="199"/>
                      <a:pt x="35" y="199"/>
                    </a:cubicBezTo>
                    <a:cubicBezTo>
                      <a:pt x="35" y="198"/>
                      <a:pt x="35" y="198"/>
                      <a:pt x="35" y="198"/>
                    </a:cubicBezTo>
                    <a:cubicBezTo>
                      <a:pt x="34" y="198"/>
                      <a:pt x="34" y="198"/>
                      <a:pt x="34" y="198"/>
                    </a:cubicBezTo>
                    <a:cubicBezTo>
                      <a:pt x="33" y="199"/>
                      <a:pt x="33" y="199"/>
                      <a:pt x="33" y="199"/>
                    </a:cubicBezTo>
                    <a:cubicBezTo>
                      <a:pt x="32" y="199"/>
                      <a:pt x="32" y="199"/>
                      <a:pt x="32" y="199"/>
                    </a:cubicBezTo>
                    <a:cubicBezTo>
                      <a:pt x="32" y="199"/>
                      <a:pt x="32" y="199"/>
                      <a:pt x="32" y="199"/>
                    </a:cubicBezTo>
                    <a:cubicBezTo>
                      <a:pt x="31" y="198"/>
                      <a:pt x="31" y="198"/>
                      <a:pt x="31" y="198"/>
                    </a:cubicBezTo>
                    <a:cubicBezTo>
                      <a:pt x="30" y="199"/>
                      <a:pt x="30" y="199"/>
                      <a:pt x="30" y="199"/>
                    </a:cubicBezTo>
                    <a:cubicBezTo>
                      <a:pt x="29" y="198"/>
                      <a:pt x="29" y="198"/>
                      <a:pt x="29" y="198"/>
                    </a:cubicBezTo>
                    <a:cubicBezTo>
                      <a:pt x="29" y="197"/>
                      <a:pt x="29" y="197"/>
                      <a:pt x="29" y="197"/>
                    </a:cubicBezTo>
                    <a:cubicBezTo>
                      <a:pt x="29" y="196"/>
                      <a:pt x="29" y="196"/>
                      <a:pt x="29" y="196"/>
                    </a:cubicBezTo>
                    <a:cubicBezTo>
                      <a:pt x="28" y="196"/>
                      <a:pt x="28" y="196"/>
                      <a:pt x="28" y="196"/>
                    </a:cubicBezTo>
                    <a:cubicBezTo>
                      <a:pt x="28" y="195"/>
                      <a:pt x="28" y="195"/>
                      <a:pt x="28" y="195"/>
                    </a:cubicBezTo>
                    <a:cubicBezTo>
                      <a:pt x="28" y="195"/>
                      <a:pt x="28" y="195"/>
                      <a:pt x="28" y="195"/>
                    </a:cubicBezTo>
                    <a:cubicBezTo>
                      <a:pt x="26" y="195"/>
                      <a:pt x="26" y="195"/>
                      <a:pt x="26" y="195"/>
                    </a:cubicBezTo>
                    <a:cubicBezTo>
                      <a:pt x="25" y="194"/>
                      <a:pt x="25" y="194"/>
                      <a:pt x="25" y="194"/>
                    </a:cubicBezTo>
                    <a:cubicBezTo>
                      <a:pt x="25" y="193"/>
                      <a:pt x="25" y="193"/>
                      <a:pt x="25" y="193"/>
                    </a:cubicBezTo>
                    <a:cubicBezTo>
                      <a:pt x="25" y="193"/>
                      <a:pt x="25" y="193"/>
                      <a:pt x="25" y="193"/>
                    </a:cubicBezTo>
                    <a:cubicBezTo>
                      <a:pt x="24" y="191"/>
                      <a:pt x="24" y="191"/>
                      <a:pt x="24" y="191"/>
                    </a:cubicBezTo>
                    <a:cubicBezTo>
                      <a:pt x="24" y="191"/>
                      <a:pt x="24" y="191"/>
                      <a:pt x="24" y="191"/>
                    </a:cubicBezTo>
                    <a:cubicBezTo>
                      <a:pt x="23" y="192"/>
                      <a:pt x="23" y="192"/>
                      <a:pt x="23" y="192"/>
                    </a:cubicBezTo>
                    <a:cubicBezTo>
                      <a:pt x="21" y="192"/>
                      <a:pt x="21" y="192"/>
                      <a:pt x="21" y="192"/>
                    </a:cubicBezTo>
                    <a:cubicBezTo>
                      <a:pt x="20" y="191"/>
                      <a:pt x="20" y="191"/>
                      <a:pt x="20" y="191"/>
                    </a:cubicBezTo>
                    <a:cubicBezTo>
                      <a:pt x="20" y="192"/>
                      <a:pt x="20" y="192"/>
                      <a:pt x="20" y="192"/>
                    </a:cubicBezTo>
                    <a:cubicBezTo>
                      <a:pt x="20" y="192"/>
                      <a:pt x="20" y="192"/>
                      <a:pt x="20" y="192"/>
                    </a:cubicBezTo>
                    <a:cubicBezTo>
                      <a:pt x="19" y="192"/>
                      <a:pt x="19" y="192"/>
                      <a:pt x="19" y="192"/>
                    </a:cubicBezTo>
                    <a:cubicBezTo>
                      <a:pt x="18" y="192"/>
                      <a:pt x="18" y="192"/>
                      <a:pt x="18" y="192"/>
                    </a:cubicBezTo>
                    <a:cubicBezTo>
                      <a:pt x="18" y="191"/>
                      <a:pt x="18" y="191"/>
                      <a:pt x="18" y="191"/>
                    </a:cubicBezTo>
                    <a:cubicBezTo>
                      <a:pt x="18" y="191"/>
                      <a:pt x="18" y="191"/>
                      <a:pt x="18" y="191"/>
                    </a:cubicBezTo>
                    <a:cubicBezTo>
                      <a:pt x="18" y="190"/>
                      <a:pt x="18" y="190"/>
                      <a:pt x="18" y="190"/>
                    </a:cubicBezTo>
                    <a:cubicBezTo>
                      <a:pt x="17" y="189"/>
                      <a:pt x="17" y="189"/>
                      <a:pt x="17" y="189"/>
                    </a:cubicBezTo>
                    <a:cubicBezTo>
                      <a:pt x="17" y="188"/>
                      <a:pt x="17" y="188"/>
                      <a:pt x="17" y="188"/>
                    </a:cubicBezTo>
                    <a:cubicBezTo>
                      <a:pt x="18" y="188"/>
                      <a:pt x="18" y="188"/>
                      <a:pt x="18" y="188"/>
                    </a:cubicBezTo>
                    <a:cubicBezTo>
                      <a:pt x="18" y="188"/>
                      <a:pt x="18" y="188"/>
                      <a:pt x="18" y="188"/>
                    </a:cubicBezTo>
                    <a:cubicBezTo>
                      <a:pt x="20" y="188"/>
                      <a:pt x="20" y="188"/>
                      <a:pt x="20" y="188"/>
                    </a:cubicBezTo>
                    <a:cubicBezTo>
                      <a:pt x="20" y="187"/>
                      <a:pt x="20" y="187"/>
                      <a:pt x="20" y="187"/>
                    </a:cubicBezTo>
                    <a:cubicBezTo>
                      <a:pt x="21" y="187"/>
                      <a:pt x="21" y="187"/>
                      <a:pt x="21" y="187"/>
                    </a:cubicBezTo>
                    <a:cubicBezTo>
                      <a:pt x="20" y="186"/>
                      <a:pt x="20" y="186"/>
                      <a:pt x="20" y="186"/>
                    </a:cubicBezTo>
                    <a:cubicBezTo>
                      <a:pt x="20" y="186"/>
                      <a:pt x="20" y="186"/>
                      <a:pt x="20" y="186"/>
                    </a:cubicBezTo>
                    <a:cubicBezTo>
                      <a:pt x="19" y="185"/>
                      <a:pt x="19" y="185"/>
                      <a:pt x="19" y="185"/>
                    </a:cubicBezTo>
                    <a:cubicBezTo>
                      <a:pt x="18" y="185"/>
                      <a:pt x="18" y="185"/>
                      <a:pt x="18" y="185"/>
                    </a:cubicBezTo>
                    <a:cubicBezTo>
                      <a:pt x="17" y="184"/>
                      <a:pt x="17" y="184"/>
                      <a:pt x="17" y="184"/>
                    </a:cubicBezTo>
                    <a:cubicBezTo>
                      <a:pt x="17" y="183"/>
                      <a:pt x="17" y="183"/>
                      <a:pt x="17" y="183"/>
                    </a:cubicBezTo>
                    <a:cubicBezTo>
                      <a:pt x="16" y="182"/>
                      <a:pt x="16" y="182"/>
                      <a:pt x="16" y="182"/>
                    </a:cubicBezTo>
                    <a:cubicBezTo>
                      <a:pt x="16" y="181"/>
                      <a:pt x="16" y="181"/>
                      <a:pt x="16" y="181"/>
                    </a:cubicBezTo>
                    <a:cubicBezTo>
                      <a:pt x="15" y="181"/>
                      <a:pt x="15" y="181"/>
                      <a:pt x="15" y="181"/>
                    </a:cubicBezTo>
                    <a:cubicBezTo>
                      <a:pt x="15" y="180"/>
                      <a:pt x="15" y="180"/>
                      <a:pt x="15" y="180"/>
                    </a:cubicBezTo>
                    <a:cubicBezTo>
                      <a:pt x="15" y="179"/>
                      <a:pt x="15" y="179"/>
                      <a:pt x="15" y="179"/>
                    </a:cubicBezTo>
                    <a:cubicBezTo>
                      <a:pt x="15" y="178"/>
                      <a:pt x="15" y="178"/>
                      <a:pt x="15" y="178"/>
                    </a:cubicBezTo>
                    <a:cubicBezTo>
                      <a:pt x="15" y="178"/>
                      <a:pt x="15" y="178"/>
                      <a:pt x="15" y="178"/>
                    </a:cubicBezTo>
                    <a:cubicBezTo>
                      <a:pt x="13" y="177"/>
                      <a:pt x="13" y="177"/>
                      <a:pt x="13" y="177"/>
                    </a:cubicBezTo>
                    <a:cubicBezTo>
                      <a:pt x="13" y="177"/>
                      <a:pt x="13" y="177"/>
                      <a:pt x="13" y="177"/>
                    </a:cubicBezTo>
                    <a:cubicBezTo>
                      <a:pt x="13" y="177"/>
                      <a:pt x="13" y="177"/>
                      <a:pt x="13" y="177"/>
                    </a:cubicBezTo>
                    <a:cubicBezTo>
                      <a:pt x="12" y="177"/>
                      <a:pt x="12" y="177"/>
                      <a:pt x="12" y="177"/>
                    </a:cubicBezTo>
                    <a:cubicBezTo>
                      <a:pt x="11" y="178"/>
                      <a:pt x="11" y="178"/>
                      <a:pt x="11" y="178"/>
                    </a:cubicBezTo>
                    <a:cubicBezTo>
                      <a:pt x="10" y="177"/>
                      <a:pt x="10" y="177"/>
                      <a:pt x="10" y="177"/>
                    </a:cubicBezTo>
                    <a:cubicBezTo>
                      <a:pt x="10" y="177"/>
                      <a:pt x="10" y="177"/>
                      <a:pt x="10" y="177"/>
                    </a:cubicBezTo>
                    <a:cubicBezTo>
                      <a:pt x="9" y="177"/>
                      <a:pt x="9" y="177"/>
                      <a:pt x="9" y="177"/>
                    </a:cubicBezTo>
                    <a:cubicBezTo>
                      <a:pt x="8" y="176"/>
                      <a:pt x="8" y="176"/>
                      <a:pt x="8" y="176"/>
                    </a:cubicBezTo>
                    <a:cubicBezTo>
                      <a:pt x="8" y="176"/>
                      <a:pt x="8" y="176"/>
                      <a:pt x="8" y="176"/>
                    </a:cubicBezTo>
                    <a:cubicBezTo>
                      <a:pt x="7" y="176"/>
                      <a:pt x="7" y="176"/>
                      <a:pt x="7" y="176"/>
                    </a:cubicBezTo>
                    <a:cubicBezTo>
                      <a:pt x="7" y="176"/>
                      <a:pt x="7" y="176"/>
                      <a:pt x="7" y="176"/>
                    </a:cubicBezTo>
                    <a:cubicBezTo>
                      <a:pt x="7" y="175"/>
                      <a:pt x="7" y="175"/>
                      <a:pt x="7" y="175"/>
                    </a:cubicBezTo>
                    <a:cubicBezTo>
                      <a:pt x="7" y="175"/>
                      <a:pt x="7" y="175"/>
                      <a:pt x="7" y="175"/>
                    </a:cubicBezTo>
                    <a:cubicBezTo>
                      <a:pt x="6" y="174"/>
                      <a:pt x="6" y="174"/>
                      <a:pt x="6" y="174"/>
                    </a:cubicBezTo>
                    <a:cubicBezTo>
                      <a:pt x="6" y="174"/>
                      <a:pt x="6" y="174"/>
                      <a:pt x="6" y="174"/>
                    </a:cubicBezTo>
                    <a:cubicBezTo>
                      <a:pt x="6" y="173"/>
                      <a:pt x="6" y="173"/>
                      <a:pt x="6" y="173"/>
                    </a:cubicBezTo>
                    <a:cubicBezTo>
                      <a:pt x="6" y="173"/>
                      <a:pt x="6" y="173"/>
                      <a:pt x="6" y="173"/>
                    </a:cubicBezTo>
                    <a:cubicBezTo>
                      <a:pt x="6" y="172"/>
                      <a:pt x="6" y="172"/>
                      <a:pt x="6" y="172"/>
                    </a:cubicBezTo>
                    <a:cubicBezTo>
                      <a:pt x="5" y="172"/>
                      <a:pt x="5" y="172"/>
                      <a:pt x="5" y="172"/>
                    </a:cubicBezTo>
                    <a:cubicBezTo>
                      <a:pt x="5" y="172"/>
                      <a:pt x="5" y="172"/>
                      <a:pt x="5" y="172"/>
                    </a:cubicBezTo>
                    <a:cubicBezTo>
                      <a:pt x="5" y="171"/>
                      <a:pt x="5" y="171"/>
                      <a:pt x="5" y="171"/>
                    </a:cubicBezTo>
                    <a:cubicBezTo>
                      <a:pt x="5" y="171"/>
                      <a:pt x="5" y="171"/>
                      <a:pt x="5" y="171"/>
                    </a:cubicBezTo>
                    <a:cubicBezTo>
                      <a:pt x="5" y="170"/>
                      <a:pt x="5" y="170"/>
                      <a:pt x="5" y="170"/>
                    </a:cubicBezTo>
                    <a:cubicBezTo>
                      <a:pt x="5" y="170"/>
                      <a:pt x="5" y="170"/>
                      <a:pt x="5" y="170"/>
                    </a:cubicBezTo>
                    <a:cubicBezTo>
                      <a:pt x="6" y="169"/>
                      <a:pt x="6" y="169"/>
                      <a:pt x="6" y="169"/>
                    </a:cubicBezTo>
                    <a:cubicBezTo>
                      <a:pt x="6" y="169"/>
                      <a:pt x="6" y="169"/>
                      <a:pt x="6" y="169"/>
                    </a:cubicBezTo>
                    <a:cubicBezTo>
                      <a:pt x="4" y="166"/>
                      <a:pt x="4" y="166"/>
                      <a:pt x="4" y="166"/>
                    </a:cubicBezTo>
                    <a:cubicBezTo>
                      <a:pt x="5" y="164"/>
                      <a:pt x="5" y="164"/>
                      <a:pt x="5" y="164"/>
                    </a:cubicBezTo>
                    <a:cubicBezTo>
                      <a:pt x="5" y="164"/>
                      <a:pt x="5" y="164"/>
                      <a:pt x="5" y="164"/>
                    </a:cubicBezTo>
                    <a:cubicBezTo>
                      <a:pt x="5" y="163"/>
                      <a:pt x="5" y="163"/>
                      <a:pt x="5" y="163"/>
                    </a:cubicBezTo>
                    <a:cubicBezTo>
                      <a:pt x="6" y="162"/>
                      <a:pt x="6" y="162"/>
                      <a:pt x="6" y="162"/>
                    </a:cubicBezTo>
                    <a:cubicBezTo>
                      <a:pt x="6" y="162"/>
                      <a:pt x="6" y="162"/>
                      <a:pt x="6" y="162"/>
                    </a:cubicBezTo>
                    <a:cubicBezTo>
                      <a:pt x="6" y="162"/>
                      <a:pt x="6" y="162"/>
                      <a:pt x="6" y="162"/>
                    </a:cubicBezTo>
                    <a:cubicBezTo>
                      <a:pt x="5" y="162"/>
                      <a:pt x="5" y="162"/>
                      <a:pt x="5" y="162"/>
                    </a:cubicBezTo>
                    <a:cubicBezTo>
                      <a:pt x="5" y="162"/>
                      <a:pt x="5" y="162"/>
                      <a:pt x="5" y="162"/>
                    </a:cubicBezTo>
                    <a:cubicBezTo>
                      <a:pt x="5" y="161"/>
                      <a:pt x="5" y="161"/>
                      <a:pt x="5" y="161"/>
                    </a:cubicBezTo>
                    <a:cubicBezTo>
                      <a:pt x="5" y="161"/>
                      <a:pt x="5" y="161"/>
                      <a:pt x="5" y="161"/>
                    </a:cubicBezTo>
                    <a:cubicBezTo>
                      <a:pt x="5" y="160"/>
                      <a:pt x="5" y="160"/>
                      <a:pt x="5" y="160"/>
                    </a:cubicBezTo>
                    <a:cubicBezTo>
                      <a:pt x="5" y="160"/>
                      <a:pt x="5" y="160"/>
                      <a:pt x="5" y="160"/>
                    </a:cubicBezTo>
                    <a:cubicBezTo>
                      <a:pt x="6" y="161"/>
                      <a:pt x="6" y="161"/>
                      <a:pt x="6" y="161"/>
                    </a:cubicBezTo>
                    <a:cubicBezTo>
                      <a:pt x="6" y="160"/>
                      <a:pt x="6" y="160"/>
                      <a:pt x="6" y="160"/>
                    </a:cubicBezTo>
                    <a:cubicBezTo>
                      <a:pt x="6" y="160"/>
                      <a:pt x="6" y="160"/>
                      <a:pt x="6" y="160"/>
                    </a:cubicBezTo>
                    <a:cubicBezTo>
                      <a:pt x="7" y="160"/>
                      <a:pt x="7" y="160"/>
                      <a:pt x="7" y="160"/>
                    </a:cubicBezTo>
                    <a:cubicBezTo>
                      <a:pt x="7" y="160"/>
                      <a:pt x="7" y="160"/>
                      <a:pt x="7" y="160"/>
                    </a:cubicBezTo>
                    <a:cubicBezTo>
                      <a:pt x="8" y="159"/>
                      <a:pt x="8" y="159"/>
                      <a:pt x="8" y="159"/>
                    </a:cubicBezTo>
                    <a:cubicBezTo>
                      <a:pt x="8" y="159"/>
                      <a:pt x="8" y="159"/>
                      <a:pt x="8" y="159"/>
                    </a:cubicBezTo>
                    <a:cubicBezTo>
                      <a:pt x="8" y="159"/>
                      <a:pt x="8" y="159"/>
                      <a:pt x="8" y="159"/>
                    </a:cubicBezTo>
                    <a:cubicBezTo>
                      <a:pt x="9" y="159"/>
                      <a:pt x="9" y="159"/>
                      <a:pt x="9" y="159"/>
                    </a:cubicBezTo>
                    <a:cubicBezTo>
                      <a:pt x="10" y="159"/>
                      <a:pt x="10" y="159"/>
                      <a:pt x="10" y="159"/>
                    </a:cubicBezTo>
                    <a:cubicBezTo>
                      <a:pt x="9" y="158"/>
                      <a:pt x="9" y="158"/>
                      <a:pt x="9" y="158"/>
                    </a:cubicBezTo>
                    <a:cubicBezTo>
                      <a:pt x="9" y="158"/>
                      <a:pt x="9" y="158"/>
                      <a:pt x="9" y="158"/>
                    </a:cubicBezTo>
                    <a:cubicBezTo>
                      <a:pt x="8" y="158"/>
                      <a:pt x="8" y="158"/>
                      <a:pt x="8" y="158"/>
                    </a:cubicBezTo>
                    <a:cubicBezTo>
                      <a:pt x="8" y="158"/>
                      <a:pt x="8" y="158"/>
                      <a:pt x="8" y="158"/>
                    </a:cubicBezTo>
                    <a:cubicBezTo>
                      <a:pt x="7" y="158"/>
                      <a:pt x="7" y="158"/>
                      <a:pt x="7" y="158"/>
                    </a:cubicBezTo>
                    <a:cubicBezTo>
                      <a:pt x="7" y="157"/>
                      <a:pt x="7" y="157"/>
                      <a:pt x="7" y="157"/>
                    </a:cubicBezTo>
                    <a:cubicBezTo>
                      <a:pt x="6" y="157"/>
                      <a:pt x="6" y="157"/>
                      <a:pt x="6" y="157"/>
                    </a:cubicBezTo>
                    <a:cubicBezTo>
                      <a:pt x="6" y="156"/>
                      <a:pt x="6" y="156"/>
                      <a:pt x="6" y="156"/>
                    </a:cubicBezTo>
                    <a:cubicBezTo>
                      <a:pt x="7" y="157"/>
                      <a:pt x="7" y="157"/>
                      <a:pt x="7" y="157"/>
                    </a:cubicBezTo>
                    <a:cubicBezTo>
                      <a:pt x="7" y="156"/>
                      <a:pt x="7" y="156"/>
                      <a:pt x="7" y="156"/>
                    </a:cubicBezTo>
                    <a:cubicBezTo>
                      <a:pt x="6" y="156"/>
                      <a:pt x="6" y="156"/>
                      <a:pt x="6" y="156"/>
                    </a:cubicBezTo>
                    <a:cubicBezTo>
                      <a:pt x="7" y="156"/>
                      <a:pt x="7" y="156"/>
                      <a:pt x="7" y="156"/>
                    </a:cubicBezTo>
                    <a:cubicBezTo>
                      <a:pt x="6" y="156"/>
                      <a:pt x="6" y="156"/>
                      <a:pt x="6" y="156"/>
                    </a:cubicBezTo>
                    <a:cubicBezTo>
                      <a:pt x="6" y="156"/>
                      <a:pt x="6" y="156"/>
                      <a:pt x="5" y="156"/>
                    </a:cubicBezTo>
                    <a:cubicBezTo>
                      <a:pt x="5" y="156"/>
                      <a:pt x="5" y="156"/>
                      <a:pt x="5" y="156"/>
                    </a:cubicBezTo>
                    <a:cubicBezTo>
                      <a:pt x="5" y="156"/>
                      <a:pt x="5" y="156"/>
                      <a:pt x="5" y="156"/>
                    </a:cubicBezTo>
                    <a:cubicBezTo>
                      <a:pt x="5" y="156"/>
                      <a:pt x="5" y="156"/>
                      <a:pt x="5" y="156"/>
                    </a:cubicBezTo>
                    <a:cubicBezTo>
                      <a:pt x="6" y="154"/>
                      <a:pt x="6" y="154"/>
                      <a:pt x="6" y="154"/>
                    </a:cubicBezTo>
                    <a:cubicBezTo>
                      <a:pt x="7" y="154"/>
                      <a:pt x="7" y="154"/>
                      <a:pt x="7" y="154"/>
                    </a:cubicBezTo>
                    <a:cubicBezTo>
                      <a:pt x="8" y="153"/>
                      <a:pt x="8" y="153"/>
                      <a:pt x="8" y="153"/>
                    </a:cubicBezTo>
                    <a:cubicBezTo>
                      <a:pt x="9" y="151"/>
                      <a:pt x="9" y="151"/>
                      <a:pt x="9" y="151"/>
                    </a:cubicBezTo>
                    <a:cubicBezTo>
                      <a:pt x="9" y="150"/>
                      <a:pt x="9" y="150"/>
                      <a:pt x="9" y="150"/>
                    </a:cubicBezTo>
                    <a:cubicBezTo>
                      <a:pt x="11" y="148"/>
                      <a:pt x="11" y="148"/>
                      <a:pt x="11" y="148"/>
                    </a:cubicBezTo>
                    <a:cubicBezTo>
                      <a:pt x="11" y="146"/>
                      <a:pt x="11" y="146"/>
                      <a:pt x="11" y="146"/>
                    </a:cubicBezTo>
                    <a:cubicBezTo>
                      <a:pt x="11" y="145"/>
                      <a:pt x="11" y="145"/>
                      <a:pt x="11" y="145"/>
                    </a:cubicBezTo>
                    <a:cubicBezTo>
                      <a:pt x="10" y="143"/>
                      <a:pt x="10" y="143"/>
                      <a:pt x="10" y="143"/>
                    </a:cubicBezTo>
                    <a:cubicBezTo>
                      <a:pt x="9" y="143"/>
                      <a:pt x="9" y="143"/>
                      <a:pt x="9" y="143"/>
                    </a:cubicBezTo>
                    <a:cubicBezTo>
                      <a:pt x="8" y="141"/>
                      <a:pt x="8" y="141"/>
                      <a:pt x="8" y="141"/>
                    </a:cubicBezTo>
                    <a:cubicBezTo>
                      <a:pt x="8" y="140"/>
                      <a:pt x="8" y="140"/>
                      <a:pt x="8" y="140"/>
                    </a:cubicBezTo>
                    <a:cubicBezTo>
                      <a:pt x="9" y="140"/>
                      <a:pt x="9" y="140"/>
                      <a:pt x="9" y="140"/>
                    </a:cubicBezTo>
                    <a:cubicBezTo>
                      <a:pt x="9" y="139"/>
                      <a:pt x="9" y="139"/>
                      <a:pt x="9" y="139"/>
                    </a:cubicBezTo>
                    <a:cubicBezTo>
                      <a:pt x="8" y="138"/>
                      <a:pt x="8" y="138"/>
                      <a:pt x="8" y="138"/>
                    </a:cubicBezTo>
                    <a:cubicBezTo>
                      <a:pt x="7" y="137"/>
                      <a:pt x="7" y="137"/>
                      <a:pt x="7" y="137"/>
                    </a:cubicBezTo>
                    <a:cubicBezTo>
                      <a:pt x="7" y="136"/>
                      <a:pt x="7" y="136"/>
                      <a:pt x="7" y="136"/>
                    </a:cubicBezTo>
                    <a:cubicBezTo>
                      <a:pt x="8" y="136"/>
                      <a:pt x="8" y="136"/>
                      <a:pt x="8" y="136"/>
                    </a:cubicBezTo>
                    <a:cubicBezTo>
                      <a:pt x="7" y="136"/>
                      <a:pt x="7" y="136"/>
                      <a:pt x="7" y="136"/>
                    </a:cubicBezTo>
                    <a:cubicBezTo>
                      <a:pt x="7" y="135"/>
                      <a:pt x="7" y="135"/>
                      <a:pt x="7" y="135"/>
                    </a:cubicBezTo>
                    <a:cubicBezTo>
                      <a:pt x="6" y="135"/>
                      <a:pt x="6" y="135"/>
                      <a:pt x="6" y="135"/>
                    </a:cubicBezTo>
                    <a:cubicBezTo>
                      <a:pt x="6" y="134"/>
                      <a:pt x="6" y="134"/>
                      <a:pt x="6" y="134"/>
                    </a:cubicBezTo>
                    <a:cubicBezTo>
                      <a:pt x="7" y="133"/>
                      <a:pt x="7" y="133"/>
                      <a:pt x="7" y="133"/>
                    </a:cubicBezTo>
                    <a:cubicBezTo>
                      <a:pt x="6" y="133"/>
                      <a:pt x="6" y="133"/>
                      <a:pt x="6" y="133"/>
                    </a:cubicBezTo>
                    <a:cubicBezTo>
                      <a:pt x="6" y="133"/>
                      <a:pt x="6" y="133"/>
                      <a:pt x="6" y="133"/>
                    </a:cubicBezTo>
                    <a:cubicBezTo>
                      <a:pt x="6" y="131"/>
                      <a:pt x="6" y="131"/>
                      <a:pt x="6" y="131"/>
                    </a:cubicBezTo>
                    <a:cubicBezTo>
                      <a:pt x="7" y="131"/>
                      <a:pt x="7" y="131"/>
                      <a:pt x="7" y="131"/>
                    </a:cubicBezTo>
                    <a:cubicBezTo>
                      <a:pt x="5" y="128"/>
                      <a:pt x="5" y="128"/>
                      <a:pt x="5" y="128"/>
                    </a:cubicBezTo>
                    <a:cubicBezTo>
                      <a:pt x="4" y="126"/>
                      <a:pt x="4" y="126"/>
                      <a:pt x="4" y="126"/>
                    </a:cubicBezTo>
                    <a:cubicBezTo>
                      <a:pt x="4" y="125"/>
                      <a:pt x="4" y="125"/>
                      <a:pt x="4" y="125"/>
                    </a:cubicBezTo>
                    <a:cubicBezTo>
                      <a:pt x="3" y="124"/>
                      <a:pt x="3" y="124"/>
                      <a:pt x="3" y="124"/>
                    </a:cubicBezTo>
                    <a:cubicBezTo>
                      <a:pt x="4" y="123"/>
                      <a:pt x="4" y="123"/>
                      <a:pt x="4" y="123"/>
                    </a:cubicBezTo>
                    <a:cubicBezTo>
                      <a:pt x="4" y="122"/>
                      <a:pt x="4" y="122"/>
                      <a:pt x="4" y="122"/>
                    </a:cubicBezTo>
                    <a:cubicBezTo>
                      <a:pt x="5" y="121"/>
                      <a:pt x="5" y="121"/>
                      <a:pt x="5" y="121"/>
                    </a:cubicBezTo>
                    <a:cubicBezTo>
                      <a:pt x="4" y="120"/>
                      <a:pt x="4" y="120"/>
                      <a:pt x="4" y="120"/>
                    </a:cubicBezTo>
                    <a:cubicBezTo>
                      <a:pt x="3" y="120"/>
                      <a:pt x="3" y="120"/>
                      <a:pt x="3" y="120"/>
                    </a:cubicBezTo>
                    <a:cubicBezTo>
                      <a:pt x="3" y="119"/>
                      <a:pt x="3" y="119"/>
                      <a:pt x="3" y="119"/>
                    </a:cubicBezTo>
                    <a:cubicBezTo>
                      <a:pt x="2" y="118"/>
                      <a:pt x="2" y="118"/>
                      <a:pt x="2" y="118"/>
                    </a:cubicBezTo>
                    <a:cubicBezTo>
                      <a:pt x="1" y="118"/>
                      <a:pt x="1" y="118"/>
                      <a:pt x="1" y="118"/>
                    </a:cubicBezTo>
                    <a:cubicBezTo>
                      <a:pt x="1" y="118"/>
                      <a:pt x="1" y="118"/>
                      <a:pt x="1" y="118"/>
                    </a:cubicBezTo>
                    <a:cubicBezTo>
                      <a:pt x="0" y="116"/>
                      <a:pt x="0" y="116"/>
                      <a:pt x="0" y="116"/>
                    </a:cubicBezTo>
                    <a:cubicBezTo>
                      <a:pt x="0" y="116"/>
                      <a:pt x="0" y="116"/>
                      <a:pt x="0" y="116"/>
                    </a:cubicBezTo>
                    <a:cubicBezTo>
                      <a:pt x="0" y="115"/>
                      <a:pt x="0" y="115"/>
                      <a:pt x="0" y="115"/>
                    </a:cubicBezTo>
                    <a:cubicBezTo>
                      <a:pt x="0" y="114"/>
                      <a:pt x="0" y="114"/>
                      <a:pt x="0" y="114"/>
                    </a:cubicBezTo>
                    <a:cubicBezTo>
                      <a:pt x="0" y="114"/>
                      <a:pt x="0" y="114"/>
                      <a:pt x="0" y="114"/>
                    </a:cubicBezTo>
                    <a:cubicBezTo>
                      <a:pt x="0" y="114"/>
                      <a:pt x="0" y="114"/>
                      <a:pt x="0" y="114"/>
                    </a:cubicBezTo>
                    <a:cubicBezTo>
                      <a:pt x="1" y="113"/>
                      <a:pt x="1" y="113"/>
                      <a:pt x="1" y="113"/>
                    </a:cubicBezTo>
                    <a:cubicBezTo>
                      <a:pt x="1" y="113"/>
                      <a:pt x="1" y="113"/>
                      <a:pt x="1" y="113"/>
                    </a:cubicBezTo>
                    <a:cubicBezTo>
                      <a:pt x="2" y="113"/>
                      <a:pt x="2" y="113"/>
                      <a:pt x="2" y="113"/>
                    </a:cubicBezTo>
                    <a:cubicBezTo>
                      <a:pt x="2" y="112"/>
                      <a:pt x="2" y="112"/>
                      <a:pt x="2" y="112"/>
                    </a:cubicBezTo>
                    <a:cubicBezTo>
                      <a:pt x="2" y="112"/>
                      <a:pt x="2" y="112"/>
                      <a:pt x="2" y="112"/>
                    </a:cubicBezTo>
                    <a:cubicBezTo>
                      <a:pt x="3" y="111"/>
                      <a:pt x="3" y="111"/>
                      <a:pt x="3" y="111"/>
                    </a:cubicBezTo>
                    <a:cubicBezTo>
                      <a:pt x="4" y="111"/>
                      <a:pt x="4" y="111"/>
                      <a:pt x="4" y="111"/>
                    </a:cubicBezTo>
                    <a:cubicBezTo>
                      <a:pt x="3" y="110"/>
                      <a:pt x="3" y="110"/>
                      <a:pt x="3" y="110"/>
                    </a:cubicBezTo>
                    <a:cubicBezTo>
                      <a:pt x="4" y="110"/>
                      <a:pt x="4" y="110"/>
                      <a:pt x="4" y="110"/>
                    </a:cubicBezTo>
                    <a:cubicBezTo>
                      <a:pt x="5" y="110"/>
                      <a:pt x="5" y="110"/>
                      <a:pt x="5" y="110"/>
                    </a:cubicBezTo>
                    <a:cubicBezTo>
                      <a:pt x="5" y="110"/>
                      <a:pt x="5" y="110"/>
                      <a:pt x="5" y="110"/>
                    </a:cubicBezTo>
                    <a:cubicBezTo>
                      <a:pt x="5" y="109"/>
                      <a:pt x="5" y="109"/>
                      <a:pt x="5" y="109"/>
                    </a:cubicBezTo>
                    <a:cubicBezTo>
                      <a:pt x="5" y="109"/>
                      <a:pt x="5" y="109"/>
                      <a:pt x="5" y="109"/>
                    </a:cubicBezTo>
                    <a:cubicBezTo>
                      <a:pt x="6" y="109"/>
                      <a:pt x="6" y="109"/>
                      <a:pt x="6" y="109"/>
                    </a:cubicBezTo>
                    <a:cubicBezTo>
                      <a:pt x="6" y="109"/>
                      <a:pt x="6" y="109"/>
                      <a:pt x="6" y="109"/>
                    </a:cubicBezTo>
                    <a:cubicBezTo>
                      <a:pt x="6" y="110"/>
                      <a:pt x="6" y="110"/>
                      <a:pt x="6" y="110"/>
                    </a:cubicBezTo>
                    <a:cubicBezTo>
                      <a:pt x="6" y="110"/>
                      <a:pt x="6" y="110"/>
                      <a:pt x="6" y="110"/>
                    </a:cubicBezTo>
                    <a:cubicBezTo>
                      <a:pt x="6" y="110"/>
                      <a:pt x="6" y="110"/>
                      <a:pt x="6" y="110"/>
                    </a:cubicBezTo>
                    <a:cubicBezTo>
                      <a:pt x="6" y="109"/>
                      <a:pt x="6" y="109"/>
                      <a:pt x="6" y="109"/>
                    </a:cubicBezTo>
                    <a:cubicBezTo>
                      <a:pt x="7" y="109"/>
                      <a:pt x="7" y="109"/>
                      <a:pt x="7" y="109"/>
                    </a:cubicBezTo>
                    <a:cubicBezTo>
                      <a:pt x="7" y="109"/>
                      <a:pt x="7" y="109"/>
                      <a:pt x="7" y="109"/>
                    </a:cubicBezTo>
                    <a:cubicBezTo>
                      <a:pt x="6" y="109"/>
                      <a:pt x="6" y="109"/>
                      <a:pt x="6" y="109"/>
                    </a:cubicBezTo>
                    <a:cubicBezTo>
                      <a:pt x="6" y="109"/>
                      <a:pt x="6" y="109"/>
                      <a:pt x="6" y="109"/>
                    </a:cubicBezTo>
                    <a:cubicBezTo>
                      <a:pt x="7" y="109"/>
                      <a:pt x="7" y="109"/>
                      <a:pt x="7" y="109"/>
                    </a:cubicBezTo>
                    <a:cubicBezTo>
                      <a:pt x="7" y="109"/>
                      <a:pt x="7" y="109"/>
                      <a:pt x="7" y="109"/>
                    </a:cubicBezTo>
                    <a:cubicBezTo>
                      <a:pt x="7" y="108"/>
                      <a:pt x="7" y="108"/>
                      <a:pt x="7" y="108"/>
                    </a:cubicBezTo>
                    <a:cubicBezTo>
                      <a:pt x="7" y="108"/>
                      <a:pt x="7" y="108"/>
                      <a:pt x="7" y="108"/>
                    </a:cubicBezTo>
                    <a:cubicBezTo>
                      <a:pt x="7" y="108"/>
                      <a:pt x="7" y="108"/>
                      <a:pt x="7" y="108"/>
                    </a:cubicBezTo>
                    <a:cubicBezTo>
                      <a:pt x="7" y="108"/>
                      <a:pt x="7" y="108"/>
                      <a:pt x="7" y="108"/>
                    </a:cubicBezTo>
                    <a:cubicBezTo>
                      <a:pt x="7" y="108"/>
                      <a:pt x="7" y="108"/>
                      <a:pt x="7" y="108"/>
                    </a:cubicBezTo>
                    <a:cubicBezTo>
                      <a:pt x="8" y="108"/>
                      <a:pt x="8" y="108"/>
                      <a:pt x="8" y="108"/>
                    </a:cubicBezTo>
                    <a:cubicBezTo>
                      <a:pt x="8" y="109"/>
                      <a:pt x="8" y="109"/>
                      <a:pt x="8" y="109"/>
                    </a:cubicBezTo>
                    <a:cubicBezTo>
                      <a:pt x="9" y="109"/>
                      <a:pt x="9" y="109"/>
                      <a:pt x="9" y="109"/>
                    </a:cubicBezTo>
                    <a:cubicBezTo>
                      <a:pt x="9" y="109"/>
                      <a:pt x="9" y="109"/>
                      <a:pt x="9" y="109"/>
                    </a:cubicBezTo>
                    <a:cubicBezTo>
                      <a:pt x="9" y="109"/>
                      <a:pt x="9" y="109"/>
                      <a:pt x="9" y="109"/>
                    </a:cubicBezTo>
                    <a:cubicBezTo>
                      <a:pt x="9" y="109"/>
                      <a:pt x="9" y="109"/>
                      <a:pt x="9" y="109"/>
                    </a:cubicBezTo>
                    <a:cubicBezTo>
                      <a:pt x="10" y="109"/>
                      <a:pt x="10" y="109"/>
                      <a:pt x="10" y="109"/>
                    </a:cubicBezTo>
                    <a:cubicBezTo>
                      <a:pt x="10" y="110"/>
                      <a:pt x="10" y="110"/>
                      <a:pt x="10" y="110"/>
                    </a:cubicBezTo>
                    <a:cubicBezTo>
                      <a:pt x="9" y="110"/>
                      <a:pt x="9" y="110"/>
                      <a:pt x="9" y="110"/>
                    </a:cubicBezTo>
                    <a:cubicBezTo>
                      <a:pt x="9" y="110"/>
                      <a:pt x="9" y="110"/>
                      <a:pt x="9" y="110"/>
                    </a:cubicBezTo>
                    <a:cubicBezTo>
                      <a:pt x="8" y="110"/>
                      <a:pt x="8" y="110"/>
                      <a:pt x="8" y="110"/>
                    </a:cubicBezTo>
                    <a:cubicBezTo>
                      <a:pt x="8" y="109"/>
                      <a:pt x="8" y="109"/>
                      <a:pt x="8" y="109"/>
                    </a:cubicBezTo>
                    <a:cubicBezTo>
                      <a:pt x="8" y="109"/>
                      <a:pt x="8" y="109"/>
                      <a:pt x="8" y="109"/>
                    </a:cubicBezTo>
                    <a:cubicBezTo>
                      <a:pt x="7" y="109"/>
                      <a:pt x="7" y="109"/>
                      <a:pt x="7" y="109"/>
                    </a:cubicBezTo>
                    <a:cubicBezTo>
                      <a:pt x="7" y="110"/>
                      <a:pt x="7" y="110"/>
                      <a:pt x="7" y="110"/>
                    </a:cubicBezTo>
                    <a:cubicBezTo>
                      <a:pt x="8" y="111"/>
                      <a:pt x="8" y="111"/>
                      <a:pt x="8" y="111"/>
                    </a:cubicBezTo>
                    <a:cubicBezTo>
                      <a:pt x="8" y="110"/>
                      <a:pt x="8" y="110"/>
                      <a:pt x="8" y="110"/>
                    </a:cubicBezTo>
                    <a:cubicBezTo>
                      <a:pt x="8" y="110"/>
                      <a:pt x="8" y="110"/>
                      <a:pt x="8" y="110"/>
                    </a:cubicBezTo>
                    <a:cubicBezTo>
                      <a:pt x="8" y="111"/>
                      <a:pt x="8" y="111"/>
                      <a:pt x="8" y="111"/>
                    </a:cubicBezTo>
                    <a:cubicBezTo>
                      <a:pt x="9" y="110"/>
                      <a:pt x="9" y="110"/>
                      <a:pt x="9" y="110"/>
                    </a:cubicBezTo>
                    <a:cubicBezTo>
                      <a:pt x="9" y="111"/>
                      <a:pt x="9" y="111"/>
                      <a:pt x="9" y="111"/>
                    </a:cubicBezTo>
                    <a:cubicBezTo>
                      <a:pt x="9" y="111"/>
                      <a:pt x="9" y="111"/>
                      <a:pt x="9" y="111"/>
                    </a:cubicBezTo>
                    <a:cubicBezTo>
                      <a:pt x="10" y="111"/>
                      <a:pt x="10" y="111"/>
                      <a:pt x="10" y="111"/>
                    </a:cubicBezTo>
                    <a:cubicBezTo>
                      <a:pt x="10" y="111"/>
                      <a:pt x="10" y="111"/>
                      <a:pt x="10" y="111"/>
                    </a:cubicBezTo>
                    <a:cubicBezTo>
                      <a:pt x="10" y="111"/>
                      <a:pt x="10" y="111"/>
                      <a:pt x="10" y="111"/>
                    </a:cubicBezTo>
                    <a:cubicBezTo>
                      <a:pt x="10" y="111"/>
                      <a:pt x="10" y="111"/>
                      <a:pt x="10" y="111"/>
                    </a:cubicBezTo>
                    <a:cubicBezTo>
                      <a:pt x="10" y="111"/>
                      <a:pt x="10" y="111"/>
                      <a:pt x="10" y="111"/>
                    </a:cubicBezTo>
                    <a:cubicBezTo>
                      <a:pt x="10" y="111"/>
                      <a:pt x="10" y="111"/>
                      <a:pt x="10" y="111"/>
                    </a:cubicBezTo>
                    <a:cubicBezTo>
                      <a:pt x="11" y="111"/>
                      <a:pt x="11" y="111"/>
                      <a:pt x="11" y="111"/>
                    </a:cubicBezTo>
                    <a:cubicBezTo>
                      <a:pt x="11" y="111"/>
                      <a:pt x="11" y="111"/>
                      <a:pt x="11" y="111"/>
                    </a:cubicBezTo>
                    <a:cubicBezTo>
                      <a:pt x="11" y="111"/>
                      <a:pt x="11" y="111"/>
                      <a:pt x="11" y="111"/>
                    </a:cubicBezTo>
                    <a:cubicBezTo>
                      <a:pt x="11" y="111"/>
                      <a:pt x="11" y="111"/>
                      <a:pt x="11" y="111"/>
                    </a:cubicBezTo>
                    <a:cubicBezTo>
                      <a:pt x="11" y="111"/>
                      <a:pt x="11" y="111"/>
                      <a:pt x="11" y="111"/>
                    </a:cubicBezTo>
                    <a:cubicBezTo>
                      <a:pt x="11" y="111"/>
                      <a:pt x="11" y="111"/>
                      <a:pt x="11" y="111"/>
                    </a:cubicBezTo>
                    <a:cubicBezTo>
                      <a:pt x="11" y="112"/>
                      <a:pt x="11" y="112"/>
                      <a:pt x="11" y="112"/>
                    </a:cubicBezTo>
                    <a:cubicBezTo>
                      <a:pt x="11" y="112"/>
                      <a:pt x="11" y="112"/>
                      <a:pt x="11" y="112"/>
                    </a:cubicBezTo>
                    <a:cubicBezTo>
                      <a:pt x="11" y="112"/>
                      <a:pt x="11" y="112"/>
                      <a:pt x="11" y="112"/>
                    </a:cubicBezTo>
                    <a:cubicBezTo>
                      <a:pt x="12" y="111"/>
                      <a:pt x="12" y="111"/>
                      <a:pt x="12" y="111"/>
                    </a:cubicBezTo>
                    <a:cubicBezTo>
                      <a:pt x="11" y="111"/>
                      <a:pt x="11" y="111"/>
                      <a:pt x="11" y="111"/>
                    </a:cubicBezTo>
                    <a:cubicBezTo>
                      <a:pt x="12" y="111"/>
                      <a:pt x="12" y="111"/>
                      <a:pt x="12" y="111"/>
                    </a:cubicBezTo>
                    <a:cubicBezTo>
                      <a:pt x="12" y="111"/>
                      <a:pt x="12" y="111"/>
                      <a:pt x="12" y="111"/>
                    </a:cubicBezTo>
                    <a:cubicBezTo>
                      <a:pt x="13" y="111"/>
                      <a:pt x="13" y="111"/>
                      <a:pt x="13" y="111"/>
                    </a:cubicBezTo>
                    <a:cubicBezTo>
                      <a:pt x="13" y="111"/>
                      <a:pt x="13" y="111"/>
                      <a:pt x="13" y="111"/>
                    </a:cubicBezTo>
                    <a:cubicBezTo>
                      <a:pt x="12" y="110"/>
                      <a:pt x="12" y="110"/>
                      <a:pt x="12" y="110"/>
                    </a:cubicBezTo>
                    <a:cubicBezTo>
                      <a:pt x="12" y="110"/>
                      <a:pt x="12" y="110"/>
                      <a:pt x="12" y="110"/>
                    </a:cubicBezTo>
                    <a:cubicBezTo>
                      <a:pt x="13" y="111"/>
                      <a:pt x="13" y="111"/>
                      <a:pt x="13" y="111"/>
                    </a:cubicBezTo>
                    <a:cubicBezTo>
                      <a:pt x="13" y="111"/>
                      <a:pt x="13" y="111"/>
                      <a:pt x="13" y="111"/>
                    </a:cubicBezTo>
                    <a:cubicBezTo>
                      <a:pt x="14" y="111"/>
                      <a:pt x="14" y="111"/>
                      <a:pt x="14" y="111"/>
                    </a:cubicBezTo>
                    <a:cubicBezTo>
                      <a:pt x="15" y="111"/>
                      <a:pt x="15" y="111"/>
                      <a:pt x="15" y="111"/>
                    </a:cubicBezTo>
                    <a:cubicBezTo>
                      <a:pt x="15" y="111"/>
                      <a:pt x="15" y="111"/>
                      <a:pt x="15" y="111"/>
                    </a:cubicBezTo>
                    <a:cubicBezTo>
                      <a:pt x="15" y="111"/>
                      <a:pt x="15" y="111"/>
                      <a:pt x="15" y="111"/>
                    </a:cubicBezTo>
                    <a:cubicBezTo>
                      <a:pt x="16" y="111"/>
                      <a:pt x="16" y="111"/>
                      <a:pt x="16" y="111"/>
                    </a:cubicBezTo>
                    <a:cubicBezTo>
                      <a:pt x="17" y="111"/>
                      <a:pt x="17" y="111"/>
                      <a:pt x="17" y="111"/>
                    </a:cubicBezTo>
                    <a:cubicBezTo>
                      <a:pt x="17" y="111"/>
                      <a:pt x="17" y="111"/>
                      <a:pt x="17" y="111"/>
                    </a:cubicBezTo>
                    <a:cubicBezTo>
                      <a:pt x="17" y="111"/>
                      <a:pt x="17" y="111"/>
                      <a:pt x="17" y="111"/>
                    </a:cubicBezTo>
                    <a:cubicBezTo>
                      <a:pt x="20" y="113"/>
                      <a:pt x="20" y="113"/>
                      <a:pt x="20" y="113"/>
                    </a:cubicBezTo>
                    <a:cubicBezTo>
                      <a:pt x="22" y="114"/>
                      <a:pt x="22" y="114"/>
                      <a:pt x="22" y="114"/>
                    </a:cubicBezTo>
                    <a:cubicBezTo>
                      <a:pt x="23" y="115"/>
                      <a:pt x="23" y="115"/>
                      <a:pt x="23" y="115"/>
                    </a:cubicBezTo>
                    <a:cubicBezTo>
                      <a:pt x="23" y="115"/>
                      <a:pt x="23" y="115"/>
                      <a:pt x="23" y="115"/>
                    </a:cubicBezTo>
                    <a:cubicBezTo>
                      <a:pt x="24" y="116"/>
                      <a:pt x="24" y="116"/>
                      <a:pt x="24" y="116"/>
                    </a:cubicBezTo>
                    <a:cubicBezTo>
                      <a:pt x="24" y="116"/>
                      <a:pt x="24" y="116"/>
                      <a:pt x="24" y="116"/>
                    </a:cubicBezTo>
                    <a:cubicBezTo>
                      <a:pt x="24" y="116"/>
                      <a:pt x="24" y="116"/>
                      <a:pt x="24" y="116"/>
                    </a:cubicBezTo>
                    <a:cubicBezTo>
                      <a:pt x="24" y="115"/>
                      <a:pt x="24" y="115"/>
                      <a:pt x="24" y="115"/>
                    </a:cubicBezTo>
                    <a:cubicBezTo>
                      <a:pt x="25" y="115"/>
                      <a:pt x="25" y="115"/>
                      <a:pt x="25" y="115"/>
                    </a:cubicBezTo>
                    <a:cubicBezTo>
                      <a:pt x="25" y="116"/>
                      <a:pt x="25" y="116"/>
                      <a:pt x="25" y="116"/>
                    </a:cubicBezTo>
                    <a:cubicBezTo>
                      <a:pt x="26" y="116"/>
                      <a:pt x="26" y="116"/>
                      <a:pt x="26" y="116"/>
                    </a:cubicBezTo>
                    <a:cubicBezTo>
                      <a:pt x="27" y="117"/>
                      <a:pt x="27" y="117"/>
                      <a:pt x="27" y="117"/>
                    </a:cubicBezTo>
                    <a:cubicBezTo>
                      <a:pt x="27" y="117"/>
                      <a:pt x="27" y="117"/>
                      <a:pt x="27" y="117"/>
                    </a:cubicBezTo>
                    <a:cubicBezTo>
                      <a:pt x="27" y="116"/>
                      <a:pt x="27" y="116"/>
                      <a:pt x="27" y="116"/>
                    </a:cubicBezTo>
                    <a:cubicBezTo>
                      <a:pt x="26" y="116"/>
                      <a:pt x="26" y="116"/>
                      <a:pt x="26" y="116"/>
                    </a:cubicBezTo>
                    <a:cubicBezTo>
                      <a:pt x="27" y="116"/>
                      <a:pt x="27" y="116"/>
                      <a:pt x="27" y="116"/>
                    </a:cubicBezTo>
                    <a:cubicBezTo>
                      <a:pt x="27" y="116"/>
                      <a:pt x="27" y="116"/>
                      <a:pt x="27" y="116"/>
                    </a:cubicBezTo>
                    <a:cubicBezTo>
                      <a:pt x="27" y="117"/>
                      <a:pt x="27" y="117"/>
                      <a:pt x="27" y="117"/>
                    </a:cubicBezTo>
                    <a:cubicBezTo>
                      <a:pt x="28" y="118"/>
                      <a:pt x="28" y="118"/>
                      <a:pt x="28" y="118"/>
                    </a:cubicBezTo>
                    <a:cubicBezTo>
                      <a:pt x="28" y="118"/>
                      <a:pt x="28" y="118"/>
                      <a:pt x="28" y="118"/>
                    </a:cubicBezTo>
                    <a:cubicBezTo>
                      <a:pt x="29" y="118"/>
                      <a:pt x="29" y="118"/>
                      <a:pt x="29" y="118"/>
                    </a:cubicBezTo>
                    <a:cubicBezTo>
                      <a:pt x="29" y="118"/>
                      <a:pt x="29" y="118"/>
                      <a:pt x="29" y="118"/>
                    </a:cubicBezTo>
                    <a:cubicBezTo>
                      <a:pt x="30" y="118"/>
                      <a:pt x="30" y="118"/>
                      <a:pt x="30" y="118"/>
                    </a:cubicBezTo>
                    <a:cubicBezTo>
                      <a:pt x="30" y="119"/>
                      <a:pt x="30" y="119"/>
                      <a:pt x="30" y="119"/>
                    </a:cubicBezTo>
                    <a:cubicBezTo>
                      <a:pt x="31" y="120"/>
                      <a:pt x="31" y="120"/>
                      <a:pt x="31" y="120"/>
                    </a:cubicBezTo>
                    <a:cubicBezTo>
                      <a:pt x="31" y="120"/>
                      <a:pt x="31" y="120"/>
                      <a:pt x="31" y="120"/>
                    </a:cubicBezTo>
                    <a:cubicBezTo>
                      <a:pt x="31" y="121"/>
                      <a:pt x="31" y="121"/>
                      <a:pt x="31" y="121"/>
                    </a:cubicBezTo>
                    <a:cubicBezTo>
                      <a:pt x="32" y="121"/>
                      <a:pt x="32" y="121"/>
                      <a:pt x="32" y="121"/>
                    </a:cubicBezTo>
                    <a:cubicBezTo>
                      <a:pt x="32" y="121"/>
                      <a:pt x="32" y="121"/>
                      <a:pt x="32" y="121"/>
                    </a:cubicBezTo>
                    <a:cubicBezTo>
                      <a:pt x="32" y="122"/>
                      <a:pt x="32" y="122"/>
                      <a:pt x="32" y="122"/>
                    </a:cubicBezTo>
                    <a:cubicBezTo>
                      <a:pt x="32" y="122"/>
                      <a:pt x="32" y="122"/>
                      <a:pt x="32" y="122"/>
                    </a:cubicBezTo>
                    <a:cubicBezTo>
                      <a:pt x="32" y="123"/>
                      <a:pt x="32" y="123"/>
                      <a:pt x="32" y="123"/>
                    </a:cubicBezTo>
                    <a:cubicBezTo>
                      <a:pt x="32" y="124"/>
                      <a:pt x="32" y="124"/>
                      <a:pt x="32" y="124"/>
                    </a:cubicBezTo>
                    <a:cubicBezTo>
                      <a:pt x="32" y="124"/>
                      <a:pt x="32" y="124"/>
                      <a:pt x="32" y="124"/>
                    </a:cubicBezTo>
                    <a:cubicBezTo>
                      <a:pt x="31" y="125"/>
                      <a:pt x="31" y="125"/>
                      <a:pt x="31" y="125"/>
                    </a:cubicBezTo>
                    <a:cubicBezTo>
                      <a:pt x="31" y="125"/>
                      <a:pt x="31" y="125"/>
                      <a:pt x="31" y="125"/>
                    </a:cubicBezTo>
                    <a:cubicBezTo>
                      <a:pt x="30" y="127"/>
                      <a:pt x="30" y="127"/>
                      <a:pt x="30" y="127"/>
                    </a:cubicBezTo>
                    <a:cubicBezTo>
                      <a:pt x="29" y="127"/>
                      <a:pt x="29" y="127"/>
                      <a:pt x="29" y="127"/>
                    </a:cubicBezTo>
                    <a:cubicBezTo>
                      <a:pt x="28" y="127"/>
                      <a:pt x="28" y="127"/>
                      <a:pt x="28" y="127"/>
                    </a:cubicBezTo>
                    <a:cubicBezTo>
                      <a:pt x="27" y="128"/>
                      <a:pt x="27" y="128"/>
                      <a:pt x="27" y="128"/>
                    </a:cubicBezTo>
                    <a:cubicBezTo>
                      <a:pt x="27" y="128"/>
                      <a:pt x="27" y="128"/>
                      <a:pt x="27" y="128"/>
                    </a:cubicBezTo>
                    <a:cubicBezTo>
                      <a:pt x="26" y="128"/>
                      <a:pt x="26" y="128"/>
                      <a:pt x="26" y="128"/>
                    </a:cubicBezTo>
                    <a:cubicBezTo>
                      <a:pt x="25" y="128"/>
                      <a:pt x="25" y="128"/>
                      <a:pt x="25" y="128"/>
                    </a:cubicBezTo>
                    <a:cubicBezTo>
                      <a:pt x="23" y="128"/>
                      <a:pt x="23" y="128"/>
                      <a:pt x="23" y="128"/>
                    </a:cubicBezTo>
                    <a:cubicBezTo>
                      <a:pt x="22" y="128"/>
                      <a:pt x="22" y="128"/>
                      <a:pt x="22" y="128"/>
                    </a:cubicBezTo>
                    <a:cubicBezTo>
                      <a:pt x="22" y="127"/>
                      <a:pt x="22" y="127"/>
                      <a:pt x="22" y="127"/>
                    </a:cubicBezTo>
                    <a:cubicBezTo>
                      <a:pt x="21" y="127"/>
                      <a:pt x="21" y="127"/>
                      <a:pt x="21" y="127"/>
                    </a:cubicBezTo>
                    <a:cubicBezTo>
                      <a:pt x="21" y="127"/>
                      <a:pt x="21" y="127"/>
                      <a:pt x="21" y="127"/>
                    </a:cubicBezTo>
                    <a:cubicBezTo>
                      <a:pt x="20" y="127"/>
                      <a:pt x="20" y="127"/>
                      <a:pt x="20" y="127"/>
                    </a:cubicBezTo>
                    <a:cubicBezTo>
                      <a:pt x="20" y="127"/>
                      <a:pt x="20" y="127"/>
                      <a:pt x="20" y="127"/>
                    </a:cubicBezTo>
                    <a:cubicBezTo>
                      <a:pt x="19" y="127"/>
                      <a:pt x="19" y="127"/>
                      <a:pt x="19" y="127"/>
                    </a:cubicBezTo>
                    <a:cubicBezTo>
                      <a:pt x="19" y="127"/>
                      <a:pt x="19" y="127"/>
                      <a:pt x="19" y="127"/>
                    </a:cubicBezTo>
                    <a:cubicBezTo>
                      <a:pt x="18" y="126"/>
                      <a:pt x="18" y="126"/>
                      <a:pt x="18" y="126"/>
                    </a:cubicBezTo>
                    <a:cubicBezTo>
                      <a:pt x="18" y="126"/>
                      <a:pt x="18" y="126"/>
                      <a:pt x="18" y="126"/>
                    </a:cubicBezTo>
                    <a:cubicBezTo>
                      <a:pt x="18" y="126"/>
                      <a:pt x="18" y="126"/>
                      <a:pt x="18" y="126"/>
                    </a:cubicBezTo>
                    <a:cubicBezTo>
                      <a:pt x="17" y="126"/>
                      <a:pt x="17" y="126"/>
                      <a:pt x="17" y="126"/>
                    </a:cubicBezTo>
                    <a:cubicBezTo>
                      <a:pt x="17" y="126"/>
                      <a:pt x="17" y="126"/>
                      <a:pt x="17" y="126"/>
                    </a:cubicBezTo>
                    <a:cubicBezTo>
                      <a:pt x="17" y="126"/>
                      <a:pt x="17" y="126"/>
                      <a:pt x="17" y="126"/>
                    </a:cubicBezTo>
                    <a:cubicBezTo>
                      <a:pt x="16" y="126"/>
                      <a:pt x="16" y="126"/>
                      <a:pt x="16" y="126"/>
                    </a:cubicBezTo>
                    <a:cubicBezTo>
                      <a:pt x="16" y="126"/>
                      <a:pt x="16" y="126"/>
                      <a:pt x="16" y="126"/>
                    </a:cubicBezTo>
                    <a:cubicBezTo>
                      <a:pt x="16" y="126"/>
                      <a:pt x="16" y="126"/>
                      <a:pt x="16" y="126"/>
                    </a:cubicBezTo>
                    <a:cubicBezTo>
                      <a:pt x="15" y="126"/>
                      <a:pt x="15" y="126"/>
                      <a:pt x="15" y="126"/>
                    </a:cubicBezTo>
                    <a:cubicBezTo>
                      <a:pt x="16" y="125"/>
                      <a:pt x="16" y="125"/>
                      <a:pt x="16" y="125"/>
                    </a:cubicBezTo>
                    <a:cubicBezTo>
                      <a:pt x="15" y="125"/>
                      <a:pt x="15" y="125"/>
                      <a:pt x="15" y="125"/>
                    </a:cubicBezTo>
                    <a:cubicBezTo>
                      <a:pt x="15" y="125"/>
                      <a:pt x="15" y="125"/>
                      <a:pt x="15" y="125"/>
                    </a:cubicBezTo>
                    <a:cubicBezTo>
                      <a:pt x="14" y="125"/>
                      <a:pt x="14" y="125"/>
                      <a:pt x="14" y="125"/>
                    </a:cubicBezTo>
                    <a:cubicBezTo>
                      <a:pt x="14" y="125"/>
                      <a:pt x="14" y="125"/>
                      <a:pt x="14" y="125"/>
                    </a:cubicBezTo>
                    <a:cubicBezTo>
                      <a:pt x="14" y="125"/>
                      <a:pt x="14" y="125"/>
                      <a:pt x="14" y="125"/>
                    </a:cubicBezTo>
                    <a:cubicBezTo>
                      <a:pt x="13" y="125"/>
                      <a:pt x="13" y="125"/>
                      <a:pt x="13" y="125"/>
                    </a:cubicBezTo>
                    <a:cubicBezTo>
                      <a:pt x="12" y="124"/>
                      <a:pt x="12" y="124"/>
                      <a:pt x="12" y="124"/>
                    </a:cubicBezTo>
                    <a:cubicBezTo>
                      <a:pt x="12" y="123"/>
                      <a:pt x="12" y="123"/>
                      <a:pt x="12" y="123"/>
                    </a:cubicBezTo>
                    <a:cubicBezTo>
                      <a:pt x="11" y="123"/>
                      <a:pt x="11" y="123"/>
                      <a:pt x="11" y="123"/>
                    </a:cubicBezTo>
                    <a:cubicBezTo>
                      <a:pt x="11" y="123"/>
                      <a:pt x="11" y="123"/>
                      <a:pt x="11" y="123"/>
                    </a:cubicBezTo>
                    <a:cubicBezTo>
                      <a:pt x="10" y="123"/>
                      <a:pt x="10" y="123"/>
                      <a:pt x="10" y="123"/>
                    </a:cubicBezTo>
                    <a:cubicBezTo>
                      <a:pt x="10" y="123"/>
                      <a:pt x="10" y="123"/>
                      <a:pt x="10" y="123"/>
                    </a:cubicBezTo>
                    <a:cubicBezTo>
                      <a:pt x="11" y="124"/>
                      <a:pt x="11" y="124"/>
                      <a:pt x="11" y="124"/>
                    </a:cubicBezTo>
                    <a:cubicBezTo>
                      <a:pt x="11" y="125"/>
                      <a:pt x="11" y="125"/>
                      <a:pt x="11" y="125"/>
                    </a:cubicBezTo>
                    <a:cubicBezTo>
                      <a:pt x="12" y="125"/>
                      <a:pt x="12" y="125"/>
                      <a:pt x="12" y="125"/>
                    </a:cubicBezTo>
                    <a:cubicBezTo>
                      <a:pt x="12" y="126"/>
                      <a:pt x="12" y="126"/>
                      <a:pt x="12" y="126"/>
                    </a:cubicBezTo>
                    <a:cubicBezTo>
                      <a:pt x="13" y="126"/>
                      <a:pt x="13" y="126"/>
                      <a:pt x="13" y="126"/>
                    </a:cubicBezTo>
                    <a:cubicBezTo>
                      <a:pt x="13" y="126"/>
                      <a:pt x="13" y="126"/>
                      <a:pt x="13" y="126"/>
                    </a:cubicBezTo>
                    <a:cubicBezTo>
                      <a:pt x="12" y="126"/>
                      <a:pt x="12" y="126"/>
                      <a:pt x="12" y="126"/>
                    </a:cubicBezTo>
                    <a:cubicBezTo>
                      <a:pt x="12" y="127"/>
                      <a:pt x="12" y="127"/>
                      <a:pt x="12" y="127"/>
                    </a:cubicBezTo>
                    <a:cubicBezTo>
                      <a:pt x="12" y="127"/>
                      <a:pt x="12" y="127"/>
                      <a:pt x="12" y="127"/>
                    </a:cubicBezTo>
                    <a:cubicBezTo>
                      <a:pt x="13" y="126"/>
                      <a:pt x="13" y="126"/>
                      <a:pt x="13" y="126"/>
                    </a:cubicBezTo>
                    <a:cubicBezTo>
                      <a:pt x="14" y="126"/>
                      <a:pt x="14" y="126"/>
                      <a:pt x="14" y="126"/>
                    </a:cubicBezTo>
                    <a:cubicBezTo>
                      <a:pt x="14" y="127"/>
                      <a:pt x="14" y="127"/>
                      <a:pt x="14" y="127"/>
                    </a:cubicBezTo>
                    <a:cubicBezTo>
                      <a:pt x="14" y="127"/>
                      <a:pt x="14" y="127"/>
                      <a:pt x="14" y="127"/>
                    </a:cubicBezTo>
                    <a:cubicBezTo>
                      <a:pt x="14" y="127"/>
                      <a:pt x="14" y="127"/>
                      <a:pt x="14" y="127"/>
                    </a:cubicBezTo>
                    <a:cubicBezTo>
                      <a:pt x="14" y="127"/>
                      <a:pt x="14" y="127"/>
                      <a:pt x="14" y="127"/>
                    </a:cubicBezTo>
                    <a:cubicBezTo>
                      <a:pt x="14" y="127"/>
                      <a:pt x="14" y="127"/>
                      <a:pt x="14" y="127"/>
                    </a:cubicBezTo>
                    <a:cubicBezTo>
                      <a:pt x="13" y="127"/>
                      <a:pt x="13" y="127"/>
                      <a:pt x="13" y="127"/>
                    </a:cubicBezTo>
                    <a:cubicBezTo>
                      <a:pt x="13" y="128"/>
                      <a:pt x="13" y="128"/>
                      <a:pt x="13" y="128"/>
                    </a:cubicBezTo>
                    <a:cubicBezTo>
                      <a:pt x="14" y="128"/>
                      <a:pt x="14" y="128"/>
                      <a:pt x="14" y="128"/>
                    </a:cubicBezTo>
                    <a:cubicBezTo>
                      <a:pt x="14" y="128"/>
                      <a:pt x="14" y="128"/>
                      <a:pt x="14" y="128"/>
                    </a:cubicBezTo>
                    <a:cubicBezTo>
                      <a:pt x="15" y="128"/>
                      <a:pt x="15" y="128"/>
                      <a:pt x="15" y="128"/>
                    </a:cubicBezTo>
                    <a:cubicBezTo>
                      <a:pt x="15" y="128"/>
                      <a:pt x="15" y="128"/>
                      <a:pt x="15" y="128"/>
                    </a:cubicBezTo>
                    <a:cubicBezTo>
                      <a:pt x="15" y="128"/>
                      <a:pt x="15" y="128"/>
                      <a:pt x="15" y="128"/>
                    </a:cubicBezTo>
                    <a:cubicBezTo>
                      <a:pt x="17" y="128"/>
                      <a:pt x="17" y="128"/>
                      <a:pt x="17" y="128"/>
                    </a:cubicBezTo>
                    <a:cubicBezTo>
                      <a:pt x="17" y="129"/>
                      <a:pt x="17" y="129"/>
                      <a:pt x="17" y="129"/>
                    </a:cubicBezTo>
                    <a:cubicBezTo>
                      <a:pt x="18" y="129"/>
                      <a:pt x="18" y="129"/>
                      <a:pt x="18" y="129"/>
                    </a:cubicBezTo>
                    <a:cubicBezTo>
                      <a:pt x="17" y="130"/>
                      <a:pt x="17" y="130"/>
                      <a:pt x="17" y="130"/>
                    </a:cubicBezTo>
                    <a:cubicBezTo>
                      <a:pt x="17" y="130"/>
                      <a:pt x="17" y="130"/>
                      <a:pt x="17" y="130"/>
                    </a:cubicBezTo>
                    <a:cubicBezTo>
                      <a:pt x="18" y="130"/>
                      <a:pt x="18" y="130"/>
                      <a:pt x="18" y="130"/>
                    </a:cubicBezTo>
                    <a:cubicBezTo>
                      <a:pt x="18" y="131"/>
                      <a:pt x="18" y="131"/>
                      <a:pt x="18" y="131"/>
                    </a:cubicBezTo>
                    <a:cubicBezTo>
                      <a:pt x="17" y="132"/>
                      <a:pt x="17" y="132"/>
                      <a:pt x="17" y="132"/>
                    </a:cubicBezTo>
                    <a:cubicBezTo>
                      <a:pt x="17" y="132"/>
                      <a:pt x="17" y="132"/>
                      <a:pt x="17" y="132"/>
                    </a:cubicBezTo>
                    <a:cubicBezTo>
                      <a:pt x="17" y="132"/>
                      <a:pt x="17" y="132"/>
                      <a:pt x="17" y="132"/>
                    </a:cubicBezTo>
                    <a:cubicBezTo>
                      <a:pt x="17" y="132"/>
                      <a:pt x="17" y="132"/>
                      <a:pt x="17" y="132"/>
                    </a:cubicBezTo>
                    <a:cubicBezTo>
                      <a:pt x="17" y="133"/>
                      <a:pt x="17" y="133"/>
                      <a:pt x="17" y="133"/>
                    </a:cubicBezTo>
                    <a:cubicBezTo>
                      <a:pt x="18" y="134"/>
                      <a:pt x="18" y="134"/>
                      <a:pt x="18" y="134"/>
                    </a:cubicBezTo>
                    <a:cubicBezTo>
                      <a:pt x="18" y="134"/>
                      <a:pt x="18" y="134"/>
                      <a:pt x="18" y="134"/>
                    </a:cubicBezTo>
                    <a:cubicBezTo>
                      <a:pt x="19" y="135"/>
                      <a:pt x="19" y="135"/>
                      <a:pt x="19" y="135"/>
                    </a:cubicBezTo>
                    <a:cubicBezTo>
                      <a:pt x="19" y="135"/>
                      <a:pt x="19" y="135"/>
                      <a:pt x="19" y="135"/>
                    </a:cubicBezTo>
                    <a:cubicBezTo>
                      <a:pt x="19" y="136"/>
                      <a:pt x="19" y="136"/>
                      <a:pt x="19" y="136"/>
                    </a:cubicBezTo>
                    <a:cubicBezTo>
                      <a:pt x="19" y="136"/>
                      <a:pt x="19" y="136"/>
                      <a:pt x="19" y="136"/>
                    </a:cubicBezTo>
                    <a:cubicBezTo>
                      <a:pt x="19" y="137"/>
                      <a:pt x="19" y="137"/>
                      <a:pt x="19" y="137"/>
                    </a:cubicBezTo>
                    <a:cubicBezTo>
                      <a:pt x="19" y="137"/>
                      <a:pt x="19" y="137"/>
                      <a:pt x="19" y="137"/>
                    </a:cubicBezTo>
                    <a:cubicBezTo>
                      <a:pt x="20" y="138"/>
                      <a:pt x="20" y="138"/>
                      <a:pt x="20" y="138"/>
                    </a:cubicBezTo>
                    <a:cubicBezTo>
                      <a:pt x="21" y="137"/>
                      <a:pt x="21" y="137"/>
                      <a:pt x="21" y="137"/>
                    </a:cubicBezTo>
                    <a:cubicBezTo>
                      <a:pt x="21" y="137"/>
                      <a:pt x="21" y="137"/>
                      <a:pt x="21" y="137"/>
                    </a:cubicBezTo>
                    <a:cubicBezTo>
                      <a:pt x="22" y="138"/>
                      <a:pt x="22" y="138"/>
                      <a:pt x="22" y="138"/>
                    </a:cubicBezTo>
                    <a:cubicBezTo>
                      <a:pt x="22" y="138"/>
                      <a:pt x="22" y="138"/>
                      <a:pt x="22" y="138"/>
                    </a:cubicBezTo>
                    <a:cubicBezTo>
                      <a:pt x="22" y="139"/>
                      <a:pt x="22" y="139"/>
                      <a:pt x="22" y="139"/>
                    </a:cubicBezTo>
                    <a:cubicBezTo>
                      <a:pt x="22" y="139"/>
                      <a:pt x="22" y="139"/>
                      <a:pt x="22" y="139"/>
                    </a:cubicBezTo>
                    <a:cubicBezTo>
                      <a:pt x="23" y="139"/>
                      <a:pt x="23" y="139"/>
                      <a:pt x="23" y="139"/>
                    </a:cubicBezTo>
                    <a:cubicBezTo>
                      <a:pt x="24" y="139"/>
                      <a:pt x="24" y="139"/>
                      <a:pt x="24" y="139"/>
                    </a:cubicBezTo>
                    <a:cubicBezTo>
                      <a:pt x="25" y="139"/>
                      <a:pt x="25" y="139"/>
                      <a:pt x="25" y="139"/>
                    </a:cubicBezTo>
                    <a:cubicBezTo>
                      <a:pt x="25" y="140"/>
                      <a:pt x="25" y="140"/>
                      <a:pt x="25" y="140"/>
                    </a:cubicBezTo>
                    <a:cubicBezTo>
                      <a:pt x="25" y="140"/>
                      <a:pt x="25" y="140"/>
                      <a:pt x="25" y="140"/>
                    </a:cubicBezTo>
                    <a:cubicBezTo>
                      <a:pt x="26" y="139"/>
                      <a:pt x="26" y="139"/>
                      <a:pt x="26" y="139"/>
                    </a:cubicBezTo>
                    <a:cubicBezTo>
                      <a:pt x="26" y="139"/>
                      <a:pt x="26" y="139"/>
                      <a:pt x="26" y="139"/>
                    </a:cubicBezTo>
                    <a:cubicBezTo>
                      <a:pt x="27" y="139"/>
                      <a:pt x="27" y="139"/>
                      <a:pt x="27" y="139"/>
                    </a:cubicBezTo>
                    <a:cubicBezTo>
                      <a:pt x="27" y="138"/>
                      <a:pt x="27" y="138"/>
                      <a:pt x="27" y="138"/>
                    </a:cubicBezTo>
                    <a:cubicBezTo>
                      <a:pt x="26" y="138"/>
                      <a:pt x="26" y="138"/>
                      <a:pt x="26" y="138"/>
                    </a:cubicBezTo>
                    <a:cubicBezTo>
                      <a:pt x="27" y="137"/>
                      <a:pt x="27" y="137"/>
                      <a:pt x="27" y="137"/>
                    </a:cubicBezTo>
                    <a:cubicBezTo>
                      <a:pt x="27" y="137"/>
                      <a:pt x="27" y="137"/>
                      <a:pt x="27" y="137"/>
                    </a:cubicBezTo>
                    <a:cubicBezTo>
                      <a:pt x="26" y="137"/>
                      <a:pt x="26" y="137"/>
                      <a:pt x="26" y="137"/>
                    </a:cubicBezTo>
                    <a:cubicBezTo>
                      <a:pt x="26" y="136"/>
                      <a:pt x="26" y="136"/>
                      <a:pt x="26" y="136"/>
                    </a:cubicBezTo>
                    <a:cubicBezTo>
                      <a:pt x="25" y="137"/>
                      <a:pt x="25" y="137"/>
                      <a:pt x="25" y="137"/>
                    </a:cubicBezTo>
                    <a:cubicBezTo>
                      <a:pt x="25" y="137"/>
                      <a:pt x="25" y="137"/>
                      <a:pt x="25" y="137"/>
                    </a:cubicBezTo>
                    <a:cubicBezTo>
                      <a:pt x="25" y="137"/>
                      <a:pt x="25" y="137"/>
                      <a:pt x="25" y="137"/>
                    </a:cubicBezTo>
                    <a:cubicBezTo>
                      <a:pt x="24" y="137"/>
                      <a:pt x="24" y="137"/>
                      <a:pt x="24" y="137"/>
                    </a:cubicBezTo>
                    <a:cubicBezTo>
                      <a:pt x="23" y="136"/>
                      <a:pt x="23" y="136"/>
                      <a:pt x="23" y="136"/>
                    </a:cubicBezTo>
                    <a:cubicBezTo>
                      <a:pt x="23" y="136"/>
                      <a:pt x="23" y="136"/>
                      <a:pt x="23" y="136"/>
                    </a:cubicBezTo>
                    <a:cubicBezTo>
                      <a:pt x="22" y="135"/>
                      <a:pt x="22" y="135"/>
                      <a:pt x="22" y="135"/>
                    </a:cubicBezTo>
                    <a:cubicBezTo>
                      <a:pt x="22" y="134"/>
                      <a:pt x="22" y="134"/>
                      <a:pt x="22" y="134"/>
                    </a:cubicBezTo>
                    <a:cubicBezTo>
                      <a:pt x="23" y="134"/>
                      <a:pt x="23" y="134"/>
                      <a:pt x="23" y="134"/>
                    </a:cubicBezTo>
                    <a:cubicBezTo>
                      <a:pt x="23" y="134"/>
                      <a:pt x="23" y="134"/>
                      <a:pt x="23" y="134"/>
                    </a:cubicBezTo>
                    <a:cubicBezTo>
                      <a:pt x="23" y="134"/>
                      <a:pt x="23" y="134"/>
                      <a:pt x="23" y="134"/>
                    </a:cubicBezTo>
                    <a:cubicBezTo>
                      <a:pt x="23" y="133"/>
                      <a:pt x="23" y="133"/>
                      <a:pt x="23" y="133"/>
                    </a:cubicBezTo>
                    <a:cubicBezTo>
                      <a:pt x="23" y="133"/>
                      <a:pt x="23" y="133"/>
                      <a:pt x="23" y="133"/>
                    </a:cubicBezTo>
                    <a:cubicBezTo>
                      <a:pt x="23" y="132"/>
                      <a:pt x="23" y="132"/>
                      <a:pt x="23" y="132"/>
                    </a:cubicBezTo>
                    <a:cubicBezTo>
                      <a:pt x="23" y="132"/>
                      <a:pt x="23" y="132"/>
                      <a:pt x="23" y="132"/>
                    </a:cubicBezTo>
                    <a:cubicBezTo>
                      <a:pt x="24" y="133"/>
                      <a:pt x="24" y="133"/>
                      <a:pt x="24" y="133"/>
                    </a:cubicBezTo>
                    <a:cubicBezTo>
                      <a:pt x="25" y="133"/>
                      <a:pt x="25" y="133"/>
                      <a:pt x="25" y="133"/>
                    </a:cubicBezTo>
                    <a:cubicBezTo>
                      <a:pt x="25" y="134"/>
                      <a:pt x="25" y="134"/>
                      <a:pt x="25" y="134"/>
                    </a:cubicBezTo>
                    <a:cubicBezTo>
                      <a:pt x="26" y="134"/>
                      <a:pt x="26" y="134"/>
                      <a:pt x="26" y="134"/>
                    </a:cubicBezTo>
                    <a:cubicBezTo>
                      <a:pt x="27" y="134"/>
                      <a:pt x="27" y="134"/>
                      <a:pt x="27" y="134"/>
                    </a:cubicBezTo>
                    <a:cubicBezTo>
                      <a:pt x="27" y="135"/>
                      <a:pt x="27" y="135"/>
                      <a:pt x="27" y="135"/>
                    </a:cubicBezTo>
                    <a:cubicBezTo>
                      <a:pt x="28" y="135"/>
                      <a:pt x="28" y="135"/>
                      <a:pt x="28" y="135"/>
                    </a:cubicBezTo>
                    <a:cubicBezTo>
                      <a:pt x="30" y="135"/>
                      <a:pt x="30" y="135"/>
                      <a:pt x="30" y="135"/>
                    </a:cubicBezTo>
                    <a:cubicBezTo>
                      <a:pt x="30" y="136"/>
                      <a:pt x="30" y="136"/>
                      <a:pt x="30" y="136"/>
                    </a:cubicBezTo>
                    <a:cubicBezTo>
                      <a:pt x="31" y="136"/>
                      <a:pt x="31" y="136"/>
                      <a:pt x="31" y="136"/>
                    </a:cubicBezTo>
                    <a:cubicBezTo>
                      <a:pt x="31" y="135"/>
                      <a:pt x="31" y="135"/>
                      <a:pt x="31" y="135"/>
                    </a:cubicBezTo>
                    <a:cubicBezTo>
                      <a:pt x="31" y="135"/>
                      <a:pt x="31" y="135"/>
                      <a:pt x="31" y="135"/>
                    </a:cubicBezTo>
                    <a:cubicBezTo>
                      <a:pt x="32" y="135"/>
                      <a:pt x="32" y="135"/>
                      <a:pt x="32" y="135"/>
                    </a:cubicBezTo>
                    <a:cubicBezTo>
                      <a:pt x="32" y="134"/>
                      <a:pt x="32" y="134"/>
                      <a:pt x="32" y="134"/>
                    </a:cubicBezTo>
                    <a:cubicBezTo>
                      <a:pt x="31" y="133"/>
                      <a:pt x="31" y="133"/>
                      <a:pt x="31" y="133"/>
                    </a:cubicBezTo>
                    <a:cubicBezTo>
                      <a:pt x="30" y="132"/>
                      <a:pt x="30" y="132"/>
                      <a:pt x="30" y="132"/>
                    </a:cubicBezTo>
                    <a:cubicBezTo>
                      <a:pt x="30" y="131"/>
                      <a:pt x="30" y="131"/>
                      <a:pt x="30" y="131"/>
                    </a:cubicBezTo>
                    <a:cubicBezTo>
                      <a:pt x="30" y="130"/>
                      <a:pt x="30" y="130"/>
                      <a:pt x="30" y="130"/>
                    </a:cubicBezTo>
                    <a:cubicBezTo>
                      <a:pt x="31" y="130"/>
                      <a:pt x="31" y="130"/>
                      <a:pt x="31" y="130"/>
                    </a:cubicBezTo>
                    <a:cubicBezTo>
                      <a:pt x="31" y="129"/>
                      <a:pt x="31" y="129"/>
                      <a:pt x="31" y="129"/>
                    </a:cubicBezTo>
                    <a:cubicBezTo>
                      <a:pt x="31" y="128"/>
                      <a:pt x="31" y="128"/>
                      <a:pt x="31" y="128"/>
                    </a:cubicBezTo>
                    <a:cubicBezTo>
                      <a:pt x="32" y="128"/>
                      <a:pt x="32" y="128"/>
                      <a:pt x="32" y="128"/>
                    </a:cubicBezTo>
                    <a:cubicBezTo>
                      <a:pt x="33" y="127"/>
                      <a:pt x="33" y="127"/>
                      <a:pt x="33" y="127"/>
                    </a:cubicBezTo>
                    <a:cubicBezTo>
                      <a:pt x="33" y="127"/>
                      <a:pt x="33" y="127"/>
                      <a:pt x="33" y="127"/>
                    </a:cubicBezTo>
                    <a:cubicBezTo>
                      <a:pt x="34" y="125"/>
                      <a:pt x="34" y="125"/>
                      <a:pt x="34" y="125"/>
                    </a:cubicBezTo>
                    <a:cubicBezTo>
                      <a:pt x="35" y="125"/>
                      <a:pt x="35" y="125"/>
                      <a:pt x="35" y="125"/>
                    </a:cubicBezTo>
                    <a:cubicBezTo>
                      <a:pt x="35" y="125"/>
                      <a:pt x="35" y="125"/>
                      <a:pt x="35" y="125"/>
                    </a:cubicBezTo>
                    <a:cubicBezTo>
                      <a:pt x="36" y="126"/>
                      <a:pt x="36" y="126"/>
                      <a:pt x="36" y="126"/>
                    </a:cubicBezTo>
                    <a:cubicBezTo>
                      <a:pt x="37" y="125"/>
                      <a:pt x="37" y="125"/>
                      <a:pt x="37" y="125"/>
                    </a:cubicBezTo>
                    <a:cubicBezTo>
                      <a:pt x="38" y="126"/>
                      <a:pt x="38" y="126"/>
                      <a:pt x="38" y="126"/>
                    </a:cubicBezTo>
                    <a:cubicBezTo>
                      <a:pt x="38" y="126"/>
                      <a:pt x="38" y="126"/>
                      <a:pt x="38" y="126"/>
                    </a:cubicBezTo>
                    <a:cubicBezTo>
                      <a:pt x="38" y="127"/>
                      <a:pt x="38" y="127"/>
                      <a:pt x="38" y="127"/>
                    </a:cubicBezTo>
                    <a:cubicBezTo>
                      <a:pt x="39" y="126"/>
                      <a:pt x="39" y="126"/>
                      <a:pt x="39" y="126"/>
                    </a:cubicBezTo>
                    <a:cubicBezTo>
                      <a:pt x="39" y="126"/>
                      <a:pt x="39" y="126"/>
                      <a:pt x="39" y="126"/>
                    </a:cubicBezTo>
                    <a:cubicBezTo>
                      <a:pt x="39" y="127"/>
                      <a:pt x="39" y="127"/>
                      <a:pt x="39" y="127"/>
                    </a:cubicBezTo>
                    <a:cubicBezTo>
                      <a:pt x="40" y="127"/>
                      <a:pt x="40" y="127"/>
                      <a:pt x="40" y="127"/>
                    </a:cubicBezTo>
                    <a:cubicBezTo>
                      <a:pt x="40" y="126"/>
                      <a:pt x="40" y="126"/>
                      <a:pt x="40" y="126"/>
                    </a:cubicBezTo>
                    <a:cubicBezTo>
                      <a:pt x="39" y="126"/>
                      <a:pt x="39" y="126"/>
                      <a:pt x="39" y="126"/>
                    </a:cubicBezTo>
                    <a:cubicBezTo>
                      <a:pt x="40" y="125"/>
                      <a:pt x="40" y="125"/>
                      <a:pt x="40" y="125"/>
                    </a:cubicBezTo>
                    <a:cubicBezTo>
                      <a:pt x="40" y="124"/>
                      <a:pt x="40" y="124"/>
                      <a:pt x="40" y="124"/>
                    </a:cubicBezTo>
                    <a:cubicBezTo>
                      <a:pt x="40" y="124"/>
                      <a:pt x="40" y="124"/>
                      <a:pt x="40" y="124"/>
                    </a:cubicBezTo>
                    <a:cubicBezTo>
                      <a:pt x="40" y="123"/>
                      <a:pt x="40" y="123"/>
                      <a:pt x="40" y="123"/>
                    </a:cubicBezTo>
                    <a:cubicBezTo>
                      <a:pt x="40" y="123"/>
                      <a:pt x="40" y="123"/>
                      <a:pt x="40" y="123"/>
                    </a:cubicBezTo>
                    <a:cubicBezTo>
                      <a:pt x="40" y="123"/>
                      <a:pt x="40" y="123"/>
                      <a:pt x="40" y="123"/>
                    </a:cubicBezTo>
                    <a:cubicBezTo>
                      <a:pt x="40" y="122"/>
                      <a:pt x="40" y="122"/>
                      <a:pt x="40" y="122"/>
                    </a:cubicBezTo>
                    <a:cubicBezTo>
                      <a:pt x="40" y="122"/>
                      <a:pt x="40" y="122"/>
                      <a:pt x="40" y="122"/>
                    </a:cubicBezTo>
                    <a:cubicBezTo>
                      <a:pt x="39" y="122"/>
                      <a:pt x="39" y="122"/>
                      <a:pt x="39" y="122"/>
                    </a:cubicBezTo>
                    <a:cubicBezTo>
                      <a:pt x="39" y="121"/>
                      <a:pt x="39" y="121"/>
                      <a:pt x="39" y="121"/>
                    </a:cubicBezTo>
                    <a:cubicBezTo>
                      <a:pt x="38" y="121"/>
                      <a:pt x="38" y="121"/>
                      <a:pt x="38" y="121"/>
                    </a:cubicBezTo>
                    <a:cubicBezTo>
                      <a:pt x="37" y="121"/>
                      <a:pt x="37" y="121"/>
                      <a:pt x="37" y="121"/>
                    </a:cubicBezTo>
                    <a:cubicBezTo>
                      <a:pt x="38" y="120"/>
                      <a:pt x="38" y="120"/>
                      <a:pt x="38" y="120"/>
                    </a:cubicBezTo>
                    <a:cubicBezTo>
                      <a:pt x="38" y="118"/>
                      <a:pt x="38" y="118"/>
                      <a:pt x="38" y="118"/>
                    </a:cubicBezTo>
                    <a:cubicBezTo>
                      <a:pt x="38" y="118"/>
                      <a:pt x="38" y="118"/>
                      <a:pt x="38" y="118"/>
                    </a:cubicBezTo>
                    <a:cubicBezTo>
                      <a:pt x="38" y="118"/>
                      <a:pt x="38" y="118"/>
                      <a:pt x="38" y="118"/>
                    </a:cubicBezTo>
                    <a:cubicBezTo>
                      <a:pt x="38" y="117"/>
                      <a:pt x="38" y="117"/>
                      <a:pt x="38" y="117"/>
                    </a:cubicBezTo>
                    <a:cubicBezTo>
                      <a:pt x="38" y="117"/>
                      <a:pt x="38" y="117"/>
                      <a:pt x="38" y="117"/>
                    </a:cubicBezTo>
                    <a:cubicBezTo>
                      <a:pt x="38" y="117"/>
                      <a:pt x="38" y="117"/>
                      <a:pt x="38" y="117"/>
                    </a:cubicBezTo>
                    <a:cubicBezTo>
                      <a:pt x="38" y="116"/>
                      <a:pt x="38" y="116"/>
                      <a:pt x="38" y="116"/>
                    </a:cubicBezTo>
                    <a:cubicBezTo>
                      <a:pt x="37" y="115"/>
                      <a:pt x="37" y="115"/>
                      <a:pt x="37" y="115"/>
                    </a:cubicBezTo>
                    <a:cubicBezTo>
                      <a:pt x="36" y="114"/>
                      <a:pt x="36" y="114"/>
                      <a:pt x="36" y="114"/>
                    </a:cubicBezTo>
                    <a:cubicBezTo>
                      <a:pt x="35" y="113"/>
                      <a:pt x="35" y="113"/>
                      <a:pt x="35" y="113"/>
                    </a:cubicBezTo>
                    <a:cubicBezTo>
                      <a:pt x="35" y="113"/>
                      <a:pt x="35" y="113"/>
                      <a:pt x="35" y="113"/>
                    </a:cubicBezTo>
                    <a:cubicBezTo>
                      <a:pt x="36" y="113"/>
                      <a:pt x="36" y="113"/>
                      <a:pt x="36" y="113"/>
                    </a:cubicBezTo>
                    <a:cubicBezTo>
                      <a:pt x="37" y="113"/>
                      <a:pt x="37" y="113"/>
                      <a:pt x="37" y="113"/>
                    </a:cubicBezTo>
                    <a:cubicBezTo>
                      <a:pt x="38" y="113"/>
                      <a:pt x="38" y="113"/>
                      <a:pt x="38" y="113"/>
                    </a:cubicBezTo>
                    <a:cubicBezTo>
                      <a:pt x="38" y="113"/>
                      <a:pt x="38" y="113"/>
                      <a:pt x="38" y="113"/>
                    </a:cubicBezTo>
                    <a:cubicBezTo>
                      <a:pt x="39" y="113"/>
                      <a:pt x="39" y="113"/>
                      <a:pt x="39" y="113"/>
                    </a:cubicBezTo>
                    <a:cubicBezTo>
                      <a:pt x="41" y="113"/>
                      <a:pt x="41" y="113"/>
                      <a:pt x="41" y="113"/>
                    </a:cubicBezTo>
                    <a:cubicBezTo>
                      <a:pt x="41" y="114"/>
                      <a:pt x="41" y="114"/>
                      <a:pt x="41" y="114"/>
                    </a:cubicBezTo>
                    <a:cubicBezTo>
                      <a:pt x="41" y="114"/>
                      <a:pt x="41" y="114"/>
                      <a:pt x="41" y="114"/>
                    </a:cubicBezTo>
                    <a:cubicBezTo>
                      <a:pt x="42" y="115"/>
                      <a:pt x="42" y="115"/>
                      <a:pt x="42" y="115"/>
                    </a:cubicBezTo>
                    <a:cubicBezTo>
                      <a:pt x="43" y="115"/>
                      <a:pt x="43" y="115"/>
                      <a:pt x="43" y="115"/>
                    </a:cubicBezTo>
                    <a:cubicBezTo>
                      <a:pt x="43" y="116"/>
                      <a:pt x="43" y="116"/>
                      <a:pt x="43" y="116"/>
                    </a:cubicBezTo>
                    <a:cubicBezTo>
                      <a:pt x="44" y="117"/>
                      <a:pt x="44" y="117"/>
                      <a:pt x="44" y="117"/>
                    </a:cubicBezTo>
                    <a:cubicBezTo>
                      <a:pt x="43" y="117"/>
                      <a:pt x="43" y="117"/>
                      <a:pt x="43" y="117"/>
                    </a:cubicBezTo>
                    <a:cubicBezTo>
                      <a:pt x="42" y="117"/>
                      <a:pt x="42" y="117"/>
                      <a:pt x="42" y="117"/>
                    </a:cubicBezTo>
                    <a:cubicBezTo>
                      <a:pt x="42" y="117"/>
                      <a:pt x="42" y="117"/>
                      <a:pt x="42" y="117"/>
                    </a:cubicBezTo>
                    <a:cubicBezTo>
                      <a:pt x="41" y="117"/>
                      <a:pt x="41" y="117"/>
                      <a:pt x="41" y="117"/>
                    </a:cubicBezTo>
                    <a:cubicBezTo>
                      <a:pt x="41" y="118"/>
                      <a:pt x="41" y="118"/>
                      <a:pt x="41" y="118"/>
                    </a:cubicBezTo>
                    <a:cubicBezTo>
                      <a:pt x="41" y="118"/>
                      <a:pt x="41" y="118"/>
                      <a:pt x="41" y="118"/>
                    </a:cubicBezTo>
                    <a:cubicBezTo>
                      <a:pt x="41" y="119"/>
                      <a:pt x="41" y="119"/>
                      <a:pt x="41" y="119"/>
                    </a:cubicBezTo>
                    <a:cubicBezTo>
                      <a:pt x="41" y="118"/>
                      <a:pt x="41" y="118"/>
                      <a:pt x="41" y="118"/>
                    </a:cubicBezTo>
                    <a:cubicBezTo>
                      <a:pt x="40" y="119"/>
                      <a:pt x="40" y="119"/>
                      <a:pt x="40" y="119"/>
                    </a:cubicBezTo>
                    <a:cubicBezTo>
                      <a:pt x="40" y="120"/>
                      <a:pt x="40" y="120"/>
                      <a:pt x="40" y="120"/>
                    </a:cubicBezTo>
                    <a:cubicBezTo>
                      <a:pt x="41" y="120"/>
                      <a:pt x="41" y="120"/>
                      <a:pt x="41" y="120"/>
                    </a:cubicBezTo>
                    <a:cubicBezTo>
                      <a:pt x="42" y="121"/>
                      <a:pt x="42" y="121"/>
                      <a:pt x="42" y="121"/>
                    </a:cubicBezTo>
                    <a:cubicBezTo>
                      <a:pt x="43" y="122"/>
                      <a:pt x="43" y="122"/>
                      <a:pt x="43" y="122"/>
                    </a:cubicBezTo>
                    <a:cubicBezTo>
                      <a:pt x="44" y="122"/>
                      <a:pt x="44" y="122"/>
                      <a:pt x="44" y="122"/>
                    </a:cubicBezTo>
                    <a:cubicBezTo>
                      <a:pt x="44" y="122"/>
                      <a:pt x="44" y="122"/>
                      <a:pt x="44" y="122"/>
                    </a:cubicBezTo>
                    <a:cubicBezTo>
                      <a:pt x="45" y="122"/>
                      <a:pt x="45" y="122"/>
                      <a:pt x="45" y="122"/>
                    </a:cubicBezTo>
                    <a:cubicBezTo>
                      <a:pt x="45" y="122"/>
                      <a:pt x="45" y="122"/>
                      <a:pt x="45" y="122"/>
                    </a:cubicBezTo>
                    <a:cubicBezTo>
                      <a:pt x="46" y="122"/>
                      <a:pt x="46" y="122"/>
                      <a:pt x="46" y="122"/>
                    </a:cubicBezTo>
                    <a:cubicBezTo>
                      <a:pt x="46" y="122"/>
                      <a:pt x="46" y="122"/>
                      <a:pt x="46" y="122"/>
                    </a:cubicBezTo>
                    <a:cubicBezTo>
                      <a:pt x="47" y="121"/>
                      <a:pt x="47" y="121"/>
                      <a:pt x="47" y="121"/>
                    </a:cubicBezTo>
                    <a:cubicBezTo>
                      <a:pt x="47" y="121"/>
                      <a:pt x="47" y="121"/>
                      <a:pt x="47" y="121"/>
                    </a:cubicBezTo>
                    <a:cubicBezTo>
                      <a:pt x="47" y="120"/>
                      <a:pt x="47" y="120"/>
                      <a:pt x="47" y="120"/>
                    </a:cubicBezTo>
                    <a:cubicBezTo>
                      <a:pt x="47" y="119"/>
                      <a:pt x="47" y="119"/>
                      <a:pt x="47" y="119"/>
                    </a:cubicBezTo>
                    <a:cubicBezTo>
                      <a:pt x="47" y="119"/>
                      <a:pt x="47" y="119"/>
                      <a:pt x="47" y="119"/>
                    </a:cubicBezTo>
                    <a:cubicBezTo>
                      <a:pt x="47" y="118"/>
                      <a:pt x="47" y="118"/>
                      <a:pt x="47" y="118"/>
                    </a:cubicBezTo>
                    <a:cubicBezTo>
                      <a:pt x="47" y="118"/>
                      <a:pt x="47" y="118"/>
                      <a:pt x="47" y="118"/>
                    </a:cubicBezTo>
                    <a:cubicBezTo>
                      <a:pt x="49" y="118"/>
                      <a:pt x="49" y="118"/>
                      <a:pt x="49" y="118"/>
                    </a:cubicBezTo>
                    <a:cubicBezTo>
                      <a:pt x="49" y="117"/>
                      <a:pt x="49" y="117"/>
                      <a:pt x="49" y="117"/>
                    </a:cubicBezTo>
                    <a:cubicBezTo>
                      <a:pt x="50" y="118"/>
                      <a:pt x="50" y="118"/>
                      <a:pt x="50" y="118"/>
                    </a:cubicBezTo>
                    <a:cubicBezTo>
                      <a:pt x="50" y="117"/>
                      <a:pt x="50" y="117"/>
                      <a:pt x="50" y="117"/>
                    </a:cubicBezTo>
                    <a:cubicBezTo>
                      <a:pt x="49" y="117"/>
                      <a:pt x="49" y="117"/>
                      <a:pt x="49" y="117"/>
                    </a:cubicBezTo>
                    <a:cubicBezTo>
                      <a:pt x="49" y="116"/>
                      <a:pt x="49" y="116"/>
                      <a:pt x="49" y="116"/>
                    </a:cubicBezTo>
                    <a:cubicBezTo>
                      <a:pt x="49" y="116"/>
                      <a:pt x="49" y="116"/>
                      <a:pt x="49" y="116"/>
                    </a:cubicBezTo>
                    <a:cubicBezTo>
                      <a:pt x="49" y="116"/>
                      <a:pt x="49" y="116"/>
                      <a:pt x="49" y="116"/>
                    </a:cubicBezTo>
                    <a:cubicBezTo>
                      <a:pt x="50" y="116"/>
                      <a:pt x="50" y="116"/>
                      <a:pt x="50" y="116"/>
                    </a:cubicBezTo>
                    <a:cubicBezTo>
                      <a:pt x="51" y="115"/>
                      <a:pt x="51" y="115"/>
                      <a:pt x="51" y="115"/>
                    </a:cubicBezTo>
                    <a:cubicBezTo>
                      <a:pt x="51" y="115"/>
                      <a:pt x="51" y="115"/>
                      <a:pt x="51" y="115"/>
                    </a:cubicBezTo>
                    <a:cubicBezTo>
                      <a:pt x="52" y="113"/>
                      <a:pt x="52" y="113"/>
                      <a:pt x="52" y="113"/>
                    </a:cubicBezTo>
                    <a:cubicBezTo>
                      <a:pt x="52" y="113"/>
                      <a:pt x="52" y="113"/>
                      <a:pt x="52" y="113"/>
                    </a:cubicBezTo>
                    <a:cubicBezTo>
                      <a:pt x="53" y="113"/>
                      <a:pt x="53" y="113"/>
                      <a:pt x="53" y="113"/>
                    </a:cubicBezTo>
                    <a:cubicBezTo>
                      <a:pt x="53" y="113"/>
                      <a:pt x="53" y="113"/>
                      <a:pt x="53" y="113"/>
                    </a:cubicBezTo>
                    <a:cubicBezTo>
                      <a:pt x="54" y="113"/>
                      <a:pt x="54" y="113"/>
                      <a:pt x="54" y="113"/>
                    </a:cubicBezTo>
                    <a:cubicBezTo>
                      <a:pt x="54" y="112"/>
                      <a:pt x="54" y="112"/>
                      <a:pt x="54" y="112"/>
                    </a:cubicBezTo>
                    <a:cubicBezTo>
                      <a:pt x="56" y="112"/>
                      <a:pt x="56" y="112"/>
                      <a:pt x="56" y="112"/>
                    </a:cubicBezTo>
                    <a:cubicBezTo>
                      <a:pt x="56" y="112"/>
                      <a:pt x="56" y="112"/>
                      <a:pt x="56" y="112"/>
                    </a:cubicBezTo>
                    <a:cubicBezTo>
                      <a:pt x="56" y="112"/>
                      <a:pt x="56" y="112"/>
                      <a:pt x="56" y="112"/>
                    </a:cubicBezTo>
                    <a:cubicBezTo>
                      <a:pt x="56" y="113"/>
                      <a:pt x="56" y="113"/>
                      <a:pt x="56" y="113"/>
                    </a:cubicBezTo>
                    <a:cubicBezTo>
                      <a:pt x="56" y="113"/>
                      <a:pt x="56" y="113"/>
                      <a:pt x="56" y="113"/>
                    </a:cubicBezTo>
                    <a:cubicBezTo>
                      <a:pt x="56" y="113"/>
                      <a:pt x="56" y="113"/>
                      <a:pt x="56" y="113"/>
                    </a:cubicBezTo>
                    <a:cubicBezTo>
                      <a:pt x="57" y="113"/>
                      <a:pt x="57" y="113"/>
                      <a:pt x="57" y="113"/>
                    </a:cubicBezTo>
                    <a:cubicBezTo>
                      <a:pt x="57" y="112"/>
                      <a:pt x="57" y="112"/>
                      <a:pt x="57" y="112"/>
                    </a:cubicBezTo>
                    <a:cubicBezTo>
                      <a:pt x="56" y="112"/>
                      <a:pt x="56" y="112"/>
                      <a:pt x="56" y="112"/>
                    </a:cubicBezTo>
                    <a:cubicBezTo>
                      <a:pt x="56" y="112"/>
                      <a:pt x="56" y="112"/>
                      <a:pt x="56" y="112"/>
                    </a:cubicBezTo>
                    <a:cubicBezTo>
                      <a:pt x="56" y="111"/>
                      <a:pt x="56" y="111"/>
                      <a:pt x="56" y="111"/>
                    </a:cubicBezTo>
                    <a:cubicBezTo>
                      <a:pt x="57" y="110"/>
                      <a:pt x="57" y="110"/>
                      <a:pt x="57" y="110"/>
                    </a:cubicBezTo>
                    <a:cubicBezTo>
                      <a:pt x="57" y="110"/>
                      <a:pt x="57" y="110"/>
                      <a:pt x="57" y="110"/>
                    </a:cubicBezTo>
                    <a:cubicBezTo>
                      <a:pt x="57" y="111"/>
                      <a:pt x="57" y="111"/>
                      <a:pt x="57" y="111"/>
                    </a:cubicBezTo>
                    <a:cubicBezTo>
                      <a:pt x="57" y="111"/>
                      <a:pt x="57" y="111"/>
                      <a:pt x="57" y="111"/>
                    </a:cubicBezTo>
                    <a:cubicBezTo>
                      <a:pt x="57" y="111"/>
                      <a:pt x="57" y="111"/>
                      <a:pt x="57" y="111"/>
                    </a:cubicBezTo>
                    <a:cubicBezTo>
                      <a:pt x="57" y="112"/>
                      <a:pt x="57" y="112"/>
                      <a:pt x="57" y="112"/>
                    </a:cubicBezTo>
                    <a:cubicBezTo>
                      <a:pt x="58" y="111"/>
                      <a:pt x="58" y="111"/>
                      <a:pt x="58" y="111"/>
                    </a:cubicBezTo>
                    <a:cubicBezTo>
                      <a:pt x="58" y="111"/>
                      <a:pt x="58" y="111"/>
                      <a:pt x="58" y="111"/>
                    </a:cubicBezTo>
                    <a:cubicBezTo>
                      <a:pt x="58" y="111"/>
                      <a:pt x="58" y="111"/>
                      <a:pt x="58" y="111"/>
                    </a:cubicBezTo>
                    <a:cubicBezTo>
                      <a:pt x="58" y="110"/>
                      <a:pt x="58" y="110"/>
                      <a:pt x="58" y="110"/>
                    </a:cubicBezTo>
                    <a:cubicBezTo>
                      <a:pt x="58" y="110"/>
                      <a:pt x="58" y="110"/>
                      <a:pt x="58" y="110"/>
                    </a:cubicBezTo>
                    <a:cubicBezTo>
                      <a:pt x="58" y="110"/>
                      <a:pt x="58" y="110"/>
                      <a:pt x="58" y="110"/>
                    </a:cubicBezTo>
                    <a:cubicBezTo>
                      <a:pt x="60" y="109"/>
                      <a:pt x="60" y="109"/>
                      <a:pt x="60" y="109"/>
                    </a:cubicBezTo>
                    <a:cubicBezTo>
                      <a:pt x="61" y="109"/>
                      <a:pt x="61" y="109"/>
                      <a:pt x="61" y="109"/>
                    </a:cubicBezTo>
                    <a:cubicBezTo>
                      <a:pt x="61" y="109"/>
                      <a:pt x="61" y="109"/>
                      <a:pt x="61" y="109"/>
                    </a:cubicBezTo>
                    <a:cubicBezTo>
                      <a:pt x="60" y="109"/>
                      <a:pt x="60" y="109"/>
                      <a:pt x="60" y="109"/>
                    </a:cubicBezTo>
                    <a:cubicBezTo>
                      <a:pt x="60" y="109"/>
                      <a:pt x="60" y="109"/>
                      <a:pt x="60" y="109"/>
                    </a:cubicBezTo>
                    <a:cubicBezTo>
                      <a:pt x="59" y="110"/>
                      <a:pt x="59" y="110"/>
                      <a:pt x="59" y="110"/>
                    </a:cubicBezTo>
                    <a:cubicBezTo>
                      <a:pt x="59" y="110"/>
                      <a:pt x="59" y="110"/>
                      <a:pt x="59" y="110"/>
                    </a:cubicBezTo>
                    <a:cubicBezTo>
                      <a:pt x="59" y="110"/>
                      <a:pt x="59" y="110"/>
                      <a:pt x="59" y="110"/>
                    </a:cubicBezTo>
                    <a:cubicBezTo>
                      <a:pt x="60" y="110"/>
                      <a:pt x="60" y="110"/>
                      <a:pt x="60" y="110"/>
                    </a:cubicBezTo>
                    <a:cubicBezTo>
                      <a:pt x="60" y="111"/>
                      <a:pt x="60" y="111"/>
                      <a:pt x="60" y="111"/>
                    </a:cubicBezTo>
                    <a:cubicBezTo>
                      <a:pt x="60" y="111"/>
                      <a:pt x="60" y="111"/>
                      <a:pt x="60" y="111"/>
                    </a:cubicBezTo>
                    <a:cubicBezTo>
                      <a:pt x="60" y="111"/>
                      <a:pt x="60" y="111"/>
                      <a:pt x="60" y="111"/>
                    </a:cubicBezTo>
                    <a:cubicBezTo>
                      <a:pt x="60" y="112"/>
                      <a:pt x="60" y="112"/>
                      <a:pt x="60" y="112"/>
                    </a:cubicBezTo>
                    <a:cubicBezTo>
                      <a:pt x="60" y="112"/>
                      <a:pt x="60" y="112"/>
                      <a:pt x="60" y="112"/>
                    </a:cubicBezTo>
                    <a:cubicBezTo>
                      <a:pt x="59" y="112"/>
                      <a:pt x="59" y="112"/>
                      <a:pt x="59" y="112"/>
                    </a:cubicBezTo>
                    <a:cubicBezTo>
                      <a:pt x="59" y="113"/>
                      <a:pt x="59" y="113"/>
                      <a:pt x="59" y="113"/>
                    </a:cubicBezTo>
                    <a:cubicBezTo>
                      <a:pt x="59" y="113"/>
                      <a:pt x="59" y="113"/>
                      <a:pt x="59" y="113"/>
                    </a:cubicBezTo>
                    <a:cubicBezTo>
                      <a:pt x="59" y="113"/>
                      <a:pt x="59" y="113"/>
                      <a:pt x="59" y="113"/>
                    </a:cubicBezTo>
                    <a:cubicBezTo>
                      <a:pt x="60" y="113"/>
                      <a:pt x="60" y="113"/>
                      <a:pt x="60" y="113"/>
                    </a:cubicBezTo>
                    <a:cubicBezTo>
                      <a:pt x="60" y="113"/>
                      <a:pt x="60" y="113"/>
                      <a:pt x="60" y="113"/>
                    </a:cubicBezTo>
                    <a:cubicBezTo>
                      <a:pt x="60" y="113"/>
                      <a:pt x="60" y="113"/>
                      <a:pt x="60" y="113"/>
                    </a:cubicBezTo>
                    <a:cubicBezTo>
                      <a:pt x="61" y="113"/>
                      <a:pt x="61" y="113"/>
                      <a:pt x="61" y="113"/>
                    </a:cubicBezTo>
                    <a:cubicBezTo>
                      <a:pt x="61" y="114"/>
                      <a:pt x="61" y="114"/>
                      <a:pt x="61" y="114"/>
                    </a:cubicBezTo>
                    <a:cubicBezTo>
                      <a:pt x="61" y="113"/>
                      <a:pt x="61" y="113"/>
                      <a:pt x="61" y="113"/>
                    </a:cubicBezTo>
                    <a:cubicBezTo>
                      <a:pt x="62" y="112"/>
                      <a:pt x="62" y="112"/>
                      <a:pt x="62" y="112"/>
                    </a:cubicBezTo>
                    <a:cubicBezTo>
                      <a:pt x="62" y="112"/>
                      <a:pt x="62" y="112"/>
                      <a:pt x="62" y="112"/>
                    </a:cubicBezTo>
                    <a:cubicBezTo>
                      <a:pt x="62" y="113"/>
                      <a:pt x="62" y="113"/>
                      <a:pt x="62" y="113"/>
                    </a:cubicBezTo>
                    <a:cubicBezTo>
                      <a:pt x="63" y="113"/>
                      <a:pt x="63" y="113"/>
                      <a:pt x="63" y="113"/>
                    </a:cubicBezTo>
                    <a:cubicBezTo>
                      <a:pt x="63" y="113"/>
                      <a:pt x="63" y="113"/>
                      <a:pt x="63" y="113"/>
                    </a:cubicBezTo>
                    <a:cubicBezTo>
                      <a:pt x="63" y="113"/>
                      <a:pt x="63" y="113"/>
                      <a:pt x="63" y="113"/>
                    </a:cubicBezTo>
                    <a:cubicBezTo>
                      <a:pt x="63" y="112"/>
                      <a:pt x="63" y="112"/>
                      <a:pt x="63" y="112"/>
                    </a:cubicBezTo>
                    <a:cubicBezTo>
                      <a:pt x="63" y="112"/>
                      <a:pt x="63" y="112"/>
                      <a:pt x="63" y="112"/>
                    </a:cubicBezTo>
                    <a:cubicBezTo>
                      <a:pt x="63" y="112"/>
                      <a:pt x="63" y="112"/>
                      <a:pt x="63" y="112"/>
                    </a:cubicBezTo>
                    <a:cubicBezTo>
                      <a:pt x="63" y="111"/>
                      <a:pt x="63" y="111"/>
                      <a:pt x="63" y="111"/>
                    </a:cubicBezTo>
                    <a:cubicBezTo>
                      <a:pt x="64" y="111"/>
                      <a:pt x="64" y="111"/>
                      <a:pt x="64" y="111"/>
                    </a:cubicBezTo>
                    <a:cubicBezTo>
                      <a:pt x="64" y="111"/>
                      <a:pt x="64" y="111"/>
                      <a:pt x="64" y="111"/>
                    </a:cubicBezTo>
                    <a:cubicBezTo>
                      <a:pt x="65" y="110"/>
                      <a:pt x="65" y="110"/>
                      <a:pt x="65" y="110"/>
                    </a:cubicBezTo>
                    <a:cubicBezTo>
                      <a:pt x="65" y="110"/>
                      <a:pt x="65" y="110"/>
                      <a:pt x="65" y="110"/>
                    </a:cubicBezTo>
                    <a:cubicBezTo>
                      <a:pt x="65" y="110"/>
                      <a:pt x="65" y="110"/>
                      <a:pt x="65" y="110"/>
                    </a:cubicBezTo>
                    <a:cubicBezTo>
                      <a:pt x="66" y="110"/>
                      <a:pt x="66" y="110"/>
                      <a:pt x="66" y="110"/>
                    </a:cubicBezTo>
                    <a:cubicBezTo>
                      <a:pt x="66" y="110"/>
                      <a:pt x="66" y="110"/>
                      <a:pt x="66" y="110"/>
                    </a:cubicBezTo>
                    <a:cubicBezTo>
                      <a:pt x="67" y="110"/>
                      <a:pt x="67" y="110"/>
                      <a:pt x="67" y="110"/>
                    </a:cubicBezTo>
                    <a:cubicBezTo>
                      <a:pt x="68" y="110"/>
                      <a:pt x="68" y="110"/>
                      <a:pt x="68" y="110"/>
                    </a:cubicBezTo>
                    <a:cubicBezTo>
                      <a:pt x="68" y="110"/>
                      <a:pt x="68" y="110"/>
                      <a:pt x="68" y="110"/>
                    </a:cubicBezTo>
                    <a:cubicBezTo>
                      <a:pt x="68" y="109"/>
                      <a:pt x="68" y="109"/>
                      <a:pt x="68" y="109"/>
                    </a:cubicBezTo>
                    <a:cubicBezTo>
                      <a:pt x="69" y="109"/>
                      <a:pt x="69" y="109"/>
                      <a:pt x="69" y="109"/>
                    </a:cubicBezTo>
                    <a:cubicBezTo>
                      <a:pt x="69" y="109"/>
                      <a:pt x="69" y="109"/>
                      <a:pt x="69" y="109"/>
                    </a:cubicBezTo>
                    <a:cubicBezTo>
                      <a:pt x="70" y="109"/>
                      <a:pt x="70" y="109"/>
                      <a:pt x="70" y="109"/>
                    </a:cubicBezTo>
                    <a:cubicBezTo>
                      <a:pt x="70" y="108"/>
                      <a:pt x="70" y="108"/>
                      <a:pt x="70" y="108"/>
                    </a:cubicBezTo>
                    <a:cubicBezTo>
                      <a:pt x="71" y="108"/>
                      <a:pt x="71" y="108"/>
                      <a:pt x="71" y="108"/>
                    </a:cubicBezTo>
                    <a:cubicBezTo>
                      <a:pt x="71" y="108"/>
                      <a:pt x="71" y="108"/>
                      <a:pt x="71" y="108"/>
                    </a:cubicBezTo>
                    <a:cubicBezTo>
                      <a:pt x="72" y="107"/>
                      <a:pt x="72" y="107"/>
                      <a:pt x="72" y="107"/>
                    </a:cubicBezTo>
                    <a:cubicBezTo>
                      <a:pt x="72" y="108"/>
                      <a:pt x="72" y="108"/>
                      <a:pt x="72" y="108"/>
                    </a:cubicBezTo>
                    <a:cubicBezTo>
                      <a:pt x="71" y="108"/>
                      <a:pt x="71" y="108"/>
                      <a:pt x="71" y="108"/>
                    </a:cubicBezTo>
                    <a:cubicBezTo>
                      <a:pt x="72" y="108"/>
                      <a:pt x="72" y="108"/>
                      <a:pt x="72" y="108"/>
                    </a:cubicBezTo>
                    <a:cubicBezTo>
                      <a:pt x="72" y="109"/>
                      <a:pt x="72" y="109"/>
                      <a:pt x="72" y="109"/>
                    </a:cubicBezTo>
                    <a:cubicBezTo>
                      <a:pt x="72" y="109"/>
                      <a:pt x="72" y="109"/>
                      <a:pt x="72" y="109"/>
                    </a:cubicBezTo>
                    <a:cubicBezTo>
                      <a:pt x="72" y="110"/>
                      <a:pt x="72" y="110"/>
                      <a:pt x="72" y="110"/>
                    </a:cubicBezTo>
                    <a:cubicBezTo>
                      <a:pt x="72" y="110"/>
                      <a:pt x="72" y="110"/>
                      <a:pt x="72" y="110"/>
                    </a:cubicBezTo>
                    <a:cubicBezTo>
                      <a:pt x="72" y="111"/>
                      <a:pt x="72" y="111"/>
                      <a:pt x="72" y="111"/>
                    </a:cubicBezTo>
                    <a:cubicBezTo>
                      <a:pt x="72" y="111"/>
                      <a:pt x="72" y="111"/>
                      <a:pt x="72" y="111"/>
                    </a:cubicBezTo>
                    <a:cubicBezTo>
                      <a:pt x="74" y="111"/>
                      <a:pt x="74" y="111"/>
                      <a:pt x="74" y="111"/>
                    </a:cubicBezTo>
                    <a:cubicBezTo>
                      <a:pt x="74" y="111"/>
                      <a:pt x="74" y="111"/>
                      <a:pt x="74" y="111"/>
                    </a:cubicBezTo>
                    <a:cubicBezTo>
                      <a:pt x="74" y="110"/>
                      <a:pt x="74" y="110"/>
                      <a:pt x="74" y="110"/>
                    </a:cubicBezTo>
                    <a:cubicBezTo>
                      <a:pt x="74" y="110"/>
                      <a:pt x="74" y="110"/>
                      <a:pt x="74" y="110"/>
                    </a:cubicBezTo>
                    <a:cubicBezTo>
                      <a:pt x="73" y="110"/>
                      <a:pt x="73" y="110"/>
                      <a:pt x="73" y="110"/>
                    </a:cubicBezTo>
                    <a:cubicBezTo>
                      <a:pt x="73" y="109"/>
                      <a:pt x="73" y="109"/>
                      <a:pt x="73" y="109"/>
                    </a:cubicBezTo>
                    <a:cubicBezTo>
                      <a:pt x="74" y="109"/>
                      <a:pt x="74" y="109"/>
                      <a:pt x="74" y="109"/>
                    </a:cubicBezTo>
                    <a:cubicBezTo>
                      <a:pt x="74" y="109"/>
                      <a:pt x="74" y="109"/>
                      <a:pt x="74" y="109"/>
                    </a:cubicBezTo>
                    <a:cubicBezTo>
                      <a:pt x="75" y="109"/>
                      <a:pt x="75" y="109"/>
                      <a:pt x="75" y="109"/>
                    </a:cubicBezTo>
                    <a:cubicBezTo>
                      <a:pt x="75" y="108"/>
                      <a:pt x="75" y="108"/>
                      <a:pt x="75" y="108"/>
                    </a:cubicBezTo>
                    <a:cubicBezTo>
                      <a:pt x="76" y="108"/>
                      <a:pt x="76" y="108"/>
                      <a:pt x="76" y="108"/>
                    </a:cubicBezTo>
                    <a:cubicBezTo>
                      <a:pt x="76" y="108"/>
                      <a:pt x="76" y="108"/>
                      <a:pt x="76" y="108"/>
                    </a:cubicBezTo>
                    <a:cubicBezTo>
                      <a:pt x="77" y="108"/>
                      <a:pt x="77" y="108"/>
                      <a:pt x="77" y="108"/>
                    </a:cubicBezTo>
                    <a:cubicBezTo>
                      <a:pt x="76" y="107"/>
                      <a:pt x="76" y="107"/>
                      <a:pt x="76" y="107"/>
                    </a:cubicBezTo>
                    <a:cubicBezTo>
                      <a:pt x="75" y="107"/>
                      <a:pt x="75" y="107"/>
                      <a:pt x="75" y="107"/>
                    </a:cubicBezTo>
                    <a:cubicBezTo>
                      <a:pt x="75" y="107"/>
                      <a:pt x="75" y="107"/>
                      <a:pt x="75" y="107"/>
                    </a:cubicBezTo>
                    <a:cubicBezTo>
                      <a:pt x="75" y="106"/>
                      <a:pt x="75" y="106"/>
                      <a:pt x="75" y="106"/>
                    </a:cubicBezTo>
                    <a:cubicBezTo>
                      <a:pt x="74" y="106"/>
                      <a:pt x="74" y="106"/>
                      <a:pt x="74" y="106"/>
                    </a:cubicBezTo>
                    <a:cubicBezTo>
                      <a:pt x="74" y="106"/>
                      <a:pt x="74" y="106"/>
                      <a:pt x="74" y="106"/>
                    </a:cubicBezTo>
                    <a:cubicBezTo>
                      <a:pt x="74" y="106"/>
                      <a:pt x="74" y="106"/>
                      <a:pt x="74" y="106"/>
                    </a:cubicBezTo>
                    <a:cubicBezTo>
                      <a:pt x="74" y="105"/>
                      <a:pt x="74" y="105"/>
                      <a:pt x="74" y="105"/>
                    </a:cubicBezTo>
                    <a:cubicBezTo>
                      <a:pt x="73" y="104"/>
                      <a:pt x="73" y="104"/>
                      <a:pt x="73" y="104"/>
                    </a:cubicBezTo>
                    <a:cubicBezTo>
                      <a:pt x="73" y="104"/>
                      <a:pt x="73" y="104"/>
                      <a:pt x="73" y="104"/>
                    </a:cubicBezTo>
                    <a:cubicBezTo>
                      <a:pt x="73" y="103"/>
                      <a:pt x="73" y="103"/>
                      <a:pt x="73" y="103"/>
                    </a:cubicBezTo>
                    <a:cubicBezTo>
                      <a:pt x="73" y="103"/>
                      <a:pt x="73" y="103"/>
                      <a:pt x="73" y="103"/>
                    </a:cubicBezTo>
                    <a:cubicBezTo>
                      <a:pt x="73" y="103"/>
                      <a:pt x="73" y="103"/>
                      <a:pt x="73" y="103"/>
                    </a:cubicBezTo>
                    <a:cubicBezTo>
                      <a:pt x="73" y="102"/>
                      <a:pt x="73" y="102"/>
                      <a:pt x="73" y="102"/>
                    </a:cubicBezTo>
                    <a:cubicBezTo>
                      <a:pt x="74" y="102"/>
                      <a:pt x="74" y="102"/>
                      <a:pt x="74" y="102"/>
                    </a:cubicBezTo>
                    <a:cubicBezTo>
                      <a:pt x="74" y="102"/>
                      <a:pt x="74" y="102"/>
                      <a:pt x="74" y="102"/>
                    </a:cubicBezTo>
                    <a:cubicBezTo>
                      <a:pt x="74" y="102"/>
                      <a:pt x="74" y="102"/>
                      <a:pt x="74" y="102"/>
                    </a:cubicBezTo>
                    <a:cubicBezTo>
                      <a:pt x="75" y="102"/>
                      <a:pt x="75" y="102"/>
                      <a:pt x="75" y="102"/>
                    </a:cubicBezTo>
                    <a:cubicBezTo>
                      <a:pt x="75" y="102"/>
                      <a:pt x="75" y="102"/>
                      <a:pt x="75" y="102"/>
                    </a:cubicBezTo>
                    <a:cubicBezTo>
                      <a:pt x="76" y="102"/>
                      <a:pt x="76" y="102"/>
                      <a:pt x="76" y="102"/>
                    </a:cubicBezTo>
                    <a:cubicBezTo>
                      <a:pt x="78" y="102"/>
                      <a:pt x="78" y="102"/>
                      <a:pt x="78" y="102"/>
                    </a:cubicBezTo>
                    <a:cubicBezTo>
                      <a:pt x="81" y="102"/>
                      <a:pt x="81" y="102"/>
                      <a:pt x="81" y="102"/>
                    </a:cubicBezTo>
                    <a:cubicBezTo>
                      <a:pt x="82" y="103"/>
                      <a:pt x="82" y="103"/>
                      <a:pt x="82" y="103"/>
                    </a:cubicBezTo>
                    <a:cubicBezTo>
                      <a:pt x="84" y="103"/>
                      <a:pt x="84" y="103"/>
                      <a:pt x="84" y="103"/>
                    </a:cubicBezTo>
                    <a:cubicBezTo>
                      <a:pt x="84" y="104"/>
                      <a:pt x="84" y="104"/>
                      <a:pt x="84" y="104"/>
                    </a:cubicBezTo>
                    <a:cubicBezTo>
                      <a:pt x="84" y="104"/>
                      <a:pt x="84" y="104"/>
                      <a:pt x="84" y="104"/>
                    </a:cubicBezTo>
                    <a:cubicBezTo>
                      <a:pt x="84" y="105"/>
                      <a:pt x="84" y="105"/>
                      <a:pt x="84" y="105"/>
                    </a:cubicBezTo>
                    <a:cubicBezTo>
                      <a:pt x="84" y="104"/>
                      <a:pt x="84" y="104"/>
                      <a:pt x="84" y="104"/>
                    </a:cubicBezTo>
                    <a:cubicBezTo>
                      <a:pt x="85" y="104"/>
                      <a:pt x="85" y="104"/>
                      <a:pt x="85" y="104"/>
                    </a:cubicBezTo>
                    <a:cubicBezTo>
                      <a:pt x="86" y="104"/>
                      <a:pt x="86" y="104"/>
                      <a:pt x="86" y="104"/>
                    </a:cubicBezTo>
                    <a:cubicBezTo>
                      <a:pt x="86" y="104"/>
                      <a:pt x="86" y="104"/>
                      <a:pt x="86" y="104"/>
                    </a:cubicBezTo>
                    <a:cubicBezTo>
                      <a:pt x="86" y="105"/>
                      <a:pt x="86" y="105"/>
                      <a:pt x="86" y="105"/>
                    </a:cubicBezTo>
                    <a:cubicBezTo>
                      <a:pt x="87" y="105"/>
                      <a:pt x="87" y="105"/>
                      <a:pt x="87" y="105"/>
                    </a:cubicBezTo>
                    <a:cubicBezTo>
                      <a:pt x="89" y="106"/>
                      <a:pt x="89" y="106"/>
                      <a:pt x="89" y="106"/>
                    </a:cubicBezTo>
                    <a:cubicBezTo>
                      <a:pt x="90" y="106"/>
                      <a:pt x="90" y="106"/>
                      <a:pt x="90" y="106"/>
                    </a:cubicBezTo>
                    <a:cubicBezTo>
                      <a:pt x="91" y="107"/>
                      <a:pt x="91" y="107"/>
                      <a:pt x="91" y="107"/>
                    </a:cubicBezTo>
                    <a:cubicBezTo>
                      <a:pt x="91" y="107"/>
                      <a:pt x="91" y="107"/>
                      <a:pt x="91" y="107"/>
                    </a:cubicBezTo>
                    <a:cubicBezTo>
                      <a:pt x="92" y="108"/>
                      <a:pt x="92" y="108"/>
                      <a:pt x="92" y="108"/>
                    </a:cubicBezTo>
                    <a:cubicBezTo>
                      <a:pt x="93" y="108"/>
                      <a:pt x="93" y="108"/>
                      <a:pt x="93" y="108"/>
                    </a:cubicBezTo>
                    <a:cubicBezTo>
                      <a:pt x="94" y="110"/>
                      <a:pt x="94" y="110"/>
                      <a:pt x="94" y="110"/>
                    </a:cubicBezTo>
                    <a:cubicBezTo>
                      <a:pt x="94" y="110"/>
                      <a:pt x="94" y="110"/>
                      <a:pt x="94" y="110"/>
                    </a:cubicBezTo>
                    <a:cubicBezTo>
                      <a:pt x="95" y="109"/>
                      <a:pt x="95" y="109"/>
                      <a:pt x="95" y="109"/>
                    </a:cubicBezTo>
                    <a:cubicBezTo>
                      <a:pt x="94" y="108"/>
                      <a:pt x="94" y="108"/>
                      <a:pt x="94" y="108"/>
                    </a:cubicBezTo>
                    <a:cubicBezTo>
                      <a:pt x="95" y="108"/>
                      <a:pt x="95" y="108"/>
                      <a:pt x="95" y="108"/>
                    </a:cubicBezTo>
                    <a:cubicBezTo>
                      <a:pt x="95" y="108"/>
                      <a:pt x="95" y="108"/>
                      <a:pt x="95" y="108"/>
                    </a:cubicBezTo>
                    <a:cubicBezTo>
                      <a:pt x="94" y="108"/>
                      <a:pt x="94" y="108"/>
                      <a:pt x="94" y="108"/>
                    </a:cubicBezTo>
                    <a:cubicBezTo>
                      <a:pt x="95" y="107"/>
                      <a:pt x="95" y="107"/>
                      <a:pt x="95" y="107"/>
                    </a:cubicBezTo>
                    <a:cubicBezTo>
                      <a:pt x="95" y="106"/>
                      <a:pt x="95" y="106"/>
                      <a:pt x="95" y="106"/>
                    </a:cubicBezTo>
                    <a:cubicBezTo>
                      <a:pt x="95" y="105"/>
                      <a:pt x="95" y="105"/>
                      <a:pt x="95" y="105"/>
                    </a:cubicBezTo>
                    <a:cubicBezTo>
                      <a:pt x="95" y="105"/>
                      <a:pt x="95" y="105"/>
                      <a:pt x="95" y="105"/>
                    </a:cubicBezTo>
                    <a:cubicBezTo>
                      <a:pt x="95" y="105"/>
                      <a:pt x="95" y="105"/>
                      <a:pt x="95" y="105"/>
                    </a:cubicBezTo>
                    <a:cubicBezTo>
                      <a:pt x="94" y="105"/>
                      <a:pt x="94" y="105"/>
                      <a:pt x="94" y="105"/>
                    </a:cubicBezTo>
                    <a:cubicBezTo>
                      <a:pt x="94" y="105"/>
                      <a:pt x="94" y="105"/>
                      <a:pt x="94" y="105"/>
                    </a:cubicBezTo>
                    <a:cubicBezTo>
                      <a:pt x="93" y="105"/>
                      <a:pt x="93" y="105"/>
                      <a:pt x="93" y="105"/>
                    </a:cubicBezTo>
                    <a:cubicBezTo>
                      <a:pt x="92" y="104"/>
                      <a:pt x="92" y="104"/>
                      <a:pt x="92" y="104"/>
                    </a:cubicBezTo>
                    <a:cubicBezTo>
                      <a:pt x="91" y="104"/>
                      <a:pt x="91" y="104"/>
                      <a:pt x="91" y="104"/>
                    </a:cubicBezTo>
                    <a:cubicBezTo>
                      <a:pt x="91" y="103"/>
                      <a:pt x="91" y="103"/>
                      <a:pt x="91" y="103"/>
                    </a:cubicBezTo>
                    <a:cubicBezTo>
                      <a:pt x="91" y="102"/>
                      <a:pt x="91" y="102"/>
                      <a:pt x="91" y="102"/>
                    </a:cubicBezTo>
                    <a:cubicBezTo>
                      <a:pt x="91" y="102"/>
                      <a:pt x="91" y="102"/>
                      <a:pt x="91" y="102"/>
                    </a:cubicBezTo>
                    <a:cubicBezTo>
                      <a:pt x="90" y="102"/>
                      <a:pt x="90" y="102"/>
                      <a:pt x="90" y="102"/>
                    </a:cubicBezTo>
                    <a:cubicBezTo>
                      <a:pt x="89" y="102"/>
                      <a:pt x="89" y="102"/>
                      <a:pt x="89" y="102"/>
                    </a:cubicBezTo>
                    <a:cubicBezTo>
                      <a:pt x="89" y="102"/>
                      <a:pt x="89" y="102"/>
                      <a:pt x="89" y="102"/>
                    </a:cubicBezTo>
                    <a:cubicBezTo>
                      <a:pt x="88" y="102"/>
                      <a:pt x="88" y="102"/>
                      <a:pt x="88" y="102"/>
                    </a:cubicBezTo>
                    <a:cubicBezTo>
                      <a:pt x="88" y="102"/>
                      <a:pt x="88" y="102"/>
                      <a:pt x="88" y="102"/>
                    </a:cubicBezTo>
                    <a:cubicBezTo>
                      <a:pt x="88" y="101"/>
                      <a:pt x="88" y="101"/>
                      <a:pt x="88" y="101"/>
                    </a:cubicBezTo>
                    <a:cubicBezTo>
                      <a:pt x="87" y="101"/>
                      <a:pt x="87" y="101"/>
                      <a:pt x="87" y="101"/>
                    </a:cubicBezTo>
                    <a:cubicBezTo>
                      <a:pt x="87" y="99"/>
                      <a:pt x="87" y="99"/>
                      <a:pt x="87" y="99"/>
                    </a:cubicBezTo>
                    <a:cubicBezTo>
                      <a:pt x="87" y="99"/>
                      <a:pt x="87" y="99"/>
                      <a:pt x="87" y="99"/>
                    </a:cubicBezTo>
                    <a:cubicBezTo>
                      <a:pt x="87" y="99"/>
                      <a:pt x="87" y="99"/>
                      <a:pt x="87" y="99"/>
                    </a:cubicBezTo>
                    <a:cubicBezTo>
                      <a:pt x="88" y="99"/>
                      <a:pt x="88" y="99"/>
                      <a:pt x="88" y="99"/>
                    </a:cubicBezTo>
                    <a:cubicBezTo>
                      <a:pt x="88" y="98"/>
                      <a:pt x="88" y="98"/>
                      <a:pt x="88" y="98"/>
                    </a:cubicBezTo>
                    <a:cubicBezTo>
                      <a:pt x="87" y="98"/>
                      <a:pt x="87" y="98"/>
                      <a:pt x="87" y="98"/>
                    </a:cubicBezTo>
                    <a:cubicBezTo>
                      <a:pt x="87" y="97"/>
                      <a:pt x="87" y="97"/>
                      <a:pt x="87" y="97"/>
                    </a:cubicBezTo>
                    <a:cubicBezTo>
                      <a:pt x="87" y="96"/>
                      <a:pt x="87" y="96"/>
                      <a:pt x="87" y="96"/>
                    </a:cubicBezTo>
                    <a:cubicBezTo>
                      <a:pt x="88" y="96"/>
                      <a:pt x="88" y="96"/>
                      <a:pt x="88" y="96"/>
                    </a:cubicBezTo>
                    <a:cubicBezTo>
                      <a:pt x="87" y="96"/>
                      <a:pt x="87" y="96"/>
                      <a:pt x="87" y="96"/>
                    </a:cubicBezTo>
                    <a:cubicBezTo>
                      <a:pt x="86" y="96"/>
                      <a:pt x="86" y="96"/>
                      <a:pt x="86" y="96"/>
                    </a:cubicBezTo>
                    <a:cubicBezTo>
                      <a:pt x="86" y="95"/>
                      <a:pt x="86" y="95"/>
                      <a:pt x="86" y="95"/>
                    </a:cubicBezTo>
                    <a:cubicBezTo>
                      <a:pt x="86" y="94"/>
                      <a:pt x="86" y="94"/>
                      <a:pt x="86" y="94"/>
                    </a:cubicBezTo>
                    <a:cubicBezTo>
                      <a:pt x="85" y="95"/>
                      <a:pt x="85" y="95"/>
                      <a:pt x="85" y="95"/>
                    </a:cubicBezTo>
                    <a:cubicBezTo>
                      <a:pt x="84" y="94"/>
                      <a:pt x="84" y="94"/>
                      <a:pt x="84" y="94"/>
                    </a:cubicBezTo>
                    <a:cubicBezTo>
                      <a:pt x="85" y="93"/>
                      <a:pt x="85" y="93"/>
                      <a:pt x="85" y="93"/>
                    </a:cubicBezTo>
                    <a:cubicBezTo>
                      <a:pt x="85" y="93"/>
                      <a:pt x="85" y="93"/>
                      <a:pt x="85" y="93"/>
                    </a:cubicBezTo>
                    <a:cubicBezTo>
                      <a:pt x="85" y="92"/>
                      <a:pt x="85" y="92"/>
                      <a:pt x="85" y="92"/>
                    </a:cubicBezTo>
                    <a:cubicBezTo>
                      <a:pt x="84" y="91"/>
                      <a:pt x="84" y="91"/>
                      <a:pt x="84" y="91"/>
                    </a:cubicBezTo>
                    <a:cubicBezTo>
                      <a:pt x="85" y="91"/>
                      <a:pt x="85" y="91"/>
                      <a:pt x="85" y="91"/>
                    </a:cubicBezTo>
                    <a:cubicBezTo>
                      <a:pt x="86" y="90"/>
                      <a:pt x="86" y="90"/>
                      <a:pt x="86" y="90"/>
                    </a:cubicBezTo>
                    <a:cubicBezTo>
                      <a:pt x="86" y="89"/>
                      <a:pt x="86" y="89"/>
                      <a:pt x="86" y="89"/>
                    </a:cubicBezTo>
                    <a:cubicBezTo>
                      <a:pt x="87" y="89"/>
                      <a:pt x="87" y="89"/>
                      <a:pt x="87" y="89"/>
                    </a:cubicBezTo>
                    <a:cubicBezTo>
                      <a:pt x="86" y="88"/>
                      <a:pt x="86" y="88"/>
                      <a:pt x="86" y="88"/>
                    </a:cubicBezTo>
                    <a:cubicBezTo>
                      <a:pt x="86" y="88"/>
                      <a:pt x="86" y="88"/>
                      <a:pt x="86" y="88"/>
                    </a:cubicBezTo>
                    <a:cubicBezTo>
                      <a:pt x="87" y="87"/>
                      <a:pt x="87" y="87"/>
                      <a:pt x="87" y="87"/>
                    </a:cubicBezTo>
                    <a:cubicBezTo>
                      <a:pt x="86" y="86"/>
                      <a:pt x="86" y="86"/>
                      <a:pt x="86" y="86"/>
                    </a:cubicBezTo>
                    <a:cubicBezTo>
                      <a:pt x="86" y="85"/>
                      <a:pt x="86" y="85"/>
                      <a:pt x="86" y="85"/>
                    </a:cubicBezTo>
                    <a:cubicBezTo>
                      <a:pt x="86" y="85"/>
                      <a:pt x="86" y="85"/>
                      <a:pt x="86" y="85"/>
                    </a:cubicBezTo>
                    <a:cubicBezTo>
                      <a:pt x="86" y="84"/>
                      <a:pt x="86" y="84"/>
                      <a:pt x="86" y="84"/>
                    </a:cubicBezTo>
                    <a:cubicBezTo>
                      <a:pt x="86" y="84"/>
                      <a:pt x="86" y="84"/>
                      <a:pt x="86" y="84"/>
                    </a:cubicBezTo>
                    <a:cubicBezTo>
                      <a:pt x="86" y="83"/>
                      <a:pt x="86" y="83"/>
                      <a:pt x="86" y="83"/>
                    </a:cubicBezTo>
                    <a:cubicBezTo>
                      <a:pt x="86" y="82"/>
                      <a:pt x="86" y="82"/>
                      <a:pt x="86" y="82"/>
                    </a:cubicBezTo>
                    <a:cubicBezTo>
                      <a:pt x="86" y="82"/>
                      <a:pt x="86" y="82"/>
                      <a:pt x="86" y="82"/>
                    </a:cubicBezTo>
                    <a:cubicBezTo>
                      <a:pt x="86" y="81"/>
                      <a:pt x="86" y="81"/>
                      <a:pt x="86" y="81"/>
                    </a:cubicBezTo>
                    <a:cubicBezTo>
                      <a:pt x="86" y="80"/>
                      <a:pt x="86" y="80"/>
                      <a:pt x="86" y="80"/>
                    </a:cubicBezTo>
                    <a:cubicBezTo>
                      <a:pt x="86" y="79"/>
                      <a:pt x="86" y="79"/>
                      <a:pt x="86" y="79"/>
                    </a:cubicBezTo>
                    <a:cubicBezTo>
                      <a:pt x="86" y="79"/>
                      <a:pt x="86" y="79"/>
                      <a:pt x="86" y="79"/>
                    </a:cubicBezTo>
                    <a:cubicBezTo>
                      <a:pt x="87" y="79"/>
                      <a:pt x="87" y="79"/>
                      <a:pt x="87" y="79"/>
                    </a:cubicBezTo>
                    <a:cubicBezTo>
                      <a:pt x="87" y="79"/>
                      <a:pt x="87" y="79"/>
                      <a:pt x="87" y="79"/>
                    </a:cubicBezTo>
                    <a:cubicBezTo>
                      <a:pt x="87" y="80"/>
                      <a:pt x="87" y="80"/>
                      <a:pt x="87" y="80"/>
                    </a:cubicBezTo>
                    <a:cubicBezTo>
                      <a:pt x="88" y="79"/>
                      <a:pt x="88" y="79"/>
                      <a:pt x="88" y="79"/>
                    </a:cubicBezTo>
                    <a:cubicBezTo>
                      <a:pt x="88" y="79"/>
                      <a:pt x="88" y="79"/>
                      <a:pt x="88" y="79"/>
                    </a:cubicBezTo>
                    <a:cubicBezTo>
                      <a:pt x="89" y="79"/>
                      <a:pt x="89" y="79"/>
                      <a:pt x="89" y="79"/>
                    </a:cubicBezTo>
                    <a:cubicBezTo>
                      <a:pt x="90" y="79"/>
                      <a:pt x="90" y="79"/>
                      <a:pt x="90" y="79"/>
                    </a:cubicBezTo>
                    <a:cubicBezTo>
                      <a:pt x="90" y="79"/>
                      <a:pt x="90" y="79"/>
                      <a:pt x="90" y="79"/>
                    </a:cubicBezTo>
                    <a:cubicBezTo>
                      <a:pt x="90" y="79"/>
                      <a:pt x="90" y="79"/>
                      <a:pt x="90" y="79"/>
                    </a:cubicBezTo>
                    <a:cubicBezTo>
                      <a:pt x="91" y="79"/>
                      <a:pt x="91" y="79"/>
                      <a:pt x="91" y="79"/>
                    </a:cubicBezTo>
                    <a:cubicBezTo>
                      <a:pt x="93" y="80"/>
                      <a:pt x="93" y="80"/>
                      <a:pt x="93" y="80"/>
                    </a:cubicBezTo>
                    <a:cubicBezTo>
                      <a:pt x="94" y="80"/>
                      <a:pt x="94" y="80"/>
                      <a:pt x="94" y="80"/>
                    </a:cubicBezTo>
                    <a:cubicBezTo>
                      <a:pt x="94" y="80"/>
                      <a:pt x="94" y="80"/>
                      <a:pt x="94" y="80"/>
                    </a:cubicBezTo>
                    <a:cubicBezTo>
                      <a:pt x="95" y="80"/>
                      <a:pt x="95" y="80"/>
                      <a:pt x="95" y="80"/>
                    </a:cubicBezTo>
                    <a:cubicBezTo>
                      <a:pt x="94" y="81"/>
                      <a:pt x="94" y="81"/>
                      <a:pt x="94" y="81"/>
                    </a:cubicBezTo>
                    <a:cubicBezTo>
                      <a:pt x="94" y="81"/>
                      <a:pt x="94" y="81"/>
                      <a:pt x="94" y="81"/>
                    </a:cubicBezTo>
                    <a:cubicBezTo>
                      <a:pt x="94" y="82"/>
                      <a:pt x="94" y="82"/>
                      <a:pt x="94" y="82"/>
                    </a:cubicBezTo>
                    <a:cubicBezTo>
                      <a:pt x="95" y="82"/>
                      <a:pt x="95" y="82"/>
                      <a:pt x="95" y="82"/>
                    </a:cubicBezTo>
                    <a:cubicBezTo>
                      <a:pt x="95" y="83"/>
                      <a:pt x="95" y="83"/>
                      <a:pt x="95" y="83"/>
                    </a:cubicBezTo>
                    <a:cubicBezTo>
                      <a:pt x="95" y="84"/>
                      <a:pt x="95" y="84"/>
                      <a:pt x="95" y="84"/>
                    </a:cubicBezTo>
                    <a:cubicBezTo>
                      <a:pt x="95" y="86"/>
                      <a:pt x="95" y="86"/>
                      <a:pt x="95" y="86"/>
                    </a:cubicBezTo>
                    <a:cubicBezTo>
                      <a:pt x="95" y="86"/>
                      <a:pt x="95" y="86"/>
                      <a:pt x="95" y="86"/>
                    </a:cubicBezTo>
                    <a:cubicBezTo>
                      <a:pt x="95" y="87"/>
                      <a:pt x="95" y="87"/>
                      <a:pt x="95" y="87"/>
                    </a:cubicBezTo>
                    <a:cubicBezTo>
                      <a:pt x="95" y="87"/>
                      <a:pt x="95" y="87"/>
                      <a:pt x="95" y="87"/>
                    </a:cubicBezTo>
                    <a:cubicBezTo>
                      <a:pt x="95" y="88"/>
                      <a:pt x="95" y="88"/>
                      <a:pt x="95" y="88"/>
                    </a:cubicBezTo>
                    <a:cubicBezTo>
                      <a:pt x="95" y="88"/>
                      <a:pt x="95" y="88"/>
                      <a:pt x="95" y="88"/>
                    </a:cubicBezTo>
                    <a:cubicBezTo>
                      <a:pt x="95" y="89"/>
                      <a:pt x="95" y="89"/>
                      <a:pt x="95" y="89"/>
                    </a:cubicBezTo>
                    <a:cubicBezTo>
                      <a:pt x="96" y="89"/>
                      <a:pt x="96" y="89"/>
                      <a:pt x="96" y="89"/>
                    </a:cubicBezTo>
                    <a:cubicBezTo>
                      <a:pt x="96" y="90"/>
                      <a:pt x="96" y="90"/>
                      <a:pt x="96" y="90"/>
                    </a:cubicBezTo>
                    <a:cubicBezTo>
                      <a:pt x="97" y="90"/>
                      <a:pt x="97" y="90"/>
                      <a:pt x="97" y="90"/>
                    </a:cubicBezTo>
                    <a:cubicBezTo>
                      <a:pt x="97" y="90"/>
                      <a:pt x="97" y="90"/>
                      <a:pt x="97" y="90"/>
                    </a:cubicBezTo>
                    <a:cubicBezTo>
                      <a:pt x="97" y="90"/>
                      <a:pt x="97" y="90"/>
                      <a:pt x="97" y="90"/>
                    </a:cubicBezTo>
                    <a:cubicBezTo>
                      <a:pt x="98" y="90"/>
                      <a:pt x="98" y="90"/>
                      <a:pt x="98" y="90"/>
                    </a:cubicBezTo>
                    <a:cubicBezTo>
                      <a:pt x="98" y="92"/>
                      <a:pt x="98" y="92"/>
                      <a:pt x="98" y="92"/>
                    </a:cubicBezTo>
                    <a:cubicBezTo>
                      <a:pt x="98" y="92"/>
                      <a:pt x="98" y="92"/>
                      <a:pt x="98" y="92"/>
                    </a:cubicBezTo>
                    <a:cubicBezTo>
                      <a:pt x="99" y="93"/>
                      <a:pt x="99" y="93"/>
                      <a:pt x="99" y="93"/>
                    </a:cubicBezTo>
                    <a:cubicBezTo>
                      <a:pt x="99" y="94"/>
                      <a:pt x="99" y="94"/>
                      <a:pt x="99" y="94"/>
                    </a:cubicBezTo>
                    <a:cubicBezTo>
                      <a:pt x="100" y="95"/>
                      <a:pt x="100" y="95"/>
                      <a:pt x="100" y="95"/>
                    </a:cubicBezTo>
                    <a:cubicBezTo>
                      <a:pt x="100" y="95"/>
                      <a:pt x="100" y="95"/>
                      <a:pt x="100" y="95"/>
                    </a:cubicBezTo>
                    <a:cubicBezTo>
                      <a:pt x="99" y="96"/>
                      <a:pt x="99" y="96"/>
                      <a:pt x="99" y="96"/>
                    </a:cubicBezTo>
                    <a:cubicBezTo>
                      <a:pt x="100" y="96"/>
                      <a:pt x="100" y="96"/>
                      <a:pt x="100" y="96"/>
                    </a:cubicBezTo>
                    <a:cubicBezTo>
                      <a:pt x="100" y="97"/>
                      <a:pt x="100" y="97"/>
                      <a:pt x="100" y="97"/>
                    </a:cubicBezTo>
                    <a:cubicBezTo>
                      <a:pt x="101" y="99"/>
                      <a:pt x="101" y="99"/>
                      <a:pt x="101" y="99"/>
                    </a:cubicBezTo>
                    <a:cubicBezTo>
                      <a:pt x="101" y="99"/>
                      <a:pt x="101" y="99"/>
                      <a:pt x="101" y="99"/>
                    </a:cubicBezTo>
                    <a:cubicBezTo>
                      <a:pt x="101" y="100"/>
                      <a:pt x="101" y="100"/>
                      <a:pt x="101" y="100"/>
                    </a:cubicBezTo>
                    <a:cubicBezTo>
                      <a:pt x="102" y="100"/>
                      <a:pt x="102" y="100"/>
                      <a:pt x="102" y="100"/>
                    </a:cubicBezTo>
                    <a:cubicBezTo>
                      <a:pt x="101" y="101"/>
                      <a:pt x="101" y="101"/>
                      <a:pt x="101" y="101"/>
                    </a:cubicBezTo>
                    <a:cubicBezTo>
                      <a:pt x="102" y="101"/>
                      <a:pt x="102" y="101"/>
                      <a:pt x="102" y="101"/>
                    </a:cubicBezTo>
                    <a:cubicBezTo>
                      <a:pt x="102" y="102"/>
                      <a:pt x="102" y="102"/>
                      <a:pt x="102" y="102"/>
                    </a:cubicBezTo>
                    <a:cubicBezTo>
                      <a:pt x="103" y="104"/>
                      <a:pt x="103" y="104"/>
                      <a:pt x="103" y="104"/>
                    </a:cubicBezTo>
                    <a:cubicBezTo>
                      <a:pt x="104" y="104"/>
                      <a:pt x="104" y="104"/>
                      <a:pt x="104" y="104"/>
                    </a:cubicBezTo>
                    <a:cubicBezTo>
                      <a:pt x="104" y="105"/>
                      <a:pt x="104" y="105"/>
                      <a:pt x="104" y="105"/>
                    </a:cubicBezTo>
                    <a:cubicBezTo>
                      <a:pt x="105" y="105"/>
                      <a:pt x="105" y="105"/>
                      <a:pt x="105" y="105"/>
                    </a:cubicBezTo>
                    <a:cubicBezTo>
                      <a:pt x="106" y="106"/>
                      <a:pt x="106" y="106"/>
                      <a:pt x="106" y="106"/>
                    </a:cubicBezTo>
                    <a:cubicBezTo>
                      <a:pt x="106" y="106"/>
                      <a:pt x="106" y="106"/>
                      <a:pt x="106" y="106"/>
                    </a:cubicBezTo>
                    <a:cubicBezTo>
                      <a:pt x="105" y="106"/>
                      <a:pt x="105" y="106"/>
                      <a:pt x="105" y="106"/>
                    </a:cubicBezTo>
                    <a:cubicBezTo>
                      <a:pt x="105" y="107"/>
                      <a:pt x="105" y="107"/>
                      <a:pt x="105" y="107"/>
                    </a:cubicBezTo>
                    <a:cubicBezTo>
                      <a:pt x="105" y="108"/>
                      <a:pt x="105" y="108"/>
                      <a:pt x="105" y="108"/>
                    </a:cubicBezTo>
                    <a:cubicBezTo>
                      <a:pt x="106" y="109"/>
                      <a:pt x="106" y="109"/>
                      <a:pt x="106" y="109"/>
                    </a:cubicBezTo>
                    <a:cubicBezTo>
                      <a:pt x="106" y="109"/>
                      <a:pt x="106" y="109"/>
                      <a:pt x="106" y="109"/>
                    </a:cubicBezTo>
                    <a:cubicBezTo>
                      <a:pt x="106" y="110"/>
                      <a:pt x="106" y="110"/>
                      <a:pt x="106" y="110"/>
                    </a:cubicBezTo>
                    <a:cubicBezTo>
                      <a:pt x="106" y="111"/>
                      <a:pt x="106" y="111"/>
                      <a:pt x="106" y="111"/>
                    </a:cubicBezTo>
                    <a:cubicBezTo>
                      <a:pt x="106" y="111"/>
                      <a:pt x="106" y="111"/>
                      <a:pt x="106" y="111"/>
                    </a:cubicBezTo>
                    <a:cubicBezTo>
                      <a:pt x="105" y="111"/>
                      <a:pt x="105" y="111"/>
                      <a:pt x="105" y="111"/>
                    </a:cubicBezTo>
                    <a:cubicBezTo>
                      <a:pt x="106" y="112"/>
                      <a:pt x="106" y="112"/>
                      <a:pt x="106" y="112"/>
                    </a:cubicBezTo>
                    <a:cubicBezTo>
                      <a:pt x="106" y="113"/>
                      <a:pt x="106" y="113"/>
                      <a:pt x="106" y="113"/>
                    </a:cubicBezTo>
                    <a:cubicBezTo>
                      <a:pt x="105" y="113"/>
                      <a:pt x="105" y="113"/>
                      <a:pt x="105" y="113"/>
                    </a:cubicBezTo>
                    <a:cubicBezTo>
                      <a:pt x="105" y="114"/>
                      <a:pt x="105" y="114"/>
                      <a:pt x="105" y="114"/>
                    </a:cubicBezTo>
                    <a:cubicBezTo>
                      <a:pt x="106" y="114"/>
                      <a:pt x="106" y="114"/>
                      <a:pt x="106" y="114"/>
                    </a:cubicBezTo>
                    <a:cubicBezTo>
                      <a:pt x="106" y="114"/>
                      <a:pt x="106" y="114"/>
                      <a:pt x="106" y="114"/>
                    </a:cubicBezTo>
                    <a:cubicBezTo>
                      <a:pt x="105" y="114"/>
                      <a:pt x="105" y="114"/>
                      <a:pt x="105" y="114"/>
                    </a:cubicBezTo>
                    <a:cubicBezTo>
                      <a:pt x="105" y="115"/>
                      <a:pt x="105" y="115"/>
                      <a:pt x="105" y="115"/>
                    </a:cubicBezTo>
                    <a:cubicBezTo>
                      <a:pt x="105" y="116"/>
                      <a:pt x="105" y="116"/>
                      <a:pt x="105" y="116"/>
                    </a:cubicBezTo>
                    <a:cubicBezTo>
                      <a:pt x="104" y="115"/>
                      <a:pt x="104" y="115"/>
                      <a:pt x="104" y="115"/>
                    </a:cubicBezTo>
                    <a:cubicBezTo>
                      <a:pt x="104" y="116"/>
                      <a:pt x="104" y="116"/>
                      <a:pt x="104" y="116"/>
                    </a:cubicBezTo>
                    <a:cubicBezTo>
                      <a:pt x="105" y="117"/>
                      <a:pt x="105" y="117"/>
                      <a:pt x="105" y="117"/>
                    </a:cubicBezTo>
                    <a:cubicBezTo>
                      <a:pt x="105" y="117"/>
                      <a:pt x="105" y="117"/>
                      <a:pt x="105" y="117"/>
                    </a:cubicBezTo>
                    <a:cubicBezTo>
                      <a:pt x="104" y="117"/>
                      <a:pt x="104" y="117"/>
                      <a:pt x="104" y="117"/>
                    </a:cubicBezTo>
                    <a:cubicBezTo>
                      <a:pt x="104" y="118"/>
                      <a:pt x="104" y="118"/>
                      <a:pt x="104" y="118"/>
                    </a:cubicBezTo>
                    <a:cubicBezTo>
                      <a:pt x="103" y="118"/>
                      <a:pt x="103" y="118"/>
                      <a:pt x="103" y="118"/>
                    </a:cubicBezTo>
                    <a:cubicBezTo>
                      <a:pt x="102" y="117"/>
                      <a:pt x="102" y="117"/>
                      <a:pt x="102" y="117"/>
                    </a:cubicBezTo>
                    <a:cubicBezTo>
                      <a:pt x="103" y="117"/>
                      <a:pt x="103" y="117"/>
                      <a:pt x="103" y="117"/>
                    </a:cubicBezTo>
                    <a:cubicBezTo>
                      <a:pt x="103" y="117"/>
                      <a:pt x="103" y="117"/>
                      <a:pt x="103" y="117"/>
                    </a:cubicBezTo>
                    <a:cubicBezTo>
                      <a:pt x="102" y="117"/>
                      <a:pt x="102" y="117"/>
                      <a:pt x="102" y="117"/>
                    </a:cubicBezTo>
                    <a:cubicBezTo>
                      <a:pt x="102" y="117"/>
                      <a:pt x="102" y="117"/>
                      <a:pt x="102" y="117"/>
                    </a:cubicBezTo>
                    <a:cubicBezTo>
                      <a:pt x="102" y="117"/>
                      <a:pt x="102" y="117"/>
                      <a:pt x="102" y="117"/>
                    </a:cubicBezTo>
                    <a:cubicBezTo>
                      <a:pt x="100" y="116"/>
                      <a:pt x="100" y="116"/>
                      <a:pt x="100" y="116"/>
                    </a:cubicBezTo>
                    <a:cubicBezTo>
                      <a:pt x="100" y="117"/>
                      <a:pt x="100" y="117"/>
                      <a:pt x="100" y="117"/>
                    </a:cubicBezTo>
                    <a:cubicBezTo>
                      <a:pt x="98" y="117"/>
                      <a:pt x="98" y="117"/>
                      <a:pt x="98" y="117"/>
                    </a:cubicBezTo>
                    <a:cubicBezTo>
                      <a:pt x="98" y="117"/>
                      <a:pt x="98" y="117"/>
                      <a:pt x="98" y="117"/>
                    </a:cubicBezTo>
                    <a:cubicBezTo>
                      <a:pt x="97" y="118"/>
                      <a:pt x="97" y="118"/>
                      <a:pt x="97" y="118"/>
                    </a:cubicBezTo>
                    <a:cubicBezTo>
                      <a:pt x="98" y="118"/>
                      <a:pt x="98" y="118"/>
                      <a:pt x="98" y="118"/>
                    </a:cubicBezTo>
                    <a:cubicBezTo>
                      <a:pt x="98" y="118"/>
                      <a:pt x="98" y="118"/>
                      <a:pt x="98" y="118"/>
                    </a:cubicBezTo>
                    <a:cubicBezTo>
                      <a:pt x="98" y="117"/>
                      <a:pt x="98" y="117"/>
                      <a:pt x="98" y="117"/>
                    </a:cubicBezTo>
                    <a:cubicBezTo>
                      <a:pt x="99" y="117"/>
                      <a:pt x="99" y="117"/>
                      <a:pt x="99" y="117"/>
                    </a:cubicBezTo>
                    <a:cubicBezTo>
                      <a:pt x="99" y="118"/>
                      <a:pt x="99" y="118"/>
                      <a:pt x="99" y="118"/>
                    </a:cubicBezTo>
                    <a:cubicBezTo>
                      <a:pt x="100" y="118"/>
                      <a:pt x="100" y="118"/>
                      <a:pt x="100" y="118"/>
                    </a:cubicBezTo>
                    <a:cubicBezTo>
                      <a:pt x="102" y="119"/>
                      <a:pt x="102" y="119"/>
                      <a:pt x="102" y="119"/>
                    </a:cubicBezTo>
                    <a:cubicBezTo>
                      <a:pt x="103" y="119"/>
                      <a:pt x="103" y="119"/>
                      <a:pt x="103" y="119"/>
                    </a:cubicBezTo>
                    <a:cubicBezTo>
                      <a:pt x="104" y="119"/>
                      <a:pt x="104" y="119"/>
                      <a:pt x="104" y="119"/>
                    </a:cubicBezTo>
                    <a:cubicBezTo>
                      <a:pt x="105" y="119"/>
                      <a:pt x="105" y="119"/>
                      <a:pt x="105" y="119"/>
                    </a:cubicBezTo>
                    <a:cubicBezTo>
                      <a:pt x="105" y="119"/>
                      <a:pt x="105" y="119"/>
                      <a:pt x="105" y="119"/>
                    </a:cubicBezTo>
                    <a:cubicBezTo>
                      <a:pt x="107" y="119"/>
                      <a:pt x="107" y="119"/>
                      <a:pt x="107" y="119"/>
                    </a:cubicBezTo>
                    <a:cubicBezTo>
                      <a:pt x="107" y="119"/>
                      <a:pt x="107" y="119"/>
                      <a:pt x="107" y="119"/>
                    </a:cubicBezTo>
                    <a:cubicBezTo>
                      <a:pt x="107" y="118"/>
                      <a:pt x="107" y="118"/>
                      <a:pt x="107" y="118"/>
                    </a:cubicBezTo>
                    <a:cubicBezTo>
                      <a:pt x="107" y="118"/>
                      <a:pt x="107" y="118"/>
                      <a:pt x="107" y="118"/>
                    </a:cubicBezTo>
                    <a:cubicBezTo>
                      <a:pt x="107" y="117"/>
                      <a:pt x="107" y="117"/>
                      <a:pt x="107" y="117"/>
                    </a:cubicBezTo>
                    <a:cubicBezTo>
                      <a:pt x="107" y="117"/>
                      <a:pt x="107" y="117"/>
                      <a:pt x="107" y="117"/>
                    </a:cubicBezTo>
                    <a:cubicBezTo>
                      <a:pt x="108" y="116"/>
                      <a:pt x="108" y="116"/>
                      <a:pt x="108" y="116"/>
                    </a:cubicBezTo>
                    <a:cubicBezTo>
                      <a:pt x="108" y="116"/>
                      <a:pt x="108" y="116"/>
                      <a:pt x="108" y="116"/>
                    </a:cubicBezTo>
                    <a:cubicBezTo>
                      <a:pt x="109" y="115"/>
                      <a:pt x="109" y="115"/>
                      <a:pt x="109" y="115"/>
                    </a:cubicBezTo>
                    <a:cubicBezTo>
                      <a:pt x="109" y="115"/>
                      <a:pt x="109" y="115"/>
                      <a:pt x="109" y="115"/>
                    </a:cubicBezTo>
                    <a:cubicBezTo>
                      <a:pt x="109" y="113"/>
                      <a:pt x="109" y="113"/>
                      <a:pt x="109" y="113"/>
                    </a:cubicBezTo>
                    <a:cubicBezTo>
                      <a:pt x="109" y="112"/>
                      <a:pt x="109" y="112"/>
                      <a:pt x="109" y="112"/>
                    </a:cubicBezTo>
                    <a:cubicBezTo>
                      <a:pt x="109" y="111"/>
                      <a:pt x="109" y="111"/>
                      <a:pt x="109" y="111"/>
                    </a:cubicBezTo>
                    <a:cubicBezTo>
                      <a:pt x="110" y="110"/>
                      <a:pt x="110" y="110"/>
                      <a:pt x="110" y="110"/>
                    </a:cubicBezTo>
                    <a:cubicBezTo>
                      <a:pt x="110" y="109"/>
                      <a:pt x="110" y="109"/>
                      <a:pt x="110" y="109"/>
                    </a:cubicBezTo>
                    <a:cubicBezTo>
                      <a:pt x="109" y="107"/>
                      <a:pt x="109" y="107"/>
                      <a:pt x="109" y="107"/>
                    </a:cubicBezTo>
                    <a:cubicBezTo>
                      <a:pt x="108" y="106"/>
                      <a:pt x="108" y="106"/>
                      <a:pt x="108" y="106"/>
                    </a:cubicBezTo>
                    <a:cubicBezTo>
                      <a:pt x="108" y="106"/>
                      <a:pt x="108" y="106"/>
                      <a:pt x="108" y="106"/>
                    </a:cubicBezTo>
                    <a:cubicBezTo>
                      <a:pt x="108" y="104"/>
                      <a:pt x="108" y="104"/>
                      <a:pt x="108" y="104"/>
                    </a:cubicBezTo>
                    <a:cubicBezTo>
                      <a:pt x="108" y="104"/>
                      <a:pt x="108" y="104"/>
                      <a:pt x="108" y="104"/>
                    </a:cubicBezTo>
                    <a:cubicBezTo>
                      <a:pt x="109" y="103"/>
                      <a:pt x="109" y="103"/>
                      <a:pt x="109" y="103"/>
                    </a:cubicBezTo>
                    <a:cubicBezTo>
                      <a:pt x="110" y="103"/>
                      <a:pt x="110" y="103"/>
                      <a:pt x="110" y="103"/>
                    </a:cubicBezTo>
                    <a:cubicBezTo>
                      <a:pt x="111" y="102"/>
                      <a:pt x="111" y="102"/>
                      <a:pt x="111" y="102"/>
                    </a:cubicBezTo>
                    <a:cubicBezTo>
                      <a:pt x="112" y="102"/>
                      <a:pt x="112" y="102"/>
                      <a:pt x="112" y="102"/>
                    </a:cubicBezTo>
                    <a:cubicBezTo>
                      <a:pt x="113" y="102"/>
                      <a:pt x="113" y="102"/>
                      <a:pt x="113" y="102"/>
                    </a:cubicBezTo>
                    <a:cubicBezTo>
                      <a:pt x="113" y="103"/>
                      <a:pt x="113" y="103"/>
                      <a:pt x="113" y="103"/>
                    </a:cubicBezTo>
                    <a:cubicBezTo>
                      <a:pt x="114" y="104"/>
                      <a:pt x="114" y="104"/>
                      <a:pt x="114" y="104"/>
                    </a:cubicBezTo>
                    <a:cubicBezTo>
                      <a:pt x="114" y="104"/>
                      <a:pt x="114" y="104"/>
                      <a:pt x="114" y="104"/>
                    </a:cubicBezTo>
                    <a:cubicBezTo>
                      <a:pt x="114" y="104"/>
                      <a:pt x="114" y="104"/>
                      <a:pt x="114" y="104"/>
                    </a:cubicBezTo>
                    <a:cubicBezTo>
                      <a:pt x="115" y="105"/>
                      <a:pt x="115" y="105"/>
                      <a:pt x="115" y="105"/>
                    </a:cubicBezTo>
                    <a:cubicBezTo>
                      <a:pt x="115" y="106"/>
                      <a:pt x="115" y="106"/>
                      <a:pt x="115" y="106"/>
                    </a:cubicBezTo>
                    <a:cubicBezTo>
                      <a:pt x="115" y="106"/>
                      <a:pt x="115" y="106"/>
                      <a:pt x="115" y="106"/>
                    </a:cubicBezTo>
                    <a:cubicBezTo>
                      <a:pt x="115" y="107"/>
                      <a:pt x="115" y="107"/>
                      <a:pt x="115" y="107"/>
                    </a:cubicBezTo>
                    <a:cubicBezTo>
                      <a:pt x="116" y="108"/>
                      <a:pt x="116" y="108"/>
                      <a:pt x="116" y="108"/>
                    </a:cubicBezTo>
                    <a:cubicBezTo>
                      <a:pt x="116" y="108"/>
                      <a:pt x="116" y="108"/>
                      <a:pt x="116" y="108"/>
                    </a:cubicBezTo>
                    <a:cubicBezTo>
                      <a:pt x="116" y="109"/>
                      <a:pt x="116" y="109"/>
                      <a:pt x="116" y="109"/>
                    </a:cubicBezTo>
                    <a:cubicBezTo>
                      <a:pt x="116" y="109"/>
                      <a:pt x="116" y="109"/>
                      <a:pt x="116" y="109"/>
                    </a:cubicBezTo>
                    <a:cubicBezTo>
                      <a:pt x="117" y="109"/>
                      <a:pt x="117" y="109"/>
                      <a:pt x="117" y="109"/>
                    </a:cubicBezTo>
                    <a:cubicBezTo>
                      <a:pt x="118" y="110"/>
                      <a:pt x="118" y="110"/>
                      <a:pt x="118" y="110"/>
                    </a:cubicBezTo>
                    <a:cubicBezTo>
                      <a:pt x="118" y="110"/>
                      <a:pt x="118" y="110"/>
                      <a:pt x="118" y="110"/>
                    </a:cubicBezTo>
                    <a:cubicBezTo>
                      <a:pt x="119" y="109"/>
                      <a:pt x="119" y="109"/>
                      <a:pt x="119" y="109"/>
                    </a:cubicBezTo>
                    <a:cubicBezTo>
                      <a:pt x="120" y="109"/>
                      <a:pt x="120" y="109"/>
                      <a:pt x="120" y="109"/>
                    </a:cubicBezTo>
                    <a:cubicBezTo>
                      <a:pt x="120" y="109"/>
                      <a:pt x="120" y="109"/>
                      <a:pt x="120" y="109"/>
                    </a:cubicBezTo>
                    <a:cubicBezTo>
                      <a:pt x="120" y="109"/>
                      <a:pt x="120" y="109"/>
                      <a:pt x="120" y="109"/>
                    </a:cubicBezTo>
                    <a:cubicBezTo>
                      <a:pt x="120" y="109"/>
                      <a:pt x="120" y="109"/>
                      <a:pt x="120" y="109"/>
                    </a:cubicBezTo>
                    <a:cubicBezTo>
                      <a:pt x="119" y="109"/>
                      <a:pt x="119" y="109"/>
                      <a:pt x="119" y="109"/>
                    </a:cubicBezTo>
                    <a:cubicBezTo>
                      <a:pt x="119" y="108"/>
                      <a:pt x="119" y="108"/>
                      <a:pt x="119" y="108"/>
                    </a:cubicBezTo>
                    <a:cubicBezTo>
                      <a:pt x="119" y="109"/>
                      <a:pt x="119" y="109"/>
                      <a:pt x="119" y="109"/>
                    </a:cubicBezTo>
                    <a:cubicBezTo>
                      <a:pt x="118" y="109"/>
                      <a:pt x="118" y="109"/>
                      <a:pt x="118" y="109"/>
                    </a:cubicBezTo>
                    <a:cubicBezTo>
                      <a:pt x="118" y="109"/>
                      <a:pt x="118" y="109"/>
                      <a:pt x="118" y="109"/>
                    </a:cubicBezTo>
                    <a:cubicBezTo>
                      <a:pt x="117" y="109"/>
                      <a:pt x="117" y="109"/>
                      <a:pt x="117" y="109"/>
                    </a:cubicBezTo>
                    <a:cubicBezTo>
                      <a:pt x="116" y="108"/>
                      <a:pt x="116" y="108"/>
                      <a:pt x="116" y="108"/>
                    </a:cubicBezTo>
                    <a:cubicBezTo>
                      <a:pt x="117" y="108"/>
                      <a:pt x="117" y="108"/>
                      <a:pt x="117" y="108"/>
                    </a:cubicBezTo>
                    <a:cubicBezTo>
                      <a:pt x="116" y="107"/>
                      <a:pt x="116" y="107"/>
                      <a:pt x="116" y="107"/>
                    </a:cubicBezTo>
                    <a:cubicBezTo>
                      <a:pt x="116" y="107"/>
                      <a:pt x="116" y="107"/>
                      <a:pt x="116" y="107"/>
                    </a:cubicBezTo>
                    <a:cubicBezTo>
                      <a:pt x="116" y="106"/>
                      <a:pt x="116" y="106"/>
                      <a:pt x="116" y="106"/>
                    </a:cubicBezTo>
                    <a:cubicBezTo>
                      <a:pt x="117" y="105"/>
                      <a:pt x="117" y="105"/>
                      <a:pt x="117" y="105"/>
                    </a:cubicBezTo>
                    <a:cubicBezTo>
                      <a:pt x="117" y="105"/>
                      <a:pt x="117" y="105"/>
                      <a:pt x="117" y="105"/>
                    </a:cubicBezTo>
                    <a:cubicBezTo>
                      <a:pt x="117" y="105"/>
                      <a:pt x="117" y="105"/>
                      <a:pt x="117" y="105"/>
                    </a:cubicBezTo>
                    <a:cubicBezTo>
                      <a:pt x="116" y="104"/>
                      <a:pt x="116" y="104"/>
                      <a:pt x="116" y="104"/>
                    </a:cubicBezTo>
                    <a:cubicBezTo>
                      <a:pt x="116" y="104"/>
                      <a:pt x="116" y="104"/>
                      <a:pt x="116" y="104"/>
                    </a:cubicBezTo>
                    <a:cubicBezTo>
                      <a:pt x="116" y="104"/>
                      <a:pt x="116" y="104"/>
                      <a:pt x="116" y="104"/>
                    </a:cubicBezTo>
                    <a:cubicBezTo>
                      <a:pt x="115" y="103"/>
                      <a:pt x="115" y="103"/>
                      <a:pt x="115" y="103"/>
                    </a:cubicBezTo>
                    <a:cubicBezTo>
                      <a:pt x="115" y="103"/>
                      <a:pt x="115" y="103"/>
                      <a:pt x="115" y="103"/>
                    </a:cubicBezTo>
                    <a:cubicBezTo>
                      <a:pt x="114" y="102"/>
                      <a:pt x="114" y="102"/>
                      <a:pt x="114" y="102"/>
                    </a:cubicBezTo>
                    <a:cubicBezTo>
                      <a:pt x="113" y="102"/>
                      <a:pt x="113" y="102"/>
                      <a:pt x="113" y="102"/>
                    </a:cubicBezTo>
                    <a:cubicBezTo>
                      <a:pt x="112" y="101"/>
                      <a:pt x="112" y="101"/>
                      <a:pt x="112" y="101"/>
                    </a:cubicBezTo>
                    <a:cubicBezTo>
                      <a:pt x="112" y="101"/>
                      <a:pt x="112" y="101"/>
                      <a:pt x="112" y="101"/>
                    </a:cubicBezTo>
                    <a:cubicBezTo>
                      <a:pt x="111" y="101"/>
                      <a:pt x="111" y="101"/>
                      <a:pt x="111" y="101"/>
                    </a:cubicBezTo>
                    <a:cubicBezTo>
                      <a:pt x="110" y="100"/>
                      <a:pt x="110" y="100"/>
                      <a:pt x="110" y="100"/>
                    </a:cubicBezTo>
                    <a:cubicBezTo>
                      <a:pt x="110" y="100"/>
                      <a:pt x="110" y="100"/>
                      <a:pt x="110" y="100"/>
                    </a:cubicBezTo>
                    <a:cubicBezTo>
                      <a:pt x="109" y="100"/>
                      <a:pt x="109" y="100"/>
                      <a:pt x="109" y="100"/>
                    </a:cubicBezTo>
                    <a:cubicBezTo>
                      <a:pt x="108" y="101"/>
                      <a:pt x="108" y="101"/>
                      <a:pt x="108" y="101"/>
                    </a:cubicBezTo>
                    <a:cubicBezTo>
                      <a:pt x="108" y="102"/>
                      <a:pt x="108" y="102"/>
                      <a:pt x="108" y="102"/>
                    </a:cubicBezTo>
                    <a:cubicBezTo>
                      <a:pt x="108" y="102"/>
                      <a:pt x="108" y="102"/>
                      <a:pt x="108" y="102"/>
                    </a:cubicBezTo>
                    <a:cubicBezTo>
                      <a:pt x="106" y="102"/>
                      <a:pt x="106" y="102"/>
                      <a:pt x="106" y="102"/>
                    </a:cubicBezTo>
                    <a:cubicBezTo>
                      <a:pt x="106" y="102"/>
                      <a:pt x="106" y="102"/>
                      <a:pt x="106" y="102"/>
                    </a:cubicBezTo>
                    <a:cubicBezTo>
                      <a:pt x="105" y="102"/>
                      <a:pt x="105" y="102"/>
                      <a:pt x="105" y="102"/>
                    </a:cubicBezTo>
                    <a:cubicBezTo>
                      <a:pt x="104" y="102"/>
                      <a:pt x="104" y="102"/>
                      <a:pt x="104" y="102"/>
                    </a:cubicBezTo>
                    <a:cubicBezTo>
                      <a:pt x="105" y="101"/>
                      <a:pt x="105" y="101"/>
                      <a:pt x="105" y="101"/>
                    </a:cubicBezTo>
                    <a:cubicBezTo>
                      <a:pt x="104" y="100"/>
                      <a:pt x="104" y="100"/>
                      <a:pt x="104" y="100"/>
                    </a:cubicBezTo>
                    <a:cubicBezTo>
                      <a:pt x="103" y="99"/>
                      <a:pt x="103" y="99"/>
                      <a:pt x="103" y="99"/>
                    </a:cubicBezTo>
                    <a:cubicBezTo>
                      <a:pt x="103" y="98"/>
                      <a:pt x="103" y="98"/>
                      <a:pt x="103" y="98"/>
                    </a:cubicBezTo>
                    <a:cubicBezTo>
                      <a:pt x="103" y="97"/>
                      <a:pt x="103" y="97"/>
                      <a:pt x="103" y="97"/>
                    </a:cubicBezTo>
                    <a:cubicBezTo>
                      <a:pt x="102" y="96"/>
                      <a:pt x="102" y="96"/>
                      <a:pt x="102" y="96"/>
                    </a:cubicBezTo>
                    <a:cubicBezTo>
                      <a:pt x="103" y="95"/>
                      <a:pt x="103" y="95"/>
                      <a:pt x="103" y="95"/>
                    </a:cubicBezTo>
                    <a:cubicBezTo>
                      <a:pt x="103" y="93"/>
                      <a:pt x="103" y="93"/>
                      <a:pt x="103" y="93"/>
                    </a:cubicBezTo>
                    <a:cubicBezTo>
                      <a:pt x="102" y="92"/>
                      <a:pt x="102" y="92"/>
                      <a:pt x="102" y="92"/>
                    </a:cubicBezTo>
                    <a:cubicBezTo>
                      <a:pt x="102" y="91"/>
                      <a:pt x="102" y="91"/>
                      <a:pt x="102" y="91"/>
                    </a:cubicBezTo>
                    <a:cubicBezTo>
                      <a:pt x="101" y="91"/>
                      <a:pt x="101" y="91"/>
                      <a:pt x="101" y="91"/>
                    </a:cubicBezTo>
                    <a:cubicBezTo>
                      <a:pt x="101" y="91"/>
                      <a:pt x="101" y="91"/>
                      <a:pt x="101" y="91"/>
                    </a:cubicBezTo>
                    <a:cubicBezTo>
                      <a:pt x="99" y="89"/>
                      <a:pt x="99" y="89"/>
                      <a:pt x="99" y="89"/>
                    </a:cubicBezTo>
                    <a:cubicBezTo>
                      <a:pt x="98" y="89"/>
                      <a:pt x="98" y="89"/>
                      <a:pt x="98" y="89"/>
                    </a:cubicBezTo>
                    <a:cubicBezTo>
                      <a:pt x="98" y="88"/>
                      <a:pt x="98" y="88"/>
                      <a:pt x="98" y="88"/>
                    </a:cubicBezTo>
                    <a:cubicBezTo>
                      <a:pt x="98" y="87"/>
                      <a:pt x="98" y="87"/>
                      <a:pt x="98" y="87"/>
                    </a:cubicBezTo>
                    <a:cubicBezTo>
                      <a:pt x="98" y="86"/>
                      <a:pt x="98" y="86"/>
                      <a:pt x="98" y="86"/>
                    </a:cubicBezTo>
                    <a:cubicBezTo>
                      <a:pt x="98" y="86"/>
                      <a:pt x="98" y="86"/>
                      <a:pt x="98" y="86"/>
                    </a:cubicBezTo>
                    <a:cubicBezTo>
                      <a:pt x="98" y="85"/>
                      <a:pt x="98" y="85"/>
                      <a:pt x="98" y="85"/>
                    </a:cubicBezTo>
                    <a:cubicBezTo>
                      <a:pt x="98" y="85"/>
                      <a:pt x="98" y="85"/>
                      <a:pt x="98" y="85"/>
                    </a:cubicBezTo>
                    <a:cubicBezTo>
                      <a:pt x="99" y="84"/>
                      <a:pt x="99" y="84"/>
                      <a:pt x="99" y="84"/>
                    </a:cubicBezTo>
                    <a:cubicBezTo>
                      <a:pt x="100" y="82"/>
                      <a:pt x="100" y="82"/>
                      <a:pt x="100" y="82"/>
                    </a:cubicBezTo>
                    <a:cubicBezTo>
                      <a:pt x="99" y="81"/>
                      <a:pt x="99" y="81"/>
                      <a:pt x="99" y="81"/>
                    </a:cubicBezTo>
                    <a:cubicBezTo>
                      <a:pt x="98" y="78"/>
                      <a:pt x="98" y="78"/>
                      <a:pt x="98" y="78"/>
                    </a:cubicBezTo>
                    <a:cubicBezTo>
                      <a:pt x="99" y="78"/>
                      <a:pt x="99" y="78"/>
                      <a:pt x="99" y="78"/>
                    </a:cubicBezTo>
                    <a:cubicBezTo>
                      <a:pt x="99" y="79"/>
                      <a:pt x="99" y="79"/>
                      <a:pt x="99" y="79"/>
                    </a:cubicBezTo>
                    <a:cubicBezTo>
                      <a:pt x="99" y="80"/>
                      <a:pt x="99" y="80"/>
                      <a:pt x="99" y="80"/>
                    </a:cubicBezTo>
                    <a:cubicBezTo>
                      <a:pt x="100" y="80"/>
                      <a:pt x="100" y="80"/>
                      <a:pt x="100" y="80"/>
                    </a:cubicBezTo>
                    <a:cubicBezTo>
                      <a:pt x="100" y="80"/>
                      <a:pt x="100" y="80"/>
                      <a:pt x="100" y="80"/>
                    </a:cubicBezTo>
                    <a:cubicBezTo>
                      <a:pt x="100" y="81"/>
                      <a:pt x="100" y="81"/>
                      <a:pt x="100" y="81"/>
                    </a:cubicBezTo>
                    <a:cubicBezTo>
                      <a:pt x="101" y="81"/>
                      <a:pt x="101" y="81"/>
                      <a:pt x="101" y="81"/>
                    </a:cubicBezTo>
                    <a:cubicBezTo>
                      <a:pt x="101" y="83"/>
                      <a:pt x="101" y="83"/>
                      <a:pt x="101" y="83"/>
                    </a:cubicBezTo>
                    <a:cubicBezTo>
                      <a:pt x="101" y="84"/>
                      <a:pt x="101" y="84"/>
                      <a:pt x="101" y="84"/>
                    </a:cubicBezTo>
                    <a:cubicBezTo>
                      <a:pt x="101" y="84"/>
                      <a:pt x="101" y="84"/>
                      <a:pt x="101" y="84"/>
                    </a:cubicBezTo>
                    <a:cubicBezTo>
                      <a:pt x="101" y="85"/>
                      <a:pt x="101" y="85"/>
                      <a:pt x="101" y="85"/>
                    </a:cubicBezTo>
                    <a:cubicBezTo>
                      <a:pt x="102" y="86"/>
                      <a:pt x="102" y="86"/>
                      <a:pt x="102" y="86"/>
                    </a:cubicBezTo>
                    <a:cubicBezTo>
                      <a:pt x="102" y="86"/>
                      <a:pt x="102" y="86"/>
                      <a:pt x="102" y="86"/>
                    </a:cubicBezTo>
                    <a:cubicBezTo>
                      <a:pt x="103" y="87"/>
                      <a:pt x="103" y="87"/>
                      <a:pt x="103" y="87"/>
                    </a:cubicBezTo>
                    <a:cubicBezTo>
                      <a:pt x="103" y="87"/>
                      <a:pt x="103" y="87"/>
                      <a:pt x="103" y="87"/>
                    </a:cubicBezTo>
                    <a:cubicBezTo>
                      <a:pt x="102" y="87"/>
                      <a:pt x="102" y="87"/>
                      <a:pt x="102" y="87"/>
                    </a:cubicBezTo>
                    <a:cubicBezTo>
                      <a:pt x="103" y="88"/>
                      <a:pt x="103" y="88"/>
                      <a:pt x="103" y="88"/>
                    </a:cubicBezTo>
                    <a:cubicBezTo>
                      <a:pt x="103" y="88"/>
                      <a:pt x="103" y="88"/>
                      <a:pt x="103" y="88"/>
                    </a:cubicBezTo>
                    <a:cubicBezTo>
                      <a:pt x="104" y="88"/>
                      <a:pt x="104" y="88"/>
                      <a:pt x="104" y="88"/>
                    </a:cubicBezTo>
                    <a:cubicBezTo>
                      <a:pt x="105" y="88"/>
                      <a:pt x="105" y="88"/>
                      <a:pt x="105" y="88"/>
                    </a:cubicBezTo>
                    <a:cubicBezTo>
                      <a:pt x="106" y="88"/>
                      <a:pt x="106" y="88"/>
                      <a:pt x="106" y="88"/>
                    </a:cubicBezTo>
                    <a:cubicBezTo>
                      <a:pt x="106" y="88"/>
                      <a:pt x="106" y="88"/>
                      <a:pt x="106" y="88"/>
                    </a:cubicBezTo>
                    <a:cubicBezTo>
                      <a:pt x="106" y="89"/>
                      <a:pt x="106" y="89"/>
                      <a:pt x="106" y="89"/>
                    </a:cubicBezTo>
                    <a:cubicBezTo>
                      <a:pt x="107" y="88"/>
                      <a:pt x="107" y="88"/>
                      <a:pt x="107" y="88"/>
                    </a:cubicBezTo>
                    <a:cubicBezTo>
                      <a:pt x="108" y="88"/>
                      <a:pt x="108" y="88"/>
                      <a:pt x="108" y="88"/>
                    </a:cubicBezTo>
                    <a:cubicBezTo>
                      <a:pt x="108" y="88"/>
                      <a:pt x="108" y="88"/>
                      <a:pt x="108" y="88"/>
                    </a:cubicBezTo>
                    <a:cubicBezTo>
                      <a:pt x="109" y="88"/>
                      <a:pt x="109" y="88"/>
                      <a:pt x="109" y="88"/>
                    </a:cubicBezTo>
                    <a:cubicBezTo>
                      <a:pt x="109" y="89"/>
                      <a:pt x="109" y="89"/>
                      <a:pt x="109" y="89"/>
                    </a:cubicBezTo>
                    <a:cubicBezTo>
                      <a:pt x="110" y="89"/>
                      <a:pt x="110" y="89"/>
                      <a:pt x="110" y="89"/>
                    </a:cubicBezTo>
                    <a:cubicBezTo>
                      <a:pt x="111" y="89"/>
                      <a:pt x="111" y="89"/>
                      <a:pt x="111" y="89"/>
                    </a:cubicBezTo>
                    <a:cubicBezTo>
                      <a:pt x="112" y="89"/>
                      <a:pt x="112" y="89"/>
                      <a:pt x="112" y="89"/>
                    </a:cubicBezTo>
                    <a:cubicBezTo>
                      <a:pt x="112" y="89"/>
                      <a:pt x="112" y="89"/>
                      <a:pt x="112" y="89"/>
                    </a:cubicBezTo>
                    <a:cubicBezTo>
                      <a:pt x="112" y="89"/>
                      <a:pt x="112" y="89"/>
                      <a:pt x="112" y="89"/>
                    </a:cubicBezTo>
                    <a:cubicBezTo>
                      <a:pt x="111" y="89"/>
                      <a:pt x="111" y="89"/>
                      <a:pt x="111" y="89"/>
                    </a:cubicBezTo>
                    <a:cubicBezTo>
                      <a:pt x="111" y="88"/>
                      <a:pt x="111" y="88"/>
                      <a:pt x="111" y="88"/>
                    </a:cubicBezTo>
                    <a:cubicBezTo>
                      <a:pt x="110" y="88"/>
                      <a:pt x="110" y="88"/>
                      <a:pt x="110" y="88"/>
                    </a:cubicBezTo>
                    <a:cubicBezTo>
                      <a:pt x="110" y="87"/>
                      <a:pt x="110" y="87"/>
                      <a:pt x="110" y="87"/>
                    </a:cubicBezTo>
                    <a:cubicBezTo>
                      <a:pt x="109" y="87"/>
                      <a:pt x="109" y="87"/>
                      <a:pt x="109" y="87"/>
                    </a:cubicBezTo>
                    <a:cubicBezTo>
                      <a:pt x="109" y="87"/>
                      <a:pt x="109" y="87"/>
                      <a:pt x="109" y="87"/>
                    </a:cubicBezTo>
                    <a:cubicBezTo>
                      <a:pt x="108" y="87"/>
                      <a:pt x="108" y="87"/>
                      <a:pt x="108" y="87"/>
                    </a:cubicBezTo>
                    <a:cubicBezTo>
                      <a:pt x="108" y="87"/>
                      <a:pt x="108" y="87"/>
                      <a:pt x="108" y="87"/>
                    </a:cubicBezTo>
                    <a:cubicBezTo>
                      <a:pt x="107" y="87"/>
                      <a:pt x="107" y="87"/>
                      <a:pt x="107" y="87"/>
                    </a:cubicBezTo>
                    <a:cubicBezTo>
                      <a:pt x="106" y="87"/>
                      <a:pt x="106" y="87"/>
                      <a:pt x="106" y="87"/>
                    </a:cubicBezTo>
                    <a:cubicBezTo>
                      <a:pt x="105" y="87"/>
                      <a:pt x="105" y="87"/>
                      <a:pt x="105" y="87"/>
                    </a:cubicBezTo>
                    <a:cubicBezTo>
                      <a:pt x="104" y="86"/>
                      <a:pt x="104" y="86"/>
                      <a:pt x="104" y="86"/>
                    </a:cubicBezTo>
                    <a:cubicBezTo>
                      <a:pt x="104" y="85"/>
                      <a:pt x="104" y="85"/>
                      <a:pt x="104" y="85"/>
                    </a:cubicBezTo>
                    <a:cubicBezTo>
                      <a:pt x="104" y="85"/>
                      <a:pt x="104" y="85"/>
                      <a:pt x="104" y="85"/>
                    </a:cubicBezTo>
                    <a:cubicBezTo>
                      <a:pt x="103" y="84"/>
                      <a:pt x="103" y="84"/>
                      <a:pt x="103" y="84"/>
                    </a:cubicBezTo>
                    <a:cubicBezTo>
                      <a:pt x="103" y="83"/>
                      <a:pt x="103" y="83"/>
                      <a:pt x="103" y="83"/>
                    </a:cubicBezTo>
                    <a:cubicBezTo>
                      <a:pt x="103" y="83"/>
                      <a:pt x="103" y="83"/>
                      <a:pt x="103" y="83"/>
                    </a:cubicBezTo>
                    <a:cubicBezTo>
                      <a:pt x="104" y="82"/>
                      <a:pt x="104" y="82"/>
                      <a:pt x="104" y="82"/>
                    </a:cubicBezTo>
                    <a:cubicBezTo>
                      <a:pt x="105" y="82"/>
                      <a:pt x="105" y="82"/>
                      <a:pt x="105" y="82"/>
                    </a:cubicBezTo>
                    <a:cubicBezTo>
                      <a:pt x="105" y="83"/>
                      <a:pt x="105" y="83"/>
                      <a:pt x="105" y="83"/>
                    </a:cubicBezTo>
                    <a:cubicBezTo>
                      <a:pt x="107" y="84"/>
                      <a:pt x="107" y="84"/>
                      <a:pt x="107" y="84"/>
                    </a:cubicBezTo>
                    <a:cubicBezTo>
                      <a:pt x="108" y="84"/>
                      <a:pt x="108" y="84"/>
                      <a:pt x="108" y="84"/>
                    </a:cubicBezTo>
                    <a:cubicBezTo>
                      <a:pt x="108" y="83"/>
                      <a:pt x="108" y="83"/>
                      <a:pt x="108" y="83"/>
                    </a:cubicBezTo>
                    <a:cubicBezTo>
                      <a:pt x="108" y="82"/>
                      <a:pt x="108" y="82"/>
                      <a:pt x="108" y="82"/>
                    </a:cubicBezTo>
                    <a:cubicBezTo>
                      <a:pt x="107" y="81"/>
                      <a:pt x="107" y="81"/>
                      <a:pt x="107" y="81"/>
                    </a:cubicBezTo>
                    <a:cubicBezTo>
                      <a:pt x="106" y="82"/>
                      <a:pt x="106" y="82"/>
                      <a:pt x="106" y="82"/>
                    </a:cubicBezTo>
                    <a:cubicBezTo>
                      <a:pt x="105" y="81"/>
                      <a:pt x="105" y="81"/>
                      <a:pt x="105" y="81"/>
                    </a:cubicBezTo>
                    <a:cubicBezTo>
                      <a:pt x="105" y="81"/>
                      <a:pt x="105" y="81"/>
                      <a:pt x="105" y="81"/>
                    </a:cubicBezTo>
                    <a:cubicBezTo>
                      <a:pt x="106" y="81"/>
                      <a:pt x="106" y="81"/>
                      <a:pt x="106" y="81"/>
                    </a:cubicBezTo>
                    <a:cubicBezTo>
                      <a:pt x="106" y="81"/>
                      <a:pt x="106" y="81"/>
                      <a:pt x="106" y="81"/>
                    </a:cubicBezTo>
                    <a:cubicBezTo>
                      <a:pt x="106" y="80"/>
                      <a:pt x="106" y="80"/>
                      <a:pt x="106" y="80"/>
                    </a:cubicBezTo>
                    <a:cubicBezTo>
                      <a:pt x="107" y="79"/>
                      <a:pt x="107" y="79"/>
                      <a:pt x="107" y="79"/>
                    </a:cubicBezTo>
                    <a:cubicBezTo>
                      <a:pt x="107" y="79"/>
                      <a:pt x="107" y="79"/>
                      <a:pt x="107" y="79"/>
                    </a:cubicBezTo>
                    <a:cubicBezTo>
                      <a:pt x="108" y="79"/>
                      <a:pt x="108" y="79"/>
                      <a:pt x="108" y="79"/>
                    </a:cubicBezTo>
                    <a:cubicBezTo>
                      <a:pt x="110" y="79"/>
                      <a:pt x="110" y="79"/>
                      <a:pt x="110" y="79"/>
                    </a:cubicBezTo>
                    <a:cubicBezTo>
                      <a:pt x="111" y="80"/>
                      <a:pt x="111" y="80"/>
                      <a:pt x="111" y="80"/>
                    </a:cubicBezTo>
                    <a:cubicBezTo>
                      <a:pt x="111" y="80"/>
                      <a:pt x="111" y="80"/>
                      <a:pt x="111" y="80"/>
                    </a:cubicBezTo>
                    <a:cubicBezTo>
                      <a:pt x="113" y="81"/>
                      <a:pt x="113" y="81"/>
                      <a:pt x="113" y="81"/>
                    </a:cubicBezTo>
                    <a:cubicBezTo>
                      <a:pt x="113" y="81"/>
                      <a:pt x="113" y="81"/>
                      <a:pt x="113" y="81"/>
                    </a:cubicBezTo>
                    <a:cubicBezTo>
                      <a:pt x="114" y="82"/>
                      <a:pt x="114" y="82"/>
                      <a:pt x="114" y="82"/>
                    </a:cubicBezTo>
                    <a:cubicBezTo>
                      <a:pt x="115" y="83"/>
                      <a:pt x="115" y="83"/>
                      <a:pt x="115" y="83"/>
                    </a:cubicBezTo>
                    <a:cubicBezTo>
                      <a:pt x="116" y="83"/>
                      <a:pt x="116" y="83"/>
                      <a:pt x="116" y="83"/>
                    </a:cubicBezTo>
                    <a:cubicBezTo>
                      <a:pt x="118" y="83"/>
                      <a:pt x="118" y="83"/>
                      <a:pt x="118" y="83"/>
                    </a:cubicBezTo>
                    <a:cubicBezTo>
                      <a:pt x="119" y="82"/>
                      <a:pt x="119" y="82"/>
                      <a:pt x="119" y="82"/>
                    </a:cubicBezTo>
                    <a:cubicBezTo>
                      <a:pt x="119" y="82"/>
                      <a:pt x="119" y="82"/>
                      <a:pt x="119" y="82"/>
                    </a:cubicBezTo>
                    <a:cubicBezTo>
                      <a:pt x="120" y="82"/>
                      <a:pt x="120" y="82"/>
                      <a:pt x="120" y="82"/>
                    </a:cubicBezTo>
                    <a:cubicBezTo>
                      <a:pt x="120" y="82"/>
                      <a:pt x="120" y="82"/>
                      <a:pt x="120" y="82"/>
                    </a:cubicBezTo>
                    <a:cubicBezTo>
                      <a:pt x="120" y="83"/>
                      <a:pt x="120" y="83"/>
                      <a:pt x="120" y="83"/>
                    </a:cubicBezTo>
                    <a:cubicBezTo>
                      <a:pt x="120" y="84"/>
                      <a:pt x="120" y="84"/>
                      <a:pt x="120" y="84"/>
                    </a:cubicBezTo>
                    <a:cubicBezTo>
                      <a:pt x="120" y="84"/>
                      <a:pt x="120" y="84"/>
                      <a:pt x="120" y="84"/>
                    </a:cubicBezTo>
                    <a:cubicBezTo>
                      <a:pt x="119" y="85"/>
                      <a:pt x="119" y="85"/>
                      <a:pt x="119" y="85"/>
                    </a:cubicBezTo>
                    <a:cubicBezTo>
                      <a:pt x="119" y="86"/>
                      <a:pt x="119" y="86"/>
                      <a:pt x="119" y="86"/>
                    </a:cubicBezTo>
                    <a:cubicBezTo>
                      <a:pt x="120" y="86"/>
                      <a:pt x="120" y="86"/>
                      <a:pt x="120" y="86"/>
                    </a:cubicBezTo>
                    <a:cubicBezTo>
                      <a:pt x="120" y="87"/>
                      <a:pt x="120" y="87"/>
                      <a:pt x="120" y="87"/>
                    </a:cubicBezTo>
                    <a:cubicBezTo>
                      <a:pt x="121" y="88"/>
                      <a:pt x="121" y="88"/>
                      <a:pt x="121" y="88"/>
                    </a:cubicBezTo>
                    <a:cubicBezTo>
                      <a:pt x="121" y="89"/>
                      <a:pt x="121" y="89"/>
                      <a:pt x="121" y="89"/>
                    </a:cubicBezTo>
                    <a:cubicBezTo>
                      <a:pt x="120" y="89"/>
                      <a:pt x="120" y="89"/>
                      <a:pt x="120" y="89"/>
                    </a:cubicBezTo>
                    <a:cubicBezTo>
                      <a:pt x="121" y="91"/>
                      <a:pt x="121" y="91"/>
                      <a:pt x="121" y="91"/>
                    </a:cubicBezTo>
                    <a:cubicBezTo>
                      <a:pt x="121" y="91"/>
                      <a:pt x="121" y="91"/>
                      <a:pt x="121" y="91"/>
                    </a:cubicBezTo>
                    <a:cubicBezTo>
                      <a:pt x="121" y="90"/>
                      <a:pt x="121" y="90"/>
                      <a:pt x="121" y="90"/>
                    </a:cubicBezTo>
                    <a:cubicBezTo>
                      <a:pt x="121" y="90"/>
                      <a:pt x="121" y="90"/>
                      <a:pt x="121" y="90"/>
                    </a:cubicBezTo>
                    <a:cubicBezTo>
                      <a:pt x="121" y="90"/>
                      <a:pt x="121" y="90"/>
                      <a:pt x="121" y="90"/>
                    </a:cubicBezTo>
                    <a:cubicBezTo>
                      <a:pt x="121" y="89"/>
                      <a:pt x="121" y="89"/>
                      <a:pt x="121" y="89"/>
                    </a:cubicBezTo>
                    <a:cubicBezTo>
                      <a:pt x="122" y="89"/>
                      <a:pt x="122" y="89"/>
                      <a:pt x="122" y="89"/>
                    </a:cubicBezTo>
                    <a:cubicBezTo>
                      <a:pt x="122" y="88"/>
                      <a:pt x="122" y="88"/>
                      <a:pt x="122" y="88"/>
                    </a:cubicBezTo>
                    <a:cubicBezTo>
                      <a:pt x="122" y="88"/>
                      <a:pt x="122" y="88"/>
                      <a:pt x="122" y="88"/>
                    </a:cubicBezTo>
                    <a:cubicBezTo>
                      <a:pt x="123" y="89"/>
                      <a:pt x="123" y="89"/>
                      <a:pt x="123" y="89"/>
                    </a:cubicBezTo>
                    <a:cubicBezTo>
                      <a:pt x="123" y="90"/>
                      <a:pt x="123" y="90"/>
                      <a:pt x="123" y="90"/>
                    </a:cubicBezTo>
                    <a:cubicBezTo>
                      <a:pt x="123" y="91"/>
                      <a:pt x="123" y="91"/>
                      <a:pt x="123" y="91"/>
                    </a:cubicBezTo>
                    <a:cubicBezTo>
                      <a:pt x="123" y="91"/>
                      <a:pt x="123" y="91"/>
                      <a:pt x="123" y="91"/>
                    </a:cubicBezTo>
                    <a:cubicBezTo>
                      <a:pt x="123" y="92"/>
                      <a:pt x="123" y="92"/>
                      <a:pt x="123" y="92"/>
                    </a:cubicBezTo>
                    <a:cubicBezTo>
                      <a:pt x="122" y="92"/>
                      <a:pt x="122" y="92"/>
                      <a:pt x="122" y="92"/>
                    </a:cubicBezTo>
                    <a:cubicBezTo>
                      <a:pt x="123" y="93"/>
                      <a:pt x="123" y="93"/>
                      <a:pt x="123" y="93"/>
                    </a:cubicBezTo>
                    <a:cubicBezTo>
                      <a:pt x="124" y="93"/>
                      <a:pt x="124" y="93"/>
                      <a:pt x="124" y="93"/>
                    </a:cubicBezTo>
                    <a:cubicBezTo>
                      <a:pt x="125" y="93"/>
                      <a:pt x="125" y="93"/>
                      <a:pt x="125" y="93"/>
                    </a:cubicBezTo>
                    <a:cubicBezTo>
                      <a:pt x="126" y="94"/>
                      <a:pt x="126" y="94"/>
                      <a:pt x="126" y="94"/>
                    </a:cubicBezTo>
                    <a:cubicBezTo>
                      <a:pt x="126" y="94"/>
                      <a:pt x="126" y="94"/>
                      <a:pt x="126" y="94"/>
                    </a:cubicBezTo>
                    <a:cubicBezTo>
                      <a:pt x="126" y="95"/>
                      <a:pt x="126" y="95"/>
                      <a:pt x="126" y="95"/>
                    </a:cubicBezTo>
                    <a:cubicBezTo>
                      <a:pt x="128" y="95"/>
                      <a:pt x="128" y="95"/>
                      <a:pt x="128" y="95"/>
                    </a:cubicBezTo>
                    <a:cubicBezTo>
                      <a:pt x="129" y="96"/>
                      <a:pt x="129" y="96"/>
                      <a:pt x="129" y="96"/>
                    </a:cubicBezTo>
                    <a:cubicBezTo>
                      <a:pt x="129" y="96"/>
                      <a:pt x="129" y="96"/>
                      <a:pt x="129" y="96"/>
                    </a:cubicBezTo>
                    <a:cubicBezTo>
                      <a:pt x="129" y="95"/>
                      <a:pt x="129" y="95"/>
                      <a:pt x="129" y="95"/>
                    </a:cubicBezTo>
                    <a:cubicBezTo>
                      <a:pt x="130" y="94"/>
                      <a:pt x="130" y="94"/>
                      <a:pt x="130" y="94"/>
                    </a:cubicBezTo>
                    <a:cubicBezTo>
                      <a:pt x="130" y="94"/>
                      <a:pt x="130" y="94"/>
                      <a:pt x="130" y="94"/>
                    </a:cubicBezTo>
                    <a:cubicBezTo>
                      <a:pt x="131" y="95"/>
                      <a:pt x="131" y="95"/>
                      <a:pt x="131" y="95"/>
                    </a:cubicBezTo>
                    <a:cubicBezTo>
                      <a:pt x="132" y="95"/>
                      <a:pt x="132" y="95"/>
                      <a:pt x="132" y="95"/>
                    </a:cubicBezTo>
                    <a:cubicBezTo>
                      <a:pt x="133" y="95"/>
                      <a:pt x="133" y="95"/>
                      <a:pt x="133" y="95"/>
                    </a:cubicBezTo>
                    <a:cubicBezTo>
                      <a:pt x="133" y="96"/>
                      <a:pt x="133" y="96"/>
                      <a:pt x="133" y="96"/>
                    </a:cubicBezTo>
                    <a:cubicBezTo>
                      <a:pt x="133" y="95"/>
                      <a:pt x="133" y="95"/>
                      <a:pt x="133" y="95"/>
                    </a:cubicBezTo>
                    <a:cubicBezTo>
                      <a:pt x="133" y="95"/>
                      <a:pt x="133" y="95"/>
                      <a:pt x="133" y="95"/>
                    </a:cubicBezTo>
                    <a:cubicBezTo>
                      <a:pt x="132" y="95"/>
                      <a:pt x="132" y="95"/>
                      <a:pt x="132" y="95"/>
                    </a:cubicBezTo>
                    <a:cubicBezTo>
                      <a:pt x="131" y="94"/>
                      <a:pt x="131" y="94"/>
                      <a:pt x="131" y="94"/>
                    </a:cubicBezTo>
                    <a:cubicBezTo>
                      <a:pt x="130" y="94"/>
                      <a:pt x="130" y="94"/>
                      <a:pt x="130" y="94"/>
                    </a:cubicBezTo>
                    <a:cubicBezTo>
                      <a:pt x="129" y="94"/>
                      <a:pt x="129" y="94"/>
                      <a:pt x="129" y="94"/>
                    </a:cubicBezTo>
                    <a:cubicBezTo>
                      <a:pt x="128" y="94"/>
                      <a:pt x="128" y="94"/>
                      <a:pt x="128" y="94"/>
                    </a:cubicBezTo>
                    <a:cubicBezTo>
                      <a:pt x="128" y="94"/>
                      <a:pt x="128" y="94"/>
                      <a:pt x="128" y="94"/>
                    </a:cubicBezTo>
                    <a:cubicBezTo>
                      <a:pt x="128" y="94"/>
                      <a:pt x="128" y="94"/>
                      <a:pt x="128" y="94"/>
                    </a:cubicBezTo>
                    <a:cubicBezTo>
                      <a:pt x="127" y="94"/>
                      <a:pt x="127" y="94"/>
                      <a:pt x="127" y="94"/>
                    </a:cubicBezTo>
                    <a:cubicBezTo>
                      <a:pt x="126" y="93"/>
                      <a:pt x="126" y="93"/>
                      <a:pt x="126" y="93"/>
                    </a:cubicBezTo>
                    <a:cubicBezTo>
                      <a:pt x="125" y="92"/>
                      <a:pt x="125" y="92"/>
                      <a:pt x="125" y="92"/>
                    </a:cubicBezTo>
                    <a:cubicBezTo>
                      <a:pt x="124" y="92"/>
                      <a:pt x="124" y="92"/>
                      <a:pt x="124" y="92"/>
                    </a:cubicBezTo>
                    <a:cubicBezTo>
                      <a:pt x="124" y="91"/>
                      <a:pt x="124" y="91"/>
                      <a:pt x="124" y="91"/>
                    </a:cubicBezTo>
                    <a:cubicBezTo>
                      <a:pt x="124" y="92"/>
                      <a:pt x="124" y="92"/>
                      <a:pt x="124" y="92"/>
                    </a:cubicBezTo>
                    <a:cubicBezTo>
                      <a:pt x="124" y="92"/>
                      <a:pt x="124" y="92"/>
                      <a:pt x="124" y="92"/>
                    </a:cubicBezTo>
                    <a:cubicBezTo>
                      <a:pt x="125" y="90"/>
                      <a:pt x="125" y="90"/>
                      <a:pt x="125" y="90"/>
                    </a:cubicBezTo>
                    <a:cubicBezTo>
                      <a:pt x="125" y="90"/>
                      <a:pt x="125" y="90"/>
                      <a:pt x="125" y="90"/>
                    </a:cubicBezTo>
                    <a:cubicBezTo>
                      <a:pt x="124" y="89"/>
                      <a:pt x="124" y="89"/>
                      <a:pt x="124" y="89"/>
                    </a:cubicBezTo>
                    <a:cubicBezTo>
                      <a:pt x="124" y="88"/>
                      <a:pt x="124" y="88"/>
                      <a:pt x="124" y="88"/>
                    </a:cubicBezTo>
                    <a:cubicBezTo>
                      <a:pt x="123" y="86"/>
                      <a:pt x="123" y="86"/>
                      <a:pt x="123" y="86"/>
                    </a:cubicBezTo>
                    <a:cubicBezTo>
                      <a:pt x="122" y="86"/>
                      <a:pt x="122" y="86"/>
                      <a:pt x="122" y="86"/>
                    </a:cubicBezTo>
                    <a:cubicBezTo>
                      <a:pt x="121" y="85"/>
                      <a:pt x="121" y="85"/>
                      <a:pt x="121" y="85"/>
                    </a:cubicBezTo>
                    <a:cubicBezTo>
                      <a:pt x="122" y="84"/>
                      <a:pt x="122" y="84"/>
                      <a:pt x="122" y="84"/>
                    </a:cubicBezTo>
                    <a:cubicBezTo>
                      <a:pt x="121" y="84"/>
                      <a:pt x="121" y="84"/>
                      <a:pt x="121" y="84"/>
                    </a:cubicBezTo>
                    <a:cubicBezTo>
                      <a:pt x="121" y="82"/>
                      <a:pt x="121" y="82"/>
                      <a:pt x="121" y="82"/>
                    </a:cubicBezTo>
                    <a:cubicBezTo>
                      <a:pt x="121" y="82"/>
                      <a:pt x="121" y="82"/>
                      <a:pt x="121" y="82"/>
                    </a:cubicBezTo>
                    <a:cubicBezTo>
                      <a:pt x="120" y="82"/>
                      <a:pt x="120" y="82"/>
                      <a:pt x="120" y="82"/>
                    </a:cubicBezTo>
                    <a:cubicBezTo>
                      <a:pt x="119" y="81"/>
                      <a:pt x="119" y="81"/>
                      <a:pt x="119" y="81"/>
                    </a:cubicBezTo>
                    <a:cubicBezTo>
                      <a:pt x="118" y="81"/>
                      <a:pt x="118" y="81"/>
                      <a:pt x="118" y="81"/>
                    </a:cubicBezTo>
                    <a:cubicBezTo>
                      <a:pt x="117" y="80"/>
                      <a:pt x="117" y="80"/>
                      <a:pt x="117" y="80"/>
                    </a:cubicBezTo>
                    <a:cubicBezTo>
                      <a:pt x="116" y="80"/>
                      <a:pt x="116" y="80"/>
                      <a:pt x="116" y="80"/>
                    </a:cubicBezTo>
                    <a:cubicBezTo>
                      <a:pt x="116" y="79"/>
                      <a:pt x="116" y="79"/>
                      <a:pt x="116" y="79"/>
                    </a:cubicBezTo>
                    <a:cubicBezTo>
                      <a:pt x="116" y="78"/>
                      <a:pt x="116" y="78"/>
                      <a:pt x="116" y="78"/>
                    </a:cubicBezTo>
                    <a:cubicBezTo>
                      <a:pt x="116" y="78"/>
                      <a:pt x="116" y="78"/>
                      <a:pt x="116" y="78"/>
                    </a:cubicBezTo>
                    <a:cubicBezTo>
                      <a:pt x="115" y="78"/>
                      <a:pt x="115" y="78"/>
                      <a:pt x="115" y="78"/>
                    </a:cubicBezTo>
                    <a:cubicBezTo>
                      <a:pt x="113" y="78"/>
                      <a:pt x="113" y="78"/>
                      <a:pt x="113" y="78"/>
                    </a:cubicBezTo>
                    <a:cubicBezTo>
                      <a:pt x="113" y="78"/>
                      <a:pt x="113" y="78"/>
                      <a:pt x="113" y="78"/>
                    </a:cubicBezTo>
                    <a:cubicBezTo>
                      <a:pt x="112" y="78"/>
                      <a:pt x="112" y="78"/>
                      <a:pt x="112" y="78"/>
                    </a:cubicBezTo>
                    <a:cubicBezTo>
                      <a:pt x="112" y="77"/>
                      <a:pt x="112" y="77"/>
                      <a:pt x="112" y="77"/>
                    </a:cubicBezTo>
                    <a:cubicBezTo>
                      <a:pt x="112" y="77"/>
                      <a:pt x="112" y="77"/>
                      <a:pt x="112" y="77"/>
                    </a:cubicBezTo>
                    <a:cubicBezTo>
                      <a:pt x="111" y="76"/>
                      <a:pt x="111" y="76"/>
                      <a:pt x="111" y="76"/>
                    </a:cubicBezTo>
                    <a:cubicBezTo>
                      <a:pt x="111" y="75"/>
                      <a:pt x="111" y="75"/>
                      <a:pt x="111" y="75"/>
                    </a:cubicBezTo>
                    <a:cubicBezTo>
                      <a:pt x="111" y="74"/>
                      <a:pt x="111" y="74"/>
                      <a:pt x="111" y="74"/>
                    </a:cubicBezTo>
                    <a:cubicBezTo>
                      <a:pt x="110" y="73"/>
                      <a:pt x="110" y="73"/>
                      <a:pt x="110" y="73"/>
                    </a:cubicBezTo>
                    <a:cubicBezTo>
                      <a:pt x="110" y="73"/>
                      <a:pt x="110" y="73"/>
                      <a:pt x="110" y="73"/>
                    </a:cubicBezTo>
                    <a:cubicBezTo>
                      <a:pt x="110" y="73"/>
                      <a:pt x="110" y="73"/>
                      <a:pt x="110" y="73"/>
                    </a:cubicBezTo>
                    <a:cubicBezTo>
                      <a:pt x="109" y="73"/>
                      <a:pt x="109" y="73"/>
                      <a:pt x="109" y="73"/>
                    </a:cubicBezTo>
                    <a:cubicBezTo>
                      <a:pt x="109" y="72"/>
                      <a:pt x="109" y="72"/>
                      <a:pt x="109" y="72"/>
                    </a:cubicBezTo>
                    <a:cubicBezTo>
                      <a:pt x="109" y="72"/>
                      <a:pt x="109" y="72"/>
                      <a:pt x="109" y="72"/>
                    </a:cubicBezTo>
                    <a:cubicBezTo>
                      <a:pt x="109" y="71"/>
                      <a:pt x="109" y="71"/>
                      <a:pt x="109" y="71"/>
                    </a:cubicBezTo>
                    <a:cubicBezTo>
                      <a:pt x="108" y="71"/>
                      <a:pt x="108" y="71"/>
                      <a:pt x="108" y="71"/>
                    </a:cubicBezTo>
                    <a:cubicBezTo>
                      <a:pt x="109" y="70"/>
                      <a:pt x="109" y="70"/>
                      <a:pt x="109" y="70"/>
                    </a:cubicBezTo>
                    <a:cubicBezTo>
                      <a:pt x="110" y="70"/>
                      <a:pt x="110" y="70"/>
                      <a:pt x="110" y="70"/>
                    </a:cubicBezTo>
                    <a:cubicBezTo>
                      <a:pt x="110" y="69"/>
                      <a:pt x="110" y="69"/>
                      <a:pt x="110" y="69"/>
                    </a:cubicBezTo>
                    <a:cubicBezTo>
                      <a:pt x="111" y="69"/>
                      <a:pt x="111" y="69"/>
                      <a:pt x="111" y="69"/>
                    </a:cubicBezTo>
                    <a:cubicBezTo>
                      <a:pt x="113" y="69"/>
                      <a:pt x="113" y="69"/>
                      <a:pt x="113" y="69"/>
                    </a:cubicBezTo>
                    <a:cubicBezTo>
                      <a:pt x="115" y="68"/>
                      <a:pt x="115" y="68"/>
                      <a:pt x="115" y="68"/>
                    </a:cubicBezTo>
                    <a:cubicBezTo>
                      <a:pt x="116" y="68"/>
                      <a:pt x="116" y="68"/>
                      <a:pt x="116" y="68"/>
                    </a:cubicBezTo>
                    <a:cubicBezTo>
                      <a:pt x="116" y="67"/>
                      <a:pt x="116" y="67"/>
                      <a:pt x="116" y="67"/>
                    </a:cubicBezTo>
                    <a:cubicBezTo>
                      <a:pt x="117" y="68"/>
                      <a:pt x="117" y="68"/>
                      <a:pt x="117" y="68"/>
                    </a:cubicBezTo>
                    <a:cubicBezTo>
                      <a:pt x="118" y="67"/>
                      <a:pt x="118" y="67"/>
                      <a:pt x="118" y="67"/>
                    </a:cubicBezTo>
                    <a:cubicBezTo>
                      <a:pt x="118" y="67"/>
                      <a:pt x="118" y="67"/>
                      <a:pt x="118" y="67"/>
                    </a:cubicBezTo>
                    <a:cubicBezTo>
                      <a:pt x="119" y="66"/>
                      <a:pt x="119" y="66"/>
                      <a:pt x="119" y="66"/>
                    </a:cubicBezTo>
                    <a:cubicBezTo>
                      <a:pt x="121" y="65"/>
                      <a:pt x="121" y="65"/>
                      <a:pt x="121" y="65"/>
                    </a:cubicBezTo>
                    <a:cubicBezTo>
                      <a:pt x="121" y="66"/>
                      <a:pt x="121" y="66"/>
                      <a:pt x="121" y="66"/>
                    </a:cubicBezTo>
                    <a:cubicBezTo>
                      <a:pt x="121" y="66"/>
                      <a:pt x="121" y="66"/>
                      <a:pt x="121" y="66"/>
                    </a:cubicBezTo>
                    <a:cubicBezTo>
                      <a:pt x="121" y="67"/>
                      <a:pt x="121" y="67"/>
                      <a:pt x="121" y="67"/>
                    </a:cubicBezTo>
                    <a:cubicBezTo>
                      <a:pt x="121" y="67"/>
                      <a:pt x="121" y="67"/>
                      <a:pt x="121" y="67"/>
                    </a:cubicBezTo>
                    <a:cubicBezTo>
                      <a:pt x="120" y="68"/>
                      <a:pt x="120" y="68"/>
                      <a:pt x="120" y="68"/>
                    </a:cubicBezTo>
                    <a:cubicBezTo>
                      <a:pt x="120" y="69"/>
                      <a:pt x="120" y="69"/>
                      <a:pt x="120" y="69"/>
                    </a:cubicBezTo>
                    <a:cubicBezTo>
                      <a:pt x="121" y="70"/>
                      <a:pt x="121" y="70"/>
                      <a:pt x="121" y="70"/>
                    </a:cubicBezTo>
                    <a:cubicBezTo>
                      <a:pt x="122" y="70"/>
                      <a:pt x="122" y="70"/>
                      <a:pt x="122" y="70"/>
                    </a:cubicBezTo>
                    <a:cubicBezTo>
                      <a:pt x="122" y="69"/>
                      <a:pt x="122" y="69"/>
                      <a:pt x="122" y="69"/>
                    </a:cubicBezTo>
                    <a:cubicBezTo>
                      <a:pt x="121" y="68"/>
                      <a:pt x="121" y="68"/>
                      <a:pt x="121" y="68"/>
                    </a:cubicBezTo>
                    <a:cubicBezTo>
                      <a:pt x="121" y="68"/>
                      <a:pt x="121" y="68"/>
                      <a:pt x="121" y="68"/>
                    </a:cubicBezTo>
                    <a:cubicBezTo>
                      <a:pt x="121" y="67"/>
                      <a:pt x="121" y="67"/>
                      <a:pt x="121" y="67"/>
                    </a:cubicBezTo>
                    <a:cubicBezTo>
                      <a:pt x="122" y="67"/>
                      <a:pt x="122" y="67"/>
                      <a:pt x="122" y="67"/>
                    </a:cubicBezTo>
                    <a:cubicBezTo>
                      <a:pt x="123" y="66"/>
                      <a:pt x="123" y="66"/>
                      <a:pt x="123" y="66"/>
                    </a:cubicBezTo>
                    <a:cubicBezTo>
                      <a:pt x="122" y="65"/>
                      <a:pt x="122" y="65"/>
                      <a:pt x="122" y="65"/>
                    </a:cubicBezTo>
                    <a:cubicBezTo>
                      <a:pt x="122" y="65"/>
                      <a:pt x="122" y="65"/>
                      <a:pt x="122" y="65"/>
                    </a:cubicBezTo>
                    <a:cubicBezTo>
                      <a:pt x="121" y="64"/>
                      <a:pt x="121" y="64"/>
                      <a:pt x="121" y="64"/>
                    </a:cubicBezTo>
                    <a:cubicBezTo>
                      <a:pt x="121" y="64"/>
                      <a:pt x="121" y="64"/>
                      <a:pt x="121" y="64"/>
                    </a:cubicBezTo>
                    <a:cubicBezTo>
                      <a:pt x="120" y="64"/>
                      <a:pt x="120" y="64"/>
                      <a:pt x="120" y="64"/>
                    </a:cubicBezTo>
                    <a:cubicBezTo>
                      <a:pt x="120" y="64"/>
                      <a:pt x="120" y="64"/>
                      <a:pt x="120" y="64"/>
                    </a:cubicBezTo>
                    <a:cubicBezTo>
                      <a:pt x="119" y="64"/>
                      <a:pt x="119" y="64"/>
                      <a:pt x="119" y="64"/>
                    </a:cubicBezTo>
                    <a:cubicBezTo>
                      <a:pt x="119" y="63"/>
                      <a:pt x="119" y="63"/>
                      <a:pt x="119" y="63"/>
                    </a:cubicBezTo>
                    <a:cubicBezTo>
                      <a:pt x="118" y="63"/>
                      <a:pt x="118" y="63"/>
                      <a:pt x="118" y="63"/>
                    </a:cubicBezTo>
                    <a:cubicBezTo>
                      <a:pt x="118" y="63"/>
                      <a:pt x="118" y="63"/>
                      <a:pt x="118" y="63"/>
                    </a:cubicBezTo>
                    <a:cubicBezTo>
                      <a:pt x="117" y="62"/>
                      <a:pt x="117" y="62"/>
                      <a:pt x="117" y="62"/>
                    </a:cubicBezTo>
                    <a:cubicBezTo>
                      <a:pt x="117" y="62"/>
                      <a:pt x="117" y="62"/>
                      <a:pt x="117" y="62"/>
                    </a:cubicBezTo>
                    <a:cubicBezTo>
                      <a:pt x="117" y="62"/>
                      <a:pt x="117" y="62"/>
                      <a:pt x="117" y="62"/>
                    </a:cubicBezTo>
                    <a:cubicBezTo>
                      <a:pt x="118" y="61"/>
                      <a:pt x="118" y="61"/>
                      <a:pt x="118" y="61"/>
                    </a:cubicBezTo>
                    <a:cubicBezTo>
                      <a:pt x="118" y="62"/>
                      <a:pt x="118" y="62"/>
                      <a:pt x="118" y="62"/>
                    </a:cubicBezTo>
                    <a:cubicBezTo>
                      <a:pt x="119" y="62"/>
                      <a:pt x="119" y="62"/>
                      <a:pt x="119" y="62"/>
                    </a:cubicBezTo>
                    <a:cubicBezTo>
                      <a:pt x="120" y="62"/>
                      <a:pt x="120" y="62"/>
                      <a:pt x="120" y="62"/>
                    </a:cubicBezTo>
                    <a:cubicBezTo>
                      <a:pt x="119" y="61"/>
                      <a:pt x="119" y="61"/>
                      <a:pt x="119" y="61"/>
                    </a:cubicBezTo>
                    <a:cubicBezTo>
                      <a:pt x="119" y="61"/>
                      <a:pt x="119" y="61"/>
                      <a:pt x="119" y="61"/>
                    </a:cubicBezTo>
                    <a:cubicBezTo>
                      <a:pt x="118" y="62"/>
                      <a:pt x="118" y="62"/>
                      <a:pt x="118" y="62"/>
                    </a:cubicBezTo>
                    <a:cubicBezTo>
                      <a:pt x="118" y="61"/>
                      <a:pt x="118" y="61"/>
                      <a:pt x="118" y="61"/>
                    </a:cubicBezTo>
                    <a:cubicBezTo>
                      <a:pt x="118" y="61"/>
                      <a:pt x="118" y="61"/>
                      <a:pt x="118" y="61"/>
                    </a:cubicBezTo>
                    <a:cubicBezTo>
                      <a:pt x="117" y="61"/>
                      <a:pt x="117" y="61"/>
                      <a:pt x="117" y="61"/>
                    </a:cubicBezTo>
                    <a:cubicBezTo>
                      <a:pt x="116" y="60"/>
                      <a:pt x="116" y="60"/>
                      <a:pt x="116" y="60"/>
                    </a:cubicBezTo>
                    <a:cubicBezTo>
                      <a:pt x="116" y="61"/>
                      <a:pt x="116" y="61"/>
                      <a:pt x="116" y="61"/>
                    </a:cubicBezTo>
                    <a:cubicBezTo>
                      <a:pt x="115" y="60"/>
                      <a:pt x="115" y="60"/>
                      <a:pt x="115" y="60"/>
                    </a:cubicBezTo>
                    <a:cubicBezTo>
                      <a:pt x="116" y="60"/>
                      <a:pt x="116" y="60"/>
                      <a:pt x="116" y="60"/>
                    </a:cubicBezTo>
                    <a:cubicBezTo>
                      <a:pt x="116" y="59"/>
                      <a:pt x="116" y="59"/>
                      <a:pt x="116" y="59"/>
                    </a:cubicBezTo>
                    <a:cubicBezTo>
                      <a:pt x="115" y="59"/>
                      <a:pt x="115" y="59"/>
                      <a:pt x="115" y="59"/>
                    </a:cubicBezTo>
                    <a:cubicBezTo>
                      <a:pt x="115" y="58"/>
                      <a:pt x="115" y="58"/>
                      <a:pt x="115" y="58"/>
                    </a:cubicBezTo>
                    <a:cubicBezTo>
                      <a:pt x="116" y="59"/>
                      <a:pt x="116" y="59"/>
                      <a:pt x="116" y="59"/>
                    </a:cubicBezTo>
                    <a:cubicBezTo>
                      <a:pt x="116" y="59"/>
                      <a:pt x="116" y="59"/>
                      <a:pt x="116" y="59"/>
                    </a:cubicBezTo>
                    <a:cubicBezTo>
                      <a:pt x="117" y="59"/>
                      <a:pt x="117" y="59"/>
                      <a:pt x="117" y="59"/>
                    </a:cubicBezTo>
                    <a:cubicBezTo>
                      <a:pt x="117" y="60"/>
                      <a:pt x="117" y="60"/>
                      <a:pt x="117" y="60"/>
                    </a:cubicBezTo>
                    <a:cubicBezTo>
                      <a:pt x="118" y="60"/>
                      <a:pt x="118" y="60"/>
                      <a:pt x="118" y="60"/>
                    </a:cubicBezTo>
                    <a:cubicBezTo>
                      <a:pt x="117" y="59"/>
                      <a:pt x="117" y="59"/>
                      <a:pt x="117" y="59"/>
                    </a:cubicBezTo>
                    <a:cubicBezTo>
                      <a:pt x="118" y="59"/>
                      <a:pt x="118" y="59"/>
                      <a:pt x="118" y="59"/>
                    </a:cubicBezTo>
                    <a:cubicBezTo>
                      <a:pt x="118" y="58"/>
                      <a:pt x="118" y="58"/>
                      <a:pt x="118" y="58"/>
                    </a:cubicBezTo>
                    <a:cubicBezTo>
                      <a:pt x="118" y="57"/>
                      <a:pt x="118" y="57"/>
                      <a:pt x="118" y="57"/>
                    </a:cubicBezTo>
                    <a:cubicBezTo>
                      <a:pt x="118" y="57"/>
                      <a:pt x="118" y="57"/>
                      <a:pt x="118" y="57"/>
                    </a:cubicBezTo>
                    <a:cubicBezTo>
                      <a:pt x="118" y="57"/>
                      <a:pt x="118" y="57"/>
                      <a:pt x="118" y="57"/>
                    </a:cubicBezTo>
                    <a:cubicBezTo>
                      <a:pt x="119" y="57"/>
                      <a:pt x="119" y="57"/>
                      <a:pt x="119" y="57"/>
                    </a:cubicBezTo>
                    <a:cubicBezTo>
                      <a:pt x="117" y="56"/>
                      <a:pt x="117" y="56"/>
                      <a:pt x="117" y="56"/>
                    </a:cubicBezTo>
                    <a:cubicBezTo>
                      <a:pt x="117" y="57"/>
                      <a:pt x="117" y="57"/>
                      <a:pt x="117" y="57"/>
                    </a:cubicBezTo>
                    <a:cubicBezTo>
                      <a:pt x="117" y="57"/>
                      <a:pt x="117" y="57"/>
                      <a:pt x="117" y="57"/>
                    </a:cubicBezTo>
                    <a:cubicBezTo>
                      <a:pt x="117" y="56"/>
                      <a:pt x="117" y="56"/>
                      <a:pt x="117" y="56"/>
                    </a:cubicBezTo>
                    <a:cubicBezTo>
                      <a:pt x="117" y="56"/>
                      <a:pt x="117" y="56"/>
                      <a:pt x="117" y="56"/>
                    </a:cubicBezTo>
                    <a:cubicBezTo>
                      <a:pt x="118" y="56"/>
                      <a:pt x="118" y="56"/>
                      <a:pt x="118" y="56"/>
                    </a:cubicBezTo>
                    <a:cubicBezTo>
                      <a:pt x="119" y="55"/>
                      <a:pt x="119" y="55"/>
                      <a:pt x="119" y="55"/>
                    </a:cubicBezTo>
                    <a:cubicBezTo>
                      <a:pt x="119" y="55"/>
                      <a:pt x="119" y="55"/>
                      <a:pt x="119" y="55"/>
                    </a:cubicBezTo>
                    <a:cubicBezTo>
                      <a:pt x="119" y="54"/>
                      <a:pt x="119" y="54"/>
                      <a:pt x="119" y="54"/>
                    </a:cubicBezTo>
                    <a:cubicBezTo>
                      <a:pt x="119" y="54"/>
                      <a:pt x="119" y="54"/>
                      <a:pt x="119" y="54"/>
                    </a:cubicBezTo>
                    <a:cubicBezTo>
                      <a:pt x="120" y="53"/>
                      <a:pt x="120" y="53"/>
                      <a:pt x="120" y="53"/>
                    </a:cubicBezTo>
                    <a:cubicBezTo>
                      <a:pt x="119" y="53"/>
                      <a:pt x="119" y="53"/>
                      <a:pt x="119" y="53"/>
                    </a:cubicBezTo>
                    <a:cubicBezTo>
                      <a:pt x="120" y="52"/>
                      <a:pt x="120" y="52"/>
                      <a:pt x="120" y="52"/>
                    </a:cubicBezTo>
                    <a:cubicBezTo>
                      <a:pt x="120" y="52"/>
                      <a:pt x="120" y="52"/>
                      <a:pt x="120" y="52"/>
                    </a:cubicBezTo>
                    <a:cubicBezTo>
                      <a:pt x="121" y="53"/>
                      <a:pt x="121" y="53"/>
                      <a:pt x="121" y="53"/>
                    </a:cubicBezTo>
                    <a:cubicBezTo>
                      <a:pt x="121" y="53"/>
                      <a:pt x="121" y="53"/>
                      <a:pt x="121" y="53"/>
                    </a:cubicBezTo>
                    <a:cubicBezTo>
                      <a:pt x="121" y="52"/>
                      <a:pt x="121" y="52"/>
                      <a:pt x="121" y="52"/>
                    </a:cubicBezTo>
                    <a:cubicBezTo>
                      <a:pt x="121" y="52"/>
                      <a:pt x="121" y="52"/>
                      <a:pt x="121" y="52"/>
                    </a:cubicBezTo>
                    <a:cubicBezTo>
                      <a:pt x="121" y="52"/>
                      <a:pt x="121" y="52"/>
                      <a:pt x="121" y="52"/>
                    </a:cubicBezTo>
                    <a:cubicBezTo>
                      <a:pt x="121" y="51"/>
                      <a:pt x="121" y="51"/>
                      <a:pt x="121" y="51"/>
                    </a:cubicBezTo>
                    <a:cubicBezTo>
                      <a:pt x="122" y="51"/>
                      <a:pt x="122" y="51"/>
                      <a:pt x="122" y="51"/>
                    </a:cubicBezTo>
                    <a:cubicBezTo>
                      <a:pt x="122" y="51"/>
                      <a:pt x="122" y="51"/>
                      <a:pt x="122" y="51"/>
                    </a:cubicBezTo>
                    <a:cubicBezTo>
                      <a:pt x="122" y="50"/>
                      <a:pt x="122" y="50"/>
                      <a:pt x="122" y="50"/>
                    </a:cubicBezTo>
                    <a:cubicBezTo>
                      <a:pt x="123" y="50"/>
                      <a:pt x="123" y="50"/>
                      <a:pt x="123" y="50"/>
                    </a:cubicBezTo>
                    <a:cubicBezTo>
                      <a:pt x="123" y="50"/>
                      <a:pt x="123" y="50"/>
                      <a:pt x="123" y="50"/>
                    </a:cubicBezTo>
                    <a:cubicBezTo>
                      <a:pt x="124" y="50"/>
                      <a:pt x="124" y="50"/>
                      <a:pt x="124" y="50"/>
                    </a:cubicBezTo>
                    <a:cubicBezTo>
                      <a:pt x="124" y="50"/>
                      <a:pt x="124" y="50"/>
                      <a:pt x="124" y="50"/>
                    </a:cubicBezTo>
                    <a:cubicBezTo>
                      <a:pt x="124" y="49"/>
                      <a:pt x="124" y="49"/>
                      <a:pt x="124" y="49"/>
                    </a:cubicBezTo>
                    <a:cubicBezTo>
                      <a:pt x="125" y="49"/>
                      <a:pt x="125" y="49"/>
                      <a:pt x="125" y="49"/>
                    </a:cubicBezTo>
                    <a:cubicBezTo>
                      <a:pt x="126" y="49"/>
                      <a:pt x="126" y="49"/>
                      <a:pt x="126" y="49"/>
                    </a:cubicBezTo>
                    <a:cubicBezTo>
                      <a:pt x="126" y="48"/>
                      <a:pt x="126" y="48"/>
                      <a:pt x="126" y="48"/>
                    </a:cubicBezTo>
                    <a:cubicBezTo>
                      <a:pt x="128" y="47"/>
                      <a:pt x="128" y="47"/>
                      <a:pt x="128" y="47"/>
                    </a:cubicBezTo>
                    <a:cubicBezTo>
                      <a:pt x="128" y="47"/>
                      <a:pt x="128" y="47"/>
                      <a:pt x="128" y="47"/>
                    </a:cubicBezTo>
                    <a:cubicBezTo>
                      <a:pt x="128" y="47"/>
                      <a:pt x="128" y="47"/>
                      <a:pt x="128" y="47"/>
                    </a:cubicBezTo>
                    <a:cubicBezTo>
                      <a:pt x="127" y="47"/>
                      <a:pt x="127" y="47"/>
                      <a:pt x="127" y="47"/>
                    </a:cubicBezTo>
                    <a:cubicBezTo>
                      <a:pt x="126" y="47"/>
                      <a:pt x="126" y="47"/>
                      <a:pt x="126" y="47"/>
                    </a:cubicBezTo>
                    <a:cubicBezTo>
                      <a:pt x="126" y="48"/>
                      <a:pt x="126" y="48"/>
                      <a:pt x="126" y="48"/>
                    </a:cubicBezTo>
                    <a:cubicBezTo>
                      <a:pt x="125" y="47"/>
                      <a:pt x="125" y="47"/>
                      <a:pt x="125" y="47"/>
                    </a:cubicBezTo>
                    <a:cubicBezTo>
                      <a:pt x="125" y="46"/>
                      <a:pt x="125" y="46"/>
                      <a:pt x="125" y="46"/>
                    </a:cubicBezTo>
                    <a:cubicBezTo>
                      <a:pt x="126" y="46"/>
                      <a:pt x="126" y="46"/>
                      <a:pt x="126" y="46"/>
                    </a:cubicBezTo>
                    <a:cubicBezTo>
                      <a:pt x="126" y="45"/>
                      <a:pt x="126" y="45"/>
                      <a:pt x="126" y="45"/>
                    </a:cubicBezTo>
                    <a:cubicBezTo>
                      <a:pt x="126" y="45"/>
                      <a:pt x="126" y="45"/>
                      <a:pt x="126" y="45"/>
                    </a:cubicBezTo>
                    <a:cubicBezTo>
                      <a:pt x="126" y="46"/>
                      <a:pt x="126" y="46"/>
                      <a:pt x="126" y="46"/>
                    </a:cubicBezTo>
                    <a:cubicBezTo>
                      <a:pt x="127" y="46"/>
                      <a:pt x="127" y="46"/>
                      <a:pt x="127" y="46"/>
                    </a:cubicBezTo>
                    <a:cubicBezTo>
                      <a:pt x="127" y="45"/>
                      <a:pt x="127" y="45"/>
                      <a:pt x="127" y="45"/>
                    </a:cubicBezTo>
                    <a:cubicBezTo>
                      <a:pt x="126" y="45"/>
                      <a:pt x="126" y="45"/>
                      <a:pt x="126" y="45"/>
                    </a:cubicBezTo>
                    <a:cubicBezTo>
                      <a:pt x="127" y="45"/>
                      <a:pt x="127" y="45"/>
                      <a:pt x="127" y="45"/>
                    </a:cubicBezTo>
                    <a:cubicBezTo>
                      <a:pt x="128" y="45"/>
                      <a:pt x="128" y="45"/>
                      <a:pt x="128" y="45"/>
                    </a:cubicBezTo>
                    <a:cubicBezTo>
                      <a:pt x="128" y="45"/>
                      <a:pt x="128" y="45"/>
                      <a:pt x="128" y="45"/>
                    </a:cubicBezTo>
                    <a:cubicBezTo>
                      <a:pt x="129" y="45"/>
                      <a:pt x="129" y="45"/>
                      <a:pt x="129" y="45"/>
                    </a:cubicBezTo>
                    <a:cubicBezTo>
                      <a:pt x="130" y="45"/>
                      <a:pt x="130" y="45"/>
                      <a:pt x="130" y="45"/>
                    </a:cubicBezTo>
                    <a:cubicBezTo>
                      <a:pt x="131" y="44"/>
                      <a:pt x="131" y="44"/>
                      <a:pt x="131" y="44"/>
                    </a:cubicBezTo>
                    <a:cubicBezTo>
                      <a:pt x="132" y="44"/>
                      <a:pt x="132" y="44"/>
                      <a:pt x="132" y="44"/>
                    </a:cubicBezTo>
                    <a:cubicBezTo>
                      <a:pt x="132" y="45"/>
                      <a:pt x="132" y="45"/>
                      <a:pt x="132" y="45"/>
                    </a:cubicBezTo>
                    <a:cubicBezTo>
                      <a:pt x="131" y="46"/>
                      <a:pt x="131" y="46"/>
                      <a:pt x="131" y="46"/>
                    </a:cubicBezTo>
                    <a:cubicBezTo>
                      <a:pt x="131" y="46"/>
                      <a:pt x="131" y="46"/>
                      <a:pt x="131" y="46"/>
                    </a:cubicBezTo>
                    <a:cubicBezTo>
                      <a:pt x="132" y="47"/>
                      <a:pt x="132" y="47"/>
                      <a:pt x="132" y="47"/>
                    </a:cubicBezTo>
                    <a:cubicBezTo>
                      <a:pt x="132" y="46"/>
                      <a:pt x="132" y="46"/>
                      <a:pt x="132" y="46"/>
                    </a:cubicBezTo>
                    <a:cubicBezTo>
                      <a:pt x="133" y="45"/>
                      <a:pt x="133" y="45"/>
                      <a:pt x="133" y="45"/>
                    </a:cubicBezTo>
                    <a:cubicBezTo>
                      <a:pt x="133" y="45"/>
                      <a:pt x="133" y="45"/>
                      <a:pt x="133" y="45"/>
                    </a:cubicBezTo>
                    <a:cubicBezTo>
                      <a:pt x="133" y="44"/>
                      <a:pt x="133" y="44"/>
                      <a:pt x="133" y="44"/>
                    </a:cubicBezTo>
                    <a:cubicBezTo>
                      <a:pt x="133" y="45"/>
                      <a:pt x="133" y="45"/>
                      <a:pt x="133" y="45"/>
                    </a:cubicBezTo>
                    <a:cubicBezTo>
                      <a:pt x="133" y="46"/>
                      <a:pt x="133" y="46"/>
                      <a:pt x="133" y="46"/>
                    </a:cubicBezTo>
                    <a:cubicBezTo>
                      <a:pt x="134" y="46"/>
                      <a:pt x="134" y="46"/>
                      <a:pt x="134" y="46"/>
                    </a:cubicBezTo>
                    <a:cubicBezTo>
                      <a:pt x="134" y="45"/>
                      <a:pt x="134" y="45"/>
                      <a:pt x="134" y="45"/>
                    </a:cubicBezTo>
                    <a:cubicBezTo>
                      <a:pt x="134" y="45"/>
                      <a:pt x="134" y="45"/>
                      <a:pt x="134" y="45"/>
                    </a:cubicBezTo>
                    <a:cubicBezTo>
                      <a:pt x="134" y="44"/>
                      <a:pt x="134" y="44"/>
                      <a:pt x="134" y="44"/>
                    </a:cubicBezTo>
                    <a:cubicBezTo>
                      <a:pt x="134" y="44"/>
                      <a:pt x="134" y="44"/>
                      <a:pt x="134" y="44"/>
                    </a:cubicBezTo>
                    <a:cubicBezTo>
                      <a:pt x="135" y="45"/>
                      <a:pt x="135" y="45"/>
                      <a:pt x="135" y="45"/>
                    </a:cubicBezTo>
                    <a:cubicBezTo>
                      <a:pt x="135" y="44"/>
                      <a:pt x="135" y="44"/>
                      <a:pt x="135" y="44"/>
                    </a:cubicBezTo>
                    <a:cubicBezTo>
                      <a:pt x="136" y="44"/>
                      <a:pt x="136" y="44"/>
                      <a:pt x="136" y="44"/>
                    </a:cubicBezTo>
                    <a:cubicBezTo>
                      <a:pt x="135" y="43"/>
                      <a:pt x="135" y="43"/>
                      <a:pt x="135" y="43"/>
                    </a:cubicBezTo>
                    <a:cubicBezTo>
                      <a:pt x="136" y="43"/>
                      <a:pt x="136" y="43"/>
                      <a:pt x="136" y="43"/>
                    </a:cubicBezTo>
                    <a:cubicBezTo>
                      <a:pt x="136" y="43"/>
                      <a:pt x="136" y="43"/>
                      <a:pt x="136" y="43"/>
                    </a:cubicBezTo>
                    <a:cubicBezTo>
                      <a:pt x="135" y="43"/>
                      <a:pt x="135" y="43"/>
                      <a:pt x="135" y="43"/>
                    </a:cubicBezTo>
                    <a:cubicBezTo>
                      <a:pt x="136" y="42"/>
                      <a:pt x="136" y="42"/>
                      <a:pt x="136" y="42"/>
                    </a:cubicBezTo>
                    <a:cubicBezTo>
                      <a:pt x="137" y="42"/>
                      <a:pt x="137" y="42"/>
                      <a:pt x="137" y="42"/>
                    </a:cubicBezTo>
                    <a:cubicBezTo>
                      <a:pt x="137" y="42"/>
                      <a:pt x="137" y="42"/>
                      <a:pt x="137" y="42"/>
                    </a:cubicBezTo>
                    <a:cubicBezTo>
                      <a:pt x="138" y="42"/>
                      <a:pt x="138" y="42"/>
                      <a:pt x="138" y="42"/>
                    </a:cubicBezTo>
                    <a:cubicBezTo>
                      <a:pt x="138" y="42"/>
                      <a:pt x="138" y="42"/>
                      <a:pt x="138" y="42"/>
                    </a:cubicBezTo>
                    <a:cubicBezTo>
                      <a:pt x="138" y="43"/>
                      <a:pt x="138" y="43"/>
                      <a:pt x="138" y="43"/>
                    </a:cubicBezTo>
                    <a:cubicBezTo>
                      <a:pt x="139" y="43"/>
                      <a:pt x="139" y="43"/>
                      <a:pt x="139" y="43"/>
                    </a:cubicBezTo>
                    <a:cubicBezTo>
                      <a:pt x="139" y="43"/>
                      <a:pt x="139" y="43"/>
                      <a:pt x="139" y="43"/>
                    </a:cubicBezTo>
                    <a:cubicBezTo>
                      <a:pt x="139" y="44"/>
                      <a:pt x="139" y="44"/>
                      <a:pt x="139" y="44"/>
                    </a:cubicBezTo>
                    <a:cubicBezTo>
                      <a:pt x="139" y="45"/>
                      <a:pt x="139" y="45"/>
                      <a:pt x="139" y="45"/>
                    </a:cubicBezTo>
                    <a:cubicBezTo>
                      <a:pt x="140" y="45"/>
                      <a:pt x="140" y="45"/>
                      <a:pt x="140" y="45"/>
                    </a:cubicBezTo>
                    <a:cubicBezTo>
                      <a:pt x="140" y="44"/>
                      <a:pt x="140" y="44"/>
                      <a:pt x="140" y="44"/>
                    </a:cubicBezTo>
                    <a:cubicBezTo>
                      <a:pt x="140" y="42"/>
                      <a:pt x="140" y="42"/>
                      <a:pt x="140" y="42"/>
                    </a:cubicBezTo>
                    <a:cubicBezTo>
                      <a:pt x="139" y="42"/>
                      <a:pt x="139" y="42"/>
                      <a:pt x="139" y="42"/>
                    </a:cubicBezTo>
                    <a:cubicBezTo>
                      <a:pt x="138" y="41"/>
                      <a:pt x="138" y="41"/>
                      <a:pt x="138" y="41"/>
                    </a:cubicBezTo>
                    <a:cubicBezTo>
                      <a:pt x="138" y="42"/>
                      <a:pt x="138" y="42"/>
                      <a:pt x="138" y="42"/>
                    </a:cubicBezTo>
                    <a:cubicBezTo>
                      <a:pt x="137" y="41"/>
                      <a:pt x="137" y="41"/>
                      <a:pt x="137" y="41"/>
                    </a:cubicBezTo>
                    <a:cubicBezTo>
                      <a:pt x="137" y="41"/>
                      <a:pt x="137" y="41"/>
                      <a:pt x="137" y="41"/>
                    </a:cubicBezTo>
                    <a:cubicBezTo>
                      <a:pt x="136" y="41"/>
                      <a:pt x="136" y="41"/>
                      <a:pt x="136" y="41"/>
                    </a:cubicBezTo>
                    <a:cubicBezTo>
                      <a:pt x="136" y="41"/>
                      <a:pt x="136" y="41"/>
                      <a:pt x="136" y="41"/>
                    </a:cubicBezTo>
                    <a:cubicBezTo>
                      <a:pt x="136" y="40"/>
                      <a:pt x="136" y="40"/>
                      <a:pt x="136" y="40"/>
                    </a:cubicBezTo>
                    <a:cubicBezTo>
                      <a:pt x="136" y="40"/>
                      <a:pt x="136" y="40"/>
                      <a:pt x="136" y="40"/>
                    </a:cubicBezTo>
                    <a:cubicBezTo>
                      <a:pt x="137" y="40"/>
                      <a:pt x="137" y="40"/>
                      <a:pt x="137" y="40"/>
                    </a:cubicBezTo>
                    <a:cubicBezTo>
                      <a:pt x="138" y="40"/>
                      <a:pt x="138" y="40"/>
                      <a:pt x="138" y="40"/>
                    </a:cubicBezTo>
                    <a:cubicBezTo>
                      <a:pt x="138" y="40"/>
                      <a:pt x="138" y="40"/>
                      <a:pt x="138" y="40"/>
                    </a:cubicBezTo>
                    <a:cubicBezTo>
                      <a:pt x="139" y="40"/>
                      <a:pt x="139" y="40"/>
                      <a:pt x="139" y="40"/>
                    </a:cubicBezTo>
                    <a:cubicBezTo>
                      <a:pt x="139" y="39"/>
                      <a:pt x="139" y="39"/>
                      <a:pt x="139" y="39"/>
                    </a:cubicBezTo>
                    <a:cubicBezTo>
                      <a:pt x="140" y="40"/>
                      <a:pt x="140" y="40"/>
                      <a:pt x="140" y="40"/>
                    </a:cubicBezTo>
                    <a:cubicBezTo>
                      <a:pt x="141" y="39"/>
                      <a:pt x="141" y="39"/>
                      <a:pt x="141" y="39"/>
                    </a:cubicBezTo>
                    <a:cubicBezTo>
                      <a:pt x="142" y="40"/>
                      <a:pt x="142" y="40"/>
                      <a:pt x="142" y="40"/>
                    </a:cubicBezTo>
                    <a:cubicBezTo>
                      <a:pt x="142" y="39"/>
                      <a:pt x="142" y="39"/>
                      <a:pt x="142" y="39"/>
                    </a:cubicBezTo>
                    <a:cubicBezTo>
                      <a:pt x="143" y="40"/>
                      <a:pt x="143" y="40"/>
                      <a:pt x="143" y="40"/>
                    </a:cubicBezTo>
                    <a:cubicBezTo>
                      <a:pt x="143" y="39"/>
                      <a:pt x="143" y="39"/>
                      <a:pt x="143" y="39"/>
                    </a:cubicBezTo>
                    <a:cubicBezTo>
                      <a:pt x="143" y="39"/>
                      <a:pt x="143" y="39"/>
                      <a:pt x="143" y="39"/>
                    </a:cubicBezTo>
                    <a:cubicBezTo>
                      <a:pt x="142" y="39"/>
                      <a:pt x="142" y="39"/>
                      <a:pt x="142" y="39"/>
                    </a:cubicBezTo>
                    <a:cubicBezTo>
                      <a:pt x="141" y="38"/>
                      <a:pt x="141" y="38"/>
                      <a:pt x="141" y="38"/>
                    </a:cubicBezTo>
                    <a:cubicBezTo>
                      <a:pt x="140" y="39"/>
                      <a:pt x="140" y="39"/>
                      <a:pt x="140" y="39"/>
                    </a:cubicBezTo>
                    <a:cubicBezTo>
                      <a:pt x="139" y="39"/>
                      <a:pt x="139" y="39"/>
                      <a:pt x="139" y="39"/>
                    </a:cubicBezTo>
                    <a:cubicBezTo>
                      <a:pt x="139" y="38"/>
                      <a:pt x="139" y="38"/>
                      <a:pt x="139" y="38"/>
                    </a:cubicBezTo>
                    <a:cubicBezTo>
                      <a:pt x="139" y="37"/>
                      <a:pt x="139" y="37"/>
                      <a:pt x="139" y="37"/>
                    </a:cubicBezTo>
                    <a:cubicBezTo>
                      <a:pt x="140" y="37"/>
                      <a:pt x="140" y="37"/>
                      <a:pt x="140" y="37"/>
                    </a:cubicBezTo>
                    <a:cubicBezTo>
                      <a:pt x="139" y="37"/>
                      <a:pt x="139" y="37"/>
                      <a:pt x="139" y="37"/>
                    </a:cubicBezTo>
                    <a:cubicBezTo>
                      <a:pt x="139" y="36"/>
                      <a:pt x="139" y="36"/>
                      <a:pt x="139" y="36"/>
                    </a:cubicBezTo>
                    <a:cubicBezTo>
                      <a:pt x="138" y="36"/>
                      <a:pt x="138" y="36"/>
                      <a:pt x="138" y="36"/>
                    </a:cubicBezTo>
                    <a:cubicBezTo>
                      <a:pt x="137" y="35"/>
                      <a:pt x="137" y="35"/>
                      <a:pt x="137" y="35"/>
                    </a:cubicBezTo>
                    <a:cubicBezTo>
                      <a:pt x="137" y="35"/>
                      <a:pt x="137" y="35"/>
                      <a:pt x="137" y="35"/>
                    </a:cubicBezTo>
                    <a:cubicBezTo>
                      <a:pt x="138" y="35"/>
                      <a:pt x="138" y="35"/>
                      <a:pt x="138" y="35"/>
                    </a:cubicBezTo>
                    <a:cubicBezTo>
                      <a:pt x="138" y="34"/>
                      <a:pt x="138" y="34"/>
                      <a:pt x="138" y="34"/>
                    </a:cubicBezTo>
                    <a:cubicBezTo>
                      <a:pt x="137" y="33"/>
                      <a:pt x="137" y="33"/>
                      <a:pt x="137" y="33"/>
                    </a:cubicBezTo>
                    <a:cubicBezTo>
                      <a:pt x="137" y="30"/>
                      <a:pt x="137" y="30"/>
                      <a:pt x="137" y="30"/>
                    </a:cubicBezTo>
                    <a:cubicBezTo>
                      <a:pt x="138" y="30"/>
                      <a:pt x="138" y="30"/>
                      <a:pt x="138" y="30"/>
                    </a:cubicBezTo>
                    <a:cubicBezTo>
                      <a:pt x="138" y="29"/>
                      <a:pt x="138" y="29"/>
                      <a:pt x="138" y="29"/>
                    </a:cubicBezTo>
                    <a:cubicBezTo>
                      <a:pt x="138" y="28"/>
                      <a:pt x="138" y="28"/>
                      <a:pt x="138" y="28"/>
                    </a:cubicBezTo>
                    <a:cubicBezTo>
                      <a:pt x="138" y="28"/>
                      <a:pt x="138" y="28"/>
                      <a:pt x="138" y="28"/>
                    </a:cubicBezTo>
                    <a:cubicBezTo>
                      <a:pt x="138" y="27"/>
                      <a:pt x="138" y="27"/>
                      <a:pt x="138" y="27"/>
                    </a:cubicBezTo>
                    <a:cubicBezTo>
                      <a:pt x="138" y="27"/>
                      <a:pt x="138" y="27"/>
                      <a:pt x="138" y="27"/>
                    </a:cubicBezTo>
                    <a:cubicBezTo>
                      <a:pt x="139" y="26"/>
                      <a:pt x="139" y="26"/>
                      <a:pt x="139" y="26"/>
                    </a:cubicBezTo>
                    <a:cubicBezTo>
                      <a:pt x="139" y="26"/>
                      <a:pt x="139" y="26"/>
                      <a:pt x="139" y="26"/>
                    </a:cubicBezTo>
                    <a:cubicBezTo>
                      <a:pt x="140" y="26"/>
                      <a:pt x="140" y="26"/>
                      <a:pt x="140" y="26"/>
                    </a:cubicBezTo>
                    <a:cubicBezTo>
                      <a:pt x="141" y="26"/>
                      <a:pt x="141" y="26"/>
                      <a:pt x="141" y="26"/>
                    </a:cubicBezTo>
                    <a:cubicBezTo>
                      <a:pt x="141" y="26"/>
                      <a:pt x="141" y="26"/>
                      <a:pt x="141" y="26"/>
                    </a:cubicBezTo>
                    <a:cubicBezTo>
                      <a:pt x="142" y="26"/>
                      <a:pt x="142" y="26"/>
                      <a:pt x="142" y="26"/>
                    </a:cubicBezTo>
                    <a:cubicBezTo>
                      <a:pt x="142" y="27"/>
                      <a:pt x="142" y="27"/>
                      <a:pt x="142" y="27"/>
                    </a:cubicBezTo>
                    <a:cubicBezTo>
                      <a:pt x="143" y="27"/>
                      <a:pt x="143" y="27"/>
                      <a:pt x="143" y="27"/>
                    </a:cubicBezTo>
                    <a:cubicBezTo>
                      <a:pt x="143" y="26"/>
                      <a:pt x="143" y="26"/>
                      <a:pt x="143" y="26"/>
                    </a:cubicBezTo>
                    <a:cubicBezTo>
                      <a:pt x="144" y="26"/>
                      <a:pt x="144" y="26"/>
                      <a:pt x="144" y="26"/>
                    </a:cubicBezTo>
                    <a:cubicBezTo>
                      <a:pt x="144" y="27"/>
                      <a:pt x="144" y="27"/>
                      <a:pt x="144" y="27"/>
                    </a:cubicBezTo>
                    <a:cubicBezTo>
                      <a:pt x="144" y="27"/>
                      <a:pt x="144" y="27"/>
                      <a:pt x="144" y="27"/>
                    </a:cubicBezTo>
                    <a:cubicBezTo>
                      <a:pt x="145" y="28"/>
                      <a:pt x="145" y="28"/>
                      <a:pt x="145" y="28"/>
                    </a:cubicBezTo>
                    <a:cubicBezTo>
                      <a:pt x="145" y="28"/>
                      <a:pt x="145" y="28"/>
                      <a:pt x="145" y="28"/>
                    </a:cubicBezTo>
                    <a:cubicBezTo>
                      <a:pt x="144" y="28"/>
                      <a:pt x="144" y="28"/>
                      <a:pt x="144" y="28"/>
                    </a:cubicBezTo>
                    <a:cubicBezTo>
                      <a:pt x="144" y="28"/>
                      <a:pt x="144" y="28"/>
                      <a:pt x="144" y="28"/>
                    </a:cubicBezTo>
                    <a:cubicBezTo>
                      <a:pt x="144" y="29"/>
                      <a:pt x="144" y="29"/>
                      <a:pt x="144" y="29"/>
                    </a:cubicBezTo>
                    <a:cubicBezTo>
                      <a:pt x="144" y="30"/>
                      <a:pt x="144" y="30"/>
                      <a:pt x="144" y="30"/>
                    </a:cubicBezTo>
                    <a:cubicBezTo>
                      <a:pt x="144" y="31"/>
                      <a:pt x="144" y="31"/>
                      <a:pt x="144" y="31"/>
                    </a:cubicBezTo>
                    <a:cubicBezTo>
                      <a:pt x="143" y="31"/>
                      <a:pt x="143" y="31"/>
                      <a:pt x="143" y="31"/>
                    </a:cubicBezTo>
                    <a:cubicBezTo>
                      <a:pt x="143" y="31"/>
                      <a:pt x="143" y="31"/>
                      <a:pt x="143" y="31"/>
                    </a:cubicBezTo>
                    <a:cubicBezTo>
                      <a:pt x="143" y="32"/>
                      <a:pt x="143" y="32"/>
                      <a:pt x="143" y="32"/>
                    </a:cubicBezTo>
                    <a:cubicBezTo>
                      <a:pt x="144" y="31"/>
                      <a:pt x="144" y="31"/>
                      <a:pt x="144" y="31"/>
                    </a:cubicBezTo>
                    <a:cubicBezTo>
                      <a:pt x="145" y="30"/>
                      <a:pt x="145" y="30"/>
                      <a:pt x="145" y="30"/>
                    </a:cubicBezTo>
                    <a:cubicBezTo>
                      <a:pt x="146" y="30"/>
                      <a:pt x="146" y="30"/>
                      <a:pt x="146" y="30"/>
                    </a:cubicBezTo>
                    <a:cubicBezTo>
                      <a:pt x="146" y="30"/>
                      <a:pt x="146" y="30"/>
                      <a:pt x="146" y="30"/>
                    </a:cubicBezTo>
                    <a:cubicBezTo>
                      <a:pt x="145" y="31"/>
                      <a:pt x="145" y="31"/>
                      <a:pt x="145" y="31"/>
                    </a:cubicBezTo>
                    <a:cubicBezTo>
                      <a:pt x="145" y="31"/>
                      <a:pt x="145" y="31"/>
                      <a:pt x="145" y="31"/>
                    </a:cubicBezTo>
                    <a:cubicBezTo>
                      <a:pt x="146" y="31"/>
                      <a:pt x="146" y="31"/>
                      <a:pt x="146" y="31"/>
                    </a:cubicBezTo>
                    <a:cubicBezTo>
                      <a:pt x="146" y="30"/>
                      <a:pt x="146" y="30"/>
                      <a:pt x="146" y="30"/>
                    </a:cubicBezTo>
                    <a:cubicBezTo>
                      <a:pt x="147" y="30"/>
                      <a:pt x="147" y="30"/>
                      <a:pt x="147" y="30"/>
                    </a:cubicBezTo>
                    <a:cubicBezTo>
                      <a:pt x="147" y="30"/>
                      <a:pt x="147" y="30"/>
                      <a:pt x="147" y="30"/>
                    </a:cubicBezTo>
                    <a:cubicBezTo>
                      <a:pt x="148" y="30"/>
                      <a:pt x="148" y="30"/>
                      <a:pt x="148" y="30"/>
                    </a:cubicBezTo>
                    <a:cubicBezTo>
                      <a:pt x="148" y="30"/>
                      <a:pt x="148" y="30"/>
                      <a:pt x="148" y="30"/>
                    </a:cubicBezTo>
                    <a:cubicBezTo>
                      <a:pt x="149" y="30"/>
                      <a:pt x="149" y="30"/>
                      <a:pt x="149" y="30"/>
                    </a:cubicBezTo>
                    <a:cubicBezTo>
                      <a:pt x="149" y="30"/>
                      <a:pt x="149" y="30"/>
                      <a:pt x="149" y="30"/>
                    </a:cubicBezTo>
                    <a:cubicBezTo>
                      <a:pt x="149" y="30"/>
                      <a:pt x="149" y="30"/>
                      <a:pt x="149" y="30"/>
                    </a:cubicBezTo>
                    <a:cubicBezTo>
                      <a:pt x="150" y="30"/>
                      <a:pt x="150" y="30"/>
                      <a:pt x="150" y="30"/>
                    </a:cubicBezTo>
                    <a:cubicBezTo>
                      <a:pt x="150" y="31"/>
                      <a:pt x="150" y="31"/>
                      <a:pt x="150" y="31"/>
                    </a:cubicBezTo>
                    <a:cubicBezTo>
                      <a:pt x="151" y="32"/>
                      <a:pt x="151" y="32"/>
                      <a:pt x="151" y="32"/>
                    </a:cubicBezTo>
                    <a:cubicBezTo>
                      <a:pt x="150" y="32"/>
                      <a:pt x="150" y="32"/>
                      <a:pt x="150" y="32"/>
                    </a:cubicBezTo>
                    <a:cubicBezTo>
                      <a:pt x="150" y="33"/>
                      <a:pt x="150" y="33"/>
                      <a:pt x="150" y="33"/>
                    </a:cubicBezTo>
                    <a:cubicBezTo>
                      <a:pt x="150" y="34"/>
                      <a:pt x="150" y="34"/>
                      <a:pt x="150" y="34"/>
                    </a:cubicBezTo>
                    <a:cubicBezTo>
                      <a:pt x="151" y="35"/>
                      <a:pt x="151" y="35"/>
                      <a:pt x="151" y="35"/>
                    </a:cubicBezTo>
                    <a:cubicBezTo>
                      <a:pt x="151" y="35"/>
                      <a:pt x="151" y="35"/>
                      <a:pt x="151" y="35"/>
                    </a:cubicBezTo>
                    <a:cubicBezTo>
                      <a:pt x="150" y="36"/>
                      <a:pt x="150" y="36"/>
                      <a:pt x="150" y="36"/>
                    </a:cubicBezTo>
                    <a:cubicBezTo>
                      <a:pt x="150" y="36"/>
                      <a:pt x="150" y="36"/>
                      <a:pt x="150" y="36"/>
                    </a:cubicBezTo>
                    <a:cubicBezTo>
                      <a:pt x="150" y="36"/>
                      <a:pt x="150" y="36"/>
                      <a:pt x="150" y="36"/>
                    </a:cubicBezTo>
                    <a:cubicBezTo>
                      <a:pt x="151" y="36"/>
                      <a:pt x="151" y="36"/>
                      <a:pt x="151" y="36"/>
                    </a:cubicBezTo>
                    <a:cubicBezTo>
                      <a:pt x="152" y="35"/>
                      <a:pt x="152" y="35"/>
                      <a:pt x="152" y="35"/>
                    </a:cubicBezTo>
                    <a:cubicBezTo>
                      <a:pt x="153" y="35"/>
                      <a:pt x="153" y="35"/>
                      <a:pt x="153" y="35"/>
                    </a:cubicBezTo>
                    <a:cubicBezTo>
                      <a:pt x="153" y="34"/>
                      <a:pt x="153" y="34"/>
                      <a:pt x="153" y="34"/>
                    </a:cubicBezTo>
                    <a:cubicBezTo>
                      <a:pt x="153" y="33"/>
                      <a:pt x="153" y="33"/>
                      <a:pt x="153" y="33"/>
                    </a:cubicBezTo>
                    <a:cubicBezTo>
                      <a:pt x="153" y="32"/>
                      <a:pt x="153" y="32"/>
                      <a:pt x="153" y="32"/>
                    </a:cubicBezTo>
                    <a:cubicBezTo>
                      <a:pt x="152" y="32"/>
                      <a:pt x="152" y="32"/>
                      <a:pt x="152" y="32"/>
                    </a:cubicBezTo>
                    <a:cubicBezTo>
                      <a:pt x="152" y="32"/>
                      <a:pt x="152" y="32"/>
                      <a:pt x="152" y="32"/>
                    </a:cubicBezTo>
                    <a:cubicBezTo>
                      <a:pt x="152" y="32"/>
                      <a:pt x="152" y="32"/>
                      <a:pt x="152" y="32"/>
                    </a:cubicBezTo>
                    <a:cubicBezTo>
                      <a:pt x="152" y="31"/>
                      <a:pt x="152" y="31"/>
                      <a:pt x="152" y="31"/>
                    </a:cubicBezTo>
                    <a:cubicBezTo>
                      <a:pt x="153" y="31"/>
                      <a:pt x="153" y="31"/>
                      <a:pt x="153" y="31"/>
                    </a:cubicBezTo>
                    <a:cubicBezTo>
                      <a:pt x="153" y="32"/>
                      <a:pt x="153" y="32"/>
                      <a:pt x="153" y="32"/>
                    </a:cubicBezTo>
                    <a:cubicBezTo>
                      <a:pt x="153" y="31"/>
                      <a:pt x="153" y="31"/>
                      <a:pt x="153" y="31"/>
                    </a:cubicBezTo>
                    <a:cubicBezTo>
                      <a:pt x="154" y="31"/>
                      <a:pt x="154" y="31"/>
                      <a:pt x="154" y="31"/>
                    </a:cubicBezTo>
                    <a:cubicBezTo>
                      <a:pt x="155" y="30"/>
                      <a:pt x="155" y="30"/>
                      <a:pt x="155" y="30"/>
                    </a:cubicBezTo>
                    <a:cubicBezTo>
                      <a:pt x="155" y="31"/>
                      <a:pt x="155" y="31"/>
                      <a:pt x="155" y="31"/>
                    </a:cubicBezTo>
                    <a:cubicBezTo>
                      <a:pt x="156" y="31"/>
                      <a:pt x="156" y="31"/>
                      <a:pt x="156" y="31"/>
                    </a:cubicBezTo>
                    <a:cubicBezTo>
                      <a:pt x="156" y="30"/>
                      <a:pt x="156" y="30"/>
                      <a:pt x="156" y="30"/>
                    </a:cubicBezTo>
                    <a:cubicBezTo>
                      <a:pt x="157" y="29"/>
                      <a:pt x="157" y="29"/>
                      <a:pt x="157" y="29"/>
                    </a:cubicBezTo>
                    <a:cubicBezTo>
                      <a:pt x="157" y="30"/>
                      <a:pt x="157" y="30"/>
                      <a:pt x="157" y="30"/>
                    </a:cubicBezTo>
                    <a:cubicBezTo>
                      <a:pt x="158" y="29"/>
                      <a:pt x="158" y="29"/>
                      <a:pt x="158" y="29"/>
                    </a:cubicBezTo>
                    <a:cubicBezTo>
                      <a:pt x="158" y="29"/>
                      <a:pt x="158" y="29"/>
                      <a:pt x="158" y="29"/>
                    </a:cubicBezTo>
                    <a:cubicBezTo>
                      <a:pt x="158" y="29"/>
                      <a:pt x="158" y="29"/>
                      <a:pt x="158" y="29"/>
                    </a:cubicBezTo>
                    <a:cubicBezTo>
                      <a:pt x="159" y="29"/>
                      <a:pt x="159" y="29"/>
                      <a:pt x="159" y="29"/>
                    </a:cubicBezTo>
                    <a:cubicBezTo>
                      <a:pt x="159" y="30"/>
                      <a:pt x="159" y="30"/>
                      <a:pt x="159" y="30"/>
                    </a:cubicBezTo>
                    <a:cubicBezTo>
                      <a:pt x="159" y="30"/>
                      <a:pt x="159" y="30"/>
                      <a:pt x="159" y="30"/>
                    </a:cubicBezTo>
                    <a:cubicBezTo>
                      <a:pt x="159" y="30"/>
                      <a:pt x="159" y="30"/>
                      <a:pt x="159" y="30"/>
                    </a:cubicBezTo>
                    <a:cubicBezTo>
                      <a:pt x="160" y="30"/>
                      <a:pt x="160" y="30"/>
                      <a:pt x="160" y="30"/>
                    </a:cubicBezTo>
                    <a:cubicBezTo>
                      <a:pt x="160" y="30"/>
                      <a:pt x="160" y="30"/>
                      <a:pt x="160" y="30"/>
                    </a:cubicBezTo>
                    <a:cubicBezTo>
                      <a:pt x="161" y="31"/>
                      <a:pt x="161" y="31"/>
                      <a:pt x="161" y="31"/>
                    </a:cubicBezTo>
                    <a:cubicBezTo>
                      <a:pt x="163" y="32"/>
                      <a:pt x="163" y="32"/>
                      <a:pt x="163" y="32"/>
                    </a:cubicBezTo>
                    <a:cubicBezTo>
                      <a:pt x="164" y="32"/>
                      <a:pt x="164" y="32"/>
                      <a:pt x="164" y="32"/>
                    </a:cubicBezTo>
                    <a:cubicBezTo>
                      <a:pt x="164" y="33"/>
                      <a:pt x="164" y="33"/>
                      <a:pt x="164" y="33"/>
                    </a:cubicBezTo>
                    <a:cubicBezTo>
                      <a:pt x="164" y="33"/>
                      <a:pt x="164" y="33"/>
                      <a:pt x="164" y="33"/>
                    </a:cubicBezTo>
                    <a:cubicBezTo>
                      <a:pt x="165" y="34"/>
                      <a:pt x="165" y="34"/>
                      <a:pt x="165" y="34"/>
                    </a:cubicBezTo>
                    <a:cubicBezTo>
                      <a:pt x="165" y="34"/>
                      <a:pt x="165" y="34"/>
                      <a:pt x="165" y="34"/>
                    </a:cubicBezTo>
                    <a:cubicBezTo>
                      <a:pt x="165" y="34"/>
                      <a:pt x="165" y="34"/>
                      <a:pt x="165" y="34"/>
                    </a:cubicBezTo>
                    <a:cubicBezTo>
                      <a:pt x="166" y="33"/>
                      <a:pt x="166" y="33"/>
                      <a:pt x="166" y="33"/>
                    </a:cubicBezTo>
                    <a:cubicBezTo>
                      <a:pt x="166" y="33"/>
                      <a:pt x="166" y="33"/>
                      <a:pt x="166" y="33"/>
                    </a:cubicBezTo>
                    <a:cubicBezTo>
                      <a:pt x="165" y="33"/>
                      <a:pt x="165" y="33"/>
                      <a:pt x="165" y="33"/>
                    </a:cubicBezTo>
                    <a:cubicBezTo>
                      <a:pt x="165" y="33"/>
                      <a:pt x="165" y="33"/>
                      <a:pt x="165" y="33"/>
                    </a:cubicBezTo>
                    <a:cubicBezTo>
                      <a:pt x="165" y="32"/>
                      <a:pt x="165" y="32"/>
                      <a:pt x="165" y="32"/>
                    </a:cubicBezTo>
                    <a:cubicBezTo>
                      <a:pt x="165" y="32"/>
                      <a:pt x="165" y="32"/>
                      <a:pt x="165" y="32"/>
                    </a:cubicBezTo>
                    <a:cubicBezTo>
                      <a:pt x="166" y="32"/>
                      <a:pt x="166" y="32"/>
                      <a:pt x="166" y="32"/>
                    </a:cubicBezTo>
                    <a:cubicBezTo>
                      <a:pt x="166" y="32"/>
                      <a:pt x="166" y="32"/>
                      <a:pt x="166" y="32"/>
                    </a:cubicBezTo>
                    <a:cubicBezTo>
                      <a:pt x="166" y="33"/>
                      <a:pt x="166" y="33"/>
                      <a:pt x="166" y="33"/>
                    </a:cubicBezTo>
                    <a:cubicBezTo>
                      <a:pt x="166" y="33"/>
                      <a:pt x="166" y="33"/>
                      <a:pt x="166" y="33"/>
                    </a:cubicBezTo>
                    <a:cubicBezTo>
                      <a:pt x="167" y="34"/>
                      <a:pt x="167" y="34"/>
                      <a:pt x="167" y="34"/>
                    </a:cubicBezTo>
                    <a:cubicBezTo>
                      <a:pt x="167" y="35"/>
                      <a:pt x="167" y="35"/>
                      <a:pt x="167" y="35"/>
                    </a:cubicBezTo>
                    <a:cubicBezTo>
                      <a:pt x="168" y="35"/>
                      <a:pt x="168" y="35"/>
                      <a:pt x="168" y="35"/>
                    </a:cubicBezTo>
                    <a:cubicBezTo>
                      <a:pt x="168" y="35"/>
                      <a:pt x="168" y="35"/>
                      <a:pt x="168" y="35"/>
                    </a:cubicBezTo>
                    <a:cubicBezTo>
                      <a:pt x="168" y="35"/>
                      <a:pt x="168" y="35"/>
                      <a:pt x="168" y="35"/>
                    </a:cubicBezTo>
                    <a:cubicBezTo>
                      <a:pt x="169" y="35"/>
                      <a:pt x="169" y="35"/>
                      <a:pt x="169" y="35"/>
                    </a:cubicBezTo>
                    <a:cubicBezTo>
                      <a:pt x="169" y="35"/>
                      <a:pt x="169" y="35"/>
                      <a:pt x="169" y="35"/>
                    </a:cubicBezTo>
                    <a:cubicBezTo>
                      <a:pt x="169" y="36"/>
                      <a:pt x="169" y="36"/>
                      <a:pt x="169" y="36"/>
                    </a:cubicBezTo>
                    <a:cubicBezTo>
                      <a:pt x="170" y="37"/>
                      <a:pt x="170" y="37"/>
                      <a:pt x="170" y="37"/>
                    </a:cubicBezTo>
                    <a:cubicBezTo>
                      <a:pt x="170" y="37"/>
                      <a:pt x="170" y="37"/>
                      <a:pt x="170" y="37"/>
                    </a:cubicBezTo>
                    <a:cubicBezTo>
                      <a:pt x="169" y="37"/>
                      <a:pt x="169" y="37"/>
                      <a:pt x="169" y="37"/>
                    </a:cubicBezTo>
                    <a:cubicBezTo>
                      <a:pt x="169" y="37"/>
                      <a:pt x="169" y="37"/>
                      <a:pt x="169" y="37"/>
                    </a:cubicBezTo>
                    <a:cubicBezTo>
                      <a:pt x="169" y="36"/>
                      <a:pt x="169" y="36"/>
                      <a:pt x="169" y="36"/>
                    </a:cubicBezTo>
                    <a:cubicBezTo>
                      <a:pt x="169" y="36"/>
                      <a:pt x="169" y="36"/>
                      <a:pt x="169" y="36"/>
                    </a:cubicBezTo>
                    <a:cubicBezTo>
                      <a:pt x="169" y="37"/>
                      <a:pt x="169" y="37"/>
                      <a:pt x="169" y="37"/>
                    </a:cubicBezTo>
                    <a:cubicBezTo>
                      <a:pt x="168" y="36"/>
                      <a:pt x="168" y="36"/>
                      <a:pt x="168" y="36"/>
                    </a:cubicBezTo>
                    <a:cubicBezTo>
                      <a:pt x="167" y="36"/>
                      <a:pt x="167" y="36"/>
                      <a:pt x="167" y="36"/>
                    </a:cubicBezTo>
                    <a:cubicBezTo>
                      <a:pt x="166" y="36"/>
                      <a:pt x="166" y="36"/>
                      <a:pt x="166" y="36"/>
                    </a:cubicBezTo>
                    <a:cubicBezTo>
                      <a:pt x="166" y="36"/>
                      <a:pt x="166" y="36"/>
                      <a:pt x="166" y="36"/>
                    </a:cubicBezTo>
                    <a:cubicBezTo>
                      <a:pt x="167" y="37"/>
                      <a:pt x="167" y="37"/>
                      <a:pt x="167" y="37"/>
                    </a:cubicBezTo>
                    <a:cubicBezTo>
                      <a:pt x="167" y="37"/>
                      <a:pt x="167" y="37"/>
                      <a:pt x="167" y="37"/>
                    </a:cubicBezTo>
                    <a:cubicBezTo>
                      <a:pt x="168" y="37"/>
                      <a:pt x="168" y="37"/>
                      <a:pt x="168" y="37"/>
                    </a:cubicBezTo>
                    <a:cubicBezTo>
                      <a:pt x="168" y="37"/>
                      <a:pt x="168" y="37"/>
                      <a:pt x="168" y="37"/>
                    </a:cubicBezTo>
                    <a:cubicBezTo>
                      <a:pt x="168" y="38"/>
                      <a:pt x="168" y="38"/>
                      <a:pt x="168" y="38"/>
                    </a:cubicBezTo>
                    <a:cubicBezTo>
                      <a:pt x="168" y="38"/>
                      <a:pt x="168" y="38"/>
                      <a:pt x="168" y="38"/>
                    </a:cubicBezTo>
                    <a:cubicBezTo>
                      <a:pt x="168" y="38"/>
                      <a:pt x="168" y="38"/>
                      <a:pt x="168" y="38"/>
                    </a:cubicBezTo>
                    <a:cubicBezTo>
                      <a:pt x="169" y="37"/>
                      <a:pt x="169" y="37"/>
                      <a:pt x="169" y="37"/>
                    </a:cubicBezTo>
                    <a:cubicBezTo>
                      <a:pt x="169" y="37"/>
                      <a:pt x="169" y="37"/>
                      <a:pt x="169" y="37"/>
                    </a:cubicBezTo>
                    <a:cubicBezTo>
                      <a:pt x="169" y="38"/>
                      <a:pt x="169" y="38"/>
                      <a:pt x="169" y="38"/>
                    </a:cubicBezTo>
                    <a:cubicBezTo>
                      <a:pt x="170" y="38"/>
                      <a:pt x="170" y="38"/>
                      <a:pt x="170" y="38"/>
                    </a:cubicBezTo>
                    <a:cubicBezTo>
                      <a:pt x="170" y="38"/>
                      <a:pt x="170" y="38"/>
                      <a:pt x="170" y="38"/>
                    </a:cubicBezTo>
                    <a:cubicBezTo>
                      <a:pt x="170" y="38"/>
                      <a:pt x="170" y="38"/>
                      <a:pt x="170" y="38"/>
                    </a:cubicBezTo>
                    <a:cubicBezTo>
                      <a:pt x="170" y="38"/>
                      <a:pt x="170" y="38"/>
                      <a:pt x="170" y="38"/>
                    </a:cubicBezTo>
                    <a:cubicBezTo>
                      <a:pt x="170" y="38"/>
                      <a:pt x="170" y="38"/>
                      <a:pt x="170" y="38"/>
                    </a:cubicBezTo>
                    <a:cubicBezTo>
                      <a:pt x="171" y="39"/>
                      <a:pt x="171" y="39"/>
                      <a:pt x="171" y="39"/>
                    </a:cubicBezTo>
                    <a:cubicBezTo>
                      <a:pt x="171" y="40"/>
                      <a:pt x="171" y="40"/>
                      <a:pt x="171" y="40"/>
                    </a:cubicBezTo>
                    <a:cubicBezTo>
                      <a:pt x="171" y="41"/>
                      <a:pt x="171" y="41"/>
                      <a:pt x="171" y="41"/>
                    </a:cubicBezTo>
                    <a:cubicBezTo>
                      <a:pt x="171" y="42"/>
                      <a:pt x="171" y="42"/>
                      <a:pt x="171" y="42"/>
                    </a:cubicBezTo>
                    <a:cubicBezTo>
                      <a:pt x="170" y="43"/>
                      <a:pt x="170" y="43"/>
                      <a:pt x="170" y="43"/>
                    </a:cubicBezTo>
                    <a:cubicBezTo>
                      <a:pt x="170" y="43"/>
                      <a:pt x="170" y="43"/>
                      <a:pt x="170" y="43"/>
                    </a:cubicBezTo>
                    <a:cubicBezTo>
                      <a:pt x="170" y="44"/>
                      <a:pt x="170" y="44"/>
                      <a:pt x="170" y="44"/>
                    </a:cubicBezTo>
                    <a:cubicBezTo>
                      <a:pt x="170" y="44"/>
                      <a:pt x="170" y="44"/>
                      <a:pt x="170" y="44"/>
                    </a:cubicBezTo>
                    <a:cubicBezTo>
                      <a:pt x="170" y="45"/>
                      <a:pt x="170" y="45"/>
                      <a:pt x="170" y="45"/>
                    </a:cubicBezTo>
                    <a:cubicBezTo>
                      <a:pt x="170" y="45"/>
                      <a:pt x="170" y="45"/>
                      <a:pt x="170" y="45"/>
                    </a:cubicBezTo>
                    <a:cubicBezTo>
                      <a:pt x="170" y="45"/>
                      <a:pt x="170" y="45"/>
                      <a:pt x="170" y="45"/>
                    </a:cubicBezTo>
                    <a:cubicBezTo>
                      <a:pt x="169" y="46"/>
                      <a:pt x="169" y="46"/>
                      <a:pt x="169" y="46"/>
                    </a:cubicBezTo>
                    <a:cubicBezTo>
                      <a:pt x="169" y="46"/>
                      <a:pt x="169" y="46"/>
                      <a:pt x="169" y="46"/>
                    </a:cubicBezTo>
                    <a:cubicBezTo>
                      <a:pt x="169" y="47"/>
                      <a:pt x="169" y="47"/>
                      <a:pt x="169" y="47"/>
                    </a:cubicBezTo>
                    <a:cubicBezTo>
                      <a:pt x="169" y="48"/>
                      <a:pt x="169" y="48"/>
                      <a:pt x="169" y="48"/>
                    </a:cubicBezTo>
                    <a:cubicBezTo>
                      <a:pt x="169" y="48"/>
                      <a:pt x="169" y="48"/>
                      <a:pt x="169" y="48"/>
                    </a:cubicBezTo>
                    <a:cubicBezTo>
                      <a:pt x="169" y="48"/>
                      <a:pt x="169" y="48"/>
                      <a:pt x="169" y="48"/>
                    </a:cubicBezTo>
                    <a:cubicBezTo>
                      <a:pt x="168" y="49"/>
                      <a:pt x="168" y="49"/>
                      <a:pt x="168" y="49"/>
                    </a:cubicBezTo>
                    <a:cubicBezTo>
                      <a:pt x="168" y="49"/>
                      <a:pt x="168" y="49"/>
                      <a:pt x="168" y="49"/>
                    </a:cubicBezTo>
                    <a:cubicBezTo>
                      <a:pt x="167" y="50"/>
                      <a:pt x="167" y="50"/>
                      <a:pt x="167" y="50"/>
                    </a:cubicBezTo>
                    <a:cubicBezTo>
                      <a:pt x="167" y="50"/>
                      <a:pt x="167" y="50"/>
                      <a:pt x="167" y="50"/>
                    </a:cubicBezTo>
                    <a:cubicBezTo>
                      <a:pt x="167" y="50"/>
                      <a:pt x="167" y="50"/>
                      <a:pt x="167" y="50"/>
                    </a:cubicBezTo>
                    <a:cubicBezTo>
                      <a:pt x="168" y="50"/>
                      <a:pt x="168" y="50"/>
                      <a:pt x="168" y="50"/>
                    </a:cubicBezTo>
                    <a:cubicBezTo>
                      <a:pt x="168" y="50"/>
                      <a:pt x="168" y="50"/>
                      <a:pt x="168" y="50"/>
                    </a:cubicBezTo>
                    <a:cubicBezTo>
                      <a:pt x="168" y="50"/>
                      <a:pt x="168" y="50"/>
                      <a:pt x="168" y="50"/>
                    </a:cubicBezTo>
                    <a:cubicBezTo>
                      <a:pt x="169" y="50"/>
                      <a:pt x="169" y="50"/>
                      <a:pt x="169" y="50"/>
                    </a:cubicBezTo>
                    <a:cubicBezTo>
                      <a:pt x="168" y="51"/>
                      <a:pt x="168" y="51"/>
                      <a:pt x="168" y="51"/>
                    </a:cubicBezTo>
                    <a:cubicBezTo>
                      <a:pt x="168" y="52"/>
                      <a:pt x="168" y="52"/>
                      <a:pt x="168" y="52"/>
                    </a:cubicBezTo>
                    <a:cubicBezTo>
                      <a:pt x="167" y="53"/>
                      <a:pt x="167" y="53"/>
                      <a:pt x="167" y="53"/>
                    </a:cubicBezTo>
                    <a:cubicBezTo>
                      <a:pt x="168" y="54"/>
                      <a:pt x="168" y="54"/>
                      <a:pt x="168" y="54"/>
                    </a:cubicBezTo>
                    <a:cubicBezTo>
                      <a:pt x="168" y="54"/>
                      <a:pt x="168" y="54"/>
                      <a:pt x="168" y="54"/>
                    </a:cubicBezTo>
                    <a:cubicBezTo>
                      <a:pt x="167" y="56"/>
                      <a:pt x="167" y="56"/>
                      <a:pt x="167" y="56"/>
                    </a:cubicBezTo>
                    <a:cubicBezTo>
                      <a:pt x="166" y="56"/>
                      <a:pt x="166" y="56"/>
                      <a:pt x="166" y="56"/>
                    </a:cubicBezTo>
                    <a:cubicBezTo>
                      <a:pt x="166" y="56"/>
                      <a:pt x="166" y="56"/>
                      <a:pt x="166" y="56"/>
                    </a:cubicBezTo>
                    <a:cubicBezTo>
                      <a:pt x="166" y="56"/>
                      <a:pt x="166" y="56"/>
                      <a:pt x="166" y="56"/>
                    </a:cubicBezTo>
                    <a:cubicBezTo>
                      <a:pt x="166" y="56"/>
                      <a:pt x="166" y="56"/>
                      <a:pt x="166" y="56"/>
                    </a:cubicBezTo>
                    <a:cubicBezTo>
                      <a:pt x="166" y="57"/>
                      <a:pt x="166" y="57"/>
                      <a:pt x="166" y="57"/>
                    </a:cubicBezTo>
                    <a:cubicBezTo>
                      <a:pt x="166" y="58"/>
                      <a:pt x="166" y="58"/>
                      <a:pt x="166" y="58"/>
                    </a:cubicBezTo>
                    <a:cubicBezTo>
                      <a:pt x="166" y="58"/>
                      <a:pt x="166" y="58"/>
                      <a:pt x="166" y="58"/>
                    </a:cubicBezTo>
                    <a:cubicBezTo>
                      <a:pt x="165" y="59"/>
                      <a:pt x="165" y="59"/>
                      <a:pt x="165" y="59"/>
                    </a:cubicBezTo>
                    <a:cubicBezTo>
                      <a:pt x="165" y="60"/>
                      <a:pt x="165" y="60"/>
                      <a:pt x="165" y="60"/>
                    </a:cubicBezTo>
                    <a:cubicBezTo>
                      <a:pt x="165" y="60"/>
                      <a:pt x="165" y="60"/>
                      <a:pt x="165" y="60"/>
                    </a:cubicBezTo>
                    <a:cubicBezTo>
                      <a:pt x="165" y="61"/>
                      <a:pt x="165" y="61"/>
                      <a:pt x="165" y="61"/>
                    </a:cubicBezTo>
                    <a:cubicBezTo>
                      <a:pt x="165" y="61"/>
                      <a:pt x="165" y="61"/>
                      <a:pt x="165" y="61"/>
                    </a:cubicBezTo>
                    <a:cubicBezTo>
                      <a:pt x="165" y="62"/>
                      <a:pt x="165" y="62"/>
                      <a:pt x="165" y="62"/>
                    </a:cubicBezTo>
                    <a:cubicBezTo>
                      <a:pt x="166" y="62"/>
                      <a:pt x="166" y="62"/>
                      <a:pt x="166" y="62"/>
                    </a:cubicBezTo>
                    <a:cubicBezTo>
                      <a:pt x="165" y="64"/>
                      <a:pt x="165" y="64"/>
                      <a:pt x="165" y="64"/>
                    </a:cubicBezTo>
                    <a:cubicBezTo>
                      <a:pt x="165" y="64"/>
                      <a:pt x="165" y="64"/>
                      <a:pt x="165" y="64"/>
                    </a:cubicBezTo>
                    <a:cubicBezTo>
                      <a:pt x="165" y="65"/>
                      <a:pt x="165" y="65"/>
                      <a:pt x="165" y="65"/>
                    </a:cubicBezTo>
                    <a:cubicBezTo>
                      <a:pt x="165" y="64"/>
                      <a:pt x="165" y="64"/>
                      <a:pt x="165" y="64"/>
                    </a:cubicBezTo>
                    <a:cubicBezTo>
                      <a:pt x="165" y="64"/>
                      <a:pt x="165" y="64"/>
                      <a:pt x="165" y="64"/>
                    </a:cubicBezTo>
                    <a:cubicBezTo>
                      <a:pt x="166" y="64"/>
                      <a:pt x="166" y="64"/>
                      <a:pt x="166" y="64"/>
                    </a:cubicBezTo>
                    <a:cubicBezTo>
                      <a:pt x="166" y="63"/>
                      <a:pt x="166" y="63"/>
                      <a:pt x="166" y="63"/>
                    </a:cubicBezTo>
                    <a:cubicBezTo>
                      <a:pt x="166" y="63"/>
                      <a:pt x="166" y="63"/>
                      <a:pt x="166" y="63"/>
                    </a:cubicBezTo>
                    <a:cubicBezTo>
                      <a:pt x="166" y="62"/>
                      <a:pt x="166" y="62"/>
                      <a:pt x="166" y="62"/>
                    </a:cubicBezTo>
                    <a:cubicBezTo>
                      <a:pt x="167" y="62"/>
                      <a:pt x="167" y="62"/>
                      <a:pt x="167" y="62"/>
                    </a:cubicBezTo>
                    <a:cubicBezTo>
                      <a:pt x="167" y="62"/>
                      <a:pt x="167" y="62"/>
                      <a:pt x="167" y="62"/>
                    </a:cubicBezTo>
                    <a:cubicBezTo>
                      <a:pt x="167" y="62"/>
                      <a:pt x="167" y="62"/>
                      <a:pt x="167" y="62"/>
                    </a:cubicBezTo>
                    <a:cubicBezTo>
                      <a:pt x="166" y="61"/>
                      <a:pt x="166" y="61"/>
                      <a:pt x="166" y="61"/>
                    </a:cubicBezTo>
                    <a:cubicBezTo>
                      <a:pt x="166" y="60"/>
                      <a:pt x="166" y="60"/>
                      <a:pt x="166" y="60"/>
                    </a:cubicBezTo>
                    <a:cubicBezTo>
                      <a:pt x="166" y="60"/>
                      <a:pt x="166" y="60"/>
                      <a:pt x="166" y="60"/>
                    </a:cubicBezTo>
                    <a:cubicBezTo>
                      <a:pt x="167" y="60"/>
                      <a:pt x="167" y="60"/>
                      <a:pt x="167" y="60"/>
                    </a:cubicBezTo>
                    <a:cubicBezTo>
                      <a:pt x="168" y="59"/>
                      <a:pt x="168" y="59"/>
                      <a:pt x="168" y="59"/>
                    </a:cubicBezTo>
                    <a:cubicBezTo>
                      <a:pt x="169" y="59"/>
                      <a:pt x="169" y="59"/>
                      <a:pt x="169" y="59"/>
                    </a:cubicBezTo>
                    <a:cubicBezTo>
                      <a:pt x="169" y="59"/>
                      <a:pt x="169" y="59"/>
                      <a:pt x="169" y="59"/>
                    </a:cubicBezTo>
                    <a:cubicBezTo>
                      <a:pt x="170" y="58"/>
                      <a:pt x="170" y="58"/>
                      <a:pt x="170" y="58"/>
                    </a:cubicBezTo>
                    <a:cubicBezTo>
                      <a:pt x="169" y="58"/>
                      <a:pt x="169" y="58"/>
                      <a:pt x="169" y="58"/>
                    </a:cubicBezTo>
                    <a:cubicBezTo>
                      <a:pt x="170" y="57"/>
                      <a:pt x="170" y="57"/>
                      <a:pt x="170" y="57"/>
                    </a:cubicBezTo>
                    <a:cubicBezTo>
                      <a:pt x="171" y="57"/>
                      <a:pt x="171" y="57"/>
                      <a:pt x="171" y="57"/>
                    </a:cubicBezTo>
                    <a:cubicBezTo>
                      <a:pt x="170" y="56"/>
                      <a:pt x="170" y="56"/>
                      <a:pt x="170" y="56"/>
                    </a:cubicBezTo>
                    <a:cubicBezTo>
                      <a:pt x="170" y="56"/>
                      <a:pt x="170" y="56"/>
                      <a:pt x="170" y="56"/>
                    </a:cubicBezTo>
                    <a:cubicBezTo>
                      <a:pt x="171" y="56"/>
                      <a:pt x="171" y="56"/>
                      <a:pt x="171" y="56"/>
                    </a:cubicBezTo>
                    <a:cubicBezTo>
                      <a:pt x="172" y="56"/>
                      <a:pt x="172" y="56"/>
                      <a:pt x="172" y="56"/>
                    </a:cubicBezTo>
                    <a:cubicBezTo>
                      <a:pt x="172" y="55"/>
                      <a:pt x="172" y="55"/>
                      <a:pt x="172" y="55"/>
                    </a:cubicBezTo>
                    <a:cubicBezTo>
                      <a:pt x="172" y="55"/>
                      <a:pt x="172" y="55"/>
                      <a:pt x="172" y="55"/>
                    </a:cubicBezTo>
                    <a:cubicBezTo>
                      <a:pt x="173" y="54"/>
                      <a:pt x="173" y="54"/>
                      <a:pt x="173" y="54"/>
                    </a:cubicBezTo>
                    <a:cubicBezTo>
                      <a:pt x="173" y="53"/>
                      <a:pt x="173" y="53"/>
                      <a:pt x="173" y="53"/>
                    </a:cubicBezTo>
                    <a:cubicBezTo>
                      <a:pt x="173" y="53"/>
                      <a:pt x="173" y="53"/>
                      <a:pt x="173" y="53"/>
                    </a:cubicBezTo>
                    <a:cubicBezTo>
                      <a:pt x="172" y="53"/>
                      <a:pt x="172" y="53"/>
                      <a:pt x="172" y="53"/>
                    </a:cubicBezTo>
                    <a:cubicBezTo>
                      <a:pt x="171" y="54"/>
                      <a:pt x="171" y="54"/>
                      <a:pt x="171" y="54"/>
                    </a:cubicBezTo>
                    <a:cubicBezTo>
                      <a:pt x="171" y="55"/>
                      <a:pt x="171" y="55"/>
                      <a:pt x="171" y="55"/>
                    </a:cubicBezTo>
                    <a:cubicBezTo>
                      <a:pt x="170" y="54"/>
                      <a:pt x="170" y="54"/>
                      <a:pt x="170" y="54"/>
                    </a:cubicBezTo>
                    <a:cubicBezTo>
                      <a:pt x="170" y="53"/>
                      <a:pt x="170" y="53"/>
                      <a:pt x="170" y="53"/>
                    </a:cubicBezTo>
                    <a:cubicBezTo>
                      <a:pt x="170" y="53"/>
                      <a:pt x="170" y="53"/>
                      <a:pt x="170" y="53"/>
                    </a:cubicBezTo>
                    <a:cubicBezTo>
                      <a:pt x="170" y="52"/>
                      <a:pt x="170" y="52"/>
                      <a:pt x="170" y="52"/>
                    </a:cubicBezTo>
                    <a:cubicBezTo>
                      <a:pt x="170" y="51"/>
                      <a:pt x="170" y="51"/>
                      <a:pt x="170" y="51"/>
                    </a:cubicBezTo>
                    <a:cubicBezTo>
                      <a:pt x="171" y="51"/>
                      <a:pt x="171" y="51"/>
                      <a:pt x="171" y="51"/>
                    </a:cubicBezTo>
                    <a:cubicBezTo>
                      <a:pt x="172" y="52"/>
                      <a:pt x="172" y="52"/>
                      <a:pt x="172" y="52"/>
                    </a:cubicBezTo>
                    <a:cubicBezTo>
                      <a:pt x="173" y="51"/>
                      <a:pt x="173" y="51"/>
                      <a:pt x="173" y="51"/>
                    </a:cubicBezTo>
                    <a:cubicBezTo>
                      <a:pt x="173" y="51"/>
                      <a:pt x="173" y="51"/>
                      <a:pt x="173" y="51"/>
                    </a:cubicBezTo>
                    <a:cubicBezTo>
                      <a:pt x="173" y="50"/>
                      <a:pt x="173" y="50"/>
                      <a:pt x="173" y="50"/>
                    </a:cubicBezTo>
                    <a:cubicBezTo>
                      <a:pt x="174" y="51"/>
                      <a:pt x="174" y="51"/>
                      <a:pt x="174" y="51"/>
                    </a:cubicBezTo>
                    <a:cubicBezTo>
                      <a:pt x="173" y="51"/>
                      <a:pt x="173" y="51"/>
                      <a:pt x="173" y="51"/>
                    </a:cubicBezTo>
                    <a:cubicBezTo>
                      <a:pt x="173" y="52"/>
                      <a:pt x="173" y="52"/>
                      <a:pt x="173" y="52"/>
                    </a:cubicBezTo>
                    <a:cubicBezTo>
                      <a:pt x="175" y="53"/>
                      <a:pt x="175" y="53"/>
                      <a:pt x="175" y="53"/>
                    </a:cubicBezTo>
                    <a:cubicBezTo>
                      <a:pt x="176" y="53"/>
                      <a:pt x="176" y="53"/>
                      <a:pt x="176" y="53"/>
                    </a:cubicBezTo>
                    <a:cubicBezTo>
                      <a:pt x="176" y="53"/>
                      <a:pt x="176" y="53"/>
                      <a:pt x="176" y="53"/>
                    </a:cubicBezTo>
                    <a:cubicBezTo>
                      <a:pt x="177" y="53"/>
                      <a:pt x="177" y="53"/>
                      <a:pt x="177" y="53"/>
                    </a:cubicBezTo>
                    <a:cubicBezTo>
                      <a:pt x="178" y="52"/>
                      <a:pt x="178" y="52"/>
                      <a:pt x="178" y="52"/>
                    </a:cubicBezTo>
                    <a:cubicBezTo>
                      <a:pt x="177" y="52"/>
                      <a:pt x="177" y="52"/>
                      <a:pt x="177" y="52"/>
                    </a:cubicBezTo>
                    <a:cubicBezTo>
                      <a:pt x="177" y="51"/>
                      <a:pt x="177" y="51"/>
                      <a:pt x="177" y="51"/>
                    </a:cubicBezTo>
                    <a:cubicBezTo>
                      <a:pt x="177" y="50"/>
                      <a:pt x="177" y="50"/>
                      <a:pt x="177" y="50"/>
                    </a:cubicBezTo>
                    <a:cubicBezTo>
                      <a:pt x="177" y="50"/>
                      <a:pt x="177" y="50"/>
                      <a:pt x="177" y="50"/>
                    </a:cubicBezTo>
                    <a:cubicBezTo>
                      <a:pt x="178" y="51"/>
                      <a:pt x="178" y="51"/>
                      <a:pt x="178" y="51"/>
                    </a:cubicBezTo>
                    <a:cubicBezTo>
                      <a:pt x="178" y="52"/>
                      <a:pt x="178" y="52"/>
                      <a:pt x="178" y="52"/>
                    </a:cubicBezTo>
                    <a:cubicBezTo>
                      <a:pt x="179" y="52"/>
                      <a:pt x="179" y="52"/>
                      <a:pt x="179" y="52"/>
                    </a:cubicBezTo>
                    <a:cubicBezTo>
                      <a:pt x="179" y="52"/>
                      <a:pt x="179" y="52"/>
                      <a:pt x="179" y="52"/>
                    </a:cubicBezTo>
                    <a:cubicBezTo>
                      <a:pt x="179" y="53"/>
                      <a:pt x="179" y="53"/>
                      <a:pt x="179" y="53"/>
                    </a:cubicBezTo>
                    <a:cubicBezTo>
                      <a:pt x="180" y="54"/>
                      <a:pt x="180" y="54"/>
                      <a:pt x="180" y="54"/>
                    </a:cubicBezTo>
                    <a:cubicBezTo>
                      <a:pt x="180" y="55"/>
                      <a:pt x="180" y="55"/>
                      <a:pt x="180" y="55"/>
                    </a:cubicBezTo>
                    <a:cubicBezTo>
                      <a:pt x="180" y="55"/>
                      <a:pt x="180" y="55"/>
                      <a:pt x="180" y="55"/>
                    </a:cubicBezTo>
                    <a:cubicBezTo>
                      <a:pt x="180" y="55"/>
                      <a:pt x="180" y="55"/>
                      <a:pt x="180" y="55"/>
                    </a:cubicBezTo>
                    <a:cubicBezTo>
                      <a:pt x="181" y="54"/>
                      <a:pt x="181" y="54"/>
                      <a:pt x="181" y="54"/>
                    </a:cubicBezTo>
                    <a:cubicBezTo>
                      <a:pt x="181" y="54"/>
                      <a:pt x="181" y="54"/>
                      <a:pt x="181" y="54"/>
                    </a:cubicBezTo>
                    <a:cubicBezTo>
                      <a:pt x="181" y="53"/>
                      <a:pt x="181" y="53"/>
                      <a:pt x="181" y="53"/>
                    </a:cubicBezTo>
                    <a:cubicBezTo>
                      <a:pt x="181" y="53"/>
                      <a:pt x="181" y="53"/>
                      <a:pt x="181" y="53"/>
                    </a:cubicBezTo>
                    <a:cubicBezTo>
                      <a:pt x="181" y="53"/>
                      <a:pt x="181" y="53"/>
                      <a:pt x="181" y="53"/>
                    </a:cubicBezTo>
                    <a:cubicBezTo>
                      <a:pt x="180" y="53"/>
                      <a:pt x="180" y="53"/>
                      <a:pt x="180" y="53"/>
                    </a:cubicBezTo>
                    <a:cubicBezTo>
                      <a:pt x="180" y="53"/>
                      <a:pt x="180" y="53"/>
                      <a:pt x="180" y="53"/>
                    </a:cubicBezTo>
                    <a:cubicBezTo>
                      <a:pt x="180" y="52"/>
                      <a:pt x="180" y="52"/>
                      <a:pt x="180" y="52"/>
                    </a:cubicBezTo>
                    <a:cubicBezTo>
                      <a:pt x="181" y="52"/>
                      <a:pt x="181" y="52"/>
                      <a:pt x="181" y="52"/>
                    </a:cubicBezTo>
                    <a:cubicBezTo>
                      <a:pt x="181" y="51"/>
                      <a:pt x="181" y="51"/>
                      <a:pt x="181" y="51"/>
                    </a:cubicBezTo>
                    <a:cubicBezTo>
                      <a:pt x="182" y="51"/>
                      <a:pt x="182" y="51"/>
                      <a:pt x="182" y="51"/>
                    </a:cubicBezTo>
                    <a:cubicBezTo>
                      <a:pt x="182" y="51"/>
                      <a:pt x="182" y="51"/>
                      <a:pt x="182" y="51"/>
                    </a:cubicBezTo>
                    <a:cubicBezTo>
                      <a:pt x="183" y="51"/>
                      <a:pt x="183" y="51"/>
                      <a:pt x="183" y="51"/>
                    </a:cubicBezTo>
                    <a:cubicBezTo>
                      <a:pt x="185" y="50"/>
                      <a:pt x="185" y="50"/>
                      <a:pt x="185" y="50"/>
                    </a:cubicBezTo>
                    <a:cubicBezTo>
                      <a:pt x="187" y="50"/>
                      <a:pt x="187" y="50"/>
                      <a:pt x="187" y="50"/>
                    </a:cubicBezTo>
                    <a:cubicBezTo>
                      <a:pt x="189" y="49"/>
                      <a:pt x="189" y="49"/>
                      <a:pt x="189" y="49"/>
                    </a:cubicBezTo>
                    <a:cubicBezTo>
                      <a:pt x="190" y="49"/>
                      <a:pt x="190" y="49"/>
                      <a:pt x="190" y="49"/>
                    </a:cubicBezTo>
                    <a:cubicBezTo>
                      <a:pt x="191" y="49"/>
                      <a:pt x="191" y="49"/>
                      <a:pt x="191" y="49"/>
                    </a:cubicBezTo>
                    <a:cubicBezTo>
                      <a:pt x="191" y="50"/>
                      <a:pt x="191" y="50"/>
                      <a:pt x="191" y="50"/>
                    </a:cubicBezTo>
                    <a:cubicBezTo>
                      <a:pt x="191" y="50"/>
                      <a:pt x="191" y="50"/>
                      <a:pt x="191" y="50"/>
                    </a:cubicBezTo>
                    <a:cubicBezTo>
                      <a:pt x="190" y="51"/>
                      <a:pt x="190" y="51"/>
                      <a:pt x="190" y="51"/>
                    </a:cubicBezTo>
                    <a:cubicBezTo>
                      <a:pt x="191" y="52"/>
                      <a:pt x="191" y="52"/>
                      <a:pt x="191" y="52"/>
                    </a:cubicBezTo>
                    <a:cubicBezTo>
                      <a:pt x="191" y="52"/>
                      <a:pt x="191" y="52"/>
                      <a:pt x="191" y="52"/>
                    </a:cubicBezTo>
                    <a:cubicBezTo>
                      <a:pt x="194" y="53"/>
                      <a:pt x="194" y="53"/>
                      <a:pt x="194" y="53"/>
                    </a:cubicBezTo>
                    <a:cubicBezTo>
                      <a:pt x="195" y="53"/>
                      <a:pt x="195" y="53"/>
                      <a:pt x="195" y="53"/>
                    </a:cubicBezTo>
                    <a:cubicBezTo>
                      <a:pt x="195" y="53"/>
                      <a:pt x="195" y="53"/>
                      <a:pt x="195" y="53"/>
                    </a:cubicBezTo>
                    <a:cubicBezTo>
                      <a:pt x="196" y="53"/>
                      <a:pt x="196" y="53"/>
                      <a:pt x="196" y="53"/>
                    </a:cubicBezTo>
                    <a:cubicBezTo>
                      <a:pt x="196" y="53"/>
                      <a:pt x="196" y="53"/>
                      <a:pt x="196" y="53"/>
                    </a:cubicBezTo>
                    <a:cubicBezTo>
                      <a:pt x="198" y="53"/>
                      <a:pt x="198" y="53"/>
                      <a:pt x="198" y="53"/>
                    </a:cubicBezTo>
                    <a:cubicBezTo>
                      <a:pt x="199" y="52"/>
                      <a:pt x="199" y="52"/>
                      <a:pt x="199" y="52"/>
                    </a:cubicBezTo>
                    <a:cubicBezTo>
                      <a:pt x="200" y="52"/>
                      <a:pt x="200" y="52"/>
                      <a:pt x="200" y="52"/>
                    </a:cubicBezTo>
                    <a:cubicBezTo>
                      <a:pt x="201" y="52"/>
                      <a:pt x="201" y="52"/>
                      <a:pt x="201" y="52"/>
                    </a:cubicBezTo>
                    <a:cubicBezTo>
                      <a:pt x="201" y="51"/>
                      <a:pt x="201" y="51"/>
                      <a:pt x="201" y="51"/>
                    </a:cubicBezTo>
                    <a:cubicBezTo>
                      <a:pt x="201" y="51"/>
                      <a:pt x="201" y="51"/>
                      <a:pt x="201" y="51"/>
                    </a:cubicBezTo>
                    <a:cubicBezTo>
                      <a:pt x="201" y="51"/>
                      <a:pt x="201" y="51"/>
                      <a:pt x="201" y="51"/>
                    </a:cubicBezTo>
                    <a:cubicBezTo>
                      <a:pt x="202" y="51"/>
                      <a:pt x="202" y="51"/>
                      <a:pt x="202" y="51"/>
                    </a:cubicBezTo>
                    <a:cubicBezTo>
                      <a:pt x="203" y="51"/>
                      <a:pt x="203" y="51"/>
                      <a:pt x="203" y="51"/>
                    </a:cubicBezTo>
                    <a:cubicBezTo>
                      <a:pt x="203" y="51"/>
                      <a:pt x="203" y="51"/>
                      <a:pt x="203" y="51"/>
                    </a:cubicBezTo>
                    <a:cubicBezTo>
                      <a:pt x="203" y="51"/>
                      <a:pt x="203" y="51"/>
                      <a:pt x="203" y="51"/>
                    </a:cubicBezTo>
                    <a:cubicBezTo>
                      <a:pt x="203" y="51"/>
                      <a:pt x="203" y="51"/>
                      <a:pt x="203" y="51"/>
                    </a:cubicBezTo>
                    <a:cubicBezTo>
                      <a:pt x="203" y="50"/>
                      <a:pt x="203" y="50"/>
                      <a:pt x="203" y="50"/>
                    </a:cubicBezTo>
                    <a:cubicBezTo>
                      <a:pt x="203" y="50"/>
                      <a:pt x="203" y="50"/>
                      <a:pt x="203" y="50"/>
                    </a:cubicBezTo>
                    <a:cubicBezTo>
                      <a:pt x="203" y="49"/>
                      <a:pt x="203" y="49"/>
                      <a:pt x="203" y="49"/>
                    </a:cubicBezTo>
                    <a:cubicBezTo>
                      <a:pt x="202" y="49"/>
                      <a:pt x="202" y="49"/>
                      <a:pt x="202" y="49"/>
                    </a:cubicBezTo>
                    <a:cubicBezTo>
                      <a:pt x="202" y="49"/>
                      <a:pt x="202" y="49"/>
                      <a:pt x="202" y="49"/>
                    </a:cubicBezTo>
                    <a:cubicBezTo>
                      <a:pt x="202" y="48"/>
                      <a:pt x="202" y="48"/>
                      <a:pt x="202" y="48"/>
                    </a:cubicBezTo>
                    <a:cubicBezTo>
                      <a:pt x="201" y="48"/>
                      <a:pt x="201" y="48"/>
                      <a:pt x="201" y="48"/>
                    </a:cubicBezTo>
                    <a:cubicBezTo>
                      <a:pt x="201" y="47"/>
                      <a:pt x="201" y="47"/>
                      <a:pt x="201" y="47"/>
                    </a:cubicBezTo>
                    <a:cubicBezTo>
                      <a:pt x="201" y="47"/>
                      <a:pt x="201" y="47"/>
                      <a:pt x="201" y="47"/>
                    </a:cubicBezTo>
                    <a:cubicBezTo>
                      <a:pt x="201" y="46"/>
                      <a:pt x="201" y="46"/>
                      <a:pt x="201" y="46"/>
                    </a:cubicBezTo>
                    <a:cubicBezTo>
                      <a:pt x="201" y="45"/>
                      <a:pt x="201" y="45"/>
                      <a:pt x="201" y="45"/>
                    </a:cubicBezTo>
                    <a:cubicBezTo>
                      <a:pt x="201" y="46"/>
                      <a:pt x="201" y="46"/>
                      <a:pt x="201" y="46"/>
                    </a:cubicBezTo>
                    <a:cubicBezTo>
                      <a:pt x="201" y="46"/>
                      <a:pt x="201" y="46"/>
                      <a:pt x="201" y="46"/>
                    </a:cubicBezTo>
                    <a:cubicBezTo>
                      <a:pt x="202" y="45"/>
                      <a:pt x="202" y="45"/>
                      <a:pt x="202" y="45"/>
                    </a:cubicBezTo>
                    <a:cubicBezTo>
                      <a:pt x="202" y="45"/>
                      <a:pt x="202" y="45"/>
                      <a:pt x="202" y="45"/>
                    </a:cubicBezTo>
                    <a:cubicBezTo>
                      <a:pt x="202" y="45"/>
                      <a:pt x="202" y="45"/>
                      <a:pt x="202" y="45"/>
                    </a:cubicBezTo>
                    <a:cubicBezTo>
                      <a:pt x="202" y="45"/>
                      <a:pt x="202" y="45"/>
                      <a:pt x="202" y="45"/>
                    </a:cubicBezTo>
                    <a:cubicBezTo>
                      <a:pt x="203" y="45"/>
                      <a:pt x="203" y="45"/>
                      <a:pt x="203" y="45"/>
                    </a:cubicBezTo>
                    <a:cubicBezTo>
                      <a:pt x="203" y="45"/>
                      <a:pt x="203" y="45"/>
                      <a:pt x="203" y="45"/>
                    </a:cubicBezTo>
                    <a:cubicBezTo>
                      <a:pt x="203" y="44"/>
                      <a:pt x="203" y="44"/>
                      <a:pt x="203" y="44"/>
                    </a:cubicBezTo>
                    <a:cubicBezTo>
                      <a:pt x="204" y="45"/>
                      <a:pt x="204" y="45"/>
                      <a:pt x="204" y="45"/>
                    </a:cubicBezTo>
                    <a:cubicBezTo>
                      <a:pt x="204" y="45"/>
                      <a:pt x="204" y="45"/>
                      <a:pt x="204" y="45"/>
                    </a:cubicBezTo>
                    <a:cubicBezTo>
                      <a:pt x="205" y="45"/>
                      <a:pt x="205" y="45"/>
                      <a:pt x="205" y="45"/>
                    </a:cubicBezTo>
                    <a:cubicBezTo>
                      <a:pt x="205" y="44"/>
                      <a:pt x="205" y="44"/>
                      <a:pt x="205" y="44"/>
                    </a:cubicBezTo>
                    <a:cubicBezTo>
                      <a:pt x="206" y="45"/>
                      <a:pt x="206" y="45"/>
                      <a:pt x="206" y="45"/>
                    </a:cubicBezTo>
                    <a:cubicBezTo>
                      <a:pt x="206" y="45"/>
                      <a:pt x="206" y="45"/>
                      <a:pt x="206" y="45"/>
                    </a:cubicBezTo>
                    <a:cubicBezTo>
                      <a:pt x="206" y="45"/>
                      <a:pt x="206" y="45"/>
                      <a:pt x="206" y="45"/>
                    </a:cubicBezTo>
                    <a:cubicBezTo>
                      <a:pt x="207" y="45"/>
                      <a:pt x="207" y="45"/>
                      <a:pt x="207" y="45"/>
                    </a:cubicBezTo>
                    <a:cubicBezTo>
                      <a:pt x="207" y="45"/>
                      <a:pt x="207" y="45"/>
                      <a:pt x="207" y="45"/>
                    </a:cubicBezTo>
                    <a:cubicBezTo>
                      <a:pt x="207" y="45"/>
                      <a:pt x="207" y="45"/>
                      <a:pt x="207" y="45"/>
                    </a:cubicBezTo>
                    <a:cubicBezTo>
                      <a:pt x="208" y="45"/>
                      <a:pt x="208" y="45"/>
                      <a:pt x="208" y="45"/>
                    </a:cubicBezTo>
                    <a:cubicBezTo>
                      <a:pt x="207" y="46"/>
                      <a:pt x="207" y="46"/>
                      <a:pt x="207" y="46"/>
                    </a:cubicBezTo>
                    <a:cubicBezTo>
                      <a:pt x="207" y="46"/>
                      <a:pt x="207" y="46"/>
                      <a:pt x="207" y="46"/>
                    </a:cubicBezTo>
                    <a:cubicBezTo>
                      <a:pt x="207" y="46"/>
                      <a:pt x="207" y="46"/>
                      <a:pt x="207" y="46"/>
                    </a:cubicBezTo>
                    <a:cubicBezTo>
                      <a:pt x="208" y="46"/>
                      <a:pt x="208" y="46"/>
                      <a:pt x="208" y="46"/>
                    </a:cubicBezTo>
                    <a:cubicBezTo>
                      <a:pt x="208" y="46"/>
                      <a:pt x="208" y="46"/>
                      <a:pt x="208" y="46"/>
                    </a:cubicBezTo>
                    <a:cubicBezTo>
                      <a:pt x="208" y="46"/>
                      <a:pt x="208" y="46"/>
                      <a:pt x="208" y="46"/>
                    </a:cubicBezTo>
                    <a:cubicBezTo>
                      <a:pt x="208" y="46"/>
                      <a:pt x="208" y="46"/>
                      <a:pt x="208" y="46"/>
                    </a:cubicBezTo>
                    <a:cubicBezTo>
                      <a:pt x="209" y="46"/>
                      <a:pt x="209" y="46"/>
                      <a:pt x="209" y="46"/>
                    </a:cubicBezTo>
                    <a:cubicBezTo>
                      <a:pt x="209" y="45"/>
                      <a:pt x="209" y="45"/>
                      <a:pt x="209" y="45"/>
                    </a:cubicBezTo>
                    <a:cubicBezTo>
                      <a:pt x="208" y="45"/>
                      <a:pt x="208" y="45"/>
                      <a:pt x="208" y="45"/>
                    </a:cubicBezTo>
                    <a:cubicBezTo>
                      <a:pt x="208" y="45"/>
                      <a:pt x="208" y="45"/>
                      <a:pt x="208" y="45"/>
                    </a:cubicBezTo>
                    <a:cubicBezTo>
                      <a:pt x="209" y="45"/>
                      <a:pt x="209" y="45"/>
                      <a:pt x="209" y="45"/>
                    </a:cubicBezTo>
                    <a:cubicBezTo>
                      <a:pt x="210" y="44"/>
                      <a:pt x="210" y="44"/>
                      <a:pt x="210" y="44"/>
                    </a:cubicBezTo>
                    <a:cubicBezTo>
                      <a:pt x="210" y="45"/>
                      <a:pt x="210" y="45"/>
                      <a:pt x="210" y="45"/>
                    </a:cubicBezTo>
                    <a:cubicBezTo>
                      <a:pt x="210" y="44"/>
                      <a:pt x="210" y="44"/>
                      <a:pt x="210" y="44"/>
                    </a:cubicBezTo>
                    <a:cubicBezTo>
                      <a:pt x="211" y="44"/>
                      <a:pt x="211" y="44"/>
                      <a:pt x="211" y="44"/>
                    </a:cubicBezTo>
                    <a:cubicBezTo>
                      <a:pt x="211" y="45"/>
                      <a:pt x="211" y="45"/>
                      <a:pt x="211" y="45"/>
                    </a:cubicBezTo>
                    <a:cubicBezTo>
                      <a:pt x="211" y="46"/>
                      <a:pt x="211" y="46"/>
                      <a:pt x="211" y="46"/>
                    </a:cubicBezTo>
                    <a:cubicBezTo>
                      <a:pt x="211" y="45"/>
                      <a:pt x="211" y="45"/>
                      <a:pt x="211" y="45"/>
                    </a:cubicBezTo>
                    <a:cubicBezTo>
                      <a:pt x="212" y="45"/>
                      <a:pt x="212" y="45"/>
                      <a:pt x="212" y="45"/>
                    </a:cubicBezTo>
                    <a:cubicBezTo>
                      <a:pt x="212" y="45"/>
                      <a:pt x="212" y="45"/>
                      <a:pt x="212" y="45"/>
                    </a:cubicBezTo>
                    <a:cubicBezTo>
                      <a:pt x="212" y="46"/>
                      <a:pt x="212" y="46"/>
                      <a:pt x="212" y="46"/>
                    </a:cubicBezTo>
                    <a:cubicBezTo>
                      <a:pt x="213" y="46"/>
                      <a:pt x="213" y="46"/>
                      <a:pt x="213" y="46"/>
                    </a:cubicBezTo>
                    <a:cubicBezTo>
                      <a:pt x="213" y="45"/>
                      <a:pt x="213" y="45"/>
                      <a:pt x="213" y="45"/>
                    </a:cubicBezTo>
                    <a:cubicBezTo>
                      <a:pt x="214" y="46"/>
                      <a:pt x="214" y="46"/>
                      <a:pt x="214" y="46"/>
                    </a:cubicBezTo>
                    <a:cubicBezTo>
                      <a:pt x="214" y="47"/>
                      <a:pt x="214" y="47"/>
                      <a:pt x="214" y="47"/>
                    </a:cubicBezTo>
                    <a:cubicBezTo>
                      <a:pt x="214" y="46"/>
                      <a:pt x="214" y="46"/>
                      <a:pt x="214" y="46"/>
                    </a:cubicBezTo>
                    <a:cubicBezTo>
                      <a:pt x="215" y="46"/>
                      <a:pt x="215" y="46"/>
                      <a:pt x="215" y="46"/>
                    </a:cubicBezTo>
                    <a:cubicBezTo>
                      <a:pt x="215" y="46"/>
                      <a:pt x="215" y="46"/>
                      <a:pt x="215" y="46"/>
                    </a:cubicBezTo>
                    <a:cubicBezTo>
                      <a:pt x="215" y="47"/>
                      <a:pt x="215" y="47"/>
                      <a:pt x="215" y="47"/>
                    </a:cubicBezTo>
                    <a:cubicBezTo>
                      <a:pt x="215" y="47"/>
                      <a:pt x="215" y="47"/>
                      <a:pt x="215" y="47"/>
                    </a:cubicBezTo>
                    <a:cubicBezTo>
                      <a:pt x="215" y="47"/>
                      <a:pt x="215" y="47"/>
                      <a:pt x="215" y="47"/>
                    </a:cubicBezTo>
                    <a:cubicBezTo>
                      <a:pt x="216" y="47"/>
                      <a:pt x="216" y="47"/>
                      <a:pt x="216" y="47"/>
                    </a:cubicBezTo>
                    <a:cubicBezTo>
                      <a:pt x="216" y="48"/>
                      <a:pt x="216" y="48"/>
                      <a:pt x="216" y="48"/>
                    </a:cubicBezTo>
                    <a:cubicBezTo>
                      <a:pt x="216" y="48"/>
                      <a:pt x="216" y="48"/>
                      <a:pt x="216" y="48"/>
                    </a:cubicBezTo>
                    <a:cubicBezTo>
                      <a:pt x="217" y="48"/>
                      <a:pt x="217" y="48"/>
                      <a:pt x="217" y="48"/>
                    </a:cubicBezTo>
                    <a:cubicBezTo>
                      <a:pt x="217" y="48"/>
                      <a:pt x="217" y="48"/>
                      <a:pt x="217" y="48"/>
                    </a:cubicBezTo>
                    <a:cubicBezTo>
                      <a:pt x="216" y="49"/>
                      <a:pt x="216" y="49"/>
                      <a:pt x="216" y="49"/>
                    </a:cubicBezTo>
                    <a:cubicBezTo>
                      <a:pt x="216" y="50"/>
                      <a:pt x="216" y="50"/>
                      <a:pt x="216" y="50"/>
                    </a:cubicBezTo>
                    <a:cubicBezTo>
                      <a:pt x="217" y="49"/>
                      <a:pt x="217" y="49"/>
                      <a:pt x="217" y="49"/>
                    </a:cubicBezTo>
                    <a:cubicBezTo>
                      <a:pt x="218" y="49"/>
                      <a:pt x="218" y="49"/>
                      <a:pt x="218" y="49"/>
                    </a:cubicBezTo>
                    <a:cubicBezTo>
                      <a:pt x="218" y="49"/>
                      <a:pt x="218" y="49"/>
                      <a:pt x="218" y="49"/>
                    </a:cubicBezTo>
                    <a:cubicBezTo>
                      <a:pt x="217" y="50"/>
                      <a:pt x="217" y="50"/>
                      <a:pt x="217" y="50"/>
                    </a:cubicBezTo>
                    <a:cubicBezTo>
                      <a:pt x="217" y="51"/>
                      <a:pt x="217" y="51"/>
                      <a:pt x="217" y="51"/>
                    </a:cubicBezTo>
                    <a:cubicBezTo>
                      <a:pt x="218" y="51"/>
                      <a:pt x="218" y="51"/>
                      <a:pt x="218" y="51"/>
                    </a:cubicBezTo>
                    <a:cubicBezTo>
                      <a:pt x="218" y="51"/>
                      <a:pt x="218" y="51"/>
                      <a:pt x="218" y="51"/>
                    </a:cubicBezTo>
                    <a:cubicBezTo>
                      <a:pt x="218" y="51"/>
                      <a:pt x="218" y="51"/>
                      <a:pt x="218" y="51"/>
                    </a:cubicBezTo>
                    <a:cubicBezTo>
                      <a:pt x="219" y="51"/>
                      <a:pt x="219" y="51"/>
                      <a:pt x="219" y="51"/>
                    </a:cubicBezTo>
                    <a:cubicBezTo>
                      <a:pt x="219" y="51"/>
                      <a:pt x="219" y="51"/>
                      <a:pt x="219" y="51"/>
                    </a:cubicBezTo>
                    <a:cubicBezTo>
                      <a:pt x="219" y="51"/>
                      <a:pt x="219" y="51"/>
                      <a:pt x="219" y="51"/>
                    </a:cubicBezTo>
                    <a:cubicBezTo>
                      <a:pt x="220" y="52"/>
                      <a:pt x="220" y="52"/>
                      <a:pt x="220" y="52"/>
                    </a:cubicBezTo>
                    <a:cubicBezTo>
                      <a:pt x="220" y="53"/>
                      <a:pt x="220" y="53"/>
                      <a:pt x="220" y="53"/>
                    </a:cubicBezTo>
                    <a:cubicBezTo>
                      <a:pt x="220" y="52"/>
                      <a:pt x="220" y="52"/>
                      <a:pt x="220" y="52"/>
                    </a:cubicBezTo>
                    <a:cubicBezTo>
                      <a:pt x="220" y="53"/>
                      <a:pt x="220" y="53"/>
                      <a:pt x="220" y="53"/>
                    </a:cubicBezTo>
                    <a:cubicBezTo>
                      <a:pt x="221" y="53"/>
                      <a:pt x="221" y="53"/>
                      <a:pt x="221" y="53"/>
                    </a:cubicBezTo>
                    <a:cubicBezTo>
                      <a:pt x="221" y="53"/>
                      <a:pt x="221" y="53"/>
                      <a:pt x="221" y="53"/>
                    </a:cubicBezTo>
                    <a:cubicBezTo>
                      <a:pt x="220" y="54"/>
                      <a:pt x="220" y="54"/>
                      <a:pt x="220" y="54"/>
                    </a:cubicBezTo>
                    <a:cubicBezTo>
                      <a:pt x="220" y="54"/>
                      <a:pt x="220" y="54"/>
                      <a:pt x="220" y="54"/>
                    </a:cubicBezTo>
                    <a:cubicBezTo>
                      <a:pt x="219" y="54"/>
                      <a:pt x="219" y="54"/>
                      <a:pt x="219" y="54"/>
                    </a:cubicBezTo>
                    <a:cubicBezTo>
                      <a:pt x="218" y="54"/>
                      <a:pt x="218" y="54"/>
                      <a:pt x="218" y="54"/>
                    </a:cubicBezTo>
                    <a:cubicBezTo>
                      <a:pt x="217" y="54"/>
                      <a:pt x="217" y="54"/>
                      <a:pt x="217" y="54"/>
                    </a:cubicBezTo>
                    <a:cubicBezTo>
                      <a:pt x="217" y="54"/>
                      <a:pt x="217" y="54"/>
                      <a:pt x="217" y="54"/>
                    </a:cubicBezTo>
                    <a:cubicBezTo>
                      <a:pt x="218" y="55"/>
                      <a:pt x="218" y="55"/>
                      <a:pt x="218" y="55"/>
                    </a:cubicBezTo>
                    <a:cubicBezTo>
                      <a:pt x="219" y="55"/>
                      <a:pt x="219" y="55"/>
                      <a:pt x="219" y="55"/>
                    </a:cubicBezTo>
                    <a:cubicBezTo>
                      <a:pt x="219" y="55"/>
                      <a:pt x="219" y="55"/>
                      <a:pt x="219" y="55"/>
                    </a:cubicBezTo>
                    <a:cubicBezTo>
                      <a:pt x="220" y="56"/>
                      <a:pt x="220" y="56"/>
                      <a:pt x="220" y="56"/>
                    </a:cubicBezTo>
                    <a:cubicBezTo>
                      <a:pt x="221" y="56"/>
                      <a:pt x="221" y="56"/>
                      <a:pt x="221" y="56"/>
                    </a:cubicBezTo>
                    <a:cubicBezTo>
                      <a:pt x="222" y="56"/>
                      <a:pt x="222" y="56"/>
                      <a:pt x="222" y="56"/>
                    </a:cubicBezTo>
                    <a:cubicBezTo>
                      <a:pt x="222" y="55"/>
                      <a:pt x="222" y="55"/>
                      <a:pt x="222" y="55"/>
                    </a:cubicBezTo>
                    <a:cubicBezTo>
                      <a:pt x="221" y="55"/>
                      <a:pt x="221" y="55"/>
                      <a:pt x="221" y="55"/>
                    </a:cubicBezTo>
                    <a:cubicBezTo>
                      <a:pt x="221" y="54"/>
                      <a:pt x="221" y="54"/>
                      <a:pt x="221" y="54"/>
                    </a:cubicBezTo>
                    <a:cubicBezTo>
                      <a:pt x="221" y="54"/>
                      <a:pt x="221" y="54"/>
                      <a:pt x="221" y="54"/>
                    </a:cubicBezTo>
                    <a:cubicBezTo>
                      <a:pt x="222" y="55"/>
                      <a:pt x="222" y="55"/>
                      <a:pt x="222" y="55"/>
                    </a:cubicBezTo>
                    <a:cubicBezTo>
                      <a:pt x="223" y="55"/>
                      <a:pt x="223" y="55"/>
                      <a:pt x="223" y="55"/>
                    </a:cubicBezTo>
                    <a:cubicBezTo>
                      <a:pt x="223" y="56"/>
                      <a:pt x="223" y="56"/>
                      <a:pt x="223" y="56"/>
                    </a:cubicBezTo>
                    <a:cubicBezTo>
                      <a:pt x="222" y="56"/>
                      <a:pt x="222" y="56"/>
                      <a:pt x="222" y="56"/>
                    </a:cubicBezTo>
                    <a:cubicBezTo>
                      <a:pt x="221" y="57"/>
                      <a:pt x="221" y="57"/>
                      <a:pt x="221" y="57"/>
                    </a:cubicBezTo>
                    <a:cubicBezTo>
                      <a:pt x="222" y="57"/>
                      <a:pt x="222" y="57"/>
                      <a:pt x="222" y="57"/>
                    </a:cubicBezTo>
                    <a:cubicBezTo>
                      <a:pt x="222" y="57"/>
                      <a:pt x="222" y="57"/>
                      <a:pt x="222" y="57"/>
                    </a:cubicBezTo>
                    <a:cubicBezTo>
                      <a:pt x="222" y="57"/>
                      <a:pt x="222" y="57"/>
                      <a:pt x="222" y="57"/>
                    </a:cubicBezTo>
                    <a:cubicBezTo>
                      <a:pt x="223" y="57"/>
                      <a:pt x="223" y="57"/>
                      <a:pt x="223" y="57"/>
                    </a:cubicBezTo>
                    <a:cubicBezTo>
                      <a:pt x="225" y="58"/>
                      <a:pt x="225" y="58"/>
                      <a:pt x="225" y="58"/>
                    </a:cubicBezTo>
                    <a:cubicBezTo>
                      <a:pt x="225" y="59"/>
                      <a:pt x="225" y="59"/>
                      <a:pt x="225" y="59"/>
                    </a:cubicBezTo>
                    <a:cubicBezTo>
                      <a:pt x="226" y="59"/>
                      <a:pt x="226" y="59"/>
                      <a:pt x="226" y="59"/>
                    </a:cubicBezTo>
                    <a:cubicBezTo>
                      <a:pt x="227" y="60"/>
                      <a:pt x="227" y="60"/>
                      <a:pt x="227" y="60"/>
                    </a:cubicBezTo>
                    <a:cubicBezTo>
                      <a:pt x="228" y="61"/>
                      <a:pt x="228" y="61"/>
                      <a:pt x="228" y="61"/>
                    </a:cubicBezTo>
                    <a:cubicBezTo>
                      <a:pt x="229" y="61"/>
                      <a:pt x="229" y="61"/>
                      <a:pt x="229" y="61"/>
                    </a:cubicBezTo>
                    <a:cubicBezTo>
                      <a:pt x="229" y="60"/>
                      <a:pt x="229" y="60"/>
                      <a:pt x="229" y="60"/>
                    </a:cubicBezTo>
                    <a:cubicBezTo>
                      <a:pt x="229" y="60"/>
                      <a:pt x="229" y="60"/>
                      <a:pt x="229" y="60"/>
                    </a:cubicBezTo>
                    <a:cubicBezTo>
                      <a:pt x="229" y="60"/>
                      <a:pt x="229" y="60"/>
                      <a:pt x="229" y="60"/>
                    </a:cubicBezTo>
                    <a:cubicBezTo>
                      <a:pt x="230" y="60"/>
                      <a:pt x="230" y="60"/>
                      <a:pt x="230" y="60"/>
                    </a:cubicBezTo>
                    <a:cubicBezTo>
                      <a:pt x="230" y="61"/>
                      <a:pt x="230" y="61"/>
                      <a:pt x="230" y="61"/>
                    </a:cubicBezTo>
                    <a:cubicBezTo>
                      <a:pt x="230" y="61"/>
                      <a:pt x="230" y="61"/>
                      <a:pt x="230" y="61"/>
                    </a:cubicBezTo>
                    <a:cubicBezTo>
                      <a:pt x="231" y="61"/>
                      <a:pt x="231" y="61"/>
                      <a:pt x="231" y="61"/>
                    </a:cubicBezTo>
                    <a:cubicBezTo>
                      <a:pt x="231" y="61"/>
                      <a:pt x="231" y="61"/>
                      <a:pt x="231" y="61"/>
                    </a:cubicBezTo>
                    <a:cubicBezTo>
                      <a:pt x="230" y="58"/>
                      <a:pt x="230" y="58"/>
                      <a:pt x="230" y="58"/>
                    </a:cubicBezTo>
                    <a:cubicBezTo>
                      <a:pt x="230" y="56"/>
                      <a:pt x="230" y="56"/>
                      <a:pt x="230" y="56"/>
                    </a:cubicBezTo>
                    <a:cubicBezTo>
                      <a:pt x="229" y="54"/>
                      <a:pt x="229" y="54"/>
                      <a:pt x="229" y="54"/>
                    </a:cubicBezTo>
                    <a:cubicBezTo>
                      <a:pt x="229" y="53"/>
                      <a:pt x="229" y="53"/>
                      <a:pt x="229" y="53"/>
                    </a:cubicBezTo>
                    <a:cubicBezTo>
                      <a:pt x="228" y="52"/>
                      <a:pt x="228" y="52"/>
                      <a:pt x="228" y="52"/>
                    </a:cubicBezTo>
                    <a:cubicBezTo>
                      <a:pt x="228" y="51"/>
                      <a:pt x="228" y="51"/>
                      <a:pt x="228" y="51"/>
                    </a:cubicBezTo>
                    <a:cubicBezTo>
                      <a:pt x="229" y="52"/>
                      <a:pt x="229" y="52"/>
                      <a:pt x="229" y="52"/>
                    </a:cubicBezTo>
                    <a:cubicBezTo>
                      <a:pt x="229" y="52"/>
                      <a:pt x="229" y="52"/>
                      <a:pt x="229" y="52"/>
                    </a:cubicBezTo>
                    <a:cubicBezTo>
                      <a:pt x="230" y="53"/>
                      <a:pt x="230" y="53"/>
                      <a:pt x="230" y="53"/>
                    </a:cubicBezTo>
                    <a:cubicBezTo>
                      <a:pt x="230" y="53"/>
                      <a:pt x="230" y="53"/>
                      <a:pt x="230" y="53"/>
                    </a:cubicBezTo>
                    <a:cubicBezTo>
                      <a:pt x="231" y="54"/>
                      <a:pt x="231" y="54"/>
                      <a:pt x="231" y="54"/>
                    </a:cubicBezTo>
                    <a:cubicBezTo>
                      <a:pt x="232" y="54"/>
                      <a:pt x="232" y="54"/>
                      <a:pt x="232" y="54"/>
                    </a:cubicBezTo>
                    <a:cubicBezTo>
                      <a:pt x="234" y="54"/>
                      <a:pt x="234" y="54"/>
                      <a:pt x="234" y="54"/>
                    </a:cubicBezTo>
                    <a:cubicBezTo>
                      <a:pt x="235" y="54"/>
                      <a:pt x="235" y="54"/>
                      <a:pt x="235" y="54"/>
                    </a:cubicBezTo>
                    <a:cubicBezTo>
                      <a:pt x="235" y="54"/>
                      <a:pt x="235" y="54"/>
                      <a:pt x="235" y="54"/>
                    </a:cubicBezTo>
                    <a:cubicBezTo>
                      <a:pt x="236" y="54"/>
                      <a:pt x="236" y="54"/>
                      <a:pt x="236" y="54"/>
                    </a:cubicBezTo>
                    <a:cubicBezTo>
                      <a:pt x="236" y="54"/>
                      <a:pt x="236" y="54"/>
                      <a:pt x="236" y="54"/>
                    </a:cubicBezTo>
                    <a:cubicBezTo>
                      <a:pt x="235" y="53"/>
                      <a:pt x="235" y="53"/>
                      <a:pt x="235" y="53"/>
                    </a:cubicBezTo>
                    <a:cubicBezTo>
                      <a:pt x="236" y="53"/>
                      <a:pt x="236" y="53"/>
                      <a:pt x="236" y="53"/>
                    </a:cubicBezTo>
                    <a:cubicBezTo>
                      <a:pt x="235" y="53"/>
                      <a:pt x="235" y="53"/>
                      <a:pt x="235" y="53"/>
                    </a:cubicBezTo>
                    <a:cubicBezTo>
                      <a:pt x="235" y="52"/>
                      <a:pt x="235" y="52"/>
                      <a:pt x="235" y="52"/>
                    </a:cubicBezTo>
                    <a:cubicBezTo>
                      <a:pt x="235" y="52"/>
                      <a:pt x="235" y="52"/>
                      <a:pt x="235" y="52"/>
                    </a:cubicBezTo>
                    <a:cubicBezTo>
                      <a:pt x="237" y="51"/>
                      <a:pt x="237" y="51"/>
                      <a:pt x="237" y="51"/>
                    </a:cubicBezTo>
                    <a:cubicBezTo>
                      <a:pt x="238" y="51"/>
                      <a:pt x="238" y="51"/>
                      <a:pt x="238" y="51"/>
                    </a:cubicBezTo>
                    <a:cubicBezTo>
                      <a:pt x="238" y="51"/>
                      <a:pt x="238" y="51"/>
                      <a:pt x="238" y="51"/>
                    </a:cubicBezTo>
                    <a:cubicBezTo>
                      <a:pt x="239" y="51"/>
                      <a:pt x="239" y="51"/>
                      <a:pt x="239" y="51"/>
                    </a:cubicBezTo>
                    <a:cubicBezTo>
                      <a:pt x="240" y="51"/>
                      <a:pt x="240" y="51"/>
                      <a:pt x="240" y="51"/>
                    </a:cubicBezTo>
                    <a:cubicBezTo>
                      <a:pt x="240" y="52"/>
                      <a:pt x="240" y="52"/>
                      <a:pt x="240" y="52"/>
                    </a:cubicBezTo>
                    <a:cubicBezTo>
                      <a:pt x="241" y="52"/>
                      <a:pt x="241" y="52"/>
                      <a:pt x="241" y="52"/>
                    </a:cubicBezTo>
                    <a:cubicBezTo>
                      <a:pt x="242" y="53"/>
                      <a:pt x="242" y="53"/>
                      <a:pt x="242" y="53"/>
                    </a:cubicBezTo>
                    <a:cubicBezTo>
                      <a:pt x="243" y="53"/>
                      <a:pt x="243" y="53"/>
                      <a:pt x="243" y="53"/>
                    </a:cubicBezTo>
                    <a:cubicBezTo>
                      <a:pt x="243" y="54"/>
                      <a:pt x="243" y="54"/>
                      <a:pt x="243" y="54"/>
                    </a:cubicBezTo>
                    <a:cubicBezTo>
                      <a:pt x="244" y="54"/>
                      <a:pt x="244" y="54"/>
                      <a:pt x="244" y="54"/>
                    </a:cubicBezTo>
                    <a:cubicBezTo>
                      <a:pt x="243" y="53"/>
                      <a:pt x="243" y="53"/>
                      <a:pt x="243" y="53"/>
                    </a:cubicBezTo>
                    <a:cubicBezTo>
                      <a:pt x="243" y="53"/>
                      <a:pt x="243" y="53"/>
                      <a:pt x="243" y="53"/>
                    </a:cubicBezTo>
                    <a:cubicBezTo>
                      <a:pt x="244" y="53"/>
                      <a:pt x="244" y="53"/>
                      <a:pt x="244" y="53"/>
                    </a:cubicBezTo>
                    <a:cubicBezTo>
                      <a:pt x="245" y="53"/>
                      <a:pt x="245" y="53"/>
                      <a:pt x="245" y="53"/>
                    </a:cubicBezTo>
                    <a:cubicBezTo>
                      <a:pt x="244" y="52"/>
                      <a:pt x="244" y="52"/>
                      <a:pt x="244" y="52"/>
                    </a:cubicBezTo>
                    <a:cubicBezTo>
                      <a:pt x="244" y="52"/>
                      <a:pt x="244" y="52"/>
                      <a:pt x="244" y="52"/>
                    </a:cubicBezTo>
                    <a:cubicBezTo>
                      <a:pt x="244" y="51"/>
                      <a:pt x="244" y="51"/>
                      <a:pt x="244" y="51"/>
                    </a:cubicBezTo>
                    <a:cubicBezTo>
                      <a:pt x="243" y="52"/>
                      <a:pt x="243" y="52"/>
                      <a:pt x="243" y="52"/>
                    </a:cubicBezTo>
                    <a:cubicBezTo>
                      <a:pt x="242" y="52"/>
                      <a:pt x="242" y="52"/>
                      <a:pt x="242" y="52"/>
                    </a:cubicBezTo>
                    <a:cubicBezTo>
                      <a:pt x="242" y="51"/>
                      <a:pt x="242" y="51"/>
                      <a:pt x="242" y="51"/>
                    </a:cubicBezTo>
                    <a:cubicBezTo>
                      <a:pt x="242" y="50"/>
                      <a:pt x="242" y="50"/>
                      <a:pt x="242" y="50"/>
                    </a:cubicBezTo>
                    <a:cubicBezTo>
                      <a:pt x="242" y="50"/>
                      <a:pt x="242" y="50"/>
                      <a:pt x="242" y="50"/>
                    </a:cubicBezTo>
                    <a:cubicBezTo>
                      <a:pt x="243" y="50"/>
                      <a:pt x="243" y="50"/>
                      <a:pt x="243" y="50"/>
                    </a:cubicBezTo>
                    <a:cubicBezTo>
                      <a:pt x="243" y="50"/>
                      <a:pt x="243" y="50"/>
                      <a:pt x="243" y="50"/>
                    </a:cubicBezTo>
                    <a:cubicBezTo>
                      <a:pt x="243" y="49"/>
                      <a:pt x="243" y="49"/>
                      <a:pt x="243" y="49"/>
                    </a:cubicBezTo>
                    <a:cubicBezTo>
                      <a:pt x="243" y="49"/>
                      <a:pt x="243" y="49"/>
                      <a:pt x="243" y="49"/>
                    </a:cubicBezTo>
                    <a:cubicBezTo>
                      <a:pt x="244" y="50"/>
                      <a:pt x="244" y="50"/>
                      <a:pt x="244" y="50"/>
                    </a:cubicBezTo>
                    <a:cubicBezTo>
                      <a:pt x="245" y="50"/>
                      <a:pt x="245" y="50"/>
                      <a:pt x="245" y="50"/>
                    </a:cubicBezTo>
                    <a:cubicBezTo>
                      <a:pt x="245" y="50"/>
                      <a:pt x="245" y="50"/>
                      <a:pt x="245" y="50"/>
                    </a:cubicBezTo>
                    <a:cubicBezTo>
                      <a:pt x="245" y="50"/>
                      <a:pt x="245" y="50"/>
                      <a:pt x="245" y="50"/>
                    </a:cubicBezTo>
                    <a:cubicBezTo>
                      <a:pt x="246" y="50"/>
                      <a:pt x="246" y="50"/>
                      <a:pt x="246" y="50"/>
                    </a:cubicBezTo>
                    <a:cubicBezTo>
                      <a:pt x="246" y="50"/>
                      <a:pt x="246" y="50"/>
                      <a:pt x="246" y="50"/>
                    </a:cubicBezTo>
                    <a:cubicBezTo>
                      <a:pt x="246" y="49"/>
                      <a:pt x="246" y="49"/>
                      <a:pt x="246" y="49"/>
                    </a:cubicBezTo>
                    <a:cubicBezTo>
                      <a:pt x="247" y="50"/>
                      <a:pt x="247" y="50"/>
                      <a:pt x="247" y="50"/>
                    </a:cubicBezTo>
                    <a:cubicBezTo>
                      <a:pt x="247" y="49"/>
                      <a:pt x="247" y="49"/>
                      <a:pt x="247" y="49"/>
                    </a:cubicBezTo>
                    <a:cubicBezTo>
                      <a:pt x="246" y="48"/>
                      <a:pt x="246" y="48"/>
                      <a:pt x="246" y="48"/>
                    </a:cubicBezTo>
                    <a:cubicBezTo>
                      <a:pt x="245" y="48"/>
                      <a:pt x="245" y="48"/>
                      <a:pt x="245" y="48"/>
                    </a:cubicBezTo>
                    <a:cubicBezTo>
                      <a:pt x="244" y="47"/>
                      <a:pt x="244" y="47"/>
                      <a:pt x="244" y="47"/>
                    </a:cubicBezTo>
                    <a:cubicBezTo>
                      <a:pt x="245" y="47"/>
                      <a:pt x="245" y="47"/>
                      <a:pt x="245" y="47"/>
                    </a:cubicBezTo>
                    <a:cubicBezTo>
                      <a:pt x="244" y="46"/>
                      <a:pt x="244" y="46"/>
                      <a:pt x="244" y="46"/>
                    </a:cubicBezTo>
                    <a:cubicBezTo>
                      <a:pt x="244" y="46"/>
                      <a:pt x="244" y="46"/>
                      <a:pt x="244" y="46"/>
                    </a:cubicBezTo>
                    <a:cubicBezTo>
                      <a:pt x="243" y="46"/>
                      <a:pt x="243" y="46"/>
                      <a:pt x="243" y="46"/>
                    </a:cubicBezTo>
                    <a:cubicBezTo>
                      <a:pt x="244" y="46"/>
                      <a:pt x="244" y="46"/>
                      <a:pt x="244" y="46"/>
                    </a:cubicBezTo>
                    <a:cubicBezTo>
                      <a:pt x="243" y="45"/>
                      <a:pt x="243" y="45"/>
                      <a:pt x="243" y="45"/>
                    </a:cubicBezTo>
                    <a:cubicBezTo>
                      <a:pt x="244" y="45"/>
                      <a:pt x="244" y="45"/>
                      <a:pt x="244" y="45"/>
                    </a:cubicBezTo>
                    <a:cubicBezTo>
                      <a:pt x="243" y="44"/>
                      <a:pt x="243" y="44"/>
                      <a:pt x="243" y="44"/>
                    </a:cubicBezTo>
                    <a:cubicBezTo>
                      <a:pt x="244" y="44"/>
                      <a:pt x="244" y="44"/>
                      <a:pt x="244" y="44"/>
                    </a:cubicBezTo>
                    <a:cubicBezTo>
                      <a:pt x="244" y="43"/>
                      <a:pt x="244" y="43"/>
                      <a:pt x="244" y="43"/>
                    </a:cubicBezTo>
                    <a:cubicBezTo>
                      <a:pt x="243" y="44"/>
                      <a:pt x="243" y="44"/>
                      <a:pt x="243" y="44"/>
                    </a:cubicBezTo>
                    <a:cubicBezTo>
                      <a:pt x="243" y="44"/>
                      <a:pt x="243" y="44"/>
                      <a:pt x="243" y="44"/>
                    </a:cubicBezTo>
                    <a:cubicBezTo>
                      <a:pt x="243" y="45"/>
                      <a:pt x="243" y="45"/>
                      <a:pt x="243" y="45"/>
                    </a:cubicBezTo>
                    <a:cubicBezTo>
                      <a:pt x="241" y="45"/>
                      <a:pt x="241" y="45"/>
                      <a:pt x="241" y="45"/>
                    </a:cubicBezTo>
                    <a:cubicBezTo>
                      <a:pt x="241" y="44"/>
                      <a:pt x="241" y="44"/>
                      <a:pt x="241" y="44"/>
                    </a:cubicBezTo>
                    <a:cubicBezTo>
                      <a:pt x="241" y="43"/>
                      <a:pt x="241" y="43"/>
                      <a:pt x="241" y="43"/>
                    </a:cubicBezTo>
                    <a:cubicBezTo>
                      <a:pt x="241" y="42"/>
                      <a:pt x="241" y="42"/>
                      <a:pt x="241" y="42"/>
                    </a:cubicBezTo>
                    <a:cubicBezTo>
                      <a:pt x="242" y="42"/>
                      <a:pt x="242" y="42"/>
                      <a:pt x="242" y="42"/>
                    </a:cubicBezTo>
                    <a:cubicBezTo>
                      <a:pt x="243" y="42"/>
                      <a:pt x="243" y="42"/>
                      <a:pt x="243" y="42"/>
                    </a:cubicBezTo>
                    <a:cubicBezTo>
                      <a:pt x="244" y="41"/>
                      <a:pt x="244" y="41"/>
                      <a:pt x="244" y="41"/>
                    </a:cubicBezTo>
                    <a:cubicBezTo>
                      <a:pt x="244" y="41"/>
                      <a:pt x="244" y="41"/>
                      <a:pt x="244" y="41"/>
                    </a:cubicBezTo>
                    <a:cubicBezTo>
                      <a:pt x="243" y="40"/>
                      <a:pt x="243" y="40"/>
                      <a:pt x="243" y="40"/>
                    </a:cubicBezTo>
                    <a:cubicBezTo>
                      <a:pt x="243" y="40"/>
                      <a:pt x="243" y="40"/>
                      <a:pt x="243" y="40"/>
                    </a:cubicBezTo>
                    <a:cubicBezTo>
                      <a:pt x="242" y="40"/>
                      <a:pt x="242" y="40"/>
                      <a:pt x="242" y="40"/>
                    </a:cubicBezTo>
                    <a:cubicBezTo>
                      <a:pt x="241" y="40"/>
                      <a:pt x="241" y="40"/>
                      <a:pt x="241" y="40"/>
                    </a:cubicBezTo>
                    <a:cubicBezTo>
                      <a:pt x="241" y="39"/>
                      <a:pt x="241" y="39"/>
                      <a:pt x="241" y="39"/>
                    </a:cubicBezTo>
                    <a:cubicBezTo>
                      <a:pt x="241" y="39"/>
                      <a:pt x="241" y="39"/>
                      <a:pt x="241" y="39"/>
                    </a:cubicBezTo>
                    <a:cubicBezTo>
                      <a:pt x="243" y="38"/>
                      <a:pt x="243" y="38"/>
                      <a:pt x="243" y="38"/>
                    </a:cubicBezTo>
                    <a:cubicBezTo>
                      <a:pt x="244" y="39"/>
                      <a:pt x="244" y="39"/>
                      <a:pt x="244" y="39"/>
                    </a:cubicBezTo>
                    <a:cubicBezTo>
                      <a:pt x="245" y="39"/>
                      <a:pt x="245" y="39"/>
                      <a:pt x="245" y="39"/>
                    </a:cubicBezTo>
                    <a:cubicBezTo>
                      <a:pt x="247" y="39"/>
                      <a:pt x="247" y="39"/>
                      <a:pt x="247" y="39"/>
                    </a:cubicBezTo>
                    <a:cubicBezTo>
                      <a:pt x="251" y="38"/>
                      <a:pt x="251" y="38"/>
                      <a:pt x="251" y="38"/>
                    </a:cubicBezTo>
                    <a:cubicBezTo>
                      <a:pt x="251" y="38"/>
                      <a:pt x="251" y="38"/>
                      <a:pt x="251" y="38"/>
                    </a:cubicBezTo>
                    <a:cubicBezTo>
                      <a:pt x="254" y="38"/>
                      <a:pt x="254" y="38"/>
                      <a:pt x="254" y="38"/>
                    </a:cubicBezTo>
                    <a:cubicBezTo>
                      <a:pt x="255" y="38"/>
                      <a:pt x="255" y="38"/>
                      <a:pt x="255" y="38"/>
                    </a:cubicBezTo>
                    <a:cubicBezTo>
                      <a:pt x="256" y="38"/>
                      <a:pt x="256" y="38"/>
                      <a:pt x="256" y="38"/>
                    </a:cubicBezTo>
                    <a:cubicBezTo>
                      <a:pt x="257" y="38"/>
                      <a:pt x="257" y="38"/>
                      <a:pt x="257" y="38"/>
                    </a:cubicBezTo>
                    <a:cubicBezTo>
                      <a:pt x="256" y="38"/>
                      <a:pt x="256" y="38"/>
                      <a:pt x="256" y="38"/>
                    </a:cubicBezTo>
                    <a:cubicBezTo>
                      <a:pt x="254" y="39"/>
                      <a:pt x="254" y="39"/>
                      <a:pt x="254" y="39"/>
                    </a:cubicBezTo>
                    <a:cubicBezTo>
                      <a:pt x="254" y="39"/>
                      <a:pt x="254" y="39"/>
                      <a:pt x="254" y="39"/>
                    </a:cubicBezTo>
                    <a:cubicBezTo>
                      <a:pt x="253" y="39"/>
                      <a:pt x="253" y="39"/>
                      <a:pt x="253" y="39"/>
                    </a:cubicBezTo>
                    <a:cubicBezTo>
                      <a:pt x="253" y="39"/>
                      <a:pt x="253" y="39"/>
                      <a:pt x="253" y="39"/>
                    </a:cubicBezTo>
                    <a:cubicBezTo>
                      <a:pt x="252" y="40"/>
                      <a:pt x="252" y="40"/>
                      <a:pt x="252" y="40"/>
                    </a:cubicBezTo>
                    <a:cubicBezTo>
                      <a:pt x="253" y="41"/>
                      <a:pt x="253" y="41"/>
                      <a:pt x="253" y="41"/>
                    </a:cubicBezTo>
                    <a:cubicBezTo>
                      <a:pt x="252" y="41"/>
                      <a:pt x="252" y="41"/>
                      <a:pt x="252" y="41"/>
                    </a:cubicBezTo>
                    <a:cubicBezTo>
                      <a:pt x="252" y="41"/>
                      <a:pt x="252" y="41"/>
                      <a:pt x="252" y="41"/>
                    </a:cubicBezTo>
                    <a:cubicBezTo>
                      <a:pt x="253" y="42"/>
                      <a:pt x="253" y="42"/>
                      <a:pt x="253" y="42"/>
                    </a:cubicBezTo>
                    <a:cubicBezTo>
                      <a:pt x="254" y="41"/>
                      <a:pt x="254" y="41"/>
                      <a:pt x="254" y="41"/>
                    </a:cubicBezTo>
                    <a:cubicBezTo>
                      <a:pt x="254" y="40"/>
                      <a:pt x="254" y="40"/>
                      <a:pt x="254" y="40"/>
                    </a:cubicBezTo>
                    <a:cubicBezTo>
                      <a:pt x="255" y="39"/>
                      <a:pt x="255" y="39"/>
                      <a:pt x="255" y="39"/>
                    </a:cubicBezTo>
                    <a:cubicBezTo>
                      <a:pt x="257" y="39"/>
                      <a:pt x="257" y="39"/>
                      <a:pt x="257" y="39"/>
                    </a:cubicBezTo>
                    <a:cubicBezTo>
                      <a:pt x="258" y="40"/>
                      <a:pt x="258" y="40"/>
                      <a:pt x="258" y="40"/>
                    </a:cubicBezTo>
                    <a:cubicBezTo>
                      <a:pt x="258" y="41"/>
                      <a:pt x="258" y="41"/>
                      <a:pt x="258" y="41"/>
                    </a:cubicBezTo>
                    <a:cubicBezTo>
                      <a:pt x="257" y="41"/>
                      <a:pt x="257" y="41"/>
                      <a:pt x="257" y="41"/>
                    </a:cubicBezTo>
                    <a:cubicBezTo>
                      <a:pt x="257" y="41"/>
                      <a:pt x="257" y="41"/>
                      <a:pt x="257" y="41"/>
                    </a:cubicBezTo>
                    <a:cubicBezTo>
                      <a:pt x="257" y="40"/>
                      <a:pt x="257" y="40"/>
                      <a:pt x="257" y="40"/>
                    </a:cubicBezTo>
                    <a:cubicBezTo>
                      <a:pt x="257" y="39"/>
                      <a:pt x="257" y="39"/>
                      <a:pt x="257" y="39"/>
                    </a:cubicBezTo>
                    <a:cubicBezTo>
                      <a:pt x="256" y="40"/>
                      <a:pt x="256" y="40"/>
                      <a:pt x="256" y="40"/>
                    </a:cubicBezTo>
                    <a:cubicBezTo>
                      <a:pt x="256" y="40"/>
                      <a:pt x="256" y="40"/>
                      <a:pt x="256" y="40"/>
                    </a:cubicBezTo>
                    <a:cubicBezTo>
                      <a:pt x="256" y="41"/>
                      <a:pt x="256" y="41"/>
                      <a:pt x="256" y="41"/>
                    </a:cubicBezTo>
                    <a:cubicBezTo>
                      <a:pt x="257" y="41"/>
                      <a:pt x="257" y="41"/>
                      <a:pt x="257" y="41"/>
                    </a:cubicBezTo>
                    <a:cubicBezTo>
                      <a:pt x="257" y="42"/>
                      <a:pt x="257" y="42"/>
                      <a:pt x="257" y="42"/>
                    </a:cubicBezTo>
                    <a:cubicBezTo>
                      <a:pt x="256" y="43"/>
                      <a:pt x="256" y="43"/>
                      <a:pt x="256" y="43"/>
                    </a:cubicBezTo>
                    <a:cubicBezTo>
                      <a:pt x="256" y="43"/>
                      <a:pt x="256" y="43"/>
                      <a:pt x="256" y="43"/>
                    </a:cubicBezTo>
                    <a:cubicBezTo>
                      <a:pt x="255" y="43"/>
                      <a:pt x="255" y="43"/>
                      <a:pt x="255" y="43"/>
                    </a:cubicBezTo>
                    <a:cubicBezTo>
                      <a:pt x="256" y="44"/>
                      <a:pt x="256" y="44"/>
                      <a:pt x="256" y="44"/>
                    </a:cubicBezTo>
                    <a:cubicBezTo>
                      <a:pt x="256" y="44"/>
                      <a:pt x="256" y="44"/>
                      <a:pt x="256" y="44"/>
                    </a:cubicBezTo>
                    <a:cubicBezTo>
                      <a:pt x="256" y="44"/>
                      <a:pt x="256" y="44"/>
                      <a:pt x="256" y="44"/>
                    </a:cubicBezTo>
                    <a:cubicBezTo>
                      <a:pt x="257" y="44"/>
                      <a:pt x="257" y="44"/>
                      <a:pt x="257" y="44"/>
                    </a:cubicBezTo>
                    <a:cubicBezTo>
                      <a:pt x="258" y="44"/>
                      <a:pt x="258" y="44"/>
                      <a:pt x="258" y="44"/>
                    </a:cubicBezTo>
                    <a:cubicBezTo>
                      <a:pt x="258" y="43"/>
                      <a:pt x="258" y="43"/>
                      <a:pt x="258" y="43"/>
                    </a:cubicBezTo>
                    <a:cubicBezTo>
                      <a:pt x="258" y="42"/>
                      <a:pt x="258" y="42"/>
                      <a:pt x="258" y="42"/>
                    </a:cubicBezTo>
                    <a:cubicBezTo>
                      <a:pt x="258" y="42"/>
                      <a:pt x="258" y="42"/>
                      <a:pt x="258" y="42"/>
                    </a:cubicBezTo>
                    <a:cubicBezTo>
                      <a:pt x="258" y="41"/>
                      <a:pt x="258" y="41"/>
                      <a:pt x="258" y="41"/>
                    </a:cubicBezTo>
                    <a:cubicBezTo>
                      <a:pt x="258" y="38"/>
                      <a:pt x="258" y="38"/>
                      <a:pt x="258" y="38"/>
                    </a:cubicBezTo>
                    <a:cubicBezTo>
                      <a:pt x="259" y="37"/>
                      <a:pt x="259" y="37"/>
                      <a:pt x="259" y="37"/>
                    </a:cubicBezTo>
                    <a:cubicBezTo>
                      <a:pt x="260" y="37"/>
                      <a:pt x="260" y="37"/>
                      <a:pt x="260" y="37"/>
                    </a:cubicBezTo>
                    <a:cubicBezTo>
                      <a:pt x="262" y="36"/>
                      <a:pt x="262" y="36"/>
                      <a:pt x="262" y="36"/>
                    </a:cubicBezTo>
                    <a:cubicBezTo>
                      <a:pt x="264" y="36"/>
                      <a:pt x="264" y="36"/>
                      <a:pt x="264" y="36"/>
                    </a:cubicBezTo>
                    <a:cubicBezTo>
                      <a:pt x="266" y="37"/>
                      <a:pt x="266" y="37"/>
                      <a:pt x="266" y="37"/>
                    </a:cubicBezTo>
                    <a:cubicBezTo>
                      <a:pt x="267" y="38"/>
                      <a:pt x="267" y="38"/>
                      <a:pt x="267" y="38"/>
                    </a:cubicBezTo>
                    <a:cubicBezTo>
                      <a:pt x="267" y="39"/>
                      <a:pt x="267" y="39"/>
                      <a:pt x="267" y="39"/>
                    </a:cubicBezTo>
                    <a:cubicBezTo>
                      <a:pt x="266" y="39"/>
                      <a:pt x="266" y="39"/>
                      <a:pt x="266" y="39"/>
                    </a:cubicBezTo>
                    <a:cubicBezTo>
                      <a:pt x="265" y="39"/>
                      <a:pt x="265" y="39"/>
                      <a:pt x="265" y="39"/>
                    </a:cubicBezTo>
                    <a:cubicBezTo>
                      <a:pt x="265" y="39"/>
                      <a:pt x="265" y="39"/>
                      <a:pt x="265" y="39"/>
                    </a:cubicBezTo>
                    <a:cubicBezTo>
                      <a:pt x="265" y="39"/>
                      <a:pt x="265" y="39"/>
                      <a:pt x="265" y="39"/>
                    </a:cubicBezTo>
                    <a:cubicBezTo>
                      <a:pt x="265" y="40"/>
                      <a:pt x="265" y="40"/>
                      <a:pt x="265" y="40"/>
                    </a:cubicBezTo>
                    <a:cubicBezTo>
                      <a:pt x="265" y="41"/>
                      <a:pt x="265" y="41"/>
                      <a:pt x="265" y="41"/>
                    </a:cubicBezTo>
                    <a:cubicBezTo>
                      <a:pt x="265" y="41"/>
                      <a:pt x="265" y="41"/>
                      <a:pt x="265" y="41"/>
                    </a:cubicBezTo>
                    <a:cubicBezTo>
                      <a:pt x="265" y="41"/>
                      <a:pt x="265" y="41"/>
                      <a:pt x="265" y="41"/>
                    </a:cubicBezTo>
                    <a:cubicBezTo>
                      <a:pt x="266" y="41"/>
                      <a:pt x="266" y="41"/>
                      <a:pt x="266" y="41"/>
                    </a:cubicBezTo>
                    <a:cubicBezTo>
                      <a:pt x="267" y="41"/>
                      <a:pt x="267" y="41"/>
                      <a:pt x="267" y="41"/>
                    </a:cubicBezTo>
                    <a:cubicBezTo>
                      <a:pt x="267" y="40"/>
                      <a:pt x="267" y="40"/>
                      <a:pt x="267" y="40"/>
                    </a:cubicBezTo>
                    <a:cubicBezTo>
                      <a:pt x="268" y="41"/>
                      <a:pt x="268" y="41"/>
                      <a:pt x="268" y="41"/>
                    </a:cubicBezTo>
                    <a:cubicBezTo>
                      <a:pt x="268" y="42"/>
                      <a:pt x="268" y="42"/>
                      <a:pt x="268" y="42"/>
                    </a:cubicBezTo>
                    <a:cubicBezTo>
                      <a:pt x="268" y="42"/>
                      <a:pt x="268" y="42"/>
                      <a:pt x="268" y="42"/>
                    </a:cubicBezTo>
                    <a:cubicBezTo>
                      <a:pt x="268" y="43"/>
                      <a:pt x="268" y="43"/>
                      <a:pt x="268" y="43"/>
                    </a:cubicBezTo>
                    <a:cubicBezTo>
                      <a:pt x="269" y="42"/>
                      <a:pt x="269" y="42"/>
                      <a:pt x="269" y="42"/>
                    </a:cubicBezTo>
                    <a:cubicBezTo>
                      <a:pt x="269" y="42"/>
                      <a:pt x="269" y="42"/>
                      <a:pt x="269" y="42"/>
                    </a:cubicBezTo>
                    <a:cubicBezTo>
                      <a:pt x="269" y="41"/>
                      <a:pt x="269" y="41"/>
                      <a:pt x="269" y="41"/>
                    </a:cubicBezTo>
                    <a:cubicBezTo>
                      <a:pt x="270" y="41"/>
                      <a:pt x="270" y="41"/>
                      <a:pt x="270" y="41"/>
                    </a:cubicBezTo>
                    <a:cubicBezTo>
                      <a:pt x="270" y="42"/>
                      <a:pt x="270" y="42"/>
                      <a:pt x="270" y="42"/>
                    </a:cubicBezTo>
                    <a:cubicBezTo>
                      <a:pt x="270" y="42"/>
                      <a:pt x="270" y="42"/>
                      <a:pt x="270" y="42"/>
                    </a:cubicBezTo>
                    <a:cubicBezTo>
                      <a:pt x="270" y="43"/>
                      <a:pt x="270" y="43"/>
                      <a:pt x="270" y="43"/>
                    </a:cubicBezTo>
                    <a:cubicBezTo>
                      <a:pt x="270" y="44"/>
                      <a:pt x="270" y="44"/>
                      <a:pt x="270" y="44"/>
                    </a:cubicBezTo>
                    <a:cubicBezTo>
                      <a:pt x="270" y="43"/>
                      <a:pt x="270" y="43"/>
                      <a:pt x="270" y="43"/>
                    </a:cubicBezTo>
                    <a:cubicBezTo>
                      <a:pt x="271" y="43"/>
                      <a:pt x="271" y="43"/>
                      <a:pt x="271" y="43"/>
                    </a:cubicBezTo>
                    <a:cubicBezTo>
                      <a:pt x="271" y="43"/>
                      <a:pt x="271" y="43"/>
                      <a:pt x="271" y="43"/>
                    </a:cubicBezTo>
                    <a:cubicBezTo>
                      <a:pt x="271" y="43"/>
                      <a:pt x="271" y="43"/>
                      <a:pt x="271" y="43"/>
                    </a:cubicBezTo>
                    <a:cubicBezTo>
                      <a:pt x="271" y="42"/>
                      <a:pt x="271" y="42"/>
                      <a:pt x="271" y="42"/>
                    </a:cubicBezTo>
                    <a:cubicBezTo>
                      <a:pt x="272" y="41"/>
                      <a:pt x="272" y="41"/>
                      <a:pt x="272" y="41"/>
                    </a:cubicBezTo>
                    <a:cubicBezTo>
                      <a:pt x="272" y="41"/>
                      <a:pt x="272" y="41"/>
                      <a:pt x="272" y="41"/>
                    </a:cubicBezTo>
                    <a:cubicBezTo>
                      <a:pt x="273" y="41"/>
                      <a:pt x="273" y="41"/>
                      <a:pt x="273" y="41"/>
                    </a:cubicBezTo>
                    <a:cubicBezTo>
                      <a:pt x="274" y="42"/>
                      <a:pt x="274" y="42"/>
                      <a:pt x="274" y="42"/>
                    </a:cubicBezTo>
                    <a:cubicBezTo>
                      <a:pt x="275" y="42"/>
                      <a:pt x="275" y="42"/>
                      <a:pt x="275" y="42"/>
                    </a:cubicBezTo>
                    <a:cubicBezTo>
                      <a:pt x="276" y="43"/>
                      <a:pt x="276" y="43"/>
                      <a:pt x="276" y="43"/>
                    </a:cubicBezTo>
                    <a:cubicBezTo>
                      <a:pt x="276" y="44"/>
                      <a:pt x="276" y="44"/>
                      <a:pt x="276" y="44"/>
                    </a:cubicBezTo>
                    <a:cubicBezTo>
                      <a:pt x="275" y="44"/>
                      <a:pt x="275" y="44"/>
                      <a:pt x="275" y="44"/>
                    </a:cubicBezTo>
                    <a:cubicBezTo>
                      <a:pt x="274" y="45"/>
                      <a:pt x="274" y="45"/>
                      <a:pt x="274" y="45"/>
                    </a:cubicBezTo>
                    <a:cubicBezTo>
                      <a:pt x="275" y="45"/>
                      <a:pt x="275" y="45"/>
                      <a:pt x="275" y="45"/>
                    </a:cubicBezTo>
                    <a:cubicBezTo>
                      <a:pt x="277" y="44"/>
                      <a:pt x="277" y="44"/>
                      <a:pt x="277" y="44"/>
                    </a:cubicBezTo>
                    <a:cubicBezTo>
                      <a:pt x="277" y="45"/>
                      <a:pt x="277" y="45"/>
                      <a:pt x="277" y="45"/>
                    </a:cubicBezTo>
                    <a:cubicBezTo>
                      <a:pt x="278" y="44"/>
                      <a:pt x="278" y="44"/>
                      <a:pt x="278" y="44"/>
                    </a:cubicBezTo>
                    <a:cubicBezTo>
                      <a:pt x="279" y="44"/>
                      <a:pt x="279" y="44"/>
                      <a:pt x="279" y="44"/>
                    </a:cubicBezTo>
                    <a:cubicBezTo>
                      <a:pt x="280" y="44"/>
                      <a:pt x="280" y="44"/>
                      <a:pt x="280" y="44"/>
                    </a:cubicBezTo>
                    <a:cubicBezTo>
                      <a:pt x="281" y="43"/>
                      <a:pt x="281" y="43"/>
                      <a:pt x="281" y="43"/>
                    </a:cubicBezTo>
                    <a:cubicBezTo>
                      <a:pt x="281" y="42"/>
                      <a:pt x="281" y="42"/>
                      <a:pt x="281" y="42"/>
                    </a:cubicBezTo>
                    <a:cubicBezTo>
                      <a:pt x="282" y="41"/>
                      <a:pt x="282" y="41"/>
                      <a:pt x="282" y="41"/>
                    </a:cubicBezTo>
                    <a:cubicBezTo>
                      <a:pt x="283" y="41"/>
                      <a:pt x="283" y="41"/>
                      <a:pt x="283" y="41"/>
                    </a:cubicBezTo>
                    <a:cubicBezTo>
                      <a:pt x="285" y="40"/>
                      <a:pt x="285" y="40"/>
                      <a:pt x="285" y="40"/>
                    </a:cubicBezTo>
                    <a:cubicBezTo>
                      <a:pt x="287" y="40"/>
                      <a:pt x="287" y="40"/>
                      <a:pt x="287" y="40"/>
                    </a:cubicBezTo>
                    <a:cubicBezTo>
                      <a:pt x="287" y="40"/>
                      <a:pt x="287" y="40"/>
                      <a:pt x="287" y="40"/>
                    </a:cubicBezTo>
                    <a:cubicBezTo>
                      <a:pt x="287" y="40"/>
                      <a:pt x="287" y="40"/>
                      <a:pt x="287" y="40"/>
                    </a:cubicBezTo>
                    <a:cubicBezTo>
                      <a:pt x="288" y="39"/>
                      <a:pt x="288" y="39"/>
                      <a:pt x="288" y="39"/>
                    </a:cubicBezTo>
                    <a:cubicBezTo>
                      <a:pt x="289" y="39"/>
                      <a:pt x="289" y="39"/>
                      <a:pt x="289" y="39"/>
                    </a:cubicBezTo>
                    <a:cubicBezTo>
                      <a:pt x="291" y="39"/>
                      <a:pt x="291" y="39"/>
                      <a:pt x="291" y="39"/>
                    </a:cubicBezTo>
                    <a:cubicBezTo>
                      <a:pt x="294" y="40"/>
                      <a:pt x="294" y="40"/>
                      <a:pt x="294" y="40"/>
                    </a:cubicBezTo>
                    <a:cubicBezTo>
                      <a:pt x="295" y="41"/>
                      <a:pt x="295" y="41"/>
                      <a:pt x="295" y="41"/>
                    </a:cubicBezTo>
                    <a:cubicBezTo>
                      <a:pt x="296" y="42"/>
                      <a:pt x="296" y="42"/>
                      <a:pt x="296" y="42"/>
                    </a:cubicBezTo>
                    <a:cubicBezTo>
                      <a:pt x="297" y="43"/>
                      <a:pt x="297" y="43"/>
                      <a:pt x="297" y="43"/>
                    </a:cubicBezTo>
                    <a:cubicBezTo>
                      <a:pt x="298" y="44"/>
                      <a:pt x="298" y="44"/>
                      <a:pt x="298" y="44"/>
                    </a:cubicBezTo>
                    <a:cubicBezTo>
                      <a:pt x="298" y="44"/>
                      <a:pt x="298" y="44"/>
                      <a:pt x="298" y="44"/>
                    </a:cubicBezTo>
                    <a:cubicBezTo>
                      <a:pt x="298" y="45"/>
                      <a:pt x="298" y="45"/>
                      <a:pt x="298" y="45"/>
                    </a:cubicBezTo>
                    <a:cubicBezTo>
                      <a:pt x="298" y="45"/>
                      <a:pt x="298" y="45"/>
                      <a:pt x="298" y="45"/>
                    </a:cubicBezTo>
                    <a:cubicBezTo>
                      <a:pt x="298" y="47"/>
                      <a:pt x="298" y="47"/>
                      <a:pt x="298" y="47"/>
                    </a:cubicBezTo>
                    <a:cubicBezTo>
                      <a:pt x="299" y="47"/>
                      <a:pt x="299" y="47"/>
                      <a:pt x="299" y="47"/>
                    </a:cubicBezTo>
                    <a:cubicBezTo>
                      <a:pt x="298" y="48"/>
                      <a:pt x="298" y="48"/>
                      <a:pt x="298" y="48"/>
                    </a:cubicBezTo>
                    <a:cubicBezTo>
                      <a:pt x="299" y="48"/>
                      <a:pt x="299" y="48"/>
                      <a:pt x="299" y="48"/>
                    </a:cubicBezTo>
                    <a:cubicBezTo>
                      <a:pt x="299" y="47"/>
                      <a:pt x="299" y="47"/>
                      <a:pt x="299" y="47"/>
                    </a:cubicBezTo>
                    <a:cubicBezTo>
                      <a:pt x="300" y="47"/>
                      <a:pt x="300" y="47"/>
                      <a:pt x="300" y="47"/>
                    </a:cubicBezTo>
                    <a:cubicBezTo>
                      <a:pt x="301" y="47"/>
                      <a:pt x="301" y="47"/>
                      <a:pt x="301" y="47"/>
                    </a:cubicBezTo>
                    <a:cubicBezTo>
                      <a:pt x="301" y="47"/>
                      <a:pt x="301" y="47"/>
                      <a:pt x="301" y="47"/>
                    </a:cubicBezTo>
                    <a:cubicBezTo>
                      <a:pt x="301" y="47"/>
                      <a:pt x="301" y="47"/>
                      <a:pt x="301" y="47"/>
                    </a:cubicBezTo>
                    <a:cubicBezTo>
                      <a:pt x="302" y="47"/>
                      <a:pt x="302" y="47"/>
                      <a:pt x="302" y="47"/>
                    </a:cubicBezTo>
                    <a:cubicBezTo>
                      <a:pt x="302" y="48"/>
                      <a:pt x="302" y="48"/>
                      <a:pt x="302" y="48"/>
                    </a:cubicBezTo>
                    <a:cubicBezTo>
                      <a:pt x="303" y="47"/>
                      <a:pt x="303" y="47"/>
                      <a:pt x="303" y="47"/>
                    </a:cubicBezTo>
                    <a:cubicBezTo>
                      <a:pt x="302" y="46"/>
                      <a:pt x="302" y="46"/>
                      <a:pt x="302" y="46"/>
                    </a:cubicBezTo>
                    <a:cubicBezTo>
                      <a:pt x="303" y="46"/>
                      <a:pt x="303" y="46"/>
                      <a:pt x="303" y="46"/>
                    </a:cubicBezTo>
                    <a:cubicBezTo>
                      <a:pt x="303" y="47"/>
                      <a:pt x="303" y="47"/>
                      <a:pt x="303" y="47"/>
                    </a:cubicBezTo>
                    <a:cubicBezTo>
                      <a:pt x="304" y="48"/>
                      <a:pt x="304" y="48"/>
                      <a:pt x="304" y="48"/>
                    </a:cubicBezTo>
                    <a:cubicBezTo>
                      <a:pt x="304" y="49"/>
                      <a:pt x="304" y="49"/>
                      <a:pt x="304" y="49"/>
                    </a:cubicBezTo>
                    <a:cubicBezTo>
                      <a:pt x="305" y="49"/>
                      <a:pt x="305" y="49"/>
                      <a:pt x="305" y="49"/>
                    </a:cubicBezTo>
                    <a:cubicBezTo>
                      <a:pt x="306" y="50"/>
                      <a:pt x="306" y="50"/>
                      <a:pt x="306" y="50"/>
                    </a:cubicBezTo>
                    <a:cubicBezTo>
                      <a:pt x="306" y="50"/>
                      <a:pt x="306" y="50"/>
                      <a:pt x="306" y="50"/>
                    </a:cubicBezTo>
                    <a:cubicBezTo>
                      <a:pt x="305" y="49"/>
                      <a:pt x="305" y="49"/>
                      <a:pt x="305" y="49"/>
                    </a:cubicBezTo>
                    <a:cubicBezTo>
                      <a:pt x="305" y="49"/>
                      <a:pt x="305" y="49"/>
                      <a:pt x="305" y="49"/>
                    </a:cubicBezTo>
                    <a:cubicBezTo>
                      <a:pt x="305" y="48"/>
                      <a:pt x="305" y="48"/>
                      <a:pt x="305" y="48"/>
                    </a:cubicBezTo>
                    <a:cubicBezTo>
                      <a:pt x="305" y="48"/>
                      <a:pt x="305" y="48"/>
                      <a:pt x="305" y="48"/>
                    </a:cubicBezTo>
                    <a:cubicBezTo>
                      <a:pt x="306" y="48"/>
                      <a:pt x="306" y="48"/>
                      <a:pt x="306" y="48"/>
                    </a:cubicBezTo>
                    <a:cubicBezTo>
                      <a:pt x="306" y="49"/>
                      <a:pt x="306" y="49"/>
                      <a:pt x="306" y="49"/>
                    </a:cubicBezTo>
                    <a:cubicBezTo>
                      <a:pt x="307" y="50"/>
                      <a:pt x="307" y="50"/>
                      <a:pt x="307" y="50"/>
                    </a:cubicBezTo>
                    <a:cubicBezTo>
                      <a:pt x="307" y="49"/>
                      <a:pt x="307" y="49"/>
                      <a:pt x="307" y="49"/>
                    </a:cubicBezTo>
                    <a:cubicBezTo>
                      <a:pt x="306" y="48"/>
                      <a:pt x="306" y="48"/>
                      <a:pt x="306" y="48"/>
                    </a:cubicBezTo>
                    <a:cubicBezTo>
                      <a:pt x="306" y="46"/>
                      <a:pt x="306" y="46"/>
                      <a:pt x="306" y="46"/>
                    </a:cubicBezTo>
                    <a:cubicBezTo>
                      <a:pt x="306" y="45"/>
                      <a:pt x="306" y="45"/>
                      <a:pt x="306" y="45"/>
                    </a:cubicBezTo>
                    <a:cubicBezTo>
                      <a:pt x="307" y="44"/>
                      <a:pt x="307" y="44"/>
                      <a:pt x="307" y="44"/>
                    </a:cubicBezTo>
                    <a:cubicBezTo>
                      <a:pt x="308" y="44"/>
                      <a:pt x="308" y="44"/>
                      <a:pt x="308" y="44"/>
                    </a:cubicBezTo>
                    <a:cubicBezTo>
                      <a:pt x="308" y="44"/>
                      <a:pt x="308" y="44"/>
                      <a:pt x="308" y="44"/>
                    </a:cubicBezTo>
                    <a:cubicBezTo>
                      <a:pt x="309" y="43"/>
                      <a:pt x="309" y="43"/>
                      <a:pt x="309" y="43"/>
                    </a:cubicBezTo>
                    <a:cubicBezTo>
                      <a:pt x="309" y="43"/>
                      <a:pt x="309" y="43"/>
                      <a:pt x="309" y="43"/>
                    </a:cubicBezTo>
                    <a:cubicBezTo>
                      <a:pt x="310" y="43"/>
                      <a:pt x="310" y="43"/>
                      <a:pt x="310" y="43"/>
                    </a:cubicBezTo>
                    <a:cubicBezTo>
                      <a:pt x="310" y="43"/>
                      <a:pt x="310" y="43"/>
                      <a:pt x="310" y="43"/>
                    </a:cubicBezTo>
                    <a:cubicBezTo>
                      <a:pt x="311" y="43"/>
                      <a:pt x="311" y="43"/>
                      <a:pt x="311" y="43"/>
                    </a:cubicBezTo>
                    <a:cubicBezTo>
                      <a:pt x="311" y="43"/>
                      <a:pt x="311" y="43"/>
                      <a:pt x="311" y="43"/>
                    </a:cubicBezTo>
                    <a:cubicBezTo>
                      <a:pt x="312" y="43"/>
                      <a:pt x="312" y="43"/>
                      <a:pt x="312" y="43"/>
                    </a:cubicBezTo>
                    <a:cubicBezTo>
                      <a:pt x="313" y="43"/>
                      <a:pt x="313" y="43"/>
                      <a:pt x="313" y="43"/>
                    </a:cubicBezTo>
                    <a:cubicBezTo>
                      <a:pt x="313" y="43"/>
                      <a:pt x="313" y="43"/>
                      <a:pt x="313" y="43"/>
                    </a:cubicBezTo>
                    <a:cubicBezTo>
                      <a:pt x="314" y="42"/>
                      <a:pt x="314" y="42"/>
                      <a:pt x="314" y="42"/>
                    </a:cubicBezTo>
                    <a:cubicBezTo>
                      <a:pt x="315" y="42"/>
                      <a:pt x="315" y="42"/>
                      <a:pt x="315" y="42"/>
                    </a:cubicBezTo>
                    <a:cubicBezTo>
                      <a:pt x="316" y="42"/>
                      <a:pt x="316" y="42"/>
                      <a:pt x="316" y="42"/>
                    </a:cubicBezTo>
                    <a:cubicBezTo>
                      <a:pt x="316" y="42"/>
                      <a:pt x="316" y="42"/>
                      <a:pt x="316" y="42"/>
                    </a:cubicBezTo>
                    <a:cubicBezTo>
                      <a:pt x="316" y="42"/>
                      <a:pt x="316" y="42"/>
                      <a:pt x="316" y="42"/>
                    </a:cubicBezTo>
                    <a:cubicBezTo>
                      <a:pt x="317" y="43"/>
                      <a:pt x="317" y="43"/>
                      <a:pt x="317" y="43"/>
                    </a:cubicBezTo>
                    <a:cubicBezTo>
                      <a:pt x="317" y="42"/>
                      <a:pt x="317" y="42"/>
                      <a:pt x="317" y="42"/>
                    </a:cubicBezTo>
                    <a:cubicBezTo>
                      <a:pt x="318" y="41"/>
                      <a:pt x="318" y="41"/>
                      <a:pt x="318" y="41"/>
                    </a:cubicBezTo>
                    <a:cubicBezTo>
                      <a:pt x="318" y="41"/>
                      <a:pt x="318" y="41"/>
                      <a:pt x="318" y="41"/>
                    </a:cubicBezTo>
                    <a:cubicBezTo>
                      <a:pt x="318" y="40"/>
                      <a:pt x="318" y="40"/>
                      <a:pt x="318" y="40"/>
                    </a:cubicBezTo>
                    <a:cubicBezTo>
                      <a:pt x="318" y="39"/>
                      <a:pt x="318" y="39"/>
                      <a:pt x="318" y="39"/>
                    </a:cubicBezTo>
                    <a:cubicBezTo>
                      <a:pt x="318" y="39"/>
                      <a:pt x="318" y="39"/>
                      <a:pt x="318" y="39"/>
                    </a:cubicBezTo>
                    <a:cubicBezTo>
                      <a:pt x="319" y="39"/>
                      <a:pt x="319" y="39"/>
                      <a:pt x="319" y="39"/>
                    </a:cubicBezTo>
                    <a:cubicBezTo>
                      <a:pt x="319" y="40"/>
                      <a:pt x="319" y="40"/>
                      <a:pt x="319" y="40"/>
                    </a:cubicBezTo>
                    <a:cubicBezTo>
                      <a:pt x="319" y="40"/>
                      <a:pt x="319" y="40"/>
                      <a:pt x="319" y="40"/>
                    </a:cubicBezTo>
                    <a:cubicBezTo>
                      <a:pt x="320" y="40"/>
                      <a:pt x="320" y="40"/>
                      <a:pt x="320" y="40"/>
                    </a:cubicBezTo>
                    <a:cubicBezTo>
                      <a:pt x="321" y="41"/>
                      <a:pt x="321" y="41"/>
                      <a:pt x="321" y="41"/>
                    </a:cubicBezTo>
                    <a:cubicBezTo>
                      <a:pt x="321" y="42"/>
                      <a:pt x="321" y="42"/>
                      <a:pt x="321" y="42"/>
                    </a:cubicBezTo>
                    <a:cubicBezTo>
                      <a:pt x="321" y="43"/>
                      <a:pt x="321" y="43"/>
                      <a:pt x="321" y="43"/>
                    </a:cubicBezTo>
                    <a:cubicBezTo>
                      <a:pt x="322" y="43"/>
                      <a:pt x="322" y="43"/>
                      <a:pt x="322" y="43"/>
                    </a:cubicBezTo>
                    <a:cubicBezTo>
                      <a:pt x="323" y="43"/>
                      <a:pt x="323" y="43"/>
                      <a:pt x="323" y="43"/>
                    </a:cubicBezTo>
                    <a:cubicBezTo>
                      <a:pt x="324" y="43"/>
                      <a:pt x="324" y="43"/>
                      <a:pt x="324" y="43"/>
                    </a:cubicBezTo>
                    <a:cubicBezTo>
                      <a:pt x="324" y="43"/>
                      <a:pt x="324" y="43"/>
                      <a:pt x="324" y="43"/>
                    </a:cubicBezTo>
                    <a:cubicBezTo>
                      <a:pt x="325" y="43"/>
                      <a:pt x="325" y="43"/>
                      <a:pt x="325" y="43"/>
                    </a:cubicBezTo>
                    <a:cubicBezTo>
                      <a:pt x="326" y="44"/>
                      <a:pt x="326" y="44"/>
                      <a:pt x="326" y="44"/>
                    </a:cubicBezTo>
                    <a:cubicBezTo>
                      <a:pt x="326" y="45"/>
                      <a:pt x="326" y="45"/>
                      <a:pt x="326" y="45"/>
                    </a:cubicBezTo>
                    <a:cubicBezTo>
                      <a:pt x="326" y="45"/>
                      <a:pt x="326" y="45"/>
                      <a:pt x="326" y="45"/>
                    </a:cubicBezTo>
                    <a:cubicBezTo>
                      <a:pt x="327" y="45"/>
                      <a:pt x="327" y="45"/>
                      <a:pt x="327" y="45"/>
                    </a:cubicBezTo>
                    <a:cubicBezTo>
                      <a:pt x="327" y="45"/>
                      <a:pt x="327" y="45"/>
                      <a:pt x="327" y="45"/>
                    </a:cubicBezTo>
                    <a:cubicBezTo>
                      <a:pt x="328" y="45"/>
                      <a:pt x="328" y="45"/>
                      <a:pt x="328" y="45"/>
                    </a:cubicBezTo>
                    <a:cubicBezTo>
                      <a:pt x="328" y="44"/>
                      <a:pt x="328" y="44"/>
                      <a:pt x="328" y="44"/>
                    </a:cubicBezTo>
                    <a:cubicBezTo>
                      <a:pt x="329" y="44"/>
                      <a:pt x="329" y="44"/>
                      <a:pt x="329" y="44"/>
                    </a:cubicBezTo>
                    <a:cubicBezTo>
                      <a:pt x="329" y="44"/>
                      <a:pt x="329" y="44"/>
                      <a:pt x="329" y="44"/>
                    </a:cubicBezTo>
                    <a:cubicBezTo>
                      <a:pt x="329" y="44"/>
                      <a:pt x="329" y="44"/>
                      <a:pt x="329" y="44"/>
                    </a:cubicBezTo>
                    <a:cubicBezTo>
                      <a:pt x="329" y="43"/>
                      <a:pt x="329" y="43"/>
                      <a:pt x="329" y="43"/>
                    </a:cubicBezTo>
                    <a:cubicBezTo>
                      <a:pt x="329" y="43"/>
                      <a:pt x="329" y="43"/>
                      <a:pt x="329" y="43"/>
                    </a:cubicBezTo>
                    <a:cubicBezTo>
                      <a:pt x="329" y="43"/>
                      <a:pt x="329" y="43"/>
                      <a:pt x="329" y="43"/>
                    </a:cubicBezTo>
                    <a:cubicBezTo>
                      <a:pt x="329" y="42"/>
                      <a:pt x="329" y="42"/>
                      <a:pt x="329" y="42"/>
                    </a:cubicBezTo>
                    <a:cubicBezTo>
                      <a:pt x="329" y="42"/>
                      <a:pt x="329" y="42"/>
                      <a:pt x="329" y="42"/>
                    </a:cubicBezTo>
                    <a:cubicBezTo>
                      <a:pt x="328" y="41"/>
                      <a:pt x="328" y="41"/>
                      <a:pt x="328" y="41"/>
                    </a:cubicBezTo>
                    <a:cubicBezTo>
                      <a:pt x="328" y="40"/>
                      <a:pt x="328" y="40"/>
                      <a:pt x="328" y="40"/>
                    </a:cubicBezTo>
                    <a:cubicBezTo>
                      <a:pt x="327" y="39"/>
                      <a:pt x="327" y="39"/>
                      <a:pt x="327" y="39"/>
                    </a:cubicBezTo>
                    <a:cubicBezTo>
                      <a:pt x="326" y="39"/>
                      <a:pt x="326" y="39"/>
                      <a:pt x="326" y="39"/>
                    </a:cubicBezTo>
                    <a:cubicBezTo>
                      <a:pt x="326" y="39"/>
                      <a:pt x="326" y="39"/>
                      <a:pt x="326" y="39"/>
                    </a:cubicBezTo>
                    <a:cubicBezTo>
                      <a:pt x="325" y="38"/>
                      <a:pt x="325" y="38"/>
                      <a:pt x="325" y="38"/>
                    </a:cubicBezTo>
                    <a:cubicBezTo>
                      <a:pt x="324" y="39"/>
                      <a:pt x="324" y="39"/>
                      <a:pt x="324" y="39"/>
                    </a:cubicBezTo>
                    <a:cubicBezTo>
                      <a:pt x="324" y="39"/>
                      <a:pt x="324" y="39"/>
                      <a:pt x="324" y="39"/>
                    </a:cubicBezTo>
                    <a:cubicBezTo>
                      <a:pt x="324" y="38"/>
                      <a:pt x="324" y="38"/>
                      <a:pt x="324" y="38"/>
                    </a:cubicBezTo>
                    <a:cubicBezTo>
                      <a:pt x="324" y="38"/>
                      <a:pt x="324" y="38"/>
                      <a:pt x="324" y="38"/>
                    </a:cubicBezTo>
                    <a:cubicBezTo>
                      <a:pt x="324" y="37"/>
                      <a:pt x="324" y="37"/>
                      <a:pt x="324" y="37"/>
                    </a:cubicBezTo>
                    <a:cubicBezTo>
                      <a:pt x="324" y="36"/>
                      <a:pt x="324" y="36"/>
                      <a:pt x="324" y="36"/>
                    </a:cubicBezTo>
                    <a:cubicBezTo>
                      <a:pt x="323" y="36"/>
                      <a:pt x="323" y="36"/>
                      <a:pt x="323" y="36"/>
                    </a:cubicBezTo>
                    <a:cubicBezTo>
                      <a:pt x="323" y="35"/>
                      <a:pt x="323" y="35"/>
                      <a:pt x="323" y="35"/>
                    </a:cubicBezTo>
                    <a:cubicBezTo>
                      <a:pt x="322" y="34"/>
                      <a:pt x="322" y="34"/>
                      <a:pt x="322" y="34"/>
                    </a:cubicBezTo>
                    <a:cubicBezTo>
                      <a:pt x="322" y="34"/>
                      <a:pt x="322" y="34"/>
                      <a:pt x="322" y="34"/>
                    </a:cubicBezTo>
                    <a:cubicBezTo>
                      <a:pt x="323" y="34"/>
                      <a:pt x="323" y="34"/>
                      <a:pt x="323" y="34"/>
                    </a:cubicBezTo>
                    <a:cubicBezTo>
                      <a:pt x="324" y="34"/>
                      <a:pt x="324" y="34"/>
                      <a:pt x="324" y="34"/>
                    </a:cubicBezTo>
                    <a:cubicBezTo>
                      <a:pt x="325" y="34"/>
                      <a:pt x="325" y="34"/>
                      <a:pt x="325" y="34"/>
                    </a:cubicBezTo>
                    <a:cubicBezTo>
                      <a:pt x="327" y="34"/>
                      <a:pt x="327" y="34"/>
                      <a:pt x="327" y="34"/>
                    </a:cubicBezTo>
                    <a:cubicBezTo>
                      <a:pt x="327" y="34"/>
                      <a:pt x="327" y="34"/>
                      <a:pt x="327" y="34"/>
                    </a:cubicBezTo>
                    <a:cubicBezTo>
                      <a:pt x="328" y="33"/>
                      <a:pt x="328" y="33"/>
                      <a:pt x="328" y="33"/>
                    </a:cubicBezTo>
                    <a:cubicBezTo>
                      <a:pt x="328" y="34"/>
                      <a:pt x="328" y="34"/>
                      <a:pt x="328" y="34"/>
                    </a:cubicBezTo>
                    <a:cubicBezTo>
                      <a:pt x="329" y="34"/>
                      <a:pt x="329" y="34"/>
                      <a:pt x="329" y="34"/>
                    </a:cubicBezTo>
                    <a:cubicBezTo>
                      <a:pt x="329" y="34"/>
                      <a:pt x="329" y="34"/>
                      <a:pt x="329" y="34"/>
                    </a:cubicBezTo>
                    <a:cubicBezTo>
                      <a:pt x="329" y="33"/>
                      <a:pt x="329" y="33"/>
                      <a:pt x="329" y="33"/>
                    </a:cubicBezTo>
                    <a:cubicBezTo>
                      <a:pt x="330" y="33"/>
                      <a:pt x="330" y="33"/>
                      <a:pt x="330" y="33"/>
                    </a:cubicBezTo>
                    <a:cubicBezTo>
                      <a:pt x="330" y="33"/>
                      <a:pt x="330" y="33"/>
                      <a:pt x="330" y="33"/>
                    </a:cubicBezTo>
                    <a:cubicBezTo>
                      <a:pt x="330" y="33"/>
                      <a:pt x="330" y="33"/>
                      <a:pt x="330" y="33"/>
                    </a:cubicBezTo>
                    <a:cubicBezTo>
                      <a:pt x="331" y="33"/>
                      <a:pt x="331" y="33"/>
                      <a:pt x="331" y="33"/>
                    </a:cubicBezTo>
                    <a:cubicBezTo>
                      <a:pt x="331" y="33"/>
                      <a:pt x="331" y="33"/>
                      <a:pt x="331" y="33"/>
                    </a:cubicBezTo>
                    <a:cubicBezTo>
                      <a:pt x="331" y="32"/>
                      <a:pt x="331" y="32"/>
                      <a:pt x="331" y="32"/>
                    </a:cubicBezTo>
                    <a:cubicBezTo>
                      <a:pt x="334" y="32"/>
                      <a:pt x="334" y="32"/>
                      <a:pt x="334" y="32"/>
                    </a:cubicBezTo>
                    <a:cubicBezTo>
                      <a:pt x="334" y="32"/>
                      <a:pt x="334" y="32"/>
                      <a:pt x="334" y="32"/>
                    </a:cubicBezTo>
                    <a:cubicBezTo>
                      <a:pt x="334" y="32"/>
                      <a:pt x="334" y="32"/>
                      <a:pt x="334" y="32"/>
                    </a:cubicBezTo>
                    <a:cubicBezTo>
                      <a:pt x="334" y="31"/>
                      <a:pt x="334" y="31"/>
                      <a:pt x="334" y="31"/>
                    </a:cubicBezTo>
                    <a:cubicBezTo>
                      <a:pt x="335" y="32"/>
                      <a:pt x="335" y="32"/>
                      <a:pt x="335" y="32"/>
                    </a:cubicBezTo>
                    <a:cubicBezTo>
                      <a:pt x="336" y="31"/>
                      <a:pt x="336" y="31"/>
                      <a:pt x="336" y="31"/>
                    </a:cubicBezTo>
                    <a:cubicBezTo>
                      <a:pt x="336" y="31"/>
                      <a:pt x="336" y="31"/>
                      <a:pt x="336" y="31"/>
                    </a:cubicBezTo>
                    <a:cubicBezTo>
                      <a:pt x="336" y="32"/>
                      <a:pt x="336" y="32"/>
                      <a:pt x="336" y="32"/>
                    </a:cubicBezTo>
                    <a:cubicBezTo>
                      <a:pt x="338" y="32"/>
                      <a:pt x="338" y="32"/>
                      <a:pt x="338" y="32"/>
                    </a:cubicBezTo>
                    <a:cubicBezTo>
                      <a:pt x="338" y="32"/>
                      <a:pt x="338" y="32"/>
                      <a:pt x="338" y="32"/>
                    </a:cubicBezTo>
                    <a:cubicBezTo>
                      <a:pt x="338" y="32"/>
                      <a:pt x="338" y="32"/>
                      <a:pt x="338" y="32"/>
                    </a:cubicBezTo>
                    <a:cubicBezTo>
                      <a:pt x="339" y="32"/>
                      <a:pt x="339" y="32"/>
                      <a:pt x="339" y="32"/>
                    </a:cubicBezTo>
                    <a:cubicBezTo>
                      <a:pt x="339" y="32"/>
                      <a:pt x="339" y="32"/>
                      <a:pt x="339" y="32"/>
                    </a:cubicBezTo>
                    <a:cubicBezTo>
                      <a:pt x="340" y="32"/>
                      <a:pt x="340" y="32"/>
                      <a:pt x="340" y="32"/>
                    </a:cubicBezTo>
                    <a:cubicBezTo>
                      <a:pt x="342" y="32"/>
                      <a:pt x="342" y="32"/>
                      <a:pt x="342" y="32"/>
                    </a:cubicBezTo>
                    <a:cubicBezTo>
                      <a:pt x="343" y="33"/>
                      <a:pt x="343" y="33"/>
                      <a:pt x="343" y="33"/>
                    </a:cubicBezTo>
                    <a:cubicBezTo>
                      <a:pt x="343" y="32"/>
                      <a:pt x="343" y="32"/>
                      <a:pt x="343" y="32"/>
                    </a:cubicBezTo>
                    <a:cubicBezTo>
                      <a:pt x="343" y="32"/>
                      <a:pt x="343" y="32"/>
                      <a:pt x="343" y="32"/>
                    </a:cubicBezTo>
                    <a:cubicBezTo>
                      <a:pt x="343" y="32"/>
                      <a:pt x="343" y="32"/>
                      <a:pt x="343" y="32"/>
                    </a:cubicBezTo>
                    <a:cubicBezTo>
                      <a:pt x="344" y="32"/>
                      <a:pt x="344" y="32"/>
                      <a:pt x="344" y="32"/>
                    </a:cubicBezTo>
                    <a:cubicBezTo>
                      <a:pt x="344" y="33"/>
                      <a:pt x="344" y="33"/>
                      <a:pt x="344" y="33"/>
                    </a:cubicBezTo>
                    <a:cubicBezTo>
                      <a:pt x="344" y="33"/>
                      <a:pt x="344" y="33"/>
                      <a:pt x="344" y="33"/>
                    </a:cubicBezTo>
                    <a:cubicBezTo>
                      <a:pt x="345" y="33"/>
                      <a:pt x="345" y="33"/>
                      <a:pt x="345" y="33"/>
                    </a:cubicBezTo>
                    <a:cubicBezTo>
                      <a:pt x="347" y="33"/>
                      <a:pt x="347" y="33"/>
                      <a:pt x="347" y="33"/>
                    </a:cubicBezTo>
                    <a:cubicBezTo>
                      <a:pt x="348" y="34"/>
                      <a:pt x="348" y="34"/>
                      <a:pt x="348" y="34"/>
                    </a:cubicBezTo>
                    <a:cubicBezTo>
                      <a:pt x="348" y="34"/>
                      <a:pt x="348" y="34"/>
                      <a:pt x="348" y="34"/>
                    </a:cubicBezTo>
                    <a:cubicBezTo>
                      <a:pt x="348" y="34"/>
                      <a:pt x="348" y="34"/>
                      <a:pt x="348" y="34"/>
                    </a:cubicBezTo>
                    <a:cubicBezTo>
                      <a:pt x="347" y="34"/>
                      <a:pt x="347" y="34"/>
                      <a:pt x="347" y="34"/>
                    </a:cubicBezTo>
                    <a:cubicBezTo>
                      <a:pt x="347" y="34"/>
                      <a:pt x="347" y="34"/>
                      <a:pt x="347" y="34"/>
                    </a:cubicBezTo>
                    <a:cubicBezTo>
                      <a:pt x="348" y="35"/>
                      <a:pt x="348" y="35"/>
                      <a:pt x="348" y="35"/>
                    </a:cubicBezTo>
                    <a:cubicBezTo>
                      <a:pt x="349" y="35"/>
                      <a:pt x="349" y="35"/>
                      <a:pt x="349" y="35"/>
                    </a:cubicBezTo>
                    <a:cubicBezTo>
                      <a:pt x="350" y="34"/>
                      <a:pt x="350" y="34"/>
                      <a:pt x="350" y="34"/>
                    </a:cubicBezTo>
                    <a:cubicBezTo>
                      <a:pt x="350" y="34"/>
                      <a:pt x="350" y="34"/>
                      <a:pt x="350" y="34"/>
                    </a:cubicBezTo>
                    <a:cubicBezTo>
                      <a:pt x="351" y="34"/>
                      <a:pt x="351" y="34"/>
                      <a:pt x="351" y="34"/>
                    </a:cubicBezTo>
                    <a:cubicBezTo>
                      <a:pt x="351" y="34"/>
                      <a:pt x="351" y="34"/>
                      <a:pt x="351" y="34"/>
                    </a:cubicBezTo>
                    <a:cubicBezTo>
                      <a:pt x="351" y="33"/>
                      <a:pt x="351" y="33"/>
                      <a:pt x="351" y="33"/>
                    </a:cubicBezTo>
                    <a:cubicBezTo>
                      <a:pt x="352" y="34"/>
                      <a:pt x="352" y="34"/>
                      <a:pt x="352" y="34"/>
                    </a:cubicBezTo>
                    <a:cubicBezTo>
                      <a:pt x="352" y="34"/>
                      <a:pt x="352" y="34"/>
                      <a:pt x="352" y="34"/>
                    </a:cubicBezTo>
                    <a:cubicBezTo>
                      <a:pt x="353" y="34"/>
                      <a:pt x="353" y="34"/>
                      <a:pt x="353" y="34"/>
                    </a:cubicBezTo>
                    <a:cubicBezTo>
                      <a:pt x="353" y="34"/>
                      <a:pt x="353" y="34"/>
                      <a:pt x="353" y="34"/>
                    </a:cubicBezTo>
                    <a:cubicBezTo>
                      <a:pt x="353" y="34"/>
                      <a:pt x="353" y="34"/>
                      <a:pt x="353" y="34"/>
                    </a:cubicBezTo>
                    <a:cubicBezTo>
                      <a:pt x="354" y="34"/>
                      <a:pt x="354" y="34"/>
                      <a:pt x="354" y="34"/>
                    </a:cubicBezTo>
                    <a:cubicBezTo>
                      <a:pt x="354" y="34"/>
                      <a:pt x="354" y="34"/>
                      <a:pt x="354" y="34"/>
                    </a:cubicBezTo>
                    <a:cubicBezTo>
                      <a:pt x="355" y="35"/>
                      <a:pt x="355" y="35"/>
                      <a:pt x="355" y="35"/>
                    </a:cubicBezTo>
                    <a:cubicBezTo>
                      <a:pt x="355" y="34"/>
                      <a:pt x="355" y="34"/>
                      <a:pt x="355" y="34"/>
                    </a:cubicBezTo>
                    <a:cubicBezTo>
                      <a:pt x="358" y="35"/>
                      <a:pt x="358" y="35"/>
                      <a:pt x="358" y="35"/>
                    </a:cubicBezTo>
                    <a:cubicBezTo>
                      <a:pt x="358" y="34"/>
                      <a:pt x="358" y="34"/>
                      <a:pt x="358" y="34"/>
                    </a:cubicBezTo>
                    <a:cubicBezTo>
                      <a:pt x="358" y="34"/>
                      <a:pt x="358" y="34"/>
                      <a:pt x="358" y="34"/>
                    </a:cubicBezTo>
                    <a:cubicBezTo>
                      <a:pt x="359" y="35"/>
                      <a:pt x="359" y="35"/>
                      <a:pt x="359" y="35"/>
                    </a:cubicBezTo>
                    <a:cubicBezTo>
                      <a:pt x="359" y="35"/>
                      <a:pt x="359" y="35"/>
                      <a:pt x="359" y="35"/>
                    </a:cubicBezTo>
                    <a:cubicBezTo>
                      <a:pt x="359" y="35"/>
                      <a:pt x="359" y="35"/>
                      <a:pt x="359" y="35"/>
                    </a:cubicBezTo>
                    <a:cubicBezTo>
                      <a:pt x="359" y="34"/>
                      <a:pt x="359" y="34"/>
                      <a:pt x="359" y="34"/>
                    </a:cubicBezTo>
                    <a:cubicBezTo>
                      <a:pt x="360" y="35"/>
                      <a:pt x="360" y="35"/>
                      <a:pt x="360" y="35"/>
                    </a:cubicBezTo>
                    <a:cubicBezTo>
                      <a:pt x="360" y="35"/>
                      <a:pt x="360" y="35"/>
                      <a:pt x="360" y="35"/>
                    </a:cubicBezTo>
                    <a:cubicBezTo>
                      <a:pt x="360" y="35"/>
                      <a:pt x="360" y="35"/>
                      <a:pt x="360" y="35"/>
                    </a:cubicBezTo>
                    <a:cubicBezTo>
                      <a:pt x="361" y="35"/>
                      <a:pt x="361" y="35"/>
                      <a:pt x="361" y="35"/>
                    </a:cubicBezTo>
                    <a:cubicBezTo>
                      <a:pt x="361" y="35"/>
                      <a:pt x="361" y="35"/>
                      <a:pt x="361" y="35"/>
                    </a:cubicBezTo>
                    <a:cubicBezTo>
                      <a:pt x="361" y="35"/>
                      <a:pt x="361" y="35"/>
                      <a:pt x="361" y="35"/>
                    </a:cubicBezTo>
                    <a:cubicBezTo>
                      <a:pt x="362" y="35"/>
                      <a:pt x="362" y="35"/>
                      <a:pt x="362" y="35"/>
                    </a:cubicBezTo>
                    <a:cubicBezTo>
                      <a:pt x="362" y="35"/>
                      <a:pt x="362" y="35"/>
                      <a:pt x="362" y="35"/>
                    </a:cubicBezTo>
                    <a:cubicBezTo>
                      <a:pt x="362" y="35"/>
                      <a:pt x="362" y="35"/>
                      <a:pt x="362" y="35"/>
                    </a:cubicBezTo>
                    <a:cubicBezTo>
                      <a:pt x="363" y="36"/>
                      <a:pt x="363" y="36"/>
                      <a:pt x="363" y="36"/>
                    </a:cubicBezTo>
                    <a:cubicBezTo>
                      <a:pt x="364" y="36"/>
                      <a:pt x="364" y="36"/>
                      <a:pt x="364" y="36"/>
                    </a:cubicBezTo>
                    <a:cubicBezTo>
                      <a:pt x="364" y="36"/>
                      <a:pt x="364" y="36"/>
                      <a:pt x="364" y="36"/>
                    </a:cubicBezTo>
                    <a:cubicBezTo>
                      <a:pt x="363" y="36"/>
                      <a:pt x="363" y="36"/>
                      <a:pt x="363" y="36"/>
                    </a:cubicBezTo>
                    <a:cubicBezTo>
                      <a:pt x="363" y="35"/>
                      <a:pt x="363" y="35"/>
                      <a:pt x="363" y="35"/>
                    </a:cubicBezTo>
                    <a:cubicBezTo>
                      <a:pt x="363" y="35"/>
                      <a:pt x="363" y="35"/>
                      <a:pt x="363" y="35"/>
                    </a:cubicBezTo>
                    <a:cubicBezTo>
                      <a:pt x="363" y="35"/>
                      <a:pt x="363" y="35"/>
                      <a:pt x="363" y="35"/>
                    </a:cubicBezTo>
                    <a:cubicBezTo>
                      <a:pt x="364" y="35"/>
                      <a:pt x="364" y="35"/>
                      <a:pt x="364" y="35"/>
                    </a:cubicBezTo>
                    <a:cubicBezTo>
                      <a:pt x="365" y="36"/>
                      <a:pt x="365" y="36"/>
                      <a:pt x="365" y="36"/>
                    </a:cubicBezTo>
                    <a:cubicBezTo>
                      <a:pt x="365" y="36"/>
                      <a:pt x="365" y="36"/>
                      <a:pt x="365" y="36"/>
                    </a:cubicBezTo>
                    <a:cubicBezTo>
                      <a:pt x="366" y="36"/>
                      <a:pt x="366" y="36"/>
                      <a:pt x="366" y="36"/>
                    </a:cubicBezTo>
                    <a:cubicBezTo>
                      <a:pt x="366" y="36"/>
                      <a:pt x="366" y="36"/>
                      <a:pt x="366" y="36"/>
                    </a:cubicBezTo>
                    <a:cubicBezTo>
                      <a:pt x="366" y="36"/>
                      <a:pt x="366" y="36"/>
                      <a:pt x="366" y="36"/>
                    </a:cubicBezTo>
                    <a:cubicBezTo>
                      <a:pt x="366" y="36"/>
                      <a:pt x="366" y="36"/>
                      <a:pt x="366" y="36"/>
                    </a:cubicBezTo>
                    <a:cubicBezTo>
                      <a:pt x="367" y="36"/>
                      <a:pt x="367" y="36"/>
                      <a:pt x="367" y="36"/>
                    </a:cubicBezTo>
                    <a:cubicBezTo>
                      <a:pt x="366" y="36"/>
                      <a:pt x="366" y="36"/>
                      <a:pt x="366" y="36"/>
                    </a:cubicBezTo>
                    <a:cubicBezTo>
                      <a:pt x="367" y="37"/>
                      <a:pt x="367" y="37"/>
                      <a:pt x="367" y="37"/>
                    </a:cubicBezTo>
                    <a:cubicBezTo>
                      <a:pt x="368" y="39"/>
                      <a:pt x="368" y="39"/>
                      <a:pt x="368" y="39"/>
                    </a:cubicBezTo>
                    <a:cubicBezTo>
                      <a:pt x="369" y="39"/>
                      <a:pt x="369" y="39"/>
                      <a:pt x="369" y="39"/>
                    </a:cubicBezTo>
                    <a:cubicBezTo>
                      <a:pt x="369" y="40"/>
                      <a:pt x="369" y="40"/>
                      <a:pt x="369" y="40"/>
                    </a:cubicBezTo>
                    <a:cubicBezTo>
                      <a:pt x="370" y="40"/>
                      <a:pt x="370" y="40"/>
                      <a:pt x="370" y="40"/>
                    </a:cubicBezTo>
                    <a:cubicBezTo>
                      <a:pt x="370" y="41"/>
                      <a:pt x="370" y="41"/>
                      <a:pt x="370" y="41"/>
                    </a:cubicBezTo>
                    <a:cubicBezTo>
                      <a:pt x="370" y="41"/>
                      <a:pt x="370" y="41"/>
                      <a:pt x="370" y="41"/>
                    </a:cubicBezTo>
                    <a:cubicBezTo>
                      <a:pt x="370" y="42"/>
                      <a:pt x="370" y="42"/>
                      <a:pt x="370" y="42"/>
                    </a:cubicBezTo>
                    <a:cubicBezTo>
                      <a:pt x="370" y="42"/>
                      <a:pt x="370" y="42"/>
                      <a:pt x="370" y="42"/>
                    </a:cubicBezTo>
                    <a:cubicBezTo>
                      <a:pt x="371" y="41"/>
                      <a:pt x="371" y="41"/>
                      <a:pt x="371" y="41"/>
                    </a:cubicBezTo>
                    <a:cubicBezTo>
                      <a:pt x="372" y="41"/>
                      <a:pt x="372" y="41"/>
                      <a:pt x="372" y="41"/>
                    </a:cubicBezTo>
                    <a:cubicBezTo>
                      <a:pt x="372" y="42"/>
                      <a:pt x="372" y="42"/>
                      <a:pt x="372" y="42"/>
                    </a:cubicBezTo>
                    <a:cubicBezTo>
                      <a:pt x="373" y="42"/>
                      <a:pt x="373" y="42"/>
                      <a:pt x="373" y="42"/>
                    </a:cubicBezTo>
                    <a:cubicBezTo>
                      <a:pt x="373" y="42"/>
                      <a:pt x="373" y="42"/>
                      <a:pt x="373" y="42"/>
                    </a:cubicBezTo>
                    <a:cubicBezTo>
                      <a:pt x="373" y="42"/>
                      <a:pt x="373" y="42"/>
                      <a:pt x="373" y="42"/>
                    </a:cubicBezTo>
                    <a:cubicBezTo>
                      <a:pt x="372" y="41"/>
                      <a:pt x="372" y="41"/>
                      <a:pt x="372" y="41"/>
                    </a:cubicBezTo>
                    <a:cubicBezTo>
                      <a:pt x="373" y="41"/>
                      <a:pt x="373" y="41"/>
                      <a:pt x="373" y="41"/>
                    </a:cubicBezTo>
                    <a:cubicBezTo>
                      <a:pt x="373" y="41"/>
                      <a:pt x="373" y="41"/>
                      <a:pt x="373" y="41"/>
                    </a:cubicBezTo>
                    <a:cubicBezTo>
                      <a:pt x="373" y="42"/>
                      <a:pt x="373" y="42"/>
                      <a:pt x="373" y="42"/>
                    </a:cubicBezTo>
                    <a:cubicBezTo>
                      <a:pt x="374" y="42"/>
                      <a:pt x="374" y="42"/>
                      <a:pt x="374" y="42"/>
                    </a:cubicBezTo>
                    <a:cubicBezTo>
                      <a:pt x="374" y="42"/>
                      <a:pt x="374" y="42"/>
                      <a:pt x="374" y="42"/>
                    </a:cubicBezTo>
                    <a:cubicBezTo>
                      <a:pt x="374" y="41"/>
                      <a:pt x="374" y="41"/>
                      <a:pt x="374" y="41"/>
                    </a:cubicBezTo>
                    <a:cubicBezTo>
                      <a:pt x="374" y="41"/>
                      <a:pt x="374" y="41"/>
                      <a:pt x="374" y="41"/>
                    </a:cubicBezTo>
                    <a:cubicBezTo>
                      <a:pt x="373" y="40"/>
                      <a:pt x="373" y="40"/>
                      <a:pt x="373" y="40"/>
                    </a:cubicBezTo>
                    <a:cubicBezTo>
                      <a:pt x="372" y="41"/>
                      <a:pt x="372" y="41"/>
                      <a:pt x="372" y="41"/>
                    </a:cubicBezTo>
                    <a:cubicBezTo>
                      <a:pt x="372" y="41"/>
                      <a:pt x="372" y="41"/>
                      <a:pt x="372" y="41"/>
                    </a:cubicBezTo>
                    <a:cubicBezTo>
                      <a:pt x="371" y="40"/>
                      <a:pt x="371" y="40"/>
                      <a:pt x="371" y="40"/>
                    </a:cubicBezTo>
                    <a:cubicBezTo>
                      <a:pt x="372" y="40"/>
                      <a:pt x="372" y="40"/>
                      <a:pt x="372" y="40"/>
                    </a:cubicBezTo>
                    <a:cubicBezTo>
                      <a:pt x="372" y="39"/>
                      <a:pt x="372" y="39"/>
                      <a:pt x="372" y="39"/>
                    </a:cubicBezTo>
                    <a:cubicBezTo>
                      <a:pt x="371" y="38"/>
                      <a:pt x="371" y="38"/>
                      <a:pt x="371" y="38"/>
                    </a:cubicBezTo>
                    <a:cubicBezTo>
                      <a:pt x="370" y="38"/>
                      <a:pt x="370" y="38"/>
                      <a:pt x="370" y="38"/>
                    </a:cubicBezTo>
                    <a:cubicBezTo>
                      <a:pt x="370" y="37"/>
                      <a:pt x="370" y="37"/>
                      <a:pt x="370" y="37"/>
                    </a:cubicBezTo>
                    <a:cubicBezTo>
                      <a:pt x="369" y="37"/>
                      <a:pt x="369" y="37"/>
                      <a:pt x="369" y="37"/>
                    </a:cubicBezTo>
                    <a:cubicBezTo>
                      <a:pt x="369" y="38"/>
                      <a:pt x="369" y="38"/>
                      <a:pt x="369" y="38"/>
                    </a:cubicBezTo>
                    <a:cubicBezTo>
                      <a:pt x="369" y="38"/>
                      <a:pt x="369" y="38"/>
                      <a:pt x="369" y="38"/>
                    </a:cubicBezTo>
                    <a:cubicBezTo>
                      <a:pt x="369" y="37"/>
                      <a:pt x="369" y="37"/>
                      <a:pt x="369" y="37"/>
                    </a:cubicBezTo>
                    <a:cubicBezTo>
                      <a:pt x="370" y="36"/>
                      <a:pt x="370" y="36"/>
                      <a:pt x="370" y="36"/>
                    </a:cubicBezTo>
                    <a:cubicBezTo>
                      <a:pt x="370" y="35"/>
                      <a:pt x="370" y="35"/>
                      <a:pt x="370" y="35"/>
                    </a:cubicBezTo>
                    <a:cubicBezTo>
                      <a:pt x="371" y="35"/>
                      <a:pt x="371" y="35"/>
                      <a:pt x="371" y="35"/>
                    </a:cubicBezTo>
                    <a:cubicBezTo>
                      <a:pt x="371" y="35"/>
                      <a:pt x="371" y="35"/>
                      <a:pt x="371" y="35"/>
                    </a:cubicBezTo>
                    <a:cubicBezTo>
                      <a:pt x="371" y="37"/>
                      <a:pt x="371" y="37"/>
                      <a:pt x="371" y="37"/>
                    </a:cubicBezTo>
                    <a:cubicBezTo>
                      <a:pt x="372" y="37"/>
                      <a:pt x="372" y="37"/>
                      <a:pt x="372" y="37"/>
                    </a:cubicBezTo>
                    <a:cubicBezTo>
                      <a:pt x="372" y="36"/>
                      <a:pt x="372" y="36"/>
                      <a:pt x="372" y="36"/>
                    </a:cubicBezTo>
                    <a:cubicBezTo>
                      <a:pt x="371" y="36"/>
                      <a:pt x="371" y="36"/>
                      <a:pt x="371" y="36"/>
                    </a:cubicBezTo>
                    <a:cubicBezTo>
                      <a:pt x="371" y="35"/>
                      <a:pt x="371" y="35"/>
                      <a:pt x="371" y="35"/>
                    </a:cubicBezTo>
                    <a:cubicBezTo>
                      <a:pt x="371" y="35"/>
                      <a:pt x="371" y="35"/>
                      <a:pt x="371" y="35"/>
                    </a:cubicBezTo>
                    <a:cubicBezTo>
                      <a:pt x="372" y="35"/>
                      <a:pt x="372" y="35"/>
                      <a:pt x="372" y="35"/>
                    </a:cubicBezTo>
                    <a:cubicBezTo>
                      <a:pt x="372" y="35"/>
                      <a:pt x="372" y="35"/>
                      <a:pt x="372" y="35"/>
                    </a:cubicBezTo>
                    <a:cubicBezTo>
                      <a:pt x="372" y="35"/>
                      <a:pt x="372" y="35"/>
                      <a:pt x="372" y="35"/>
                    </a:cubicBezTo>
                    <a:cubicBezTo>
                      <a:pt x="372" y="34"/>
                      <a:pt x="372" y="34"/>
                      <a:pt x="372" y="34"/>
                    </a:cubicBezTo>
                    <a:cubicBezTo>
                      <a:pt x="372" y="34"/>
                      <a:pt x="372" y="34"/>
                      <a:pt x="372" y="34"/>
                    </a:cubicBezTo>
                    <a:cubicBezTo>
                      <a:pt x="373" y="34"/>
                      <a:pt x="373" y="34"/>
                      <a:pt x="373" y="34"/>
                    </a:cubicBezTo>
                    <a:cubicBezTo>
                      <a:pt x="373" y="33"/>
                      <a:pt x="373" y="33"/>
                      <a:pt x="373" y="33"/>
                    </a:cubicBezTo>
                    <a:cubicBezTo>
                      <a:pt x="374" y="33"/>
                      <a:pt x="374" y="33"/>
                      <a:pt x="374" y="33"/>
                    </a:cubicBezTo>
                    <a:cubicBezTo>
                      <a:pt x="374" y="34"/>
                      <a:pt x="374" y="34"/>
                      <a:pt x="374" y="34"/>
                    </a:cubicBezTo>
                    <a:cubicBezTo>
                      <a:pt x="374" y="34"/>
                      <a:pt x="374" y="34"/>
                      <a:pt x="374" y="34"/>
                    </a:cubicBezTo>
                    <a:cubicBezTo>
                      <a:pt x="375" y="34"/>
                      <a:pt x="375" y="34"/>
                      <a:pt x="375" y="34"/>
                    </a:cubicBezTo>
                    <a:cubicBezTo>
                      <a:pt x="375" y="34"/>
                      <a:pt x="375" y="34"/>
                      <a:pt x="375" y="34"/>
                    </a:cubicBezTo>
                    <a:cubicBezTo>
                      <a:pt x="375" y="34"/>
                      <a:pt x="375" y="34"/>
                      <a:pt x="375" y="34"/>
                    </a:cubicBezTo>
                    <a:cubicBezTo>
                      <a:pt x="376" y="35"/>
                      <a:pt x="376" y="35"/>
                      <a:pt x="376" y="35"/>
                    </a:cubicBezTo>
                    <a:cubicBezTo>
                      <a:pt x="377" y="34"/>
                      <a:pt x="377" y="34"/>
                      <a:pt x="377" y="34"/>
                    </a:cubicBezTo>
                    <a:cubicBezTo>
                      <a:pt x="378" y="35"/>
                      <a:pt x="378" y="35"/>
                      <a:pt x="378" y="35"/>
                    </a:cubicBezTo>
                    <a:cubicBezTo>
                      <a:pt x="378" y="35"/>
                      <a:pt x="378" y="35"/>
                      <a:pt x="378" y="35"/>
                    </a:cubicBezTo>
                    <a:cubicBezTo>
                      <a:pt x="378" y="36"/>
                      <a:pt x="378" y="36"/>
                      <a:pt x="378" y="36"/>
                    </a:cubicBezTo>
                    <a:cubicBezTo>
                      <a:pt x="379" y="35"/>
                      <a:pt x="379" y="35"/>
                      <a:pt x="379" y="35"/>
                    </a:cubicBezTo>
                    <a:cubicBezTo>
                      <a:pt x="379" y="35"/>
                      <a:pt x="379" y="35"/>
                      <a:pt x="379" y="35"/>
                    </a:cubicBezTo>
                    <a:cubicBezTo>
                      <a:pt x="379" y="35"/>
                      <a:pt x="379" y="35"/>
                      <a:pt x="379" y="35"/>
                    </a:cubicBezTo>
                    <a:cubicBezTo>
                      <a:pt x="379" y="36"/>
                      <a:pt x="379" y="36"/>
                      <a:pt x="379" y="36"/>
                    </a:cubicBezTo>
                    <a:cubicBezTo>
                      <a:pt x="380" y="35"/>
                      <a:pt x="380" y="35"/>
                      <a:pt x="380" y="35"/>
                    </a:cubicBezTo>
                    <a:cubicBezTo>
                      <a:pt x="380" y="35"/>
                      <a:pt x="380" y="35"/>
                      <a:pt x="380" y="35"/>
                    </a:cubicBezTo>
                    <a:cubicBezTo>
                      <a:pt x="381" y="35"/>
                      <a:pt x="381" y="35"/>
                      <a:pt x="381" y="35"/>
                    </a:cubicBezTo>
                    <a:cubicBezTo>
                      <a:pt x="381" y="35"/>
                      <a:pt x="381" y="35"/>
                      <a:pt x="381" y="35"/>
                    </a:cubicBezTo>
                    <a:cubicBezTo>
                      <a:pt x="381" y="36"/>
                      <a:pt x="381" y="36"/>
                      <a:pt x="381" y="36"/>
                    </a:cubicBezTo>
                    <a:cubicBezTo>
                      <a:pt x="381" y="36"/>
                      <a:pt x="381" y="36"/>
                      <a:pt x="381" y="36"/>
                    </a:cubicBezTo>
                    <a:cubicBezTo>
                      <a:pt x="381" y="38"/>
                      <a:pt x="381" y="38"/>
                      <a:pt x="381" y="38"/>
                    </a:cubicBezTo>
                    <a:cubicBezTo>
                      <a:pt x="381" y="39"/>
                      <a:pt x="381" y="39"/>
                      <a:pt x="381" y="39"/>
                    </a:cubicBezTo>
                    <a:cubicBezTo>
                      <a:pt x="381" y="39"/>
                      <a:pt x="381" y="39"/>
                      <a:pt x="381" y="39"/>
                    </a:cubicBezTo>
                    <a:cubicBezTo>
                      <a:pt x="381" y="39"/>
                      <a:pt x="381" y="39"/>
                      <a:pt x="381" y="39"/>
                    </a:cubicBezTo>
                    <a:cubicBezTo>
                      <a:pt x="382" y="39"/>
                      <a:pt x="382" y="39"/>
                      <a:pt x="382" y="39"/>
                    </a:cubicBezTo>
                    <a:cubicBezTo>
                      <a:pt x="382" y="40"/>
                      <a:pt x="382" y="40"/>
                      <a:pt x="382" y="40"/>
                    </a:cubicBezTo>
                    <a:cubicBezTo>
                      <a:pt x="383" y="40"/>
                      <a:pt x="383" y="40"/>
                      <a:pt x="383" y="40"/>
                    </a:cubicBezTo>
                    <a:cubicBezTo>
                      <a:pt x="382" y="41"/>
                      <a:pt x="382" y="41"/>
                      <a:pt x="382" y="41"/>
                    </a:cubicBezTo>
                    <a:cubicBezTo>
                      <a:pt x="381" y="41"/>
                      <a:pt x="381" y="41"/>
                      <a:pt x="381" y="41"/>
                    </a:cubicBezTo>
                    <a:cubicBezTo>
                      <a:pt x="380" y="41"/>
                      <a:pt x="380" y="41"/>
                      <a:pt x="380" y="41"/>
                    </a:cubicBezTo>
                    <a:cubicBezTo>
                      <a:pt x="382" y="41"/>
                      <a:pt x="382" y="41"/>
                      <a:pt x="382" y="41"/>
                    </a:cubicBezTo>
                    <a:cubicBezTo>
                      <a:pt x="382" y="42"/>
                      <a:pt x="382" y="42"/>
                      <a:pt x="382" y="42"/>
                    </a:cubicBezTo>
                    <a:cubicBezTo>
                      <a:pt x="382" y="42"/>
                      <a:pt x="382" y="42"/>
                      <a:pt x="382" y="42"/>
                    </a:cubicBezTo>
                    <a:cubicBezTo>
                      <a:pt x="381" y="42"/>
                      <a:pt x="381" y="42"/>
                      <a:pt x="381" y="42"/>
                    </a:cubicBezTo>
                    <a:cubicBezTo>
                      <a:pt x="381" y="43"/>
                      <a:pt x="381" y="43"/>
                      <a:pt x="381" y="43"/>
                    </a:cubicBezTo>
                    <a:cubicBezTo>
                      <a:pt x="381" y="43"/>
                      <a:pt x="381" y="43"/>
                      <a:pt x="381" y="43"/>
                    </a:cubicBezTo>
                    <a:cubicBezTo>
                      <a:pt x="380" y="43"/>
                      <a:pt x="380" y="43"/>
                      <a:pt x="380" y="43"/>
                    </a:cubicBezTo>
                    <a:cubicBezTo>
                      <a:pt x="379" y="43"/>
                      <a:pt x="379" y="43"/>
                      <a:pt x="379" y="43"/>
                    </a:cubicBezTo>
                    <a:cubicBezTo>
                      <a:pt x="378" y="44"/>
                      <a:pt x="378" y="44"/>
                      <a:pt x="378" y="44"/>
                    </a:cubicBezTo>
                    <a:cubicBezTo>
                      <a:pt x="379" y="44"/>
                      <a:pt x="379" y="44"/>
                      <a:pt x="379" y="44"/>
                    </a:cubicBezTo>
                    <a:cubicBezTo>
                      <a:pt x="380" y="44"/>
                      <a:pt x="380" y="44"/>
                      <a:pt x="380" y="44"/>
                    </a:cubicBezTo>
                    <a:cubicBezTo>
                      <a:pt x="380" y="45"/>
                      <a:pt x="380" y="45"/>
                      <a:pt x="380" y="45"/>
                    </a:cubicBezTo>
                    <a:cubicBezTo>
                      <a:pt x="380" y="44"/>
                      <a:pt x="380" y="44"/>
                      <a:pt x="380" y="44"/>
                    </a:cubicBezTo>
                    <a:cubicBezTo>
                      <a:pt x="381" y="44"/>
                      <a:pt x="381" y="44"/>
                      <a:pt x="381" y="44"/>
                    </a:cubicBezTo>
                    <a:cubicBezTo>
                      <a:pt x="381" y="45"/>
                      <a:pt x="381" y="45"/>
                      <a:pt x="381" y="45"/>
                    </a:cubicBezTo>
                    <a:cubicBezTo>
                      <a:pt x="381" y="45"/>
                      <a:pt x="381" y="45"/>
                      <a:pt x="381" y="45"/>
                    </a:cubicBezTo>
                    <a:cubicBezTo>
                      <a:pt x="381" y="46"/>
                      <a:pt x="381" y="46"/>
                      <a:pt x="381" y="46"/>
                    </a:cubicBezTo>
                    <a:cubicBezTo>
                      <a:pt x="381" y="47"/>
                      <a:pt x="381" y="47"/>
                      <a:pt x="381" y="47"/>
                    </a:cubicBezTo>
                    <a:cubicBezTo>
                      <a:pt x="381" y="46"/>
                      <a:pt x="381" y="46"/>
                      <a:pt x="381" y="46"/>
                    </a:cubicBezTo>
                    <a:cubicBezTo>
                      <a:pt x="382" y="46"/>
                      <a:pt x="382" y="46"/>
                      <a:pt x="382" y="46"/>
                    </a:cubicBezTo>
                    <a:cubicBezTo>
                      <a:pt x="383" y="46"/>
                      <a:pt x="383" y="46"/>
                      <a:pt x="383" y="46"/>
                    </a:cubicBezTo>
                    <a:cubicBezTo>
                      <a:pt x="383" y="47"/>
                      <a:pt x="383" y="47"/>
                      <a:pt x="383" y="47"/>
                    </a:cubicBezTo>
                    <a:cubicBezTo>
                      <a:pt x="383" y="48"/>
                      <a:pt x="383" y="48"/>
                      <a:pt x="383" y="48"/>
                    </a:cubicBezTo>
                    <a:cubicBezTo>
                      <a:pt x="383" y="48"/>
                      <a:pt x="383" y="48"/>
                      <a:pt x="383" y="48"/>
                    </a:cubicBezTo>
                    <a:cubicBezTo>
                      <a:pt x="383" y="48"/>
                      <a:pt x="383" y="48"/>
                      <a:pt x="383" y="48"/>
                    </a:cubicBezTo>
                    <a:cubicBezTo>
                      <a:pt x="383" y="49"/>
                      <a:pt x="383" y="49"/>
                      <a:pt x="383" y="49"/>
                    </a:cubicBezTo>
                    <a:cubicBezTo>
                      <a:pt x="382" y="49"/>
                      <a:pt x="382" y="49"/>
                      <a:pt x="382" y="49"/>
                    </a:cubicBezTo>
                    <a:cubicBezTo>
                      <a:pt x="382" y="50"/>
                      <a:pt x="382" y="50"/>
                      <a:pt x="382" y="50"/>
                    </a:cubicBezTo>
                    <a:cubicBezTo>
                      <a:pt x="383" y="50"/>
                      <a:pt x="383" y="50"/>
                      <a:pt x="383" y="50"/>
                    </a:cubicBezTo>
                    <a:cubicBezTo>
                      <a:pt x="383" y="50"/>
                      <a:pt x="383" y="50"/>
                      <a:pt x="383" y="50"/>
                    </a:cubicBezTo>
                    <a:cubicBezTo>
                      <a:pt x="383" y="50"/>
                      <a:pt x="383" y="50"/>
                      <a:pt x="383" y="50"/>
                    </a:cubicBezTo>
                    <a:cubicBezTo>
                      <a:pt x="384" y="50"/>
                      <a:pt x="384" y="50"/>
                      <a:pt x="384" y="50"/>
                    </a:cubicBezTo>
                    <a:cubicBezTo>
                      <a:pt x="383" y="51"/>
                      <a:pt x="383" y="51"/>
                      <a:pt x="383" y="51"/>
                    </a:cubicBezTo>
                    <a:cubicBezTo>
                      <a:pt x="384" y="51"/>
                      <a:pt x="384" y="51"/>
                      <a:pt x="384" y="51"/>
                    </a:cubicBezTo>
                    <a:cubicBezTo>
                      <a:pt x="384" y="51"/>
                      <a:pt x="384" y="51"/>
                      <a:pt x="384" y="51"/>
                    </a:cubicBezTo>
                    <a:cubicBezTo>
                      <a:pt x="384" y="51"/>
                      <a:pt x="384" y="51"/>
                      <a:pt x="384" y="51"/>
                    </a:cubicBezTo>
                    <a:cubicBezTo>
                      <a:pt x="385" y="50"/>
                      <a:pt x="385" y="50"/>
                      <a:pt x="385" y="50"/>
                    </a:cubicBezTo>
                    <a:cubicBezTo>
                      <a:pt x="385" y="51"/>
                      <a:pt x="385" y="51"/>
                      <a:pt x="385" y="51"/>
                    </a:cubicBezTo>
                    <a:cubicBezTo>
                      <a:pt x="386" y="51"/>
                      <a:pt x="386" y="51"/>
                      <a:pt x="386" y="51"/>
                    </a:cubicBezTo>
                    <a:cubicBezTo>
                      <a:pt x="386" y="51"/>
                      <a:pt x="386" y="51"/>
                      <a:pt x="386" y="51"/>
                    </a:cubicBezTo>
                    <a:cubicBezTo>
                      <a:pt x="385" y="52"/>
                      <a:pt x="385" y="52"/>
                      <a:pt x="385" y="52"/>
                    </a:cubicBezTo>
                    <a:cubicBezTo>
                      <a:pt x="385" y="51"/>
                      <a:pt x="385" y="51"/>
                      <a:pt x="385" y="51"/>
                    </a:cubicBezTo>
                    <a:cubicBezTo>
                      <a:pt x="384" y="52"/>
                      <a:pt x="384" y="52"/>
                      <a:pt x="384" y="52"/>
                    </a:cubicBezTo>
                    <a:cubicBezTo>
                      <a:pt x="385" y="52"/>
                      <a:pt x="385" y="52"/>
                      <a:pt x="385" y="52"/>
                    </a:cubicBezTo>
                    <a:cubicBezTo>
                      <a:pt x="386" y="52"/>
                      <a:pt x="386" y="52"/>
                      <a:pt x="386" y="52"/>
                    </a:cubicBezTo>
                    <a:cubicBezTo>
                      <a:pt x="386" y="53"/>
                      <a:pt x="386" y="53"/>
                      <a:pt x="386" y="53"/>
                    </a:cubicBezTo>
                    <a:cubicBezTo>
                      <a:pt x="386" y="53"/>
                      <a:pt x="386" y="53"/>
                      <a:pt x="386" y="53"/>
                    </a:cubicBezTo>
                    <a:cubicBezTo>
                      <a:pt x="385" y="54"/>
                      <a:pt x="385" y="54"/>
                      <a:pt x="385" y="54"/>
                    </a:cubicBezTo>
                    <a:cubicBezTo>
                      <a:pt x="384" y="53"/>
                      <a:pt x="384" y="53"/>
                      <a:pt x="384" y="53"/>
                    </a:cubicBezTo>
                    <a:cubicBezTo>
                      <a:pt x="384" y="52"/>
                      <a:pt x="384" y="52"/>
                      <a:pt x="384" y="52"/>
                    </a:cubicBezTo>
                    <a:cubicBezTo>
                      <a:pt x="385" y="54"/>
                      <a:pt x="385" y="54"/>
                      <a:pt x="385" y="54"/>
                    </a:cubicBezTo>
                    <a:cubicBezTo>
                      <a:pt x="384" y="54"/>
                      <a:pt x="384" y="54"/>
                      <a:pt x="384" y="54"/>
                    </a:cubicBezTo>
                    <a:cubicBezTo>
                      <a:pt x="384" y="54"/>
                      <a:pt x="384" y="54"/>
                      <a:pt x="384" y="54"/>
                    </a:cubicBezTo>
                    <a:cubicBezTo>
                      <a:pt x="384" y="54"/>
                      <a:pt x="384" y="54"/>
                      <a:pt x="384" y="54"/>
                    </a:cubicBezTo>
                    <a:cubicBezTo>
                      <a:pt x="383" y="54"/>
                      <a:pt x="383" y="54"/>
                      <a:pt x="383" y="54"/>
                    </a:cubicBezTo>
                    <a:cubicBezTo>
                      <a:pt x="383" y="54"/>
                      <a:pt x="383" y="54"/>
                      <a:pt x="383" y="54"/>
                    </a:cubicBezTo>
                    <a:cubicBezTo>
                      <a:pt x="382" y="53"/>
                      <a:pt x="382" y="53"/>
                      <a:pt x="382" y="53"/>
                    </a:cubicBezTo>
                    <a:cubicBezTo>
                      <a:pt x="381" y="54"/>
                      <a:pt x="381" y="54"/>
                      <a:pt x="381" y="54"/>
                    </a:cubicBezTo>
                    <a:cubicBezTo>
                      <a:pt x="380" y="54"/>
                      <a:pt x="380" y="54"/>
                      <a:pt x="380" y="54"/>
                    </a:cubicBezTo>
                    <a:cubicBezTo>
                      <a:pt x="381" y="53"/>
                      <a:pt x="381" y="53"/>
                      <a:pt x="381" y="53"/>
                    </a:cubicBezTo>
                    <a:cubicBezTo>
                      <a:pt x="380" y="53"/>
                      <a:pt x="380" y="53"/>
                      <a:pt x="380" y="53"/>
                    </a:cubicBezTo>
                    <a:cubicBezTo>
                      <a:pt x="380" y="53"/>
                      <a:pt x="380" y="53"/>
                      <a:pt x="380" y="53"/>
                    </a:cubicBezTo>
                    <a:cubicBezTo>
                      <a:pt x="380" y="54"/>
                      <a:pt x="380" y="54"/>
                      <a:pt x="380" y="54"/>
                    </a:cubicBezTo>
                    <a:cubicBezTo>
                      <a:pt x="380" y="54"/>
                      <a:pt x="380" y="54"/>
                      <a:pt x="380" y="54"/>
                    </a:cubicBezTo>
                    <a:cubicBezTo>
                      <a:pt x="380" y="54"/>
                      <a:pt x="380" y="54"/>
                      <a:pt x="380" y="54"/>
                    </a:cubicBezTo>
                    <a:cubicBezTo>
                      <a:pt x="380" y="54"/>
                      <a:pt x="380" y="54"/>
                      <a:pt x="380" y="54"/>
                    </a:cubicBezTo>
                    <a:cubicBezTo>
                      <a:pt x="379" y="55"/>
                      <a:pt x="379" y="55"/>
                      <a:pt x="379" y="55"/>
                    </a:cubicBezTo>
                    <a:cubicBezTo>
                      <a:pt x="379" y="55"/>
                      <a:pt x="379" y="55"/>
                      <a:pt x="379" y="55"/>
                    </a:cubicBezTo>
                    <a:cubicBezTo>
                      <a:pt x="379" y="54"/>
                      <a:pt x="379" y="54"/>
                      <a:pt x="379" y="54"/>
                    </a:cubicBezTo>
                    <a:cubicBezTo>
                      <a:pt x="379" y="54"/>
                      <a:pt x="379" y="54"/>
                      <a:pt x="379" y="54"/>
                    </a:cubicBezTo>
                    <a:cubicBezTo>
                      <a:pt x="378" y="55"/>
                      <a:pt x="378" y="55"/>
                      <a:pt x="378" y="55"/>
                    </a:cubicBezTo>
                    <a:cubicBezTo>
                      <a:pt x="377" y="54"/>
                      <a:pt x="377" y="54"/>
                      <a:pt x="377" y="54"/>
                    </a:cubicBezTo>
                    <a:cubicBezTo>
                      <a:pt x="378" y="54"/>
                      <a:pt x="378" y="54"/>
                      <a:pt x="378" y="54"/>
                    </a:cubicBezTo>
                    <a:cubicBezTo>
                      <a:pt x="377" y="53"/>
                      <a:pt x="377" y="53"/>
                      <a:pt x="377" y="53"/>
                    </a:cubicBezTo>
                    <a:cubicBezTo>
                      <a:pt x="377" y="53"/>
                      <a:pt x="377" y="53"/>
                      <a:pt x="377" y="53"/>
                    </a:cubicBezTo>
                    <a:cubicBezTo>
                      <a:pt x="376" y="52"/>
                      <a:pt x="376" y="52"/>
                      <a:pt x="376" y="52"/>
                    </a:cubicBezTo>
                    <a:cubicBezTo>
                      <a:pt x="375" y="52"/>
                      <a:pt x="375" y="52"/>
                      <a:pt x="375" y="52"/>
                    </a:cubicBezTo>
                    <a:cubicBezTo>
                      <a:pt x="376" y="52"/>
                      <a:pt x="376" y="52"/>
                      <a:pt x="376" y="52"/>
                    </a:cubicBezTo>
                    <a:cubicBezTo>
                      <a:pt x="375" y="51"/>
                      <a:pt x="375" y="51"/>
                      <a:pt x="375" y="51"/>
                    </a:cubicBezTo>
                    <a:cubicBezTo>
                      <a:pt x="374" y="52"/>
                      <a:pt x="374" y="52"/>
                      <a:pt x="374" y="52"/>
                    </a:cubicBezTo>
                    <a:cubicBezTo>
                      <a:pt x="373" y="52"/>
                      <a:pt x="373" y="52"/>
                      <a:pt x="373" y="52"/>
                    </a:cubicBezTo>
                    <a:cubicBezTo>
                      <a:pt x="373" y="53"/>
                      <a:pt x="373" y="53"/>
                      <a:pt x="373" y="53"/>
                    </a:cubicBezTo>
                    <a:cubicBezTo>
                      <a:pt x="373" y="53"/>
                      <a:pt x="373" y="53"/>
                      <a:pt x="373" y="53"/>
                    </a:cubicBezTo>
                    <a:cubicBezTo>
                      <a:pt x="373" y="52"/>
                      <a:pt x="373" y="52"/>
                      <a:pt x="373" y="52"/>
                    </a:cubicBezTo>
                    <a:cubicBezTo>
                      <a:pt x="372" y="52"/>
                      <a:pt x="372" y="52"/>
                      <a:pt x="372" y="52"/>
                    </a:cubicBezTo>
                    <a:cubicBezTo>
                      <a:pt x="372" y="52"/>
                      <a:pt x="372" y="52"/>
                      <a:pt x="372" y="52"/>
                    </a:cubicBezTo>
                    <a:cubicBezTo>
                      <a:pt x="372" y="53"/>
                      <a:pt x="372" y="53"/>
                      <a:pt x="372" y="53"/>
                    </a:cubicBezTo>
                    <a:cubicBezTo>
                      <a:pt x="373" y="54"/>
                      <a:pt x="373" y="54"/>
                      <a:pt x="373" y="54"/>
                    </a:cubicBezTo>
                    <a:cubicBezTo>
                      <a:pt x="372" y="55"/>
                      <a:pt x="372" y="55"/>
                      <a:pt x="372" y="55"/>
                    </a:cubicBezTo>
                    <a:cubicBezTo>
                      <a:pt x="371" y="56"/>
                      <a:pt x="371" y="56"/>
                      <a:pt x="371" y="56"/>
                    </a:cubicBezTo>
                    <a:cubicBezTo>
                      <a:pt x="371" y="56"/>
                      <a:pt x="371" y="56"/>
                      <a:pt x="371" y="56"/>
                    </a:cubicBezTo>
                    <a:cubicBezTo>
                      <a:pt x="371" y="55"/>
                      <a:pt x="371" y="55"/>
                      <a:pt x="371" y="55"/>
                    </a:cubicBezTo>
                    <a:cubicBezTo>
                      <a:pt x="370" y="55"/>
                      <a:pt x="370" y="55"/>
                      <a:pt x="370" y="55"/>
                    </a:cubicBezTo>
                    <a:cubicBezTo>
                      <a:pt x="370" y="55"/>
                      <a:pt x="370" y="55"/>
                      <a:pt x="370" y="55"/>
                    </a:cubicBezTo>
                    <a:cubicBezTo>
                      <a:pt x="368" y="54"/>
                      <a:pt x="368" y="54"/>
                      <a:pt x="368" y="54"/>
                    </a:cubicBezTo>
                    <a:cubicBezTo>
                      <a:pt x="368" y="54"/>
                      <a:pt x="368" y="54"/>
                      <a:pt x="368" y="54"/>
                    </a:cubicBezTo>
                    <a:cubicBezTo>
                      <a:pt x="368" y="52"/>
                      <a:pt x="368" y="52"/>
                      <a:pt x="368" y="52"/>
                    </a:cubicBezTo>
                    <a:cubicBezTo>
                      <a:pt x="367" y="52"/>
                      <a:pt x="367" y="52"/>
                      <a:pt x="367" y="52"/>
                    </a:cubicBezTo>
                    <a:cubicBezTo>
                      <a:pt x="367" y="52"/>
                      <a:pt x="367" y="52"/>
                      <a:pt x="367" y="52"/>
                    </a:cubicBezTo>
                    <a:cubicBezTo>
                      <a:pt x="367" y="51"/>
                      <a:pt x="367" y="51"/>
                      <a:pt x="367" y="51"/>
                    </a:cubicBezTo>
                    <a:cubicBezTo>
                      <a:pt x="367" y="52"/>
                      <a:pt x="367" y="52"/>
                      <a:pt x="367" y="52"/>
                    </a:cubicBezTo>
                    <a:cubicBezTo>
                      <a:pt x="367" y="52"/>
                      <a:pt x="367" y="52"/>
                      <a:pt x="367" y="52"/>
                    </a:cubicBezTo>
                    <a:cubicBezTo>
                      <a:pt x="367" y="52"/>
                      <a:pt x="367" y="52"/>
                      <a:pt x="367" y="52"/>
                    </a:cubicBezTo>
                    <a:cubicBezTo>
                      <a:pt x="367" y="53"/>
                      <a:pt x="367" y="53"/>
                      <a:pt x="367" y="53"/>
                    </a:cubicBezTo>
                    <a:cubicBezTo>
                      <a:pt x="367" y="53"/>
                      <a:pt x="367" y="53"/>
                      <a:pt x="367" y="53"/>
                    </a:cubicBezTo>
                    <a:cubicBezTo>
                      <a:pt x="366" y="53"/>
                      <a:pt x="366" y="53"/>
                      <a:pt x="366" y="53"/>
                    </a:cubicBezTo>
                    <a:cubicBezTo>
                      <a:pt x="365" y="52"/>
                      <a:pt x="365" y="52"/>
                      <a:pt x="365" y="52"/>
                    </a:cubicBezTo>
                    <a:cubicBezTo>
                      <a:pt x="365" y="52"/>
                      <a:pt x="365" y="52"/>
                      <a:pt x="365" y="52"/>
                    </a:cubicBezTo>
                    <a:cubicBezTo>
                      <a:pt x="366" y="53"/>
                      <a:pt x="366" y="53"/>
                      <a:pt x="366" y="53"/>
                    </a:cubicBezTo>
                    <a:cubicBezTo>
                      <a:pt x="365" y="53"/>
                      <a:pt x="365" y="53"/>
                      <a:pt x="365" y="53"/>
                    </a:cubicBezTo>
                    <a:cubicBezTo>
                      <a:pt x="366" y="53"/>
                      <a:pt x="366" y="53"/>
                      <a:pt x="366" y="53"/>
                    </a:cubicBezTo>
                    <a:cubicBezTo>
                      <a:pt x="366" y="53"/>
                      <a:pt x="366" y="53"/>
                      <a:pt x="366" y="53"/>
                    </a:cubicBezTo>
                    <a:cubicBezTo>
                      <a:pt x="367" y="54"/>
                      <a:pt x="367" y="54"/>
                      <a:pt x="367" y="54"/>
                    </a:cubicBezTo>
                    <a:cubicBezTo>
                      <a:pt x="366" y="54"/>
                      <a:pt x="366" y="54"/>
                      <a:pt x="366" y="54"/>
                    </a:cubicBezTo>
                    <a:cubicBezTo>
                      <a:pt x="366" y="54"/>
                      <a:pt x="366" y="54"/>
                      <a:pt x="366" y="54"/>
                    </a:cubicBezTo>
                    <a:cubicBezTo>
                      <a:pt x="365" y="55"/>
                      <a:pt x="365" y="55"/>
                      <a:pt x="365" y="55"/>
                    </a:cubicBezTo>
                    <a:cubicBezTo>
                      <a:pt x="366" y="55"/>
                      <a:pt x="366" y="55"/>
                      <a:pt x="366" y="55"/>
                    </a:cubicBezTo>
                    <a:cubicBezTo>
                      <a:pt x="367" y="57"/>
                      <a:pt x="367" y="57"/>
                      <a:pt x="367" y="57"/>
                    </a:cubicBezTo>
                    <a:cubicBezTo>
                      <a:pt x="369" y="57"/>
                      <a:pt x="369" y="57"/>
                      <a:pt x="369" y="57"/>
                    </a:cubicBezTo>
                    <a:cubicBezTo>
                      <a:pt x="369" y="57"/>
                      <a:pt x="369" y="57"/>
                      <a:pt x="369" y="57"/>
                    </a:cubicBezTo>
                    <a:cubicBezTo>
                      <a:pt x="370" y="57"/>
                      <a:pt x="370" y="57"/>
                      <a:pt x="370" y="57"/>
                    </a:cubicBezTo>
                    <a:cubicBezTo>
                      <a:pt x="370" y="58"/>
                      <a:pt x="370" y="58"/>
                      <a:pt x="370" y="58"/>
                    </a:cubicBezTo>
                    <a:cubicBezTo>
                      <a:pt x="370" y="58"/>
                      <a:pt x="370" y="58"/>
                      <a:pt x="370" y="58"/>
                    </a:cubicBezTo>
                    <a:cubicBezTo>
                      <a:pt x="370" y="58"/>
                      <a:pt x="370" y="58"/>
                      <a:pt x="370" y="58"/>
                    </a:cubicBezTo>
                    <a:cubicBezTo>
                      <a:pt x="369" y="57"/>
                      <a:pt x="369" y="57"/>
                      <a:pt x="369" y="57"/>
                    </a:cubicBezTo>
                    <a:cubicBezTo>
                      <a:pt x="370" y="58"/>
                      <a:pt x="370" y="58"/>
                      <a:pt x="370" y="58"/>
                    </a:cubicBezTo>
                    <a:cubicBezTo>
                      <a:pt x="371" y="59"/>
                      <a:pt x="371" y="59"/>
                      <a:pt x="371" y="59"/>
                    </a:cubicBezTo>
                    <a:cubicBezTo>
                      <a:pt x="371" y="60"/>
                      <a:pt x="371" y="60"/>
                      <a:pt x="371" y="60"/>
                    </a:cubicBezTo>
                    <a:cubicBezTo>
                      <a:pt x="371" y="60"/>
                      <a:pt x="371" y="60"/>
                      <a:pt x="371" y="60"/>
                    </a:cubicBezTo>
                    <a:cubicBezTo>
                      <a:pt x="371" y="62"/>
                      <a:pt x="371" y="62"/>
                      <a:pt x="371" y="62"/>
                    </a:cubicBezTo>
                    <a:cubicBezTo>
                      <a:pt x="371" y="64"/>
                      <a:pt x="371" y="64"/>
                      <a:pt x="371" y="64"/>
                    </a:cubicBezTo>
                    <a:cubicBezTo>
                      <a:pt x="371" y="65"/>
                      <a:pt x="371" y="65"/>
                      <a:pt x="371" y="65"/>
                    </a:cubicBezTo>
                    <a:cubicBezTo>
                      <a:pt x="371" y="65"/>
                      <a:pt x="371" y="65"/>
                      <a:pt x="371" y="65"/>
                    </a:cubicBezTo>
                    <a:cubicBezTo>
                      <a:pt x="371" y="66"/>
                      <a:pt x="371" y="66"/>
                      <a:pt x="371" y="66"/>
                    </a:cubicBezTo>
                    <a:cubicBezTo>
                      <a:pt x="371" y="67"/>
                      <a:pt x="371" y="67"/>
                      <a:pt x="371" y="67"/>
                    </a:cubicBezTo>
                    <a:cubicBezTo>
                      <a:pt x="371" y="68"/>
                      <a:pt x="371" y="68"/>
                      <a:pt x="371" y="68"/>
                    </a:cubicBezTo>
                    <a:cubicBezTo>
                      <a:pt x="370" y="68"/>
                      <a:pt x="370" y="68"/>
                      <a:pt x="370" y="68"/>
                    </a:cubicBezTo>
                    <a:cubicBezTo>
                      <a:pt x="370" y="68"/>
                      <a:pt x="370" y="68"/>
                      <a:pt x="370" y="68"/>
                    </a:cubicBezTo>
                    <a:cubicBezTo>
                      <a:pt x="370" y="67"/>
                      <a:pt x="370" y="67"/>
                      <a:pt x="370" y="67"/>
                    </a:cubicBezTo>
                    <a:cubicBezTo>
                      <a:pt x="369" y="68"/>
                      <a:pt x="369" y="68"/>
                      <a:pt x="369" y="68"/>
                    </a:cubicBezTo>
                    <a:cubicBezTo>
                      <a:pt x="368" y="68"/>
                      <a:pt x="368" y="68"/>
                      <a:pt x="368" y="68"/>
                    </a:cubicBezTo>
                    <a:cubicBezTo>
                      <a:pt x="368" y="68"/>
                      <a:pt x="368" y="68"/>
                      <a:pt x="368" y="68"/>
                    </a:cubicBezTo>
                    <a:cubicBezTo>
                      <a:pt x="367" y="68"/>
                      <a:pt x="367" y="68"/>
                      <a:pt x="367" y="68"/>
                    </a:cubicBezTo>
                    <a:cubicBezTo>
                      <a:pt x="367" y="68"/>
                      <a:pt x="367" y="68"/>
                      <a:pt x="367" y="68"/>
                    </a:cubicBezTo>
                    <a:cubicBezTo>
                      <a:pt x="366" y="68"/>
                      <a:pt x="366" y="68"/>
                      <a:pt x="366" y="68"/>
                    </a:cubicBezTo>
                    <a:cubicBezTo>
                      <a:pt x="366" y="67"/>
                      <a:pt x="366" y="67"/>
                      <a:pt x="366" y="67"/>
                    </a:cubicBezTo>
                    <a:cubicBezTo>
                      <a:pt x="365" y="66"/>
                      <a:pt x="365" y="66"/>
                      <a:pt x="365" y="66"/>
                    </a:cubicBezTo>
                    <a:cubicBezTo>
                      <a:pt x="364" y="66"/>
                      <a:pt x="364" y="66"/>
                      <a:pt x="364" y="66"/>
                    </a:cubicBezTo>
                    <a:cubicBezTo>
                      <a:pt x="364" y="66"/>
                      <a:pt x="364" y="66"/>
                      <a:pt x="364" y="66"/>
                    </a:cubicBezTo>
                    <a:cubicBezTo>
                      <a:pt x="363" y="66"/>
                      <a:pt x="363" y="66"/>
                      <a:pt x="363" y="66"/>
                    </a:cubicBezTo>
                    <a:cubicBezTo>
                      <a:pt x="363" y="67"/>
                      <a:pt x="363" y="67"/>
                      <a:pt x="363" y="67"/>
                    </a:cubicBezTo>
                    <a:cubicBezTo>
                      <a:pt x="362" y="67"/>
                      <a:pt x="362" y="67"/>
                      <a:pt x="362" y="67"/>
                    </a:cubicBezTo>
                    <a:cubicBezTo>
                      <a:pt x="363" y="67"/>
                      <a:pt x="363" y="67"/>
                      <a:pt x="363" y="67"/>
                    </a:cubicBezTo>
                    <a:cubicBezTo>
                      <a:pt x="363" y="67"/>
                      <a:pt x="363" y="67"/>
                      <a:pt x="363" y="67"/>
                    </a:cubicBezTo>
                    <a:cubicBezTo>
                      <a:pt x="364" y="66"/>
                      <a:pt x="364" y="66"/>
                      <a:pt x="364" y="66"/>
                    </a:cubicBezTo>
                    <a:cubicBezTo>
                      <a:pt x="365" y="67"/>
                      <a:pt x="365" y="67"/>
                      <a:pt x="365" y="67"/>
                    </a:cubicBezTo>
                    <a:cubicBezTo>
                      <a:pt x="366" y="68"/>
                      <a:pt x="366" y="68"/>
                      <a:pt x="366" y="68"/>
                    </a:cubicBezTo>
                    <a:cubicBezTo>
                      <a:pt x="365" y="68"/>
                      <a:pt x="365" y="68"/>
                      <a:pt x="365" y="68"/>
                    </a:cubicBezTo>
                    <a:cubicBezTo>
                      <a:pt x="364" y="68"/>
                      <a:pt x="364" y="68"/>
                      <a:pt x="364" y="68"/>
                    </a:cubicBezTo>
                    <a:cubicBezTo>
                      <a:pt x="364" y="68"/>
                      <a:pt x="364" y="68"/>
                      <a:pt x="364" y="68"/>
                    </a:cubicBezTo>
                    <a:cubicBezTo>
                      <a:pt x="364" y="68"/>
                      <a:pt x="364" y="68"/>
                      <a:pt x="364" y="68"/>
                    </a:cubicBezTo>
                    <a:cubicBezTo>
                      <a:pt x="363" y="68"/>
                      <a:pt x="363" y="68"/>
                      <a:pt x="363" y="68"/>
                    </a:cubicBezTo>
                    <a:cubicBezTo>
                      <a:pt x="363" y="68"/>
                      <a:pt x="363" y="68"/>
                      <a:pt x="363" y="68"/>
                    </a:cubicBezTo>
                    <a:cubicBezTo>
                      <a:pt x="363" y="68"/>
                      <a:pt x="363" y="68"/>
                      <a:pt x="363" y="68"/>
                    </a:cubicBezTo>
                    <a:cubicBezTo>
                      <a:pt x="363" y="69"/>
                      <a:pt x="363" y="69"/>
                      <a:pt x="363" y="69"/>
                    </a:cubicBezTo>
                    <a:cubicBezTo>
                      <a:pt x="364" y="69"/>
                      <a:pt x="364" y="69"/>
                      <a:pt x="364" y="69"/>
                    </a:cubicBezTo>
                    <a:cubicBezTo>
                      <a:pt x="364" y="70"/>
                      <a:pt x="364" y="70"/>
                      <a:pt x="364" y="70"/>
                    </a:cubicBezTo>
                    <a:cubicBezTo>
                      <a:pt x="364" y="71"/>
                      <a:pt x="364" y="71"/>
                      <a:pt x="364" y="71"/>
                    </a:cubicBezTo>
                    <a:cubicBezTo>
                      <a:pt x="365" y="71"/>
                      <a:pt x="365" y="71"/>
                      <a:pt x="365" y="71"/>
                    </a:cubicBezTo>
                    <a:cubicBezTo>
                      <a:pt x="364" y="71"/>
                      <a:pt x="364" y="71"/>
                      <a:pt x="364" y="71"/>
                    </a:cubicBezTo>
                    <a:cubicBezTo>
                      <a:pt x="364" y="70"/>
                      <a:pt x="364" y="70"/>
                      <a:pt x="364" y="70"/>
                    </a:cubicBezTo>
                    <a:cubicBezTo>
                      <a:pt x="365" y="69"/>
                      <a:pt x="365" y="69"/>
                      <a:pt x="365" y="69"/>
                    </a:cubicBezTo>
                    <a:cubicBezTo>
                      <a:pt x="365" y="70"/>
                      <a:pt x="365" y="70"/>
                      <a:pt x="365" y="70"/>
                    </a:cubicBezTo>
                    <a:cubicBezTo>
                      <a:pt x="365" y="69"/>
                      <a:pt x="365" y="69"/>
                      <a:pt x="365" y="69"/>
                    </a:cubicBezTo>
                    <a:cubicBezTo>
                      <a:pt x="366" y="68"/>
                      <a:pt x="366" y="68"/>
                      <a:pt x="366" y="68"/>
                    </a:cubicBezTo>
                    <a:cubicBezTo>
                      <a:pt x="367" y="68"/>
                      <a:pt x="367" y="68"/>
                      <a:pt x="367" y="68"/>
                    </a:cubicBezTo>
                    <a:cubicBezTo>
                      <a:pt x="367" y="69"/>
                      <a:pt x="367" y="69"/>
                      <a:pt x="367" y="69"/>
                    </a:cubicBezTo>
                    <a:cubicBezTo>
                      <a:pt x="367" y="69"/>
                      <a:pt x="367" y="69"/>
                      <a:pt x="367" y="69"/>
                    </a:cubicBezTo>
                    <a:cubicBezTo>
                      <a:pt x="368" y="70"/>
                      <a:pt x="368" y="70"/>
                      <a:pt x="368" y="70"/>
                    </a:cubicBezTo>
                    <a:cubicBezTo>
                      <a:pt x="369" y="70"/>
                      <a:pt x="369" y="70"/>
                      <a:pt x="369" y="70"/>
                    </a:cubicBezTo>
                    <a:cubicBezTo>
                      <a:pt x="369" y="71"/>
                      <a:pt x="369" y="71"/>
                      <a:pt x="369" y="71"/>
                    </a:cubicBezTo>
                    <a:cubicBezTo>
                      <a:pt x="370" y="71"/>
                      <a:pt x="370" y="71"/>
                      <a:pt x="370" y="71"/>
                    </a:cubicBezTo>
                    <a:cubicBezTo>
                      <a:pt x="370" y="70"/>
                      <a:pt x="370" y="70"/>
                      <a:pt x="370" y="70"/>
                    </a:cubicBezTo>
                    <a:cubicBezTo>
                      <a:pt x="370" y="70"/>
                      <a:pt x="370" y="70"/>
                      <a:pt x="370" y="70"/>
                    </a:cubicBezTo>
                    <a:cubicBezTo>
                      <a:pt x="370" y="70"/>
                      <a:pt x="370" y="70"/>
                      <a:pt x="370" y="70"/>
                    </a:cubicBezTo>
                    <a:cubicBezTo>
                      <a:pt x="372" y="71"/>
                      <a:pt x="372" y="71"/>
                      <a:pt x="372" y="71"/>
                    </a:cubicBezTo>
                    <a:cubicBezTo>
                      <a:pt x="372" y="72"/>
                      <a:pt x="372" y="72"/>
                      <a:pt x="372" y="72"/>
                    </a:cubicBezTo>
                    <a:cubicBezTo>
                      <a:pt x="372" y="72"/>
                      <a:pt x="372" y="72"/>
                      <a:pt x="372" y="72"/>
                    </a:cubicBezTo>
                    <a:cubicBezTo>
                      <a:pt x="372" y="72"/>
                      <a:pt x="372" y="72"/>
                      <a:pt x="372" y="72"/>
                    </a:cubicBezTo>
                    <a:cubicBezTo>
                      <a:pt x="373" y="73"/>
                      <a:pt x="373" y="73"/>
                      <a:pt x="373" y="73"/>
                    </a:cubicBezTo>
                    <a:cubicBezTo>
                      <a:pt x="373" y="73"/>
                      <a:pt x="373" y="73"/>
                      <a:pt x="373" y="73"/>
                    </a:cubicBezTo>
                    <a:cubicBezTo>
                      <a:pt x="373" y="73"/>
                      <a:pt x="373" y="73"/>
                      <a:pt x="373" y="73"/>
                    </a:cubicBezTo>
                    <a:cubicBezTo>
                      <a:pt x="373" y="72"/>
                      <a:pt x="373" y="72"/>
                      <a:pt x="373" y="72"/>
                    </a:cubicBezTo>
                    <a:cubicBezTo>
                      <a:pt x="374" y="73"/>
                      <a:pt x="374" y="73"/>
                      <a:pt x="374" y="73"/>
                    </a:cubicBezTo>
                    <a:cubicBezTo>
                      <a:pt x="375" y="75"/>
                      <a:pt x="375" y="75"/>
                      <a:pt x="375" y="75"/>
                    </a:cubicBezTo>
                    <a:cubicBezTo>
                      <a:pt x="375" y="74"/>
                      <a:pt x="375" y="74"/>
                      <a:pt x="375" y="74"/>
                    </a:cubicBezTo>
                    <a:cubicBezTo>
                      <a:pt x="374" y="74"/>
                      <a:pt x="374" y="74"/>
                      <a:pt x="374" y="74"/>
                    </a:cubicBezTo>
                    <a:cubicBezTo>
                      <a:pt x="374" y="74"/>
                      <a:pt x="374" y="74"/>
                      <a:pt x="374" y="74"/>
                    </a:cubicBezTo>
                    <a:cubicBezTo>
                      <a:pt x="375" y="75"/>
                      <a:pt x="375" y="75"/>
                      <a:pt x="375" y="75"/>
                    </a:cubicBezTo>
                    <a:cubicBezTo>
                      <a:pt x="374" y="75"/>
                      <a:pt x="374" y="75"/>
                      <a:pt x="374" y="75"/>
                    </a:cubicBezTo>
                    <a:cubicBezTo>
                      <a:pt x="374" y="76"/>
                      <a:pt x="374" y="76"/>
                      <a:pt x="374" y="76"/>
                    </a:cubicBezTo>
                    <a:cubicBezTo>
                      <a:pt x="374" y="76"/>
                      <a:pt x="374" y="76"/>
                      <a:pt x="374" y="76"/>
                    </a:cubicBezTo>
                    <a:cubicBezTo>
                      <a:pt x="375" y="76"/>
                      <a:pt x="375" y="76"/>
                      <a:pt x="375" y="76"/>
                    </a:cubicBezTo>
                    <a:cubicBezTo>
                      <a:pt x="375" y="76"/>
                      <a:pt x="375" y="76"/>
                      <a:pt x="375" y="76"/>
                    </a:cubicBezTo>
                    <a:cubicBezTo>
                      <a:pt x="375" y="75"/>
                      <a:pt x="375" y="75"/>
                      <a:pt x="375" y="75"/>
                    </a:cubicBezTo>
                    <a:cubicBezTo>
                      <a:pt x="375" y="76"/>
                      <a:pt x="375" y="76"/>
                      <a:pt x="375" y="76"/>
                    </a:cubicBezTo>
                    <a:cubicBezTo>
                      <a:pt x="376" y="75"/>
                      <a:pt x="376" y="75"/>
                      <a:pt x="376" y="75"/>
                    </a:cubicBezTo>
                    <a:cubicBezTo>
                      <a:pt x="376" y="76"/>
                      <a:pt x="376" y="76"/>
                      <a:pt x="376" y="76"/>
                    </a:cubicBezTo>
                    <a:cubicBezTo>
                      <a:pt x="377" y="77"/>
                      <a:pt x="377" y="77"/>
                      <a:pt x="377" y="77"/>
                    </a:cubicBezTo>
                    <a:cubicBezTo>
                      <a:pt x="379" y="77"/>
                      <a:pt x="379" y="77"/>
                      <a:pt x="379" y="77"/>
                    </a:cubicBezTo>
                    <a:cubicBezTo>
                      <a:pt x="380" y="78"/>
                      <a:pt x="380" y="78"/>
                      <a:pt x="380" y="78"/>
                    </a:cubicBezTo>
                    <a:cubicBezTo>
                      <a:pt x="379" y="78"/>
                      <a:pt x="379" y="78"/>
                      <a:pt x="379" y="78"/>
                    </a:cubicBezTo>
                    <a:cubicBezTo>
                      <a:pt x="380" y="79"/>
                      <a:pt x="380" y="79"/>
                      <a:pt x="380" y="79"/>
                    </a:cubicBezTo>
                    <a:cubicBezTo>
                      <a:pt x="381" y="79"/>
                      <a:pt x="381" y="79"/>
                      <a:pt x="381" y="79"/>
                    </a:cubicBezTo>
                    <a:cubicBezTo>
                      <a:pt x="381" y="81"/>
                      <a:pt x="381" y="81"/>
                      <a:pt x="381" y="81"/>
                    </a:cubicBezTo>
                    <a:cubicBezTo>
                      <a:pt x="381" y="82"/>
                      <a:pt x="381" y="82"/>
                      <a:pt x="381" y="82"/>
                    </a:cubicBezTo>
                    <a:cubicBezTo>
                      <a:pt x="381" y="83"/>
                      <a:pt x="381" y="83"/>
                      <a:pt x="381" y="83"/>
                    </a:cubicBezTo>
                    <a:cubicBezTo>
                      <a:pt x="381" y="83"/>
                      <a:pt x="381" y="83"/>
                      <a:pt x="381" y="83"/>
                    </a:cubicBezTo>
                    <a:cubicBezTo>
                      <a:pt x="382" y="83"/>
                      <a:pt x="382" y="83"/>
                      <a:pt x="382" y="83"/>
                    </a:cubicBezTo>
                    <a:cubicBezTo>
                      <a:pt x="382" y="84"/>
                      <a:pt x="382" y="84"/>
                      <a:pt x="382" y="84"/>
                    </a:cubicBezTo>
                    <a:cubicBezTo>
                      <a:pt x="382" y="84"/>
                      <a:pt x="382" y="84"/>
                      <a:pt x="382" y="84"/>
                    </a:cubicBezTo>
                    <a:cubicBezTo>
                      <a:pt x="381" y="84"/>
                      <a:pt x="381" y="84"/>
                      <a:pt x="381" y="84"/>
                    </a:cubicBezTo>
                    <a:cubicBezTo>
                      <a:pt x="379" y="84"/>
                      <a:pt x="379" y="84"/>
                      <a:pt x="379" y="84"/>
                    </a:cubicBezTo>
                    <a:cubicBezTo>
                      <a:pt x="378" y="83"/>
                      <a:pt x="378" y="83"/>
                      <a:pt x="378" y="83"/>
                    </a:cubicBezTo>
                    <a:cubicBezTo>
                      <a:pt x="378" y="84"/>
                      <a:pt x="378" y="84"/>
                      <a:pt x="378" y="84"/>
                    </a:cubicBezTo>
                    <a:cubicBezTo>
                      <a:pt x="377" y="83"/>
                      <a:pt x="377" y="83"/>
                      <a:pt x="377" y="83"/>
                    </a:cubicBezTo>
                    <a:cubicBezTo>
                      <a:pt x="377" y="83"/>
                      <a:pt x="377" y="83"/>
                      <a:pt x="377" y="83"/>
                    </a:cubicBezTo>
                    <a:cubicBezTo>
                      <a:pt x="377" y="83"/>
                      <a:pt x="377" y="83"/>
                      <a:pt x="377" y="83"/>
                    </a:cubicBezTo>
                    <a:cubicBezTo>
                      <a:pt x="377" y="83"/>
                      <a:pt x="377" y="83"/>
                      <a:pt x="377" y="83"/>
                    </a:cubicBezTo>
                    <a:cubicBezTo>
                      <a:pt x="377" y="83"/>
                      <a:pt x="377" y="83"/>
                      <a:pt x="377" y="83"/>
                    </a:cubicBezTo>
                    <a:cubicBezTo>
                      <a:pt x="376" y="84"/>
                      <a:pt x="376" y="84"/>
                      <a:pt x="376" y="84"/>
                    </a:cubicBezTo>
                    <a:cubicBezTo>
                      <a:pt x="375" y="84"/>
                      <a:pt x="375" y="84"/>
                      <a:pt x="375" y="84"/>
                    </a:cubicBezTo>
                    <a:cubicBezTo>
                      <a:pt x="375" y="84"/>
                      <a:pt x="375" y="84"/>
                      <a:pt x="375" y="84"/>
                    </a:cubicBezTo>
                    <a:cubicBezTo>
                      <a:pt x="376" y="84"/>
                      <a:pt x="376" y="84"/>
                      <a:pt x="376" y="84"/>
                    </a:cubicBezTo>
                    <a:cubicBezTo>
                      <a:pt x="375" y="85"/>
                      <a:pt x="375" y="85"/>
                      <a:pt x="375" y="85"/>
                    </a:cubicBezTo>
                    <a:cubicBezTo>
                      <a:pt x="374" y="85"/>
                      <a:pt x="374" y="85"/>
                      <a:pt x="374" y="85"/>
                    </a:cubicBezTo>
                    <a:cubicBezTo>
                      <a:pt x="374" y="86"/>
                      <a:pt x="374" y="86"/>
                      <a:pt x="374" y="86"/>
                    </a:cubicBezTo>
                    <a:cubicBezTo>
                      <a:pt x="374" y="86"/>
                      <a:pt x="374" y="86"/>
                      <a:pt x="374" y="86"/>
                    </a:cubicBezTo>
                    <a:cubicBezTo>
                      <a:pt x="374" y="87"/>
                      <a:pt x="374" y="87"/>
                      <a:pt x="374" y="87"/>
                    </a:cubicBezTo>
                    <a:cubicBezTo>
                      <a:pt x="373" y="87"/>
                      <a:pt x="373" y="87"/>
                      <a:pt x="373" y="87"/>
                    </a:cubicBezTo>
                    <a:cubicBezTo>
                      <a:pt x="373" y="87"/>
                      <a:pt x="373" y="87"/>
                      <a:pt x="373" y="87"/>
                    </a:cubicBezTo>
                    <a:cubicBezTo>
                      <a:pt x="373" y="87"/>
                      <a:pt x="373" y="87"/>
                      <a:pt x="373" y="87"/>
                    </a:cubicBezTo>
                    <a:cubicBezTo>
                      <a:pt x="373" y="88"/>
                      <a:pt x="373" y="88"/>
                      <a:pt x="373" y="88"/>
                    </a:cubicBezTo>
                    <a:cubicBezTo>
                      <a:pt x="373" y="89"/>
                      <a:pt x="373" y="89"/>
                      <a:pt x="373" y="89"/>
                    </a:cubicBezTo>
                    <a:cubicBezTo>
                      <a:pt x="372" y="90"/>
                      <a:pt x="372" y="90"/>
                      <a:pt x="372" y="90"/>
                    </a:cubicBezTo>
                    <a:cubicBezTo>
                      <a:pt x="372" y="89"/>
                      <a:pt x="372" y="89"/>
                      <a:pt x="372" y="89"/>
                    </a:cubicBezTo>
                    <a:cubicBezTo>
                      <a:pt x="372" y="90"/>
                      <a:pt x="372" y="90"/>
                      <a:pt x="372" y="90"/>
                    </a:cubicBezTo>
                    <a:cubicBezTo>
                      <a:pt x="372" y="90"/>
                      <a:pt x="372" y="90"/>
                      <a:pt x="372" y="90"/>
                    </a:cubicBezTo>
                    <a:cubicBezTo>
                      <a:pt x="372" y="91"/>
                      <a:pt x="372" y="91"/>
                      <a:pt x="372" y="91"/>
                    </a:cubicBezTo>
                    <a:cubicBezTo>
                      <a:pt x="371" y="91"/>
                      <a:pt x="371" y="91"/>
                      <a:pt x="371" y="91"/>
                    </a:cubicBezTo>
                    <a:cubicBezTo>
                      <a:pt x="371" y="91"/>
                      <a:pt x="371" y="91"/>
                      <a:pt x="371" y="91"/>
                    </a:cubicBezTo>
                    <a:cubicBezTo>
                      <a:pt x="371" y="92"/>
                      <a:pt x="371" y="92"/>
                      <a:pt x="371" y="92"/>
                    </a:cubicBezTo>
                    <a:cubicBezTo>
                      <a:pt x="371" y="92"/>
                      <a:pt x="371" y="92"/>
                      <a:pt x="371" y="92"/>
                    </a:cubicBezTo>
                    <a:cubicBezTo>
                      <a:pt x="371" y="92"/>
                      <a:pt x="371" y="92"/>
                      <a:pt x="371" y="92"/>
                    </a:cubicBezTo>
                    <a:cubicBezTo>
                      <a:pt x="370" y="92"/>
                      <a:pt x="370" y="92"/>
                      <a:pt x="370" y="92"/>
                    </a:cubicBezTo>
                    <a:cubicBezTo>
                      <a:pt x="371" y="93"/>
                      <a:pt x="371" y="93"/>
                      <a:pt x="371" y="93"/>
                    </a:cubicBezTo>
                    <a:cubicBezTo>
                      <a:pt x="371" y="93"/>
                      <a:pt x="371" y="93"/>
                      <a:pt x="371" y="93"/>
                    </a:cubicBezTo>
                    <a:cubicBezTo>
                      <a:pt x="370" y="94"/>
                      <a:pt x="370" y="94"/>
                      <a:pt x="370" y="94"/>
                    </a:cubicBezTo>
                    <a:cubicBezTo>
                      <a:pt x="370" y="94"/>
                      <a:pt x="370" y="94"/>
                      <a:pt x="370" y="94"/>
                    </a:cubicBezTo>
                    <a:cubicBezTo>
                      <a:pt x="370" y="94"/>
                      <a:pt x="370" y="94"/>
                      <a:pt x="370" y="94"/>
                    </a:cubicBezTo>
                    <a:cubicBezTo>
                      <a:pt x="370" y="95"/>
                      <a:pt x="370" y="95"/>
                      <a:pt x="370" y="95"/>
                    </a:cubicBezTo>
                    <a:cubicBezTo>
                      <a:pt x="370" y="94"/>
                      <a:pt x="370" y="94"/>
                      <a:pt x="370" y="94"/>
                    </a:cubicBezTo>
                    <a:cubicBezTo>
                      <a:pt x="369" y="94"/>
                      <a:pt x="369" y="94"/>
                      <a:pt x="369" y="94"/>
                    </a:cubicBezTo>
                    <a:cubicBezTo>
                      <a:pt x="369" y="95"/>
                      <a:pt x="369" y="95"/>
                      <a:pt x="369" y="95"/>
                    </a:cubicBezTo>
                    <a:cubicBezTo>
                      <a:pt x="370" y="95"/>
                      <a:pt x="370" y="95"/>
                      <a:pt x="370" y="95"/>
                    </a:cubicBezTo>
                    <a:cubicBezTo>
                      <a:pt x="370" y="96"/>
                      <a:pt x="370" y="96"/>
                      <a:pt x="370" y="96"/>
                    </a:cubicBezTo>
                    <a:cubicBezTo>
                      <a:pt x="369" y="96"/>
                      <a:pt x="369" y="96"/>
                      <a:pt x="369" y="96"/>
                    </a:cubicBezTo>
                    <a:cubicBezTo>
                      <a:pt x="369" y="96"/>
                      <a:pt x="369" y="96"/>
                      <a:pt x="369" y="96"/>
                    </a:cubicBezTo>
                    <a:cubicBezTo>
                      <a:pt x="370" y="96"/>
                      <a:pt x="370" y="96"/>
                      <a:pt x="370" y="96"/>
                    </a:cubicBezTo>
                    <a:cubicBezTo>
                      <a:pt x="370" y="97"/>
                      <a:pt x="370" y="97"/>
                      <a:pt x="370" y="97"/>
                    </a:cubicBezTo>
                    <a:cubicBezTo>
                      <a:pt x="370" y="98"/>
                      <a:pt x="370" y="98"/>
                      <a:pt x="370" y="98"/>
                    </a:cubicBezTo>
                    <a:cubicBezTo>
                      <a:pt x="370" y="98"/>
                      <a:pt x="370" y="98"/>
                      <a:pt x="370" y="98"/>
                    </a:cubicBezTo>
                    <a:cubicBezTo>
                      <a:pt x="369" y="99"/>
                      <a:pt x="369" y="99"/>
                      <a:pt x="369" y="99"/>
                    </a:cubicBezTo>
                    <a:cubicBezTo>
                      <a:pt x="369" y="99"/>
                      <a:pt x="369" y="99"/>
                      <a:pt x="369" y="99"/>
                    </a:cubicBezTo>
                    <a:cubicBezTo>
                      <a:pt x="369" y="100"/>
                      <a:pt x="369" y="100"/>
                      <a:pt x="369" y="100"/>
                    </a:cubicBezTo>
                    <a:cubicBezTo>
                      <a:pt x="369" y="102"/>
                      <a:pt x="369" y="102"/>
                      <a:pt x="369" y="102"/>
                    </a:cubicBezTo>
                    <a:cubicBezTo>
                      <a:pt x="368" y="102"/>
                      <a:pt x="368" y="102"/>
                      <a:pt x="368" y="102"/>
                    </a:cubicBezTo>
                    <a:cubicBezTo>
                      <a:pt x="368" y="103"/>
                      <a:pt x="368" y="103"/>
                      <a:pt x="368" y="103"/>
                    </a:cubicBezTo>
                    <a:cubicBezTo>
                      <a:pt x="369" y="103"/>
                      <a:pt x="369" y="103"/>
                      <a:pt x="369" y="103"/>
                    </a:cubicBezTo>
                    <a:cubicBezTo>
                      <a:pt x="369" y="103"/>
                      <a:pt x="369" y="103"/>
                      <a:pt x="369" y="103"/>
                    </a:cubicBezTo>
                    <a:cubicBezTo>
                      <a:pt x="369" y="104"/>
                      <a:pt x="369" y="104"/>
                      <a:pt x="369" y="104"/>
                    </a:cubicBezTo>
                    <a:cubicBezTo>
                      <a:pt x="370" y="105"/>
                      <a:pt x="370" y="105"/>
                      <a:pt x="370" y="105"/>
                    </a:cubicBezTo>
                    <a:cubicBezTo>
                      <a:pt x="370" y="105"/>
                      <a:pt x="370" y="105"/>
                      <a:pt x="370" y="105"/>
                    </a:cubicBezTo>
                    <a:cubicBezTo>
                      <a:pt x="369" y="105"/>
                      <a:pt x="369" y="105"/>
                      <a:pt x="369" y="105"/>
                    </a:cubicBezTo>
                    <a:cubicBezTo>
                      <a:pt x="368" y="105"/>
                      <a:pt x="368" y="105"/>
                      <a:pt x="368" y="105"/>
                    </a:cubicBezTo>
                    <a:cubicBezTo>
                      <a:pt x="368" y="105"/>
                      <a:pt x="368" y="105"/>
                      <a:pt x="368" y="105"/>
                    </a:cubicBezTo>
                    <a:cubicBezTo>
                      <a:pt x="368" y="105"/>
                      <a:pt x="368" y="105"/>
                      <a:pt x="368" y="105"/>
                    </a:cubicBezTo>
                    <a:cubicBezTo>
                      <a:pt x="367" y="104"/>
                      <a:pt x="367" y="104"/>
                      <a:pt x="367" y="104"/>
                    </a:cubicBezTo>
                    <a:cubicBezTo>
                      <a:pt x="367" y="104"/>
                      <a:pt x="367" y="104"/>
                      <a:pt x="367" y="104"/>
                    </a:cubicBezTo>
                    <a:cubicBezTo>
                      <a:pt x="367" y="104"/>
                      <a:pt x="367" y="104"/>
                      <a:pt x="367" y="104"/>
                    </a:cubicBezTo>
                    <a:cubicBezTo>
                      <a:pt x="366" y="104"/>
                      <a:pt x="366" y="104"/>
                      <a:pt x="366" y="104"/>
                    </a:cubicBezTo>
                    <a:cubicBezTo>
                      <a:pt x="366" y="104"/>
                      <a:pt x="366" y="104"/>
                      <a:pt x="366" y="104"/>
                    </a:cubicBezTo>
                    <a:cubicBezTo>
                      <a:pt x="366" y="103"/>
                      <a:pt x="366" y="103"/>
                      <a:pt x="366" y="103"/>
                    </a:cubicBezTo>
                    <a:cubicBezTo>
                      <a:pt x="364" y="102"/>
                      <a:pt x="364" y="102"/>
                      <a:pt x="364" y="102"/>
                    </a:cubicBezTo>
                    <a:cubicBezTo>
                      <a:pt x="363" y="102"/>
                      <a:pt x="363" y="102"/>
                      <a:pt x="363" y="102"/>
                    </a:cubicBezTo>
                    <a:cubicBezTo>
                      <a:pt x="362" y="103"/>
                      <a:pt x="362" y="103"/>
                      <a:pt x="362" y="103"/>
                    </a:cubicBezTo>
                    <a:cubicBezTo>
                      <a:pt x="362" y="103"/>
                      <a:pt x="362" y="103"/>
                      <a:pt x="362" y="103"/>
                    </a:cubicBezTo>
                    <a:cubicBezTo>
                      <a:pt x="361" y="103"/>
                      <a:pt x="361" y="103"/>
                      <a:pt x="361" y="103"/>
                    </a:cubicBezTo>
                    <a:cubicBezTo>
                      <a:pt x="361" y="104"/>
                      <a:pt x="361" y="104"/>
                      <a:pt x="361" y="104"/>
                    </a:cubicBezTo>
                    <a:cubicBezTo>
                      <a:pt x="360" y="104"/>
                      <a:pt x="360" y="104"/>
                      <a:pt x="360" y="104"/>
                    </a:cubicBezTo>
                    <a:cubicBezTo>
                      <a:pt x="360" y="105"/>
                      <a:pt x="360" y="105"/>
                      <a:pt x="360" y="105"/>
                    </a:cubicBezTo>
                    <a:cubicBezTo>
                      <a:pt x="360" y="105"/>
                      <a:pt x="360" y="105"/>
                      <a:pt x="360" y="105"/>
                    </a:cubicBezTo>
                    <a:cubicBezTo>
                      <a:pt x="359" y="105"/>
                      <a:pt x="359" y="105"/>
                      <a:pt x="359" y="105"/>
                    </a:cubicBezTo>
                    <a:cubicBezTo>
                      <a:pt x="359" y="106"/>
                      <a:pt x="359" y="106"/>
                      <a:pt x="359" y="106"/>
                    </a:cubicBezTo>
                    <a:cubicBezTo>
                      <a:pt x="359" y="106"/>
                      <a:pt x="359" y="106"/>
                      <a:pt x="359" y="106"/>
                    </a:cubicBezTo>
                    <a:cubicBezTo>
                      <a:pt x="359" y="107"/>
                      <a:pt x="359" y="107"/>
                      <a:pt x="359" y="107"/>
                    </a:cubicBezTo>
                    <a:cubicBezTo>
                      <a:pt x="359" y="107"/>
                      <a:pt x="359" y="107"/>
                      <a:pt x="359" y="107"/>
                    </a:cubicBezTo>
                    <a:cubicBezTo>
                      <a:pt x="359" y="109"/>
                      <a:pt x="359" y="109"/>
                      <a:pt x="359" y="109"/>
                    </a:cubicBezTo>
                    <a:cubicBezTo>
                      <a:pt x="359" y="109"/>
                      <a:pt x="359" y="109"/>
                      <a:pt x="359" y="109"/>
                    </a:cubicBezTo>
                    <a:cubicBezTo>
                      <a:pt x="358" y="109"/>
                      <a:pt x="358" y="109"/>
                      <a:pt x="358" y="109"/>
                    </a:cubicBezTo>
                    <a:cubicBezTo>
                      <a:pt x="357" y="107"/>
                      <a:pt x="357" y="107"/>
                      <a:pt x="357" y="107"/>
                    </a:cubicBezTo>
                    <a:cubicBezTo>
                      <a:pt x="357" y="106"/>
                      <a:pt x="357" y="106"/>
                      <a:pt x="357" y="106"/>
                    </a:cubicBezTo>
                    <a:cubicBezTo>
                      <a:pt x="357" y="106"/>
                      <a:pt x="357" y="106"/>
                      <a:pt x="357" y="106"/>
                    </a:cubicBezTo>
                    <a:cubicBezTo>
                      <a:pt x="356" y="105"/>
                      <a:pt x="356" y="105"/>
                      <a:pt x="356" y="105"/>
                    </a:cubicBezTo>
                    <a:cubicBezTo>
                      <a:pt x="356" y="106"/>
                      <a:pt x="356" y="106"/>
                      <a:pt x="356" y="106"/>
                    </a:cubicBezTo>
                    <a:cubicBezTo>
                      <a:pt x="356" y="107"/>
                      <a:pt x="356" y="107"/>
                      <a:pt x="356" y="107"/>
                    </a:cubicBezTo>
                    <a:cubicBezTo>
                      <a:pt x="355" y="107"/>
                      <a:pt x="355" y="107"/>
                      <a:pt x="355" y="107"/>
                    </a:cubicBezTo>
                    <a:cubicBezTo>
                      <a:pt x="355" y="108"/>
                      <a:pt x="355" y="108"/>
                      <a:pt x="355" y="108"/>
                    </a:cubicBezTo>
                    <a:cubicBezTo>
                      <a:pt x="356" y="108"/>
                      <a:pt x="356" y="108"/>
                      <a:pt x="356" y="108"/>
                    </a:cubicBezTo>
                    <a:cubicBezTo>
                      <a:pt x="355" y="109"/>
                      <a:pt x="355" y="109"/>
                      <a:pt x="355" y="109"/>
                    </a:cubicBezTo>
                    <a:cubicBezTo>
                      <a:pt x="355" y="109"/>
                      <a:pt x="355" y="109"/>
                      <a:pt x="355" y="109"/>
                    </a:cubicBezTo>
                    <a:cubicBezTo>
                      <a:pt x="354" y="109"/>
                      <a:pt x="354" y="109"/>
                      <a:pt x="354" y="109"/>
                    </a:cubicBezTo>
                    <a:cubicBezTo>
                      <a:pt x="354" y="108"/>
                      <a:pt x="354" y="108"/>
                      <a:pt x="354" y="108"/>
                    </a:cubicBezTo>
                    <a:cubicBezTo>
                      <a:pt x="354" y="108"/>
                      <a:pt x="354" y="108"/>
                      <a:pt x="354" y="108"/>
                    </a:cubicBezTo>
                    <a:cubicBezTo>
                      <a:pt x="353" y="109"/>
                      <a:pt x="353" y="109"/>
                      <a:pt x="353" y="109"/>
                    </a:cubicBezTo>
                    <a:cubicBezTo>
                      <a:pt x="353" y="109"/>
                      <a:pt x="353" y="109"/>
                      <a:pt x="353" y="109"/>
                    </a:cubicBezTo>
                    <a:cubicBezTo>
                      <a:pt x="352" y="109"/>
                      <a:pt x="352" y="109"/>
                      <a:pt x="352" y="109"/>
                    </a:cubicBezTo>
                    <a:cubicBezTo>
                      <a:pt x="352" y="109"/>
                      <a:pt x="352" y="109"/>
                      <a:pt x="352" y="109"/>
                    </a:cubicBezTo>
                    <a:cubicBezTo>
                      <a:pt x="352" y="109"/>
                      <a:pt x="352" y="109"/>
                      <a:pt x="352" y="109"/>
                    </a:cubicBezTo>
                    <a:cubicBezTo>
                      <a:pt x="352" y="110"/>
                      <a:pt x="352" y="110"/>
                      <a:pt x="352" y="110"/>
                    </a:cubicBezTo>
                    <a:cubicBezTo>
                      <a:pt x="352" y="110"/>
                      <a:pt x="352" y="110"/>
                      <a:pt x="352" y="110"/>
                    </a:cubicBezTo>
                    <a:cubicBezTo>
                      <a:pt x="352" y="111"/>
                      <a:pt x="352" y="111"/>
                      <a:pt x="352" y="111"/>
                    </a:cubicBezTo>
                    <a:cubicBezTo>
                      <a:pt x="352" y="111"/>
                      <a:pt x="352" y="111"/>
                      <a:pt x="352" y="111"/>
                    </a:cubicBezTo>
                    <a:cubicBezTo>
                      <a:pt x="352" y="112"/>
                      <a:pt x="352" y="112"/>
                      <a:pt x="352" y="112"/>
                    </a:cubicBezTo>
                    <a:cubicBezTo>
                      <a:pt x="352" y="113"/>
                      <a:pt x="352" y="113"/>
                      <a:pt x="352" y="113"/>
                    </a:cubicBezTo>
                    <a:cubicBezTo>
                      <a:pt x="352" y="113"/>
                      <a:pt x="352" y="113"/>
                      <a:pt x="352" y="113"/>
                    </a:cubicBezTo>
                    <a:cubicBezTo>
                      <a:pt x="352" y="113"/>
                      <a:pt x="352" y="113"/>
                      <a:pt x="352" y="113"/>
                    </a:cubicBezTo>
                    <a:cubicBezTo>
                      <a:pt x="353" y="113"/>
                      <a:pt x="353" y="113"/>
                      <a:pt x="353" y="113"/>
                    </a:cubicBezTo>
                    <a:cubicBezTo>
                      <a:pt x="353" y="114"/>
                      <a:pt x="353" y="114"/>
                      <a:pt x="353" y="114"/>
                    </a:cubicBezTo>
                    <a:cubicBezTo>
                      <a:pt x="353" y="114"/>
                      <a:pt x="353" y="114"/>
                      <a:pt x="353" y="114"/>
                    </a:cubicBezTo>
                    <a:cubicBezTo>
                      <a:pt x="353" y="114"/>
                      <a:pt x="353" y="114"/>
                      <a:pt x="353" y="114"/>
                    </a:cubicBezTo>
                    <a:cubicBezTo>
                      <a:pt x="353" y="114"/>
                      <a:pt x="353" y="114"/>
                      <a:pt x="353" y="114"/>
                    </a:cubicBezTo>
                    <a:cubicBezTo>
                      <a:pt x="354" y="115"/>
                      <a:pt x="354" y="115"/>
                      <a:pt x="354" y="115"/>
                    </a:cubicBezTo>
                    <a:cubicBezTo>
                      <a:pt x="354" y="115"/>
                      <a:pt x="354" y="115"/>
                      <a:pt x="354" y="115"/>
                    </a:cubicBezTo>
                    <a:cubicBezTo>
                      <a:pt x="354" y="116"/>
                      <a:pt x="354" y="116"/>
                      <a:pt x="354" y="116"/>
                    </a:cubicBezTo>
                    <a:cubicBezTo>
                      <a:pt x="353" y="115"/>
                      <a:pt x="353" y="115"/>
                      <a:pt x="353" y="115"/>
                    </a:cubicBezTo>
                    <a:cubicBezTo>
                      <a:pt x="353" y="115"/>
                      <a:pt x="353" y="115"/>
                      <a:pt x="353" y="115"/>
                    </a:cubicBezTo>
                    <a:cubicBezTo>
                      <a:pt x="353" y="116"/>
                      <a:pt x="353" y="116"/>
                      <a:pt x="353" y="116"/>
                    </a:cubicBezTo>
                    <a:cubicBezTo>
                      <a:pt x="353" y="116"/>
                      <a:pt x="353" y="116"/>
                      <a:pt x="353" y="116"/>
                    </a:cubicBezTo>
                    <a:cubicBezTo>
                      <a:pt x="354" y="116"/>
                      <a:pt x="354" y="116"/>
                      <a:pt x="354" y="116"/>
                    </a:cubicBezTo>
                    <a:cubicBezTo>
                      <a:pt x="354" y="117"/>
                      <a:pt x="354" y="117"/>
                      <a:pt x="354" y="117"/>
                    </a:cubicBezTo>
                    <a:cubicBezTo>
                      <a:pt x="354" y="117"/>
                      <a:pt x="354" y="117"/>
                      <a:pt x="354" y="117"/>
                    </a:cubicBezTo>
                    <a:cubicBezTo>
                      <a:pt x="354" y="118"/>
                      <a:pt x="354" y="118"/>
                      <a:pt x="354" y="118"/>
                    </a:cubicBezTo>
                    <a:cubicBezTo>
                      <a:pt x="353" y="118"/>
                      <a:pt x="353" y="118"/>
                      <a:pt x="353" y="118"/>
                    </a:cubicBezTo>
                    <a:cubicBezTo>
                      <a:pt x="354" y="119"/>
                      <a:pt x="354" y="119"/>
                      <a:pt x="354" y="119"/>
                    </a:cubicBezTo>
                    <a:cubicBezTo>
                      <a:pt x="353" y="120"/>
                      <a:pt x="353" y="120"/>
                      <a:pt x="353" y="120"/>
                    </a:cubicBezTo>
                    <a:cubicBezTo>
                      <a:pt x="354" y="120"/>
                      <a:pt x="354" y="120"/>
                      <a:pt x="354" y="120"/>
                    </a:cubicBezTo>
                    <a:cubicBezTo>
                      <a:pt x="354" y="120"/>
                      <a:pt x="354" y="120"/>
                      <a:pt x="354" y="120"/>
                    </a:cubicBezTo>
                    <a:cubicBezTo>
                      <a:pt x="354" y="121"/>
                      <a:pt x="354" y="121"/>
                      <a:pt x="354" y="121"/>
                    </a:cubicBezTo>
                    <a:cubicBezTo>
                      <a:pt x="354" y="122"/>
                      <a:pt x="354" y="122"/>
                      <a:pt x="354" y="122"/>
                    </a:cubicBezTo>
                    <a:cubicBezTo>
                      <a:pt x="354" y="122"/>
                      <a:pt x="354" y="122"/>
                      <a:pt x="354" y="122"/>
                    </a:cubicBezTo>
                    <a:cubicBezTo>
                      <a:pt x="354" y="123"/>
                      <a:pt x="354" y="123"/>
                      <a:pt x="354" y="123"/>
                    </a:cubicBezTo>
                    <a:cubicBezTo>
                      <a:pt x="355" y="123"/>
                      <a:pt x="355" y="123"/>
                      <a:pt x="355" y="123"/>
                    </a:cubicBezTo>
                    <a:cubicBezTo>
                      <a:pt x="356" y="124"/>
                      <a:pt x="356" y="124"/>
                      <a:pt x="356" y="124"/>
                    </a:cubicBezTo>
                    <a:cubicBezTo>
                      <a:pt x="356" y="125"/>
                      <a:pt x="356" y="125"/>
                      <a:pt x="356" y="125"/>
                    </a:cubicBezTo>
                    <a:cubicBezTo>
                      <a:pt x="357" y="124"/>
                      <a:pt x="357" y="124"/>
                      <a:pt x="357" y="124"/>
                    </a:cubicBezTo>
                    <a:cubicBezTo>
                      <a:pt x="357" y="124"/>
                      <a:pt x="357" y="124"/>
                      <a:pt x="357" y="124"/>
                    </a:cubicBezTo>
                    <a:cubicBezTo>
                      <a:pt x="356" y="123"/>
                      <a:pt x="356" y="123"/>
                      <a:pt x="356" y="123"/>
                    </a:cubicBezTo>
                    <a:cubicBezTo>
                      <a:pt x="356" y="123"/>
                      <a:pt x="356" y="123"/>
                      <a:pt x="356" y="123"/>
                    </a:cubicBezTo>
                    <a:cubicBezTo>
                      <a:pt x="356" y="122"/>
                      <a:pt x="356" y="122"/>
                      <a:pt x="356" y="122"/>
                    </a:cubicBezTo>
                    <a:cubicBezTo>
                      <a:pt x="357" y="122"/>
                      <a:pt x="357" y="122"/>
                      <a:pt x="357" y="122"/>
                    </a:cubicBezTo>
                    <a:cubicBezTo>
                      <a:pt x="358" y="123"/>
                      <a:pt x="358" y="123"/>
                      <a:pt x="358" y="123"/>
                    </a:cubicBezTo>
                    <a:cubicBezTo>
                      <a:pt x="358" y="123"/>
                      <a:pt x="358" y="123"/>
                      <a:pt x="358" y="123"/>
                    </a:cubicBezTo>
                    <a:cubicBezTo>
                      <a:pt x="359" y="123"/>
                      <a:pt x="359" y="123"/>
                      <a:pt x="359" y="123"/>
                    </a:cubicBezTo>
                    <a:cubicBezTo>
                      <a:pt x="359" y="124"/>
                      <a:pt x="359" y="124"/>
                      <a:pt x="359" y="124"/>
                    </a:cubicBezTo>
                    <a:cubicBezTo>
                      <a:pt x="359" y="124"/>
                      <a:pt x="359" y="124"/>
                      <a:pt x="359" y="124"/>
                    </a:cubicBezTo>
                    <a:cubicBezTo>
                      <a:pt x="359" y="125"/>
                      <a:pt x="359" y="125"/>
                      <a:pt x="359" y="125"/>
                    </a:cubicBezTo>
                    <a:cubicBezTo>
                      <a:pt x="359" y="125"/>
                      <a:pt x="359" y="125"/>
                      <a:pt x="359" y="125"/>
                    </a:cubicBezTo>
                    <a:cubicBezTo>
                      <a:pt x="359" y="126"/>
                      <a:pt x="359" y="126"/>
                      <a:pt x="359" y="126"/>
                    </a:cubicBezTo>
                    <a:cubicBezTo>
                      <a:pt x="359" y="126"/>
                      <a:pt x="359" y="126"/>
                      <a:pt x="359" y="126"/>
                    </a:cubicBezTo>
                    <a:cubicBezTo>
                      <a:pt x="358" y="126"/>
                      <a:pt x="358" y="126"/>
                      <a:pt x="358" y="126"/>
                    </a:cubicBezTo>
                    <a:cubicBezTo>
                      <a:pt x="359" y="127"/>
                      <a:pt x="359" y="127"/>
                      <a:pt x="359" y="127"/>
                    </a:cubicBezTo>
                    <a:cubicBezTo>
                      <a:pt x="359" y="128"/>
                      <a:pt x="359" y="128"/>
                      <a:pt x="359" y="128"/>
                    </a:cubicBezTo>
                    <a:cubicBezTo>
                      <a:pt x="359" y="129"/>
                      <a:pt x="359" y="129"/>
                      <a:pt x="359" y="129"/>
                    </a:cubicBezTo>
                    <a:cubicBezTo>
                      <a:pt x="360" y="129"/>
                      <a:pt x="360" y="129"/>
                      <a:pt x="360" y="129"/>
                    </a:cubicBezTo>
                    <a:cubicBezTo>
                      <a:pt x="360" y="129"/>
                      <a:pt x="360" y="129"/>
                      <a:pt x="360" y="129"/>
                    </a:cubicBezTo>
                    <a:cubicBezTo>
                      <a:pt x="360" y="129"/>
                      <a:pt x="360" y="129"/>
                      <a:pt x="360" y="129"/>
                    </a:cubicBezTo>
                    <a:cubicBezTo>
                      <a:pt x="361" y="129"/>
                      <a:pt x="361" y="129"/>
                      <a:pt x="361" y="129"/>
                    </a:cubicBezTo>
                    <a:cubicBezTo>
                      <a:pt x="361" y="128"/>
                      <a:pt x="361" y="128"/>
                      <a:pt x="361" y="128"/>
                    </a:cubicBezTo>
                    <a:cubicBezTo>
                      <a:pt x="361" y="128"/>
                      <a:pt x="361" y="128"/>
                      <a:pt x="361" y="128"/>
                    </a:cubicBezTo>
                    <a:cubicBezTo>
                      <a:pt x="362" y="129"/>
                      <a:pt x="362" y="129"/>
                      <a:pt x="362" y="129"/>
                    </a:cubicBezTo>
                    <a:cubicBezTo>
                      <a:pt x="362" y="130"/>
                      <a:pt x="362" y="130"/>
                      <a:pt x="362" y="130"/>
                    </a:cubicBezTo>
                    <a:cubicBezTo>
                      <a:pt x="363" y="131"/>
                      <a:pt x="363" y="131"/>
                      <a:pt x="363" y="131"/>
                    </a:cubicBezTo>
                    <a:cubicBezTo>
                      <a:pt x="363" y="132"/>
                      <a:pt x="363" y="132"/>
                      <a:pt x="363" y="132"/>
                    </a:cubicBezTo>
                    <a:cubicBezTo>
                      <a:pt x="363" y="133"/>
                      <a:pt x="363" y="133"/>
                      <a:pt x="363" y="133"/>
                    </a:cubicBezTo>
                    <a:cubicBezTo>
                      <a:pt x="363" y="133"/>
                      <a:pt x="363" y="133"/>
                      <a:pt x="363" y="133"/>
                    </a:cubicBezTo>
                    <a:cubicBezTo>
                      <a:pt x="363" y="134"/>
                      <a:pt x="363" y="134"/>
                      <a:pt x="363" y="134"/>
                    </a:cubicBezTo>
                    <a:cubicBezTo>
                      <a:pt x="362" y="133"/>
                      <a:pt x="362" y="133"/>
                      <a:pt x="362" y="133"/>
                    </a:cubicBezTo>
                    <a:cubicBezTo>
                      <a:pt x="361" y="133"/>
                      <a:pt x="361" y="133"/>
                      <a:pt x="361" y="133"/>
                    </a:cubicBezTo>
                    <a:cubicBezTo>
                      <a:pt x="361" y="132"/>
                      <a:pt x="361" y="132"/>
                      <a:pt x="361" y="132"/>
                    </a:cubicBezTo>
                    <a:cubicBezTo>
                      <a:pt x="361" y="131"/>
                      <a:pt x="361" y="131"/>
                      <a:pt x="361" y="131"/>
                    </a:cubicBezTo>
                    <a:cubicBezTo>
                      <a:pt x="361" y="131"/>
                      <a:pt x="361" y="131"/>
                      <a:pt x="361" y="131"/>
                    </a:cubicBezTo>
                    <a:cubicBezTo>
                      <a:pt x="361" y="130"/>
                      <a:pt x="361" y="130"/>
                      <a:pt x="361" y="130"/>
                    </a:cubicBezTo>
                    <a:cubicBezTo>
                      <a:pt x="361" y="130"/>
                      <a:pt x="361" y="130"/>
                      <a:pt x="361" y="130"/>
                    </a:cubicBezTo>
                    <a:cubicBezTo>
                      <a:pt x="361" y="131"/>
                      <a:pt x="361" y="131"/>
                      <a:pt x="361" y="131"/>
                    </a:cubicBezTo>
                    <a:cubicBezTo>
                      <a:pt x="361" y="131"/>
                      <a:pt x="361" y="131"/>
                      <a:pt x="361" y="131"/>
                    </a:cubicBezTo>
                    <a:cubicBezTo>
                      <a:pt x="360" y="131"/>
                      <a:pt x="360" y="131"/>
                      <a:pt x="360" y="131"/>
                    </a:cubicBezTo>
                    <a:cubicBezTo>
                      <a:pt x="360" y="132"/>
                      <a:pt x="360" y="132"/>
                      <a:pt x="360" y="132"/>
                    </a:cubicBezTo>
                    <a:cubicBezTo>
                      <a:pt x="360" y="132"/>
                      <a:pt x="360" y="132"/>
                      <a:pt x="360" y="132"/>
                    </a:cubicBezTo>
                    <a:cubicBezTo>
                      <a:pt x="361" y="132"/>
                      <a:pt x="361" y="132"/>
                      <a:pt x="361" y="132"/>
                    </a:cubicBezTo>
                    <a:cubicBezTo>
                      <a:pt x="361" y="133"/>
                      <a:pt x="361" y="133"/>
                      <a:pt x="361" y="133"/>
                    </a:cubicBezTo>
                    <a:cubicBezTo>
                      <a:pt x="360" y="133"/>
                      <a:pt x="360" y="133"/>
                      <a:pt x="360" y="133"/>
                    </a:cubicBezTo>
                    <a:cubicBezTo>
                      <a:pt x="360" y="134"/>
                      <a:pt x="360" y="134"/>
                      <a:pt x="360" y="134"/>
                    </a:cubicBezTo>
                    <a:cubicBezTo>
                      <a:pt x="360" y="135"/>
                      <a:pt x="360" y="135"/>
                      <a:pt x="360" y="135"/>
                    </a:cubicBezTo>
                    <a:cubicBezTo>
                      <a:pt x="360" y="137"/>
                      <a:pt x="360" y="137"/>
                      <a:pt x="360" y="137"/>
                    </a:cubicBezTo>
                    <a:cubicBezTo>
                      <a:pt x="361" y="137"/>
                      <a:pt x="361" y="137"/>
                      <a:pt x="361" y="137"/>
                    </a:cubicBezTo>
                    <a:cubicBezTo>
                      <a:pt x="361" y="138"/>
                      <a:pt x="361" y="138"/>
                      <a:pt x="361" y="138"/>
                    </a:cubicBezTo>
                    <a:cubicBezTo>
                      <a:pt x="362" y="140"/>
                      <a:pt x="362" y="140"/>
                      <a:pt x="362" y="140"/>
                    </a:cubicBezTo>
                    <a:cubicBezTo>
                      <a:pt x="363" y="140"/>
                      <a:pt x="363" y="140"/>
                      <a:pt x="363" y="140"/>
                    </a:cubicBezTo>
                    <a:cubicBezTo>
                      <a:pt x="364" y="141"/>
                      <a:pt x="364" y="141"/>
                      <a:pt x="364" y="141"/>
                    </a:cubicBezTo>
                    <a:cubicBezTo>
                      <a:pt x="364" y="142"/>
                      <a:pt x="364" y="142"/>
                      <a:pt x="364" y="142"/>
                    </a:cubicBezTo>
                    <a:cubicBezTo>
                      <a:pt x="364" y="142"/>
                      <a:pt x="364" y="142"/>
                      <a:pt x="364" y="142"/>
                    </a:cubicBezTo>
                    <a:cubicBezTo>
                      <a:pt x="364" y="143"/>
                      <a:pt x="364" y="143"/>
                      <a:pt x="364" y="143"/>
                    </a:cubicBezTo>
                    <a:cubicBezTo>
                      <a:pt x="362" y="143"/>
                      <a:pt x="362" y="143"/>
                      <a:pt x="362" y="143"/>
                    </a:cubicBezTo>
                    <a:cubicBezTo>
                      <a:pt x="362" y="143"/>
                      <a:pt x="362" y="143"/>
                      <a:pt x="362" y="143"/>
                    </a:cubicBezTo>
                    <a:cubicBezTo>
                      <a:pt x="361" y="144"/>
                      <a:pt x="361" y="144"/>
                      <a:pt x="361" y="144"/>
                    </a:cubicBezTo>
                    <a:cubicBezTo>
                      <a:pt x="361" y="144"/>
                      <a:pt x="361" y="144"/>
                      <a:pt x="361" y="144"/>
                    </a:cubicBezTo>
                    <a:cubicBezTo>
                      <a:pt x="361" y="144"/>
                      <a:pt x="361" y="144"/>
                      <a:pt x="361" y="144"/>
                    </a:cubicBezTo>
                    <a:cubicBezTo>
                      <a:pt x="360" y="145"/>
                      <a:pt x="360" y="145"/>
                      <a:pt x="360" y="145"/>
                    </a:cubicBezTo>
                    <a:cubicBezTo>
                      <a:pt x="360" y="146"/>
                      <a:pt x="360" y="146"/>
                      <a:pt x="360" y="146"/>
                    </a:cubicBezTo>
                    <a:cubicBezTo>
                      <a:pt x="360" y="146"/>
                      <a:pt x="360" y="146"/>
                      <a:pt x="360" y="146"/>
                    </a:cubicBezTo>
                    <a:cubicBezTo>
                      <a:pt x="360" y="147"/>
                      <a:pt x="360" y="147"/>
                      <a:pt x="360" y="147"/>
                    </a:cubicBezTo>
                    <a:cubicBezTo>
                      <a:pt x="360" y="148"/>
                      <a:pt x="360" y="148"/>
                      <a:pt x="360" y="148"/>
                    </a:cubicBezTo>
                    <a:cubicBezTo>
                      <a:pt x="361" y="150"/>
                      <a:pt x="361" y="150"/>
                      <a:pt x="361" y="150"/>
                    </a:cubicBezTo>
                    <a:cubicBezTo>
                      <a:pt x="361" y="150"/>
                      <a:pt x="361" y="150"/>
                      <a:pt x="361" y="150"/>
                    </a:cubicBezTo>
                    <a:cubicBezTo>
                      <a:pt x="361" y="151"/>
                      <a:pt x="361" y="151"/>
                      <a:pt x="361" y="151"/>
                    </a:cubicBezTo>
                    <a:cubicBezTo>
                      <a:pt x="362" y="151"/>
                      <a:pt x="362" y="151"/>
                      <a:pt x="362" y="151"/>
                    </a:cubicBezTo>
                    <a:cubicBezTo>
                      <a:pt x="363" y="152"/>
                      <a:pt x="363" y="152"/>
                      <a:pt x="363" y="152"/>
                    </a:cubicBezTo>
                    <a:cubicBezTo>
                      <a:pt x="362" y="152"/>
                      <a:pt x="362" y="152"/>
                      <a:pt x="362" y="152"/>
                    </a:cubicBezTo>
                    <a:cubicBezTo>
                      <a:pt x="362" y="152"/>
                      <a:pt x="362" y="152"/>
                      <a:pt x="362" y="152"/>
                    </a:cubicBezTo>
                    <a:cubicBezTo>
                      <a:pt x="361" y="152"/>
                      <a:pt x="361" y="152"/>
                      <a:pt x="361" y="152"/>
                    </a:cubicBezTo>
                    <a:cubicBezTo>
                      <a:pt x="361" y="153"/>
                      <a:pt x="361" y="153"/>
                      <a:pt x="361" y="153"/>
                    </a:cubicBezTo>
                    <a:cubicBezTo>
                      <a:pt x="360" y="152"/>
                      <a:pt x="360" y="152"/>
                      <a:pt x="360" y="152"/>
                    </a:cubicBezTo>
                    <a:cubicBezTo>
                      <a:pt x="359" y="153"/>
                      <a:pt x="359" y="153"/>
                      <a:pt x="359" y="153"/>
                    </a:cubicBezTo>
                    <a:cubicBezTo>
                      <a:pt x="359" y="153"/>
                      <a:pt x="359" y="153"/>
                      <a:pt x="359" y="153"/>
                    </a:cubicBezTo>
                    <a:cubicBezTo>
                      <a:pt x="359" y="153"/>
                      <a:pt x="359" y="153"/>
                      <a:pt x="359" y="153"/>
                    </a:cubicBezTo>
                    <a:cubicBezTo>
                      <a:pt x="359" y="154"/>
                      <a:pt x="359" y="154"/>
                      <a:pt x="359" y="154"/>
                    </a:cubicBezTo>
                    <a:cubicBezTo>
                      <a:pt x="360" y="154"/>
                      <a:pt x="360" y="154"/>
                      <a:pt x="360" y="154"/>
                    </a:cubicBezTo>
                    <a:cubicBezTo>
                      <a:pt x="359" y="154"/>
                      <a:pt x="359" y="154"/>
                      <a:pt x="359" y="154"/>
                    </a:cubicBezTo>
                    <a:cubicBezTo>
                      <a:pt x="359" y="155"/>
                      <a:pt x="359" y="155"/>
                      <a:pt x="359" y="155"/>
                    </a:cubicBezTo>
                    <a:cubicBezTo>
                      <a:pt x="360" y="155"/>
                      <a:pt x="360" y="155"/>
                      <a:pt x="360" y="155"/>
                    </a:cubicBezTo>
                    <a:cubicBezTo>
                      <a:pt x="360" y="156"/>
                      <a:pt x="360" y="156"/>
                      <a:pt x="360" y="156"/>
                    </a:cubicBezTo>
                    <a:cubicBezTo>
                      <a:pt x="359" y="155"/>
                      <a:pt x="359" y="155"/>
                      <a:pt x="359" y="155"/>
                    </a:cubicBezTo>
                    <a:cubicBezTo>
                      <a:pt x="360" y="156"/>
                      <a:pt x="360" y="156"/>
                      <a:pt x="360" y="156"/>
                    </a:cubicBezTo>
                    <a:cubicBezTo>
                      <a:pt x="360" y="157"/>
                      <a:pt x="360" y="157"/>
                      <a:pt x="360" y="157"/>
                    </a:cubicBezTo>
                    <a:cubicBezTo>
                      <a:pt x="360" y="157"/>
                      <a:pt x="360" y="157"/>
                      <a:pt x="360" y="157"/>
                    </a:cubicBezTo>
                    <a:cubicBezTo>
                      <a:pt x="360" y="157"/>
                      <a:pt x="360" y="157"/>
                      <a:pt x="360" y="157"/>
                    </a:cubicBezTo>
                    <a:cubicBezTo>
                      <a:pt x="361" y="157"/>
                      <a:pt x="361" y="157"/>
                      <a:pt x="361" y="157"/>
                    </a:cubicBezTo>
                    <a:cubicBezTo>
                      <a:pt x="360" y="158"/>
                      <a:pt x="360" y="158"/>
                      <a:pt x="360" y="158"/>
                    </a:cubicBezTo>
                    <a:cubicBezTo>
                      <a:pt x="360" y="158"/>
                      <a:pt x="360" y="158"/>
                      <a:pt x="360" y="158"/>
                    </a:cubicBezTo>
                    <a:cubicBezTo>
                      <a:pt x="361" y="159"/>
                      <a:pt x="361" y="159"/>
                      <a:pt x="361" y="159"/>
                    </a:cubicBezTo>
                    <a:cubicBezTo>
                      <a:pt x="360" y="160"/>
                      <a:pt x="360" y="160"/>
                      <a:pt x="360" y="160"/>
                    </a:cubicBezTo>
                    <a:cubicBezTo>
                      <a:pt x="360" y="161"/>
                      <a:pt x="360" y="161"/>
                      <a:pt x="360" y="161"/>
                    </a:cubicBezTo>
                    <a:cubicBezTo>
                      <a:pt x="360" y="161"/>
                      <a:pt x="360" y="161"/>
                      <a:pt x="360" y="161"/>
                    </a:cubicBezTo>
                    <a:cubicBezTo>
                      <a:pt x="360" y="162"/>
                      <a:pt x="360" y="162"/>
                      <a:pt x="360" y="162"/>
                    </a:cubicBezTo>
                    <a:cubicBezTo>
                      <a:pt x="359" y="162"/>
                      <a:pt x="359" y="162"/>
                      <a:pt x="359" y="162"/>
                    </a:cubicBezTo>
                    <a:cubicBezTo>
                      <a:pt x="359" y="163"/>
                      <a:pt x="359" y="163"/>
                      <a:pt x="359" y="163"/>
                    </a:cubicBezTo>
                    <a:cubicBezTo>
                      <a:pt x="359" y="163"/>
                      <a:pt x="359" y="163"/>
                      <a:pt x="359" y="163"/>
                    </a:cubicBezTo>
                    <a:cubicBezTo>
                      <a:pt x="359" y="164"/>
                      <a:pt x="359" y="164"/>
                      <a:pt x="359" y="164"/>
                    </a:cubicBezTo>
                    <a:cubicBezTo>
                      <a:pt x="358" y="166"/>
                      <a:pt x="358" y="166"/>
                      <a:pt x="358" y="166"/>
                    </a:cubicBezTo>
                    <a:cubicBezTo>
                      <a:pt x="358" y="165"/>
                      <a:pt x="358" y="165"/>
                      <a:pt x="358" y="165"/>
                    </a:cubicBezTo>
                    <a:cubicBezTo>
                      <a:pt x="358" y="164"/>
                      <a:pt x="358" y="164"/>
                      <a:pt x="358" y="164"/>
                    </a:cubicBezTo>
                    <a:cubicBezTo>
                      <a:pt x="358" y="164"/>
                      <a:pt x="358" y="164"/>
                      <a:pt x="358" y="164"/>
                    </a:cubicBezTo>
                    <a:cubicBezTo>
                      <a:pt x="358" y="163"/>
                      <a:pt x="358" y="163"/>
                      <a:pt x="358" y="163"/>
                    </a:cubicBezTo>
                    <a:cubicBezTo>
                      <a:pt x="357" y="163"/>
                      <a:pt x="357" y="163"/>
                      <a:pt x="357" y="163"/>
                    </a:cubicBezTo>
                    <a:cubicBezTo>
                      <a:pt x="356" y="162"/>
                      <a:pt x="356" y="162"/>
                      <a:pt x="356" y="162"/>
                    </a:cubicBezTo>
                    <a:cubicBezTo>
                      <a:pt x="356" y="161"/>
                      <a:pt x="356" y="161"/>
                      <a:pt x="356" y="161"/>
                    </a:cubicBezTo>
                    <a:cubicBezTo>
                      <a:pt x="355" y="159"/>
                      <a:pt x="355" y="159"/>
                      <a:pt x="355" y="159"/>
                    </a:cubicBezTo>
                    <a:cubicBezTo>
                      <a:pt x="354" y="158"/>
                      <a:pt x="354" y="158"/>
                      <a:pt x="354" y="158"/>
                    </a:cubicBezTo>
                    <a:cubicBezTo>
                      <a:pt x="355" y="158"/>
                      <a:pt x="355" y="158"/>
                      <a:pt x="355" y="158"/>
                    </a:cubicBezTo>
                    <a:cubicBezTo>
                      <a:pt x="355" y="157"/>
                      <a:pt x="355" y="157"/>
                      <a:pt x="355" y="157"/>
                    </a:cubicBezTo>
                    <a:cubicBezTo>
                      <a:pt x="355" y="157"/>
                      <a:pt x="355" y="157"/>
                      <a:pt x="355" y="157"/>
                    </a:cubicBezTo>
                    <a:cubicBezTo>
                      <a:pt x="355" y="157"/>
                      <a:pt x="355" y="157"/>
                      <a:pt x="355" y="157"/>
                    </a:cubicBezTo>
                    <a:cubicBezTo>
                      <a:pt x="354" y="157"/>
                      <a:pt x="354" y="157"/>
                      <a:pt x="354" y="157"/>
                    </a:cubicBezTo>
                    <a:cubicBezTo>
                      <a:pt x="353" y="157"/>
                      <a:pt x="353" y="157"/>
                      <a:pt x="353" y="157"/>
                    </a:cubicBezTo>
                    <a:cubicBezTo>
                      <a:pt x="351" y="153"/>
                      <a:pt x="351" y="153"/>
                      <a:pt x="351" y="153"/>
                    </a:cubicBezTo>
                    <a:cubicBezTo>
                      <a:pt x="349" y="150"/>
                      <a:pt x="349" y="150"/>
                      <a:pt x="349" y="150"/>
                    </a:cubicBezTo>
                    <a:cubicBezTo>
                      <a:pt x="349" y="149"/>
                      <a:pt x="349" y="149"/>
                      <a:pt x="349" y="149"/>
                    </a:cubicBezTo>
                    <a:cubicBezTo>
                      <a:pt x="348" y="148"/>
                      <a:pt x="348" y="148"/>
                      <a:pt x="348" y="148"/>
                    </a:cubicBezTo>
                    <a:cubicBezTo>
                      <a:pt x="346" y="146"/>
                      <a:pt x="346" y="146"/>
                      <a:pt x="346" y="146"/>
                    </a:cubicBezTo>
                    <a:cubicBezTo>
                      <a:pt x="345" y="143"/>
                      <a:pt x="345" y="143"/>
                      <a:pt x="345" y="143"/>
                    </a:cubicBezTo>
                    <a:cubicBezTo>
                      <a:pt x="344" y="140"/>
                      <a:pt x="344" y="140"/>
                      <a:pt x="344" y="140"/>
                    </a:cubicBezTo>
                    <a:cubicBezTo>
                      <a:pt x="344" y="139"/>
                      <a:pt x="344" y="139"/>
                      <a:pt x="344" y="139"/>
                    </a:cubicBezTo>
                    <a:cubicBezTo>
                      <a:pt x="343" y="137"/>
                      <a:pt x="343" y="137"/>
                      <a:pt x="343" y="137"/>
                    </a:cubicBezTo>
                    <a:cubicBezTo>
                      <a:pt x="342" y="135"/>
                      <a:pt x="342" y="135"/>
                      <a:pt x="342" y="135"/>
                    </a:cubicBezTo>
                    <a:cubicBezTo>
                      <a:pt x="342" y="134"/>
                      <a:pt x="342" y="134"/>
                      <a:pt x="342" y="134"/>
                    </a:cubicBezTo>
                    <a:cubicBezTo>
                      <a:pt x="342" y="133"/>
                      <a:pt x="342" y="133"/>
                      <a:pt x="342" y="133"/>
                    </a:cubicBezTo>
                    <a:cubicBezTo>
                      <a:pt x="343" y="132"/>
                      <a:pt x="343" y="132"/>
                      <a:pt x="343" y="132"/>
                    </a:cubicBezTo>
                    <a:cubicBezTo>
                      <a:pt x="343" y="131"/>
                      <a:pt x="343" y="131"/>
                      <a:pt x="343" y="131"/>
                    </a:cubicBezTo>
                    <a:cubicBezTo>
                      <a:pt x="343" y="131"/>
                      <a:pt x="343" y="131"/>
                      <a:pt x="343" y="131"/>
                    </a:cubicBezTo>
                    <a:cubicBezTo>
                      <a:pt x="343" y="131"/>
                      <a:pt x="343" y="131"/>
                      <a:pt x="343" y="131"/>
                    </a:cubicBezTo>
                    <a:cubicBezTo>
                      <a:pt x="343" y="131"/>
                      <a:pt x="343" y="131"/>
                      <a:pt x="343" y="131"/>
                    </a:cubicBezTo>
                    <a:cubicBezTo>
                      <a:pt x="343" y="129"/>
                      <a:pt x="343" y="129"/>
                      <a:pt x="343" y="129"/>
                    </a:cubicBezTo>
                    <a:cubicBezTo>
                      <a:pt x="342" y="128"/>
                      <a:pt x="342" y="128"/>
                      <a:pt x="342" y="128"/>
                    </a:cubicBezTo>
                    <a:cubicBezTo>
                      <a:pt x="341" y="128"/>
                      <a:pt x="341" y="128"/>
                      <a:pt x="341" y="128"/>
                    </a:cubicBezTo>
                    <a:cubicBezTo>
                      <a:pt x="341" y="127"/>
                      <a:pt x="341" y="127"/>
                      <a:pt x="341" y="127"/>
                    </a:cubicBezTo>
                    <a:cubicBezTo>
                      <a:pt x="342" y="127"/>
                      <a:pt x="342" y="127"/>
                      <a:pt x="342" y="127"/>
                    </a:cubicBezTo>
                    <a:cubicBezTo>
                      <a:pt x="343" y="127"/>
                      <a:pt x="343" y="127"/>
                      <a:pt x="343" y="127"/>
                    </a:cubicBezTo>
                    <a:cubicBezTo>
                      <a:pt x="344" y="126"/>
                      <a:pt x="344" y="126"/>
                      <a:pt x="344" y="126"/>
                    </a:cubicBezTo>
                    <a:cubicBezTo>
                      <a:pt x="344" y="126"/>
                      <a:pt x="344" y="126"/>
                      <a:pt x="344" y="126"/>
                    </a:cubicBezTo>
                    <a:cubicBezTo>
                      <a:pt x="344" y="125"/>
                      <a:pt x="344" y="125"/>
                      <a:pt x="344" y="125"/>
                    </a:cubicBezTo>
                    <a:cubicBezTo>
                      <a:pt x="345" y="125"/>
                      <a:pt x="345" y="125"/>
                      <a:pt x="345" y="125"/>
                    </a:cubicBezTo>
                    <a:cubicBezTo>
                      <a:pt x="345" y="125"/>
                      <a:pt x="345" y="125"/>
                      <a:pt x="345" y="125"/>
                    </a:cubicBezTo>
                    <a:cubicBezTo>
                      <a:pt x="345" y="124"/>
                      <a:pt x="345" y="124"/>
                      <a:pt x="345" y="124"/>
                    </a:cubicBezTo>
                    <a:cubicBezTo>
                      <a:pt x="346" y="122"/>
                      <a:pt x="346" y="122"/>
                      <a:pt x="346" y="122"/>
                    </a:cubicBezTo>
                    <a:cubicBezTo>
                      <a:pt x="345" y="121"/>
                      <a:pt x="345" y="121"/>
                      <a:pt x="345" y="121"/>
                    </a:cubicBezTo>
                    <a:cubicBezTo>
                      <a:pt x="345" y="120"/>
                      <a:pt x="345" y="120"/>
                      <a:pt x="345" y="120"/>
                    </a:cubicBezTo>
                    <a:cubicBezTo>
                      <a:pt x="345" y="120"/>
                      <a:pt x="345" y="120"/>
                      <a:pt x="345" y="120"/>
                    </a:cubicBezTo>
                    <a:cubicBezTo>
                      <a:pt x="345" y="119"/>
                      <a:pt x="345" y="119"/>
                      <a:pt x="345" y="119"/>
                    </a:cubicBezTo>
                    <a:cubicBezTo>
                      <a:pt x="345" y="118"/>
                      <a:pt x="345" y="118"/>
                      <a:pt x="345" y="118"/>
                    </a:cubicBezTo>
                    <a:cubicBezTo>
                      <a:pt x="345" y="118"/>
                      <a:pt x="345" y="118"/>
                      <a:pt x="345" y="118"/>
                    </a:cubicBezTo>
                    <a:cubicBezTo>
                      <a:pt x="345" y="117"/>
                      <a:pt x="345" y="117"/>
                      <a:pt x="345" y="117"/>
                    </a:cubicBezTo>
                    <a:cubicBezTo>
                      <a:pt x="346" y="117"/>
                      <a:pt x="346" y="117"/>
                      <a:pt x="346" y="117"/>
                    </a:cubicBezTo>
                    <a:cubicBezTo>
                      <a:pt x="345" y="116"/>
                      <a:pt x="345" y="116"/>
                      <a:pt x="345" y="116"/>
                    </a:cubicBezTo>
                    <a:cubicBezTo>
                      <a:pt x="345" y="116"/>
                      <a:pt x="345" y="116"/>
                      <a:pt x="345" y="116"/>
                    </a:cubicBezTo>
                    <a:cubicBezTo>
                      <a:pt x="345" y="116"/>
                      <a:pt x="345" y="116"/>
                      <a:pt x="345" y="116"/>
                    </a:cubicBezTo>
                    <a:cubicBezTo>
                      <a:pt x="345" y="115"/>
                      <a:pt x="345" y="115"/>
                      <a:pt x="345" y="115"/>
                    </a:cubicBezTo>
                    <a:cubicBezTo>
                      <a:pt x="345" y="114"/>
                      <a:pt x="345" y="114"/>
                      <a:pt x="345" y="114"/>
                    </a:cubicBezTo>
                    <a:cubicBezTo>
                      <a:pt x="345" y="114"/>
                      <a:pt x="345" y="114"/>
                      <a:pt x="345" y="114"/>
                    </a:cubicBezTo>
                    <a:cubicBezTo>
                      <a:pt x="346" y="114"/>
                      <a:pt x="346" y="114"/>
                      <a:pt x="346" y="114"/>
                    </a:cubicBezTo>
                    <a:cubicBezTo>
                      <a:pt x="346" y="113"/>
                      <a:pt x="346" y="113"/>
                      <a:pt x="346" y="113"/>
                    </a:cubicBezTo>
                    <a:cubicBezTo>
                      <a:pt x="346" y="112"/>
                      <a:pt x="346" y="112"/>
                      <a:pt x="346" y="112"/>
                    </a:cubicBezTo>
                    <a:cubicBezTo>
                      <a:pt x="346" y="111"/>
                      <a:pt x="346" y="111"/>
                      <a:pt x="346" y="111"/>
                    </a:cubicBezTo>
                    <a:cubicBezTo>
                      <a:pt x="346" y="111"/>
                      <a:pt x="346" y="111"/>
                      <a:pt x="346" y="111"/>
                    </a:cubicBezTo>
                    <a:cubicBezTo>
                      <a:pt x="346" y="110"/>
                      <a:pt x="346" y="110"/>
                      <a:pt x="346" y="110"/>
                    </a:cubicBezTo>
                    <a:cubicBezTo>
                      <a:pt x="346" y="109"/>
                      <a:pt x="346" y="109"/>
                      <a:pt x="346" y="109"/>
                    </a:cubicBezTo>
                    <a:cubicBezTo>
                      <a:pt x="346" y="109"/>
                      <a:pt x="346" y="109"/>
                      <a:pt x="346" y="109"/>
                    </a:cubicBezTo>
                    <a:cubicBezTo>
                      <a:pt x="346" y="109"/>
                      <a:pt x="346" y="109"/>
                      <a:pt x="346" y="109"/>
                    </a:cubicBezTo>
                    <a:cubicBezTo>
                      <a:pt x="346" y="108"/>
                      <a:pt x="346" y="108"/>
                      <a:pt x="346" y="108"/>
                    </a:cubicBezTo>
                    <a:cubicBezTo>
                      <a:pt x="346" y="108"/>
                      <a:pt x="346" y="108"/>
                      <a:pt x="346" y="108"/>
                    </a:cubicBezTo>
                    <a:cubicBezTo>
                      <a:pt x="346" y="107"/>
                      <a:pt x="346" y="107"/>
                      <a:pt x="346" y="107"/>
                    </a:cubicBezTo>
                    <a:cubicBezTo>
                      <a:pt x="347" y="107"/>
                      <a:pt x="347" y="107"/>
                      <a:pt x="347" y="107"/>
                    </a:cubicBezTo>
                    <a:cubicBezTo>
                      <a:pt x="347" y="107"/>
                      <a:pt x="347" y="107"/>
                      <a:pt x="347" y="107"/>
                    </a:cubicBezTo>
                    <a:cubicBezTo>
                      <a:pt x="347" y="106"/>
                      <a:pt x="347" y="106"/>
                      <a:pt x="347" y="106"/>
                    </a:cubicBezTo>
                    <a:cubicBezTo>
                      <a:pt x="347" y="106"/>
                      <a:pt x="347" y="106"/>
                      <a:pt x="347" y="106"/>
                    </a:cubicBezTo>
                    <a:cubicBezTo>
                      <a:pt x="348" y="105"/>
                      <a:pt x="348" y="105"/>
                      <a:pt x="348" y="105"/>
                    </a:cubicBezTo>
                    <a:cubicBezTo>
                      <a:pt x="348" y="105"/>
                      <a:pt x="348" y="105"/>
                      <a:pt x="348" y="105"/>
                    </a:cubicBezTo>
                    <a:cubicBezTo>
                      <a:pt x="349" y="105"/>
                      <a:pt x="349" y="105"/>
                      <a:pt x="349" y="105"/>
                    </a:cubicBezTo>
                    <a:cubicBezTo>
                      <a:pt x="349" y="105"/>
                      <a:pt x="349" y="105"/>
                      <a:pt x="349" y="105"/>
                    </a:cubicBezTo>
                    <a:cubicBezTo>
                      <a:pt x="349" y="104"/>
                      <a:pt x="349" y="104"/>
                      <a:pt x="349" y="104"/>
                    </a:cubicBezTo>
                    <a:cubicBezTo>
                      <a:pt x="349" y="104"/>
                      <a:pt x="349" y="104"/>
                      <a:pt x="349" y="104"/>
                    </a:cubicBezTo>
                    <a:cubicBezTo>
                      <a:pt x="349" y="104"/>
                      <a:pt x="349" y="104"/>
                      <a:pt x="349" y="104"/>
                    </a:cubicBezTo>
                    <a:cubicBezTo>
                      <a:pt x="348" y="104"/>
                      <a:pt x="348" y="104"/>
                      <a:pt x="348" y="104"/>
                    </a:cubicBezTo>
                    <a:cubicBezTo>
                      <a:pt x="348" y="104"/>
                      <a:pt x="348" y="104"/>
                      <a:pt x="348" y="104"/>
                    </a:cubicBezTo>
                    <a:cubicBezTo>
                      <a:pt x="348" y="103"/>
                      <a:pt x="348" y="103"/>
                      <a:pt x="348" y="103"/>
                    </a:cubicBezTo>
                    <a:cubicBezTo>
                      <a:pt x="348" y="102"/>
                      <a:pt x="348" y="102"/>
                      <a:pt x="348" y="102"/>
                    </a:cubicBezTo>
                    <a:cubicBezTo>
                      <a:pt x="348" y="101"/>
                      <a:pt x="348" y="101"/>
                      <a:pt x="348" y="101"/>
                    </a:cubicBezTo>
                    <a:cubicBezTo>
                      <a:pt x="348" y="101"/>
                      <a:pt x="348" y="101"/>
                      <a:pt x="348" y="101"/>
                    </a:cubicBezTo>
                    <a:cubicBezTo>
                      <a:pt x="347" y="101"/>
                      <a:pt x="347" y="101"/>
                      <a:pt x="347" y="101"/>
                    </a:cubicBezTo>
                    <a:cubicBezTo>
                      <a:pt x="347" y="101"/>
                      <a:pt x="347" y="101"/>
                      <a:pt x="347" y="101"/>
                    </a:cubicBezTo>
                    <a:cubicBezTo>
                      <a:pt x="347" y="101"/>
                      <a:pt x="347" y="101"/>
                      <a:pt x="347" y="101"/>
                    </a:cubicBezTo>
                    <a:cubicBezTo>
                      <a:pt x="347" y="100"/>
                      <a:pt x="347" y="100"/>
                      <a:pt x="347" y="100"/>
                    </a:cubicBezTo>
                    <a:cubicBezTo>
                      <a:pt x="347" y="99"/>
                      <a:pt x="347" y="99"/>
                      <a:pt x="347" y="99"/>
                    </a:cubicBezTo>
                    <a:cubicBezTo>
                      <a:pt x="347" y="99"/>
                      <a:pt x="347" y="99"/>
                      <a:pt x="347" y="99"/>
                    </a:cubicBezTo>
                    <a:cubicBezTo>
                      <a:pt x="347" y="98"/>
                      <a:pt x="347" y="98"/>
                      <a:pt x="347" y="98"/>
                    </a:cubicBezTo>
                    <a:cubicBezTo>
                      <a:pt x="346" y="98"/>
                      <a:pt x="346" y="98"/>
                      <a:pt x="346" y="98"/>
                    </a:cubicBezTo>
                    <a:cubicBezTo>
                      <a:pt x="347" y="98"/>
                      <a:pt x="347" y="98"/>
                      <a:pt x="347" y="98"/>
                    </a:cubicBezTo>
                    <a:cubicBezTo>
                      <a:pt x="346" y="98"/>
                      <a:pt x="346" y="98"/>
                      <a:pt x="346" y="98"/>
                    </a:cubicBezTo>
                    <a:cubicBezTo>
                      <a:pt x="346" y="97"/>
                      <a:pt x="346" y="97"/>
                      <a:pt x="346" y="97"/>
                    </a:cubicBezTo>
                    <a:cubicBezTo>
                      <a:pt x="346" y="97"/>
                      <a:pt x="346" y="97"/>
                      <a:pt x="346" y="97"/>
                    </a:cubicBezTo>
                    <a:cubicBezTo>
                      <a:pt x="346" y="96"/>
                      <a:pt x="346" y="96"/>
                      <a:pt x="346" y="96"/>
                    </a:cubicBezTo>
                    <a:cubicBezTo>
                      <a:pt x="345" y="96"/>
                      <a:pt x="345" y="96"/>
                      <a:pt x="345" y="96"/>
                    </a:cubicBezTo>
                    <a:cubicBezTo>
                      <a:pt x="345" y="95"/>
                      <a:pt x="345" y="95"/>
                      <a:pt x="345" y="95"/>
                    </a:cubicBezTo>
                    <a:cubicBezTo>
                      <a:pt x="345" y="95"/>
                      <a:pt x="345" y="95"/>
                      <a:pt x="345" y="95"/>
                    </a:cubicBezTo>
                    <a:cubicBezTo>
                      <a:pt x="345" y="94"/>
                      <a:pt x="345" y="94"/>
                      <a:pt x="345" y="94"/>
                    </a:cubicBezTo>
                    <a:cubicBezTo>
                      <a:pt x="346" y="93"/>
                      <a:pt x="346" y="93"/>
                      <a:pt x="346" y="93"/>
                    </a:cubicBezTo>
                    <a:cubicBezTo>
                      <a:pt x="346" y="93"/>
                      <a:pt x="346" y="93"/>
                      <a:pt x="346" y="93"/>
                    </a:cubicBezTo>
                    <a:cubicBezTo>
                      <a:pt x="347" y="93"/>
                      <a:pt x="347" y="93"/>
                      <a:pt x="347" y="93"/>
                    </a:cubicBezTo>
                    <a:cubicBezTo>
                      <a:pt x="347" y="93"/>
                      <a:pt x="347" y="93"/>
                      <a:pt x="347" y="93"/>
                    </a:cubicBezTo>
                    <a:cubicBezTo>
                      <a:pt x="347" y="93"/>
                      <a:pt x="347" y="93"/>
                      <a:pt x="347" y="93"/>
                    </a:cubicBezTo>
                    <a:cubicBezTo>
                      <a:pt x="347" y="93"/>
                      <a:pt x="347" y="93"/>
                      <a:pt x="347" y="93"/>
                    </a:cubicBezTo>
                    <a:cubicBezTo>
                      <a:pt x="347" y="93"/>
                      <a:pt x="347" y="93"/>
                      <a:pt x="347" y="93"/>
                    </a:cubicBezTo>
                    <a:cubicBezTo>
                      <a:pt x="346" y="92"/>
                      <a:pt x="346" y="92"/>
                      <a:pt x="346" y="92"/>
                    </a:cubicBezTo>
                    <a:cubicBezTo>
                      <a:pt x="345" y="92"/>
                      <a:pt x="345" y="92"/>
                      <a:pt x="345" y="92"/>
                    </a:cubicBezTo>
                    <a:cubicBezTo>
                      <a:pt x="345" y="92"/>
                      <a:pt x="345" y="92"/>
                      <a:pt x="345" y="92"/>
                    </a:cubicBezTo>
                    <a:cubicBezTo>
                      <a:pt x="344" y="92"/>
                      <a:pt x="344" y="92"/>
                      <a:pt x="344" y="92"/>
                    </a:cubicBezTo>
                    <a:cubicBezTo>
                      <a:pt x="344" y="92"/>
                      <a:pt x="344" y="92"/>
                      <a:pt x="344" y="92"/>
                    </a:cubicBezTo>
                    <a:cubicBezTo>
                      <a:pt x="343" y="93"/>
                      <a:pt x="343" y="93"/>
                      <a:pt x="343" y="93"/>
                    </a:cubicBezTo>
                    <a:cubicBezTo>
                      <a:pt x="342" y="93"/>
                      <a:pt x="342" y="93"/>
                      <a:pt x="342" y="93"/>
                    </a:cubicBezTo>
                    <a:cubicBezTo>
                      <a:pt x="342" y="93"/>
                      <a:pt x="342" y="93"/>
                      <a:pt x="342" y="93"/>
                    </a:cubicBezTo>
                    <a:cubicBezTo>
                      <a:pt x="342" y="94"/>
                      <a:pt x="342" y="94"/>
                      <a:pt x="342" y="94"/>
                    </a:cubicBezTo>
                    <a:cubicBezTo>
                      <a:pt x="342" y="94"/>
                      <a:pt x="342" y="94"/>
                      <a:pt x="342" y="94"/>
                    </a:cubicBezTo>
                    <a:cubicBezTo>
                      <a:pt x="342" y="95"/>
                      <a:pt x="342" y="95"/>
                      <a:pt x="342" y="95"/>
                    </a:cubicBezTo>
                    <a:cubicBezTo>
                      <a:pt x="343" y="95"/>
                      <a:pt x="343" y="95"/>
                      <a:pt x="343" y="95"/>
                    </a:cubicBezTo>
                    <a:cubicBezTo>
                      <a:pt x="342" y="95"/>
                      <a:pt x="342" y="95"/>
                      <a:pt x="342" y="95"/>
                    </a:cubicBezTo>
                    <a:cubicBezTo>
                      <a:pt x="343" y="96"/>
                      <a:pt x="343" y="96"/>
                      <a:pt x="343" y="96"/>
                    </a:cubicBezTo>
                    <a:cubicBezTo>
                      <a:pt x="343" y="97"/>
                      <a:pt x="343" y="97"/>
                      <a:pt x="343" y="97"/>
                    </a:cubicBezTo>
                    <a:cubicBezTo>
                      <a:pt x="343" y="97"/>
                      <a:pt x="343" y="97"/>
                      <a:pt x="343" y="97"/>
                    </a:cubicBezTo>
                    <a:cubicBezTo>
                      <a:pt x="344" y="97"/>
                      <a:pt x="344" y="97"/>
                      <a:pt x="344" y="97"/>
                    </a:cubicBezTo>
                    <a:cubicBezTo>
                      <a:pt x="344" y="99"/>
                      <a:pt x="344" y="99"/>
                      <a:pt x="344" y="99"/>
                    </a:cubicBezTo>
                    <a:cubicBezTo>
                      <a:pt x="345" y="99"/>
                      <a:pt x="345" y="99"/>
                      <a:pt x="345" y="99"/>
                    </a:cubicBezTo>
                    <a:cubicBezTo>
                      <a:pt x="345" y="100"/>
                      <a:pt x="345" y="100"/>
                      <a:pt x="345" y="100"/>
                    </a:cubicBezTo>
                    <a:cubicBezTo>
                      <a:pt x="345" y="100"/>
                      <a:pt x="345" y="100"/>
                      <a:pt x="345" y="100"/>
                    </a:cubicBezTo>
                    <a:cubicBezTo>
                      <a:pt x="345" y="100"/>
                      <a:pt x="345" y="100"/>
                      <a:pt x="345" y="100"/>
                    </a:cubicBezTo>
                    <a:cubicBezTo>
                      <a:pt x="344" y="100"/>
                      <a:pt x="344" y="100"/>
                      <a:pt x="344" y="100"/>
                    </a:cubicBezTo>
                    <a:cubicBezTo>
                      <a:pt x="344" y="99"/>
                      <a:pt x="344" y="99"/>
                      <a:pt x="344" y="99"/>
                    </a:cubicBezTo>
                    <a:cubicBezTo>
                      <a:pt x="343" y="100"/>
                      <a:pt x="343" y="100"/>
                      <a:pt x="343" y="100"/>
                    </a:cubicBezTo>
                    <a:cubicBezTo>
                      <a:pt x="343" y="100"/>
                      <a:pt x="343" y="100"/>
                      <a:pt x="343" y="100"/>
                    </a:cubicBezTo>
                    <a:cubicBezTo>
                      <a:pt x="343" y="101"/>
                      <a:pt x="343" y="101"/>
                      <a:pt x="343" y="101"/>
                    </a:cubicBezTo>
                    <a:cubicBezTo>
                      <a:pt x="343" y="101"/>
                      <a:pt x="343" y="101"/>
                      <a:pt x="343" y="101"/>
                    </a:cubicBezTo>
                    <a:cubicBezTo>
                      <a:pt x="343" y="102"/>
                      <a:pt x="343" y="102"/>
                      <a:pt x="343" y="102"/>
                    </a:cubicBezTo>
                    <a:cubicBezTo>
                      <a:pt x="343" y="102"/>
                      <a:pt x="343" y="102"/>
                      <a:pt x="343" y="102"/>
                    </a:cubicBezTo>
                    <a:cubicBezTo>
                      <a:pt x="343" y="102"/>
                      <a:pt x="343" y="102"/>
                      <a:pt x="343" y="102"/>
                    </a:cubicBezTo>
                    <a:cubicBezTo>
                      <a:pt x="343" y="103"/>
                      <a:pt x="343" y="103"/>
                      <a:pt x="343" y="103"/>
                    </a:cubicBezTo>
                    <a:cubicBezTo>
                      <a:pt x="343" y="103"/>
                      <a:pt x="343" y="103"/>
                      <a:pt x="343" y="103"/>
                    </a:cubicBezTo>
                    <a:cubicBezTo>
                      <a:pt x="342" y="104"/>
                      <a:pt x="342" y="104"/>
                      <a:pt x="342" y="104"/>
                    </a:cubicBezTo>
                    <a:cubicBezTo>
                      <a:pt x="343" y="104"/>
                      <a:pt x="343" y="104"/>
                      <a:pt x="343" y="104"/>
                    </a:cubicBezTo>
                    <a:cubicBezTo>
                      <a:pt x="342" y="104"/>
                      <a:pt x="342" y="104"/>
                      <a:pt x="342" y="104"/>
                    </a:cubicBezTo>
                    <a:cubicBezTo>
                      <a:pt x="342" y="106"/>
                      <a:pt x="342" y="106"/>
                      <a:pt x="342" y="106"/>
                    </a:cubicBezTo>
                    <a:cubicBezTo>
                      <a:pt x="342" y="106"/>
                      <a:pt x="342" y="106"/>
                      <a:pt x="342" y="106"/>
                    </a:cubicBezTo>
                    <a:cubicBezTo>
                      <a:pt x="342" y="107"/>
                      <a:pt x="342" y="107"/>
                      <a:pt x="342" y="107"/>
                    </a:cubicBezTo>
                    <a:cubicBezTo>
                      <a:pt x="342" y="107"/>
                      <a:pt x="342" y="107"/>
                      <a:pt x="342" y="107"/>
                    </a:cubicBezTo>
                    <a:cubicBezTo>
                      <a:pt x="341" y="108"/>
                      <a:pt x="341" y="108"/>
                      <a:pt x="341" y="108"/>
                    </a:cubicBezTo>
                    <a:cubicBezTo>
                      <a:pt x="341" y="107"/>
                      <a:pt x="341" y="107"/>
                      <a:pt x="341" y="107"/>
                    </a:cubicBezTo>
                    <a:cubicBezTo>
                      <a:pt x="340" y="107"/>
                      <a:pt x="340" y="107"/>
                      <a:pt x="340" y="107"/>
                    </a:cubicBezTo>
                    <a:cubicBezTo>
                      <a:pt x="341" y="106"/>
                      <a:pt x="341" y="106"/>
                      <a:pt x="341" y="106"/>
                    </a:cubicBezTo>
                    <a:cubicBezTo>
                      <a:pt x="341" y="105"/>
                      <a:pt x="341" y="105"/>
                      <a:pt x="341" y="105"/>
                    </a:cubicBezTo>
                    <a:cubicBezTo>
                      <a:pt x="340" y="105"/>
                      <a:pt x="340" y="105"/>
                      <a:pt x="340" y="105"/>
                    </a:cubicBezTo>
                    <a:cubicBezTo>
                      <a:pt x="340" y="106"/>
                      <a:pt x="340" y="106"/>
                      <a:pt x="340" y="106"/>
                    </a:cubicBezTo>
                    <a:cubicBezTo>
                      <a:pt x="340" y="106"/>
                      <a:pt x="340" y="106"/>
                      <a:pt x="340" y="106"/>
                    </a:cubicBezTo>
                    <a:cubicBezTo>
                      <a:pt x="339" y="106"/>
                      <a:pt x="339" y="106"/>
                      <a:pt x="339" y="106"/>
                    </a:cubicBezTo>
                    <a:cubicBezTo>
                      <a:pt x="339" y="105"/>
                      <a:pt x="339" y="105"/>
                      <a:pt x="339" y="105"/>
                    </a:cubicBezTo>
                    <a:cubicBezTo>
                      <a:pt x="339" y="105"/>
                      <a:pt x="339" y="105"/>
                      <a:pt x="339" y="105"/>
                    </a:cubicBezTo>
                    <a:cubicBezTo>
                      <a:pt x="339" y="105"/>
                      <a:pt x="339" y="105"/>
                      <a:pt x="339" y="105"/>
                    </a:cubicBezTo>
                    <a:cubicBezTo>
                      <a:pt x="338" y="105"/>
                      <a:pt x="338" y="105"/>
                      <a:pt x="338" y="105"/>
                    </a:cubicBezTo>
                    <a:cubicBezTo>
                      <a:pt x="338" y="105"/>
                      <a:pt x="338" y="105"/>
                      <a:pt x="338" y="105"/>
                    </a:cubicBezTo>
                    <a:cubicBezTo>
                      <a:pt x="338" y="105"/>
                      <a:pt x="338" y="105"/>
                      <a:pt x="338" y="105"/>
                    </a:cubicBezTo>
                    <a:cubicBezTo>
                      <a:pt x="338" y="104"/>
                      <a:pt x="338" y="104"/>
                      <a:pt x="338" y="104"/>
                    </a:cubicBezTo>
                    <a:cubicBezTo>
                      <a:pt x="338" y="104"/>
                      <a:pt x="338" y="104"/>
                      <a:pt x="338" y="104"/>
                    </a:cubicBezTo>
                    <a:cubicBezTo>
                      <a:pt x="338" y="104"/>
                      <a:pt x="338" y="104"/>
                      <a:pt x="338" y="104"/>
                    </a:cubicBezTo>
                    <a:cubicBezTo>
                      <a:pt x="338" y="104"/>
                      <a:pt x="338" y="104"/>
                      <a:pt x="338" y="104"/>
                    </a:cubicBezTo>
                    <a:cubicBezTo>
                      <a:pt x="338" y="103"/>
                      <a:pt x="338" y="103"/>
                      <a:pt x="338" y="103"/>
                    </a:cubicBezTo>
                    <a:cubicBezTo>
                      <a:pt x="338" y="103"/>
                      <a:pt x="338" y="103"/>
                      <a:pt x="338" y="103"/>
                    </a:cubicBezTo>
                    <a:cubicBezTo>
                      <a:pt x="338" y="103"/>
                      <a:pt x="338" y="103"/>
                      <a:pt x="338" y="103"/>
                    </a:cubicBezTo>
                    <a:cubicBezTo>
                      <a:pt x="338" y="102"/>
                      <a:pt x="338" y="102"/>
                      <a:pt x="338" y="102"/>
                    </a:cubicBezTo>
                    <a:cubicBezTo>
                      <a:pt x="338" y="102"/>
                      <a:pt x="338" y="102"/>
                      <a:pt x="338" y="102"/>
                    </a:cubicBezTo>
                    <a:cubicBezTo>
                      <a:pt x="338" y="101"/>
                      <a:pt x="338" y="101"/>
                      <a:pt x="338" y="101"/>
                    </a:cubicBezTo>
                    <a:cubicBezTo>
                      <a:pt x="338" y="101"/>
                      <a:pt x="338" y="101"/>
                      <a:pt x="338" y="101"/>
                    </a:cubicBezTo>
                    <a:cubicBezTo>
                      <a:pt x="337" y="100"/>
                      <a:pt x="337" y="100"/>
                      <a:pt x="337" y="100"/>
                    </a:cubicBezTo>
                    <a:cubicBezTo>
                      <a:pt x="337" y="100"/>
                      <a:pt x="337" y="100"/>
                      <a:pt x="337" y="100"/>
                    </a:cubicBezTo>
                    <a:cubicBezTo>
                      <a:pt x="337" y="100"/>
                      <a:pt x="337" y="100"/>
                      <a:pt x="337" y="100"/>
                    </a:cubicBezTo>
                    <a:cubicBezTo>
                      <a:pt x="337" y="101"/>
                      <a:pt x="337" y="101"/>
                      <a:pt x="337" y="101"/>
                    </a:cubicBezTo>
                    <a:cubicBezTo>
                      <a:pt x="336" y="101"/>
                      <a:pt x="336" y="101"/>
                      <a:pt x="336" y="101"/>
                    </a:cubicBezTo>
                    <a:cubicBezTo>
                      <a:pt x="336" y="101"/>
                      <a:pt x="336" y="101"/>
                      <a:pt x="336" y="101"/>
                    </a:cubicBezTo>
                    <a:cubicBezTo>
                      <a:pt x="336" y="102"/>
                      <a:pt x="336" y="102"/>
                      <a:pt x="336" y="102"/>
                    </a:cubicBezTo>
                    <a:cubicBezTo>
                      <a:pt x="336" y="102"/>
                      <a:pt x="336" y="102"/>
                      <a:pt x="336" y="102"/>
                    </a:cubicBezTo>
                    <a:cubicBezTo>
                      <a:pt x="335" y="101"/>
                      <a:pt x="335" y="101"/>
                      <a:pt x="335" y="101"/>
                    </a:cubicBezTo>
                    <a:cubicBezTo>
                      <a:pt x="335" y="101"/>
                      <a:pt x="335" y="101"/>
                      <a:pt x="335" y="101"/>
                    </a:cubicBezTo>
                    <a:cubicBezTo>
                      <a:pt x="335" y="101"/>
                      <a:pt x="335" y="101"/>
                      <a:pt x="335" y="101"/>
                    </a:cubicBezTo>
                    <a:cubicBezTo>
                      <a:pt x="335" y="101"/>
                      <a:pt x="335" y="101"/>
                      <a:pt x="335" y="101"/>
                    </a:cubicBezTo>
                    <a:cubicBezTo>
                      <a:pt x="334" y="101"/>
                      <a:pt x="334" y="101"/>
                      <a:pt x="334" y="101"/>
                    </a:cubicBezTo>
                    <a:cubicBezTo>
                      <a:pt x="334" y="101"/>
                      <a:pt x="334" y="101"/>
                      <a:pt x="334" y="101"/>
                    </a:cubicBezTo>
                    <a:cubicBezTo>
                      <a:pt x="334" y="101"/>
                      <a:pt x="334" y="101"/>
                      <a:pt x="334" y="101"/>
                    </a:cubicBezTo>
                    <a:cubicBezTo>
                      <a:pt x="334" y="102"/>
                      <a:pt x="334" y="102"/>
                      <a:pt x="334" y="102"/>
                    </a:cubicBezTo>
                    <a:cubicBezTo>
                      <a:pt x="333" y="102"/>
                      <a:pt x="333" y="102"/>
                      <a:pt x="333" y="102"/>
                    </a:cubicBezTo>
                    <a:cubicBezTo>
                      <a:pt x="333" y="102"/>
                      <a:pt x="333" y="102"/>
                      <a:pt x="333" y="102"/>
                    </a:cubicBezTo>
                    <a:cubicBezTo>
                      <a:pt x="332" y="102"/>
                      <a:pt x="332" y="102"/>
                      <a:pt x="332" y="102"/>
                    </a:cubicBezTo>
                    <a:cubicBezTo>
                      <a:pt x="332" y="103"/>
                      <a:pt x="332" y="103"/>
                      <a:pt x="332" y="103"/>
                    </a:cubicBezTo>
                    <a:cubicBezTo>
                      <a:pt x="331" y="102"/>
                      <a:pt x="331" y="102"/>
                      <a:pt x="331" y="102"/>
                    </a:cubicBezTo>
                    <a:cubicBezTo>
                      <a:pt x="331" y="103"/>
                      <a:pt x="331" y="103"/>
                      <a:pt x="331" y="103"/>
                    </a:cubicBezTo>
                    <a:cubicBezTo>
                      <a:pt x="330" y="103"/>
                      <a:pt x="330" y="103"/>
                      <a:pt x="330" y="103"/>
                    </a:cubicBezTo>
                    <a:cubicBezTo>
                      <a:pt x="330" y="104"/>
                      <a:pt x="330" y="104"/>
                      <a:pt x="330" y="104"/>
                    </a:cubicBezTo>
                    <a:cubicBezTo>
                      <a:pt x="329" y="104"/>
                      <a:pt x="329" y="104"/>
                      <a:pt x="329" y="104"/>
                    </a:cubicBezTo>
                    <a:cubicBezTo>
                      <a:pt x="329" y="105"/>
                      <a:pt x="329" y="105"/>
                      <a:pt x="329" y="105"/>
                    </a:cubicBezTo>
                    <a:cubicBezTo>
                      <a:pt x="329" y="105"/>
                      <a:pt x="329" y="105"/>
                      <a:pt x="329" y="105"/>
                    </a:cubicBezTo>
                    <a:cubicBezTo>
                      <a:pt x="329" y="105"/>
                      <a:pt x="329" y="105"/>
                      <a:pt x="329" y="105"/>
                    </a:cubicBezTo>
                    <a:cubicBezTo>
                      <a:pt x="329" y="106"/>
                      <a:pt x="329" y="106"/>
                      <a:pt x="329" y="106"/>
                    </a:cubicBezTo>
                    <a:cubicBezTo>
                      <a:pt x="329" y="106"/>
                      <a:pt x="329" y="106"/>
                      <a:pt x="329" y="106"/>
                    </a:cubicBezTo>
                    <a:cubicBezTo>
                      <a:pt x="330" y="107"/>
                      <a:pt x="330" y="107"/>
                      <a:pt x="330" y="107"/>
                    </a:cubicBezTo>
                    <a:cubicBezTo>
                      <a:pt x="329" y="108"/>
                      <a:pt x="329" y="108"/>
                      <a:pt x="329" y="108"/>
                    </a:cubicBezTo>
                    <a:cubicBezTo>
                      <a:pt x="329" y="110"/>
                      <a:pt x="329" y="110"/>
                      <a:pt x="329" y="110"/>
                    </a:cubicBezTo>
                    <a:cubicBezTo>
                      <a:pt x="330" y="110"/>
                      <a:pt x="330" y="110"/>
                      <a:pt x="330" y="110"/>
                    </a:cubicBezTo>
                    <a:cubicBezTo>
                      <a:pt x="329" y="111"/>
                      <a:pt x="329" y="111"/>
                      <a:pt x="329" y="111"/>
                    </a:cubicBezTo>
                    <a:cubicBezTo>
                      <a:pt x="329" y="111"/>
                      <a:pt x="329" y="111"/>
                      <a:pt x="329" y="111"/>
                    </a:cubicBezTo>
                    <a:cubicBezTo>
                      <a:pt x="329" y="111"/>
                      <a:pt x="329" y="111"/>
                      <a:pt x="329" y="111"/>
                    </a:cubicBezTo>
                    <a:cubicBezTo>
                      <a:pt x="329" y="112"/>
                      <a:pt x="329" y="112"/>
                      <a:pt x="329" y="112"/>
                    </a:cubicBezTo>
                    <a:cubicBezTo>
                      <a:pt x="329" y="113"/>
                      <a:pt x="329" y="113"/>
                      <a:pt x="329" y="113"/>
                    </a:cubicBezTo>
                    <a:cubicBezTo>
                      <a:pt x="328" y="113"/>
                      <a:pt x="328" y="113"/>
                      <a:pt x="328" y="113"/>
                    </a:cubicBezTo>
                    <a:cubicBezTo>
                      <a:pt x="328" y="114"/>
                      <a:pt x="328" y="114"/>
                      <a:pt x="328" y="114"/>
                    </a:cubicBezTo>
                    <a:cubicBezTo>
                      <a:pt x="328" y="115"/>
                      <a:pt x="328" y="115"/>
                      <a:pt x="328" y="115"/>
                    </a:cubicBezTo>
                    <a:cubicBezTo>
                      <a:pt x="329" y="116"/>
                      <a:pt x="329" y="116"/>
                      <a:pt x="329" y="116"/>
                    </a:cubicBezTo>
                    <a:cubicBezTo>
                      <a:pt x="328" y="116"/>
                      <a:pt x="328" y="116"/>
                      <a:pt x="328" y="116"/>
                    </a:cubicBezTo>
                    <a:cubicBezTo>
                      <a:pt x="329" y="117"/>
                      <a:pt x="329" y="117"/>
                      <a:pt x="329" y="117"/>
                    </a:cubicBezTo>
                    <a:cubicBezTo>
                      <a:pt x="329" y="117"/>
                      <a:pt x="329" y="117"/>
                      <a:pt x="329" y="117"/>
                    </a:cubicBezTo>
                    <a:cubicBezTo>
                      <a:pt x="328" y="118"/>
                      <a:pt x="328" y="118"/>
                      <a:pt x="328" y="118"/>
                    </a:cubicBezTo>
                    <a:cubicBezTo>
                      <a:pt x="329" y="118"/>
                      <a:pt x="329" y="118"/>
                      <a:pt x="329" y="118"/>
                    </a:cubicBezTo>
                    <a:cubicBezTo>
                      <a:pt x="329" y="118"/>
                      <a:pt x="329" y="118"/>
                      <a:pt x="329" y="118"/>
                    </a:cubicBezTo>
                    <a:cubicBezTo>
                      <a:pt x="330" y="118"/>
                      <a:pt x="330" y="118"/>
                      <a:pt x="330" y="118"/>
                    </a:cubicBezTo>
                    <a:cubicBezTo>
                      <a:pt x="330" y="118"/>
                      <a:pt x="330" y="118"/>
                      <a:pt x="330" y="118"/>
                    </a:cubicBezTo>
                    <a:cubicBezTo>
                      <a:pt x="330" y="118"/>
                      <a:pt x="330" y="118"/>
                      <a:pt x="330" y="118"/>
                    </a:cubicBezTo>
                    <a:cubicBezTo>
                      <a:pt x="330" y="118"/>
                      <a:pt x="330" y="118"/>
                      <a:pt x="330" y="118"/>
                    </a:cubicBezTo>
                    <a:cubicBezTo>
                      <a:pt x="331" y="118"/>
                      <a:pt x="331" y="118"/>
                      <a:pt x="331" y="118"/>
                    </a:cubicBezTo>
                    <a:cubicBezTo>
                      <a:pt x="331" y="118"/>
                      <a:pt x="331" y="118"/>
                      <a:pt x="331" y="118"/>
                    </a:cubicBezTo>
                    <a:cubicBezTo>
                      <a:pt x="331" y="118"/>
                      <a:pt x="331" y="118"/>
                      <a:pt x="331" y="118"/>
                    </a:cubicBezTo>
                    <a:cubicBezTo>
                      <a:pt x="331" y="118"/>
                      <a:pt x="331" y="118"/>
                      <a:pt x="331" y="118"/>
                    </a:cubicBezTo>
                    <a:cubicBezTo>
                      <a:pt x="332" y="118"/>
                      <a:pt x="332" y="118"/>
                      <a:pt x="332" y="118"/>
                    </a:cubicBezTo>
                    <a:cubicBezTo>
                      <a:pt x="332" y="118"/>
                      <a:pt x="332" y="118"/>
                      <a:pt x="332" y="118"/>
                    </a:cubicBezTo>
                    <a:cubicBezTo>
                      <a:pt x="332" y="119"/>
                      <a:pt x="332" y="119"/>
                      <a:pt x="332" y="119"/>
                    </a:cubicBezTo>
                    <a:cubicBezTo>
                      <a:pt x="332" y="119"/>
                      <a:pt x="332" y="119"/>
                      <a:pt x="332" y="119"/>
                    </a:cubicBezTo>
                    <a:cubicBezTo>
                      <a:pt x="332" y="119"/>
                      <a:pt x="332" y="119"/>
                      <a:pt x="332" y="119"/>
                    </a:cubicBezTo>
                    <a:cubicBezTo>
                      <a:pt x="332" y="119"/>
                      <a:pt x="332" y="119"/>
                      <a:pt x="332" y="119"/>
                    </a:cubicBezTo>
                    <a:cubicBezTo>
                      <a:pt x="331" y="120"/>
                      <a:pt x="331" y="120"/>
                      <a:pt x="331" y="120"/>
                    </a:cubicBezTo>
                    <a:cubicBezTo>
                      <a:pt x="331" y="119"/>
                      <a:pt x="331" y="119"/>
                      <a:pt x="331" y="119"/>
                    </a:cubicBezTo>
                    <a:cubicBezTo>
                      <a:pt x="330" y="120"/>
                      <a:pt x="330" y="120"/>
                      <a:pt x="330" y="120"/>
                    </a:cubicBezTo>
                    <a:cubicBezTo>
                      <a:pt x="330" y="120"/>
                      <a:pt x="330" y="120"/>
                      <a:pt x="330" y="120"/>
                    </a:cubicBezTo>
                    <a:cubicBezTo>
                      <a:pt x="331" y="120"/>
                      <a:pt x="331" y="120"/>
                      <a:pt x="331" y="120"/>
                    </a:cubicBezTo>
                    <a:cubicBezTo>
                      <a:pt x="330" y="121"/>
                      <a:pt x="330" y="121"/>
                      <a:pt x="330" y="121"/>
                    </a:cubicBezTo>
                    <a:cubicBezTo>
                      <a:pt x="329" y="121"/>
                      <a:pt x="329" y="121"/>
                      <a:pt x="329" y="121"/>
                    </a:cubicBezTo>
                    <a:cubicBezTo>
                      <a:pt x="329" y="120"/>
                      <a:pt x="329" y="120"/>
                      <a:pt x="329" y="120"/>
                    </a:cubicBezTo>
                    <a:cubicBezTo>
                      <a:pt x="329" y="120"/>
                      <a:pt x="329" y="120"/>
                      <a:pt x="329" y="120"/>
                    </a:cubicBezTo>
                    <a:cubicBezTo>
                      <a:pt x="329" y="120"/>
                      <a:pt x="329" y="120"/>
                      <a:pt x="329" y="120"/>
                    </a:cubicBezTo>
                    <a:cubicBezTo>
                      <a:pt x="328" y="120"/>
                      <a:pt x="328" y="120"/>
                      <a:pt x="328" y="120"/>
                    </a:cubicBezTo>
                    <a:cubicBezTo>
                      <a:pt x="328" y="120"/>
                      <a:pt x="328" y="120"/>
                      <a:pt x="328" y="120"/>
                    </a:cubicBezTo>
                    <a:cubicBezTo>
                      <a:pt x="328" y="121"/>
                      <a:pt x="328" y="121"/>
                      <a:pt x="328" y="121"/>
                    </a:cubicBezTo>
                    <a:cubicBezTo>
                      <a:pt x="328" y="121"/>
                      <a:pt x="328" y="121"/>
                      <a:pt x="328" y="121"/>
                    </a:cubicBezTo>
                    <a:cubicBezTo>
                      <a:pt x="328" y="121"/>
                      <a:pt x="328" y="121"/>
                      <a:pt x="328" y="121"/>
                    </a:cubicBezTo>
                    <a:cubicBezTo>
                      <a:pt x="327" y="121"/>
                      <a:pt x="327" y="121"/>
                      <a:pt x="327" y="121"/>
                    </a:cubicBezTo>
                    <a:cubicBezTo>
                      <a:pt x="327" y="122"/>
                      <a:pt x="327" y="122"/>
                      <a:pt x="327" y="122"/>
                    </a:cubicBezTo>
                    <a:cubicBezTo>
                      <a:pt x="327" y="122"/>
                      <a:pt x="327" y="122"/>
                      <a:pt x="327" y="122"/>
                    </a:cubicBezTo>
                    <a:cubicBezTo>
                      <a:pt x="327" y="122"/>
                      <a:pt x="327" y="122"/>
                      <a:pt x="327" y="122"/>
                    </a:cubicBezTo>
                    <a:cubicBezTo>
                      <a:pt x="327" y="122"/>
                      <a:pt x="327" y="122"/>
                      <a:pt x="327" y="122"/>
                    </a:cubicBezTo>
                    <a:cubicBezTo>
                      <a:pt x="326" y="122"/>
                      <a:pt x="326" y="122"/>
                      <a:pt x="326" y="122"/>
                    </a:cubicBezTo>
                    <a:cubicBezTo>
                      <a:pt x="326" y="122"/>
                      <a:pt x="326" y="122"/>
                      <a:pt x="326" y="122"/>
                    </a:cubicBezTo>
                    <a:cubicBezTo>
                      <a:pt x="326" y="122"/>
                      <a:pt x="326" y="122"/>
                      <a:pt x="326" y="122"/>
                    </a:cubicBezTo>
                    <a:cubicBezTo>
                      <a:pt x="325" y="122"/>
                      <a:pt x="325" y="122"/>
                      <a:pt x="325" y="122"/>
                    </a:cubicBezTo>
                    <a:cubicBezTo>
                      <a:pt x="326" y="123"/>
                      <a:pt x="326" y="123"/>
                      <a:pt x="326" y="123"/>
                    </a:cubicBezTo>
                    <a:cubicBezTo>
                      <a:pt x="325" y="123"/>
                      <a:pt x="325" y="123"/>
                      <a:pt x="325" y="123"/>
                    </a:cubicBezTo>
                    <a:cubicBezTo>
                      <a:pt x="324" y="123"/>
                      <a:pt x="324" y="123"/>
                      <a:pt x="324" y="123"/>
                    </a:cubicBezTo>
                    <a:cubicBezTo>
                      <a:pt x="324" y="124"/>
                      <a:pt x="324" y="124"/>
                      <a:pt x="324" y="124"/>
                    </a:cubicBezTo>
                    <a:cubicBezTo>
                      <a:pt x="323" y="123"/>
                      <a:pt x="323" y="123"/>
                      <a:pt x="323" y="123"/>
                    </a:cubicBezTo>
                    <a:cubicBezTo>
                      <a:pt x="323" y="123"/>
                      <a:pt x="323" y="123"/>
                      <a:pt x="323" y="123"/>
                    </a:cubicBezTo>
                    <a:cubicBezTo>
                      <a:pt x="323" y="122"/>
                      <a:pt x="323" y="122"/>
                      <a:pt x="323" y="122"/>
                    </a:cubicBezTo>
                    <a:cubicBezTo>
                      <a:pt x="323" y="122"/>
                      <a:pt x="323" y="122"/>
                      <a:pt x="323" y="122"/>
                    </a:cubicBezTo>
                    <a:cubicBezTo>
                      <a:pt x="323" y="122"/>
                      <a:pt x="323" y="122"/>
                      <a:pt x="323" y="122"/>
                    </a:cubicBezTo>
                    <a:cubicBezTo>
                      <a:pt x="323" y="122"/>
                      <a:pt x="323" y="122"/>
                      <a:pt x="323" y="122"/>
                    </a:cubicBezTo>
                    <a:cubicBezTo>
                      <a:pt x="323" y="121"/>
                      <a:pt x="323" y="121"/>
                      <a:pt x="323" y="121"/>
                    </a:cubicBezTo>
                    <a:cubicBezTo>
                      <a:pt x="324" y="121"/>
                      <a:pt x="324" y="121"/>
                      <a:pt x="324" y="121"/>
                    </a:cubicBezTo>
                    <a:cubicBezTo>
                      <a:pt x="325" y="121"/>
                      <a:pt x="325" y="121"/>
                      <a:pt x="325" y="121"/>
                    </a:cubicBezTo>
                    <a:cubicBezTo>
                      <a:pt x="325" y="120"/>
                      <a:pt x="325" y="120"/>
                      <a:pt x="325" y="120"/>
                    </a:cubicBezTo>
                    <a:cubicBezTo>
                      <a:pt x="325" y="120"/>
                      <a:pt x="325" y="120"/>
                      <a:pt x="325" y="120"/>
                    </a:cubicBezTo>
                    <a:cubicBezTo>
                      <a:pt x="324" y="121"/>
                      <a:pt x="324" y="121"/>
                      <a:pt x="324" y="121"/>
                    </a:cubicBezTo>
                    <a:cubicBezTo>
                      <a:pt x="323" y="120"/>
                      <a:pt x="323" y="120"/>
                      <a:pt x="323" y="120"/>
                    </a:cubicBezTo>
                    <a:cubicBezTo>
                      <a:pt x="323" y="120"/>
                      <a:pt x="323" y="120"/>
                      <a:pt x="323" y="120"/>
                    </a:cubicBezTo>
                    <a:cubicBezTo>
                      <a:pt x="323" y="120"/>
                      <a:pt x="323" y="120"/>
                      <a:pt x="323" y="120"/>
                    </a:cubicBezTo>
                    <a:cubicBezTo>
                      <a:pt x="322" y="120"/>
                      <a:pt x="322" y="120"/>
                      <a:pt x="322" y="120"/>
                    </a:cubicBezTo>
                    <a:cubicBezTo>
                      <a:pt x="322" y="120"/>
                      <a:pt x="322" y="120"/>
                      <a:pt x="322" y="120"/>
                    </a:cubicBezTo>
                    <a:cubicBezTo>
                      <a:pt x="321" y="120"/>
                      <a:pt x="321" y="120"/>
                      <a:pt x="321" y="120"/>
                    </a:cubicBezTo>
                    <a:cubicBezTo>
                      <a:pt x="321" y="120"/>
                      <a:pt x="321" y="120"/>
                      <a:pt x="321" y="120"/>
                    </a:cubicBezTo>
                    <a:cubicBezTo>
                      <a:pt x="321" y="120"/>
                      <a:pt x="321" y="120"/>
                      <a:pt x="321" y="120"/>
                    </a:cubicBezTo>
                    <a:cubicBezTo>
                      <a:pt x="320" y="120"/>
                      <a:pt x="320" y="120"/>
                      <a:pt x="320" y="120"/>
                    </a:cubicBezTo>
                    <a:cubicBezTo>
                      <a:pt x="320" y="120"/>
                      <a:pt x="320" y="120"/>
                      <a:pt x="320" y="120"/>
                    </a:cubicBezTo>
                    <a:cubicBezTo>
                      <a:pt x="319" y="120"/>
                      <a:pt x="319" y="120"/>
                      <a:pt x="319" y="120"/>
                    </a:cubicBezTo>
                    <a:cubicBezTo>
                      <a:pt x="318" y="119"/>
                      <a:pt x="318" y="119"/>
                      <a:pt x="318" y="119"/>
                    </a:cubicBezTo>
                    <a:cubicBezTo>
                      <a:pt x="318" y="120"/>
                      <a:pt x="318" y="120"/>
                      <a:pt x="318" y="120"/>
                    </a:cubicBezTo>
                    <a:cubicBezTo>
                      <a:pt x="317" y="119"/>
                      <a:pt x="317" y="119"/>
                      <a:pt x="317" y="119"/>
                    </a:cubicBezTo>
                    <a:cubicBezTo>
                      <a:pt x="317" y="119"/>
                      <a:pt x="317" y="119"/>
                      <a:pt x="317" y="119"/>
                    </a:cubicBezTo>
                    <a:cubicBezTo>
                      <a:pt x="316" y="120"/>
                      <a:pt x="316" y="120"/>
                      <a:pt x="316" y="120"/>
                    </a:cubicBezTo>
                    <a:cubicBezTo>
                      <a:pt x="315" y="120"/>
                      <a:pt x="315" y="120"/>
                      <a:pt x="315" y="120"/>
                    </a:cubicBezTo>
                    <a:cubicBezTo>
                      <a:pt x="315" y="121"/>
                      <a:pt x="315" y="121"/>
                      <a:pt x="315" y="121"/>
                    </a:cubicBezTo>
                    <a:cubicBezTo>
                      <a:pt x="316" y="121"/>
                      <a:pt x="316" y="121"/>
                      <a:pt x="316" y="121"/>
                    </a:cubicBezTo>
                    <a:cubicBezTo>
                      <a:pt x="315" y="121"/>
                      <a:pt x="315" y="121"/>
                      <a:pt x="315" y="121"/>
                    </a:cubicBezTo>
                    <a:cubicBezTo>
                      <a:pt x="315" y="121"/>
                      <a:pt x="315" y="121"/>
                      <a:pt x="315" y="121"/>
                    </a:cubicBezTo>
                    <a:cubicBezTo>
                      <a:pt x="315" y="122"/>
                      <a:pt x="315" y="122"/>
                      <a:pt x="315" y="122"/>
                    </a:cubicBezTo>
                    <a:cubicBezTo>
                      <a:pt x="316" y="122"/>
                      <a:pt x="316" y="122"/>
                      <a:pt x="316" y="122"/>
                    </a:cubicBezTo>
                    <a:cubicBezTo>
                      <a:pt x="316" y="122"/>
                      <a:pt x="316" y="122"/>
                      <a:pt x="316" y="122"/>
                    </a:cubicBezTo>
                    <a:cubicBezTo>
                      <a:pt x="316" y="122"/>
                      <a:pt x="316" y="122"/>
                      <a:pt x="316" y="122"/>
                    </a:cubicBezTo>
                    <a:cubicBezTo>
                      <a:pt x="316" y="122"/>
                      <a:pt x="316" y="122"/>
                      <a:pt x="316" y="122"/>
                    </a:cubicBezTo>
                    <a:cubicBezTo>
                      <a:pt x="315" y="123"/>
                      <a:pt x="315" y="123"/>
                      <a:pt x="315" y="123"/>
                    </a:cubicBezTo>
                    <a:cubicBezTo>
                      <a:pt x="315" y="122"/>
                      <a:pt x="315" y="122"/>
                      <a:pt x="315" y="122"/>
                    </a:cubicBezTo>
                    <a:cubicBezTo>
                      <a:pt x="314" y="122"/>
                      <a:pt x="314" y="122"/>
                      <a:pt x="314" y="122"/>
                    </a:cubicBezTo>
                    <a:cubicBezTo>
                      <a:pt x="313" y="123"/>
                      <a:pt x="313" y="123"/>
                      <a:pt x="313" y="123"/>
                    </a:cubicBezTo>
                    <a:cubicBezTo>
                      <a:pt x="313" y="123"/>
                      <a:pt x="313" y="123"/>
                      <a:pt x="313" y="123"/>
                    </a:cubicBezTo>
                    <a:cubicBezTo>
                      <a:pt x="313" y="123"/>
                      <a:pt x="313" y="123"/>
                      <a:pt x="313" y="123"/>
                    </a:cubicBezTo>
                    <a:cubicBezTo>
                      <a:pt x="313" y="123"/>
                      <a:pt x="313" y="123"/>
                      <a:pt x="313" y="123"/>
                    </a:cubicBezTo>
                    <a:cubicBezTo>
                      <a:pt x="312" y="123"/>
                      <a:pt x="312" y="123"/>
                      <a:pt x="312" y="123"/>
                    </a:cubicBezTo>
                    <a:cubicBezTo>
                      <a:pt x="312" y="123"/>
                      <a:pt x="312" y="123"/>
                      <a:pt x="312" y="123"/>
                    </a:cubicBezTo>
                    <a:cubicBezTo>
                      <a:pt x="311" y="123"/>
                      <a:pt x="311" y="123"/>
                      <a:pt x="311" y="123"/>
                    </a:cubicBezTo>
                    <a:cubicBezTo>
                      <a:pt x="310" y="123"/>
                      <a:pt x="310" y="123"/>
                      <a:pt x="310" y="123"/>
                    </a:cubicBezTo>
                    <a:cubicBezTo>
                      <a:pt x="309" y="123"/>
                      <a:pt x="309" y="123"/>
                      <a:pt x="309" y="123"/>
                    </a:cubicBezTo>
                    <a:cubicBezTo>
                      <a:pt x="309" y="123"/>
                      <a:pt x="309" y="123"/>
                      <a:pt x="309" y="123"/>
                    </a:cubicBezTo>
                    <a:cubicBezTo>
                      <a:pt x="309" y="124"/>
                      <a:pt x="309" y="124"/>
                      <a:pt x="309" y="124"/>
                    </a:cubicBezTo>
                    <a:cubicBezTo>
                      <a:pt x="310" y="124"/>
                      <a:pt x="310" y="124"/>
                      <a:pt x="310" y="124"/>
                    </a:cubicBezTo>
                    <a:cubicBezTo>
                      <a:pt x="309" y="125"/>
                      <a:pt x="309" y="125"/>
                      <a:pt x="309" y="125"/>
                    </a:cubicBezTo>
                    <a:cubicBezTo>
                      <a:pt x="309" y="125"/>
                      <a:pt x="309" y="125"/>
                      <a:pt x="309" y="125"/>
                    </a:cubicBezTo>
                    <a:cubicBezTo>
                      <a:pt x="308" y="125"/>
                      <a:pt x="308" y="125"/>
                      <a:pt x="308" y="125"/>
                    </a:cubicBezTo>
                    <a:cubicBezTo>
                      <a:pt x="308" y="125"/>
                      <a:pt x="308" y="125"/>
                      <a:pt x="308" y="125"/>
                    </a:cubicBezTo>
                    <a:cubicBezTo>
                      <a:pt x="308" y="124"/>
                      <a:pt x="308" y="124"/>
                      <a:pt x="308" y="124"/>
                    </a:cubicBezTo>
                    <a:cubicBezTo>
                      <a:pt x="308" y="124"/>
                      <a:pt x="308" y="124"/>
                      <a:pt x="308" y="124"/>
                    </a:cubicBezTo>
                    <a:cubicBezTo>
                      <a:pt x="307" y="124"/>
                      <a:pt x="307" y="124"/>
                      <a:pt x="307" y="124"/>
                    </a:cubicBezTo>
                    <a:cubicBezTo>
                      <a:pt x="307" y="124"/>
                      <a:pt x="307" y="124"/>
                      <a:pt x="307" y="124"/>
                    </a:cubicBezTo>
                    <a:cubicBezTo>
                      <a:pt x="306" y="124"/>
                      <a:pt x="306" y="124"/>
                      <a:pt x="306" y="124"/>
                    </a:cubicBezTo>
                    <a:cubicBezTo>
                      <a:pt x="306" y="125"/>
                      <a:pt x="306" y="125"/>
                      <a:pt x="306" y="125"/>
                    </a:cubicBezTo>
                    <a:cubicBezTo>
                      <a:pt x="305" y="125"/>
                      <a:pt x="305" y="125"/>
                      <a:pt x="305" y="125"/>
                    </a:cubicBezTo>
                    <a:cubicBezTo>
                      <a:pt x="304" y="125"/>
                      <a:pt x="304" y="125"/>
                      <a:pt x="304" y="125"/>
                    </a:cubicBezTo>
                    <a:cubicBezTo>
                      <a:pt x="303" y="125"/>
                      <a:pt x="303" y="125"/>
                      <a:pt x="303" y="125"/>
                    </a:cubicBezTo>
                    <a:cubicBezTo>
                      <a:pt x="302" y="126"/>
                      <a:pt x="302" y="126"/>
                      <a:pt x="302" y="126"/>
                    </a:cubicBezTo>
                    <a:cubicBezTo>
                      <a:pt x="302" y="126"/>
                      <a:pt x="302" y="126"/>
                      <a:pt x="302" y="126"/>
                    </a:cubicBezTo>
                    <a:cubicBezTo>
                      <a:pt x="301" y="126"/>
                      <a:pt x="301" y="126"/>
                      <a:pt x="301" y="126"/>
                    </a:cubicBezTo>
                    <a:cubicBezTo>
                      <a:pt x="301" y="126"/>
                      <a:pt x="301" y="126"/>
                      <a:pt x="301" y="126"/>
                    </a:cubicBezTo>
                    <a:cubicBezTo>
                      <a:pt x="301" y="126"/>
                      <a:pt x="301" y="126"/>
                      <a:pt x="301" y="126"/>
                    </a:cubicBezTo>
                    <a:cubicBezTo>
                      <a:pt x="300" y="127"/>
                      <a:pt x="300" y="127"/>
                      <a:pt x="300" y="127"/>
                    </a:cubicBezTo>
                    <a:cubicBezTo>
                      <a:pt x="300" y="128"/>
                      <a:pt x="300" y="128"/>
                      <a:pt x="300" y="128"/>
                    </a:cubicBezTo>
                    <a:cubicBezTo>
                      <a:pt x="299" y="128"/>
                      <a:pt x="299" y="128"/>
                      <a:pt x="299" y="128"/>
                    </a:cubicBezTo>
                    <a:cubicBezTo>
                      <a:pt x="299" y="129"/>
                      <a:pt x="299" y="129"/>
                      <a:pt x="299" y="129"/>
                    </a:cubicBezTo>
                    <a:cubicBezTo>
                      <a:pt x="300" y="130"/>
                      <a:pt x="300" y="130"/>
                      <a:pt x="300" y="130"/>
                    </a:cubicBezTo>
                    <a:cubicBezTo>
                      <a:pt x="299" y="131"/>
                      <a:pt x="299" y="131"/>
                      <a:pt x="299" y="131"/>
                    </a:cubicBezTo>
                    <a:cubicBezTo>
                      <a:pt x="299" y="132"/>
                      <a:pt x="299" y="132"/>
                      <a:pt x="299" y="132"/>
                    </a:cubicBezTo>
                    <a:cubicBezTo>
                      <a:pt x="298" y="133"/>
                      <a:pt x="298" y="133"/>
                      <a:pt x="298" y="133"/>
                    </a:cubicBezTo>
                    <a:cubicBezTo>
                      <a:pt x="298" y="134"/>
                      <a:pt x="298" y="134"/>
                      <a:pt x="298" y="134"/>
                    </a:cubicBezTo>
                    <a:cubicBezTo>
                      <a:pt x="298" y="135"/>
                      <a:pt x="298" y="135"/>
                      <a:pt x="298" y="135"/>
                    </a:cubicBezTo>
                    <a:cubicBezTo>
                      <a:pt x="299" y="135"/>
                      <a:pt x="299" y="135"/>
                      <a:pt x="299" y="135"/>
                    </a:cubicBezTo>
                    <a:cubicBezTo>
                      <a:pt x="299" y="136"/>
                      <a:pt x="299" y="136"/>
                      <a:pt x="299" y="136"/>
                    </a:cubicBezTo>
                    <a:cubicBezTo>
                      <a:pt x="298" y="136"/>
                      <a:pt x="298" y="136"/>
                      <a:pt x="298" y="136"/>
                    </a:cubicBezTo>
                    <a:cubicBezTo>
                      <a:pt x="298" y="136"/>
                      <a:pt x="298" y="136"/>
                      <a:pt x="298" y="136"/>
                    </a:cubicBezTo>
                    <a:cubicBezTo>
                      <a:pt x="298" y="137"/>
                      <a:pt x="298" y="137"/>
                      <a:pt x="298" y="137"/>
                    </a:cubicBezTo>
                    <a:cubicBezTo>
                      <a:pt x="298" y="137"/>
                      <a:pt x="298" y="137"/>
                      <a:pt x="298" y="137"/>
                    </a:cubicBezTo>
                    <a:cubicBezTo>
                      <a:pt x="298" y="138"/>
                      <a:pt x="298" y="138"/>
                      <a:pt x="298" y="138"/>
                    </a:cubicBezTo>
                    <a:cubicBezTo>
                      <a:pt x="297" y="139"/>
                      <a:pt x="297" y="139"/>
                      <a:pt x="297" y="139"/>
                    </a:cubicBezTo>
                    <a:cubicBezTo>
                      <a:pt x="297" y="139"/>
                      <a:pt x="297" y="139"/>
                      <a:pt x="297" y="139"/>
                    </a:cubicBezTo>
                    <a:cubicBezTo>
                      <a:pt x="296" y="140"/>
                      <a:pt x="296" y="140"/>
                      <a:pt x="296" y="140"/>
                    </a:cubicBezTo>
                    <a:cubicBezTo>
                      <a:pt x="297" y="141"/>
                      <a:pt x="297" y="141"/>
                      <a:pt x="297" y="141"/>
                    </a:cubicBezTo>
                    <a:cubicBezTo>
                      <a:pt x="296" y="141"/>
                      <a:pt x="296" y="141"/>
                      <a:pt x="296" y="141"/>
                    </a:cubicBezTo>
                    <a:cubicBezTo>
                      <a:pt x="296" y="142"/>
                      <a:pt x="296" y="142"/>
                      <a:pt x="296" y="142"/>
                    </a:cubicBezTo>
                    <a:cubicBezTo>
                      <a:pt x="296" y="142"/>
                      <a:pt x="296" y="142"/>
                      <a:pt x="296" y="142"/>
                    </a:cubicBezTo>
                    <a:cubicBezTo>
                      <a:pt x="295" y="144"/>
                      <a:pt x="295" y="144"/>
                      <a:pt x="295" y="144"/>
                    </a:cubicBezTo>
                    <a:cubicBezTo>
                      <a:pt x="295" y="145"/>
                      <a:pt x="295" y="145"/>
                      <a:pt x="295" y="145"/>
                    </a:cubicBezTo>
                    <a:cubicBezTo>
                      <a:pt x="295" y="145"/>
                      <a:pt x="295" y="145"/>
                      <a:pt x="295" y="145"/>
                    </a:cubicBezTo>
                    <a:cubicBezTo>
                      <a:pt x="296" y="146"/>
                      <a:pt x="296" y="146"/>
                      <a:pt x="296" y="146"/>
                    </a:cubicBezTo>
                    <a:cubicBezTo>
                      <a:pt x="295" y="146"/>
                      <a:pt x="295" y="146"/>
                      <a:pt x="295" y="146"/>
                    </a:cubicBezTo>
                    <a:cubicBezTo>
                      <a:pt x="295" y="147"/>
                      <a:pt x="295" y="147"/>
                      <a:pt x="295" y="147"/>
                    </a:cubicBezTo>
                    <a:cubicBezTo>
                      <a:pt x="294" y="148"/>
                      <a:pt x="294" y="148"/>
                      <a:pt x="294" y="148"/>
                    </a:cubicBezTo>
                    <a:cubicBezTo>
                      <a:pt x="295" y="148"/>
                      <a:pt x="295" y="148"/>
                      <a:pt x="295" y="148"/>
                    </a:cubicBezTo>
                    <a:cubicBezTo>
                      <a:pt x="294" y="148"/>
                      <a:pt x="294" y="148"/>
                      <a:pt x="294" y="148"/>
                    </a:cubicBezTo>
                    <a:cubicBezTo>
                      <a:pt x="294" y="149"/>
                      <a:pt x="294" y="149"/>
                      <a:pt x="294" y="149"/>
                    </a:cubicBezTo>
                    <a:cubicBezTo>
                      <a:pt x="293" y="150"/>
                      <a:pt x="293" y="150"/>
                      <a:pt x="293" y="150"/>
                    </a:cubicBezTo>
                    <a:cubicBezTo>
                      <a:pt x="293" y="151"/>
                      <a:pt x="293" y="151"/>
                      <a:pt x="293" y="151"/>
                    </a:cubicBezTo>
                    <a:cubicBezTo>
                      <a:pt x="292" y="152"/>
                      <a:pt x="292" y="152"/>
                      <a:pt x="292" y="152"/>
                    </a:cubicBezTo>
                    <a:cubicBezTo>
                      <a:pt x="292" y="152"/>
                      <a:pt x="292" y="152"/>
                      <a:pt x="292" y="152"/>
                    </a:cubicBezTo>
                    <a:cubicBezTo>
                      <a:pt x="292" y="153"/>
                      <a:pt x="292" y="153"/>
                      <a:pt x="292" y="153"/>
                    </a:cubicBezTo>
                    <a:cubicBezTo>
                      <a:pt x="292" y="153"/>
                      <a:pt x="292" y="153"/>
                      <a:pt x="292" y="153"/>
                    </a:cubicBezTo>
                    <a:cubicBezTo>
                      <a:pt x="291" y="154"/>
                      <a:pt x="291" y="154"/>
                      <a:pt x="291" y="154"/>
                    </a:cubicBezTo>
                    <a:cubicBezTo>
                      <a:pt x="292" y="155"/>
                      <a:pt x="292" y="155"/>
                      <a:pt x="292" y="155"/>
                    </a:cubicBezTo>
                    <a:cubicBezTo>
                      <a:pt x="292" y="155"/>
                      <a:pt x="292" y="155"/>
                      <a:pt x="292" y="155"/>
                    </a:cubicBezTo>
                    <a:cubicBezTo>
                      <a:pt x="293" y="155"/>
                      <a:pt x="293" y="155"/>
                      <a:pt x="293" y="155"/>
                    </a:cubicBezTo>
                    <a:cubicBezTo>
                      <a:pt x="293" y="155"/>
                      <a:pt x="293" y="155"/>
                      <a:pt x="293" y="155"/>
                    </a:cubicBezTo>
                    <a:cubicBezTo>
                      <a:pt x="294" y="155"/>
                      <a:pt x="294" y="155"/>
                      <a:pt x="294" y="155"/>
                    </a:cubicBezTo>
                    <a:cubicBezTo>
                      <a:pt x="295" y="155"/>
                      <a:pt x="295" y="155"/>
                      <a:pt x="295" y="155"/>
                    </a:cubicBezTo>
                    <a:cubicBezTo>
                      <a:pt x="295" y="155"/>
                      <a:pt x="295" y="155"/>
                      <a:pt x="295" y="155"/>
                    </a:cubicBezTo>
                    <a:cubicBezTo>
                      <a:pt x="296" y="154"/>
                      <a:pt x="296" y="154"/>
                      <a:pt x="296" y="154"/>
                    </a:cubicBezTo>
                    <a:cubicBezTo>
                      <a:pt x="296" y="154"/>
                      <a:pt x="296" y="154"/>
                      <a:pt x="296" y="154"/>
                    </a:cubicBezTo>
                    <a:cubicBezTo>
                      <a:pt x="296" y="154"/>
                      <a:pt x="296" y="154"/>
                      <a:pt x="296" y="154"/>
                    </a:cubicBezTo>
                    <a:cubicBezTo>
                      <a:pt x="296" y="156"/>
                      <a:pt x="296" y="156"/>
                      <a:pt x="296" y="156"/>
                    </a:cubicBezTo>
                    <a:cubicBezTo>
                      <a:pt x="297" y="156"/>
                      <a:pt x="297" y="156"/>
                      <a:pt x="297" y="156"/>
                    </a:cubicBezTo>
                    <a:cubicBezTo>
                      <a:pt x="297" y="157"/>
                      <a:pt x="297" y="157"/>
                      <a:pt x="297" y="157"/>
                    </a:cubicBezTo>
                    <a:cubicBezTo>
                      <a:pt x="297" y="158"/>
                      <a:pt x="297" y="158"/>
                      <a:pt x="297" y="158"/>
                    </a:cubicBezTo>
                    <a:cubicBezTo>
                      <a:pt x="298" y="159"/>
                      <a:pt x="298" y="159"/>
                      <a:pt x="298" y="159"/>
                    </a:cubicBezTo>
                    <a:cubicBezTo>
                      <a:pt x="298" y="158"/>
                      <a:pt x="298" y="158"/>
                      <a:pt x="298" y="158"/>
                    </a:cubicBezTo>
                    <a:cubicBezTo>
                      <a:pt x="299" y="158"/>
                      <a:pt x="299" y="158"/>
                      <a:pt x="299" y="158"/>
                    </a:cubicBezTo>
                    <a:cubicBezTo>
                      <a:pt x="299" y="158"/>
                      <a:pt x="299" y="158"/>
                      <a:pt x="299" y="158"/>
                    </a:cubicBezTo>
                    <a:cubicBezTo>
                      <a:pt x="299" y="157"/>
                      <a:pt x="299" y="157"/>
                      <a:pt x="299" y="157"/>
                    </a:cubicBezTo>
                    <a:cubicBezTo>
                      <a:pt x="300" y="157"/>
                      <a:pt x="300" y="157"/>
                      <a:pt x="300" y="157"/>
                    </a:cubicBezTo>
                    <a:cubicBezTo>
                      <a:pt x="300" y="158"/>
                      <a:pt x="300" y="158"/>
                      <a:pt x="300" y="158"/>
                    </a:cubicBezTo>
                    <a:cubicBezTo>
                      <a:pt x="300" y="157"/>
                      <a:pt x="300" y="157"/>
                      <a:pt x="300" y="157"/>
                    </a:cubicBezTo>
                    <a:cubicBezTo>
                      <a:pt x="301" y="157"/>
                      <a:pt x="301" y="157"/>
                      <a:pt x="301" y="157"/>
                    </a:cubicBezTo>
                    <a:cubicBezTo>
                      <a:pt x="301" y="158"/>
                      <a:pt x="301" y="158"/>
                      <a:pt x="301" y="158"/>
                    </a:cubicBezTo>
                    <a:cubicBezTo>
                      <a:pt x="300" y="158"/>
                      <a:pt x="300" y="158"/>
                      <a:pt x="300" y="158"/>
                    </a:cubicBezTo>
                    <a:cubicBezTo>
                      <a:pt x="300" y="159"/>
                      <a:pt x="300" y="159"/>
                      <a:pt x="300" y="159"/>
                    </a:cubicBezTo>
                    <a:cubicBezTo>
                      <a:pt x="300" y="159"/>
                      <a:pt x="300" y="159"/>
                      <a:pt x="300" y="159"/>
                    </a:cubicBezTo>
                    <a:cubicBezTo>
                      <a:pt x="300" y="159"/>
                      <a:pt x="300" y="159"/>
                      <a:pt x="300" y="159"/>
                    </a:cubicBezTo>
                    <a:cubicBezTo>
                      <a:pt x="300" y="160"/>
                      <a:pt x="300" y="160"/>
                      <a:pt x="300" y="160"/>
                    </a:cubicBezTo>
                    <a:cubicBezTo>
                      <a:pt x="301" y="159"/>
                      <a:pt x="301" y="159"/>
                      <a:pt x="301" y="159"/>
                    </a:cubicBezTo>
                    <a:cubicBezTo>
                      <a:pt x="302" y="159"/>
                      <a:pt x="302" y="159"/>
                      <a:pt x="302" y="159"/>
                    </a:cubicBezTo>
                    <a:cubicBezTo>
                      <a:pt x="302" y="158"/>
                      <a:pt x="302" y="158"/>
                      <a:pt x="302" y="158"/>
                    </a:cubicBezTo>
                    <a:cubicBezTo>
                      <a:pt x="302" y="158"/>
                      <a:pt x="302" y="158"/>
                      <a:pt x="302" y="158"/>
                    </a:cubicBezTo>
                    <a:cubicBezTo>
                      <a:pt x="302" y="157"/>
                      <a:pt x="302" y="157"/>
                      <a:pt x="302" y="157"/>
                    </a:cubicBezTo>
                    <a:cubicBezTo>
                      <a:pt x="302" y="158"/>
                      <a:pt x="302" y="158"/>
                      <a:pt x="302" y="158"/>
                    </a:cubicBezTo>
                    <a:cubicBezTo>
                      <a:pt x="302" y="159"/>
                      <a:pt x="302" y="159"/>
                      <a:pt x="302" y="159"/>
                    </a:cubicBezTo>
                    <a:cubicBezTo>
                      <a:pt x="302" y="159"/>
                      <a:pt x="302" y="159"/>
                      <a:pt x="302" y="159"/>
                    </a:cubicBezTo>
                    <a:cubicBezTo>
                      <a:pt x="303" y="159"/>
                      <a:pt x="303" y="159"/>
                      <a:pt x="303" y="159"/>
                    </a:cubicBezTo>
                    <a:cubicBezTo>
                      <a:pt x="303" y="158"/>
                      <a:pt x="303" y="158"/>
                      <a:pt x="303" y="158"/>
                    </a:cubicBezTo>
                    <a:cubicBezTo>
                      <a:pt x="303" y="157"/>
                      <a:pt x="303" y="157"/>
                      <a:pt x="303" y="157"/>
                    </a:cubicBezTo>
                    <a:cubicBezTo>
                      <a:pt x="303" y="157"/>
                      <a:pt x="303" y="157"/>
                      <a:pt x="303" y="157"/>
                    </a:cubicBezTo>
                    <a:cubicBezTo>
                      <a:pt x="302" y="156"/>
                      <a:pt x="302" y="156"/>
                      <a:pt x="302" y="156"/>
                    </a:cubicBezTo>
                    <a:cubicBezTo>
                      <a:pt x="302" y="155"/>
                      <a:pt x="302" y="155"/>
                      <a:pt x="302" y="155"/>
                    </a:cubicBezTo>
                    <a:cubicBezTo>
                      <a:pt x="303" y="155"/>
                      <a:pt x="303" y="155"/>
                      <a:pt x="303" y="155"/>
                    </a:cubicBezTo>
                    <a:cubicBezTo>
                      <a:pt x="303" y="156"/>
                      <a:pt x="303" y="156"/>
                      <a:pt x="303" y="156"/>
                    </a:cubicBezTo>
                    <a:cubicBezTo>
                      <a:pt x="303" y="156"/>
                      <a:pt x="303" y="156"/>
                      <a:pt x="303" y="156"/>
                    </a:cubicBezTo>
                    <a:cubicBezTo>
                      <a:pt x="303" y="156"/>
                      <a:pt x="303" y="156"/>
                      <a:pt x="303" y="156"/>
                    </a:cubicBezTo>
                    <a:cubicBezTo>
                      <a:pt x="304" y="156"/>
                      <a:pt x="304" y="156"/>
                      <a:pt x="304" y="156"/>
                    </a:cubicBezTo>
                    <a:cubicBezTo>
                      <a:pt x="304" y="156"/>
                      <a:pt x="304" y="156"/>
                      <a:pt x="304" y="156"/>
                    </a:cubicBezTo>
                    <a:cubicBezTo>
                      <a:pt x="305" y="156"/>
                      <a:pt x="305" y="156"/>
                      <a:pt x="305" y="156"/>
                    </a:cubicBezTo>
                    <a:cubicBezTo>
                      <a:pt x="305" y="155"/>
                      <a:pt x="305" y="155"/>
                      <a:pt x="305" y="155"/>
                    </a:cubicBezTo>
                    <a:cubicBezTo>
                      <a:pt x="306" y="156"/>
                      <a:pt x="306" y="156"/>
                      <a:pt x="306" y="156"/>
                    </a:cubicBezTo>
                    <a:cubicBezTo>
                      <a:pt x="307" y="156"/>
                      <a:pt x="307" y="156"/>
                      <a:pt x="307" y="156"/>
                    </a:cubicBezTo>
                    <a:cubicBezTo>
                      <a:pt x="307" y="156"/>
                      <a:pt x="307" y="156"/>
                      <a:pt x="307" y="156"/>
                    </a:cubicBezTo>
                    <a:cubicBezTo>
                      <a:pt x="307" y="157"/>
                      <a:pt x="307" y="157"/>
                      <a:pt x="307" y="157"/>
                    </a:cubicBezTo>
                    <a:cubicBezTo>
                      <a:pt x="308" y="157"/>
                      <a:pt x="308" y="157"/>
                      <a:pt x="308" y="157"/>
                    </a:cubicBezTo>
                    <a:cubicBezTo>
                      <a:pt x="308" y="157"/>
                      <a:pt x="308" y="157"/>
                      <a:pt x="308" y="157"/>
                    </a:cubicBezTo>
                    <a:cubicBezTo>
                      <a:pt x="309" y="158"/>
                      <a:pt x="309" y="158"/>
                      <a:pt x="309" y="158"/>
                    </a:cubicBezTo>
                    <a:cubicBezTo>
                      <a:pt x="310" y="158"/>
                      <a:pt x="310" y="158"/>
                      <a:pt x="310" y="158"/>
                    </a:cubicBezTo>
                    <a:cubicBezTo>
                      <a:pt x="310" y="159"/>
                      <a:pt x="310" y="159"/>
                      <a:pt x="310" y="159"/>
                    </a:cubicBezTo>
                    <a:cubicBezTo>
                      <a:pt x="311" y="159"/>
                      <a:pt x="311" y="159"/>
                      <a:pt x="311" y="159"/>
                    </a:cubicBezTo>
                    <a:cubicBezTo>
                      <a:pt x="311" y="159"/>
                      <a:pt x="311" y="159"/>
                      <a:pt x="311" y="159"/>
                    </a:cubicBezTo>
                    <a:cubicBezTo>
                      <a:pt x="311" y="159"/>
                      <a:pt x="311" y="159"/>
                      <a:pt x="311" y="159"/>
                    </a:cubicBezTo>
                    <a:cubicBezTo>
                      <a:pt x="312" y="160"/>
                      <a:pt x="312" y="160"/>
                      <a:pt x="312" y="160"/>
                    </a:cubicBezTo>
                    <a:cubicBezTo>
                      <a:pt x="312" y="160"/>
                      <a:pt x="312" y="160"/>
                      <a:pt x="312" y="160"/>
                    </a:cubicBezTo>
                    <a:cubicBezTo>
                      <a:pt x="312" y="161"/>
                      <a:pt x="312" y="161"/>
                      <a:pt x="312" y="161"/>
                    </a:cubicBezTo>
                    <a:cubicBezTo>
                      <a:pt x="311" y="161"/>
                      <a:pt x="311" y="161"/>
                      <a:pt x="311" y="161"/>
                    </a:cubicBezTo>
                    <a:cubicBezTo>
                      <a:pt x="312" y="162"/>
                      <a:pt x="312" y="162"/>
                      <a:pt x="312" y="162"/>
                    </a:cubicBezTo>
                    <a:cubicBezTo>
                      <a:pt x="312" y="162"/>
                      <a:pt x="312" y="162"/>
                      <a:pt x="312" y="162"/>
                    </a:cubicBezTo>
                    <a:cubicBezTo>
                      <a:pt x="313" y="163"/>
                      <a:pt x="313" y="163"/>
                      <a:pt x="313" y="163"/>
                    </a:cubicBezTo>
                    <a:cubicBezTo>
                      <a:pt x="313" y="163"/>
                      <a:pt x="313" y="163"/>
                      <a:pt x="313" y="163"/>
                    </a:cubicBezTo>
                    <a:cubicBezTo>
                      <a:pt x="313" y="164"/>
                      <a:pt x="313" y="164"/>
                      <a:pt x="313" y="164"/>
                    </a:cubicBezTo>
                    <a:cubicBezTo>
                      <a:pt x="313" y="164"/>
                      <a:pt x="313" y="164"/>
                      <a:pt x="313" y="164"/>
                    </a:cubicBezTo>
                    <a:cubicBezTo>
                      <a:pt x="313" y="165"/>
                      <a:pt x="313" y="165"/>
                      <a:pt x="313" y="165"/>
                    </a:cubicBezTo>
                    <a:cubicBezTo>
                      <a:pt x="314" y="165"/>
                      <a:pt x="314" y="165"/>
                      <a:pt x="314" y="165"/>
                    </a:cubicBezTo>
                    <a:cubicBezTo>
                      <a:pt x="314" y="165"/>
                      <a:pt x="314" y="165"/>
                      <a:pt x="314" y="165"/>
                    </a:cubicBezTo>
                    <a:cubicBezTo>
                      <a:pt x="314" y="165"/>
                      <a:pt x="314" y="165"/>
                      <a:pt x="314" y="165"/>
                    </a:cubicBezTo>
                    <a:cubicBezTo>
                      <a:pt x="314" y="166"/>
                      <a:pt x="314" y="166"/>
                      <a:pt x="314" y="166"/>
                    </a:cubicBezTo>
                    <a:cubicBezTo>
                      <a:pt x="314" y="166"/>
                      <a:pt x="314" y="166"/>
                      <a:pt x="314" y="166"/>
                    </a:cubicBezTo>
                    <a:cubicBezTo>
                      <a:pt x="314" y="167"/>
                      <a:pt x="314" y="167"/>
                      <a:pt x="314" y="167"/>
                    </a:cubicBezTo>
                    <a:cubicBezTo>
                      <a:pt x="314" y="167"/>
                      <a:pt x="314" y="167"/>
                      <a:pt x="314" y="167"/>
                    </a:cubicBezTo>
                    <a:cubicBezTo>
                      <a:pt x="314" y="167"/>
                      <a:pt x="314" y="167"/>
                      <a:pt x="314" y="167"/>
                    </a:cubicBezTo>
                    <a:cubicBezTo>
                      <a:pt x="314" y="168"/>
                      <a:pt x="314" y="168"/>
                      <a:pt x="314" y="168"/>
                    </a:cubicBezTo>
                    <a:cubicBezTo>
                      <a:pt x="314" y="169"/>
                      <a:pt x="314" y="169"/>
                      <a:pt x="314" y="169"/>
                    </a:cubicBezTo>
                    <a:cubicBezTo>
                      <a:pt x="314" y="169"/>
                      <a:pt x="314" y="169"/>
                      <a:pt x="314" y="169"/>
                    </a:cubicBezTo>
                    <a:cubicBezTo>
                      <a:pt x="314" y="169"/>
                      <a:pt x="314" y="169"/>
                      <a:pt x="314" y="169"/>
                    </a:cubicBezTo>
                    <a:cubicBezTo>
                      <a:pt x="314" y="169"/>
                      <a:pt x="314" y="169"/>
                      <a:pt x="314" y="169"/>
                    </a:cubicBezTo>
                    <a:cubicBezTo>
                      <a:pt x="314" y="170"/>
                      <a:pt x="314" y="170"/>
                      <a:pt x="314" y="170"/>
                    </a:cubicBezTo>
                    <a:cubicBezTo>
                      <a:pt x="314" y="170"/>
                      <a:pt x="314" y="170"/>
                      <a:pt x="314" y="170"/>
                    </a:cubicBezTo>
                    <a:cubicBezTo>
                      <a:pt x="314" y="171"/>
                      <a:pt x="314" y="171"/>
                      <a:pt x="314" y="171"/>
                    </a:cubicBezTo>
                    <a:cubicBezTo>
                      <a:pt x="314" y="172"/>
                      <a:pt x="314" y="172"/>
                      <a:pt x="314" y="172"/>
                    </a:cubicBezTo>
                    <a:cubicBezTo>
                      <a:pt x="314" y="173"/>
                      <a:pt x="314" y="173"/>
                      <a:pt x="314" y="173"/>
                    </a:cubicBezTo>
                    <a:cubicBezTo>
                      <a:pt x="314" y="173"/>
                      <a:pt x="314" y="173"/>
                      <a:pt x="314" y="173"/>
                    </a:cubicBezTo>
                    <a:cubicBezTo>
                      <a:pt x="314" y="174"/>
                      <a:pt x="314" y="174"/>
                      <a:pt x="314" y="174"/>
                    </a:cubicBezTo>
                    <a:cubicBezTo>
                      <a:pt x="315" y="176"/>
                      <a:pt x="315" y="176"/>
                      <a:pt x="315" y="176"/>
                    </a:cubicBezTo>
                    <a:cubicBezTo>
                      <a:pt x="316" y="176"/>
                      <a:pt x="316" y="176"/>
                      <a:pt x="316" y="176"/>
                    </a:cubicBezTo>
                    <a:cubicBezTo>
                      <a:pt x="316" y="175"/>
                      <a:pt x="316" y="175"/>
                      <a:pt x="316" y="175"/>
                    </a:cubicBezTo>
                    <a:cubicBezTo>
                      <a:pt x="316" y="176"/>
                      <a:pt x="316" y="176"/>
                      <a:pt x="316" y="176"/>
                    </a:cubicBezTo>
                    <a:cubicBezTo>
                      <a:pt x="316" y="176"/>
                      <a:pt x="316" y="176"/>
                      <a:pt x="316" y="176"/>
                    </a:cubicBezTo>
                    <a:cubicBezTo>
                      <a:pt x="315" y="177"/>
                      <a:pt x="315" y="177"/>
                      <a:pt x="315" y="177"/>
                    </a:cubicBezTo>
                    <a:cubicBezTo>
                      <a:pt x="316" y="177"/>
                      <a:pt x="316" y="177"/>
                      <a:pt x="316" y="177"/>
                    </a:cubicBezTo>
                    <a:cubicBezTo>
                      <a:pt x="316" y="177"/>
                      <a:pt x="316" y="177"/>
                      <a:pt x="316" y="177"/>
                    </a:cubicBezTo>
                    <a:cubicBezTo>
                      <a:pt x="317" y="178"/>
                      <a:pt x="317" y="178"/>
                      <a:pt x="317" y="178"/>
                    </a:cubicBezTo>
                    <a:cubicBezTo>
                      <a:pt x="317" y="179"/>
                      <a:pt x="317" y="179"/>
                      <a:pt x="317" y="179"/>
                    </a:cubicBezTo>
                    <a:cubicBezTo>
                      <a:pt x="317" y="180"/>
                      <a:pt x="317" y="180"/>
                      <a:pt x="317" y="180"/>
                    </a:cubicBezTo>
                    <a:cubicBezTo>
                      <a:pt x="317" y="180"/>
                      <a:pt x="317" y="180"/>
                      <a:pt x="317" y="180"/>
                    </a:cubicBezTo>
                    <a:cubicBezTo>
                      <a:pt x="317" y="181"/>
                      <a:pt x="317" y="181"/>
                      <a:pt x="317" y="181"/>
                    </a:cubicBezTo>
                    <a:cubicBezTo>
                      <a:pt x="318" y="181"/>
                      <a:pt x="318" y="181"/>
                      <a:pt x="318" y="181"/>
                    </a:cubicBezTo>
                    <a:cubicBezTo>
                      <a:pt x="317" y="182"/>
                      <a:pt x="317" y="182"/>
                      <a:pt x="317" y="182"/>
                    </a:cubicBezTo>
                    <a:cubicBezTo>
                      <a:pt x="317" y="182"/>
                      <a:pt x="317" y="182"/>
                      <a:pt x="317" y="182"/>
                    </a:cubicBezTo>
                    <a:cubicBezTo>
                      <a:pt x="317" y="183"/>
                      <a:pt x="317" y="183"/>
                      <a:pt x="317" y="183"/>
                    </a:cubicBezTo>
                    <a:cubicBezTo>
                      <a:pt x="318" y="184"/>
                      <a:pt x="318" y="184"/>
                      <a:pt x="318" y="184"/>
                    </a:cubicBezTo>
                    <a:cubicBezTo>
                      <a:pt x="318" y="185"/>
                      <a:pt x="318" y="185"/>
                      <a:pt x="318" y="185"/>
                    </a:cubicBezTo>
                    <a:cubicBezTo>
                      <a:pt x="317" y="185"/>
                      <a:pt x="317" y="185"/>
                      <a:pt x="317" y="185"/>
                    </a:cubicBezTo>
                    <a:cubicBezTo>
                      <a:pt x="317" y="186"/>
                      <a:pt x="317" y="186"/>
                      <a:pt x="317" y="186"/>
                    </a:cubicBezTo>
                    <a:cubicBezTo>
                      <a:pt x="316" y="187"/>
                      <a:pt x="316" y="187"/>
                      <a:pt x="316" y="187"/>
                    </a:cubicBezTo>
                    <a:cubicBezTo>
                      <a:pt x="316" y="188"/>
                      <a:pt x="316" y="188"/>
                      <a:pt x="316" y="188"/>
                    </a:cubicBezTo>
                    <a:cubicBezTo>
                      <a:pt x="317" y="188"/>
                      <a:pt x="317" y="188"/>
                      <a:pt x="317" y="188"/>
                    </a:cubicBezTo>
                    <a:cubicBezTo>
                      <a:pt x="317" y="189"/>
                      <a:pt x="317" y="189"/>
                      <a:pt x="317" y="189"/>
                    </a:cubicBezTo>
                    <a:cubicBezTo>
                      <a:pt x="316" y="190"/>
                      <a:pt x="316" y="190"/>
                      <a:pt x="316" y="190"/>
                    </a:cubicBezTo>
                    <a:cubicBezTo>
                      <a:pt x="316" y="190"/>
                      <a:pt x="316" y="190"/>
                      <a:pt x="316" y="190"/>
                    </a:cubicBezTo>
                    <a:cubicBezTo>
                      <a:pt x="316" y="191"/>
                      <a:pt x="316" y="191"/>
                      <a:pt x="316" y="191"/>
                    </a:cubicBezTo>
                    <a:cubicBezTo>
                      <a:pt x="316" y="191"/>
                      <a:pt x="316" y="191"/>
                      <a:pt x="316" y="191"/>
                    </a:cubicBezTo>
                    <a:cubicBezTo>
                      <a:pt x="316" y="192"/>
                      <a:pt x="316" y="192"/>
                      <a:pt x="316" y="192"/>
                    </a:cubicBezTo>
                    <a:cubicBezTo>
                      <a:pt x="315" y="192"/>
                      <a:pt x="315" y="192"/>
                      <a:pt x="315" y="192"/>
                    </a:cubicBezTo>
                    <a:cubicBezTo>
                      <a:pt x="316" y="194"/>
                      <a:pt x="316" y="194"/>
                      <a:pt x="316" y="194"/>
                    </a:cubicBezTo>
                    <a:cubicBezTo>
                      <a:pt x="315" y="194"/>
                      <a:pt x="315" y="194"/>
                      <a:pt x="315" y="194"/>
                    </a:cubicBezTo>
                    <a:cubicBezTo>
                      <a:pt x="315" y="195"/>
                      <a:pt x="315" y="195"/>
                      <a:pt x="315" y="195"/>
                    </a:cubicBezTo>
                    <a:cubicBezTo>
                      <a:pt x="316" y="195"/>
                      <a:pt x="316" y="195"/>
                      <a:pt x="316" y="195"/>
                    </a:cubicBezTo>
                    <a:cubicBezTo>
                      <a:pt x="316" y="196"/>
                      <a:pt x="316" y="196"/>
                      <a:pt x="316" y="196"/>
                    </a:cubicBezTo>
                    <a:cubicBezTo>
                      <a:pt x="315" y="197"/>
                      <a:pt x="315" y="197"/>
                      <a:pt x="315" y="197"/>
                    </a:cubicBezTo>
                    <a:cubicBezTo>
                      <a:pt x="315" y="197"/>
                      <a:pt x="315" y="197"/>
                      <a:pt x="315" y="197"/>
                    </a:cubicBezTo>
                    <a:cubicBezTo>
                      <a:pt x="314" y="198"/>
                      <a:pt x="314" y="198"/>
                      <a:pt x="314" y="198"/>
                    </a:cubicBezTo>
                    <a:cubicBezTo>
                      <a:pt x="314" y="198"/>
                      <a:pt x="314" y="198"/>
                      <a:pt x="314" y="198"/>
                    </a:cubicBezTo>
                    <a:cubicBezTo>
                      <a:pt x="313" y="199"/>
                      <a:pt x="313" y="199"/>
                      <a:pt x="313" y="199"/>
                    </a:cubicBezTo>
                    <a:cubicBezTo>
                      <a:pt x="313" y="202"/>
                      <a:pt x="313" y="202"/>
                      <a:pt x="313" y="202"/>
                    </a:cubicBezTo>
                    <a:cubicBezTo>
                      <a:pt x="313" y="202"/>
                      <a:pt x="313" y="202"/>
                      <a:pt x="313" y="202"/>
                    </a:cubicBezTo>
                    <a:cubicBezTo>
                      <a:pt x="312" y="203"/>
                      <a:pt x="312" y="203"/>
                      <a:pt x="312" y="203"/>
                    </a:cubicBezTo>
                    <a:cubicBezTo>
                      <a:pt x="313" y="203"/>
                      <a:pt x="313" y="203"/>
                      <a:pt x="313" y="203"/>
                    </a:cubicBezTo>
                    <a:cubicBezTo>
                      <a:pt x="313" y="203"/>
                      <a:pt x="313" y="203"/>
                      <a:pt x="313" y="203"/>
                    </a:cubicBezTo>
                    <a:cubicBezTo>
                      <a:pt x="312" y="204"/>
                      <a:pt x="312" y="204"/>
                      <a:pt x="312" y="204"/>
                    </a:cubicBezTo>
                    <a:cubicBezTo>
                      <a:pt x="312" y="204"/>
                      <a:pt x="312" y="204"/>
                      <a:pt x="312" y="204"/>
                    </a:cubicBezTo>
                    <a:cubicBezTo>
                      <a:pt x="311" y="205"/>
                      <a:pt x="311" y="205"/>
                      <a:pt x="311" y="205"/>
                    </a:cubicBezTo>
                    <a:cubicBezTo>
                      <a:pt x="311" y="205"/>
                      <a:pt x="311" y="205"/>
                      <a:pt x="311" y="205"/>
                    </a:cubicBezTo>
                    <a:cubicBezTo>
                      <a:pt x="311" y="206"/>
                      <a:pt x="311" y="206"/>
                      <a:pt x="311" y="206"/>
                    </a:cubicBezTo>
                    <a:cubicBezTo>
                      <a:pt x="311" y="206"/>
                      <a:pt x="311" y="206"/>
                      <a:pt x="311" y="206"/>
                    </a:cubicBezTo>
                    <a:cubicBezTo>
                      <a:pt x="311" y="207"/>
                      <a:pt x="311" y="207"/>
                      <a:pt x="311" y="207"/>
                    </a:cubicBezTo>
                    <a:cubicBezTo>
                      <a:pt x="311" y="207"/>
                      <a:pt x="311" y="207"/>
                      <a:pt x="311" y="207"/>
                    </a:cubicBezTo>
                    <a:cubicBezTo>
                      <a:pt x="310" y="207"/>
                      <a:pt x="310" y="207"/>
                      <a:pt x="310" y="207"/>
                    </a:cubicBezTo>
                    <a:cubicBezTo>
                      <a:pt x="310" y="207"/>
                      <a:pt x="310" y="207"/>
                      <a:pt x="310" y="207"/>
                    </a:cubicBezTo>
                    <a:cubicBezTo>
                      <a:pt x="310" y="208"/>
                      <a:pt x="310" y="208"/>
                      <a:pt x="310" y="208"/>
                    </a:cubicBezTo>
                    <a:cubicBezTo>
                      <a:pt x="310" y="208"/>
                      <a:pt x="310" y="208"/>
                      <a:pt x="310" y="208"/>
                    </a:cubicBezTo>
                    <a:cubicBezTo>
                      <a:pt x="310" y="209"/>
                      <a:pt x="310" y="209"/>
                      <a:pt x="310" y="209"/>
                    </a:cubicBezTo>
                    <a:cubicBezTo>
                      <a:pt x="309" y="210"/>
                      <a:pt x="309" y="210"/>
                      <a:pt x="309" y="210"/>
                    </a:cubicBezTo>
                    <a:cubicBezTo>
                      <a:pt x="308" y="211"/>
                      <a:pt x="308" y="211"/>
                      <a:pt x="308" y="211"/>
                    </a:cubicBezTo>
                    <a:cubicBezTo>
                      <a:pt x="308" y="211"/>
                      <a:pt x="308" y="211"/>
                      <a:pt x="308" y="211"/>
                    </a:cubicBezTo>
                    <a:cubicBezTo>
                      <a:pt x="308" y="211"/>
                      <a:pt x="308" y="211"/>
                      <a:pt x="308" y="211"/>
                    </a:cubicBezTo>
                    <a:cubicBezTo>
                      <a:pt x="307" y="211"/>
                      <a:pt x="307" y="211"/>
                      <a:pt x="307" y="211"/>
                    </a:cubicBezTo>
                    <a:cubicBezTo>
                      <a:pt x="306" y="212"/>
                      <a:pt x="306" y="212"/>
                      <a:pt x="306" y="212"/>
                    </a:cubicBezTo>
                    <a:cubicBezTo>
                      <a:pt x="306" y="212"/>
                      <a:pt x="306" y="212"/>
                      <a:pt x="306" y="212"/>
                    </a:cubicBezTo>
                    <a:cubicBezTo>
                      <a:pt x="306" y="212"/>
                      <a:pt x="306" y="212"/>
                      <a:pt x="306" y="212"/>
                    </a:cubicBezTo>
                    <a:cubicBezTo>
                      <a:pt x="305" y="211"/>
                      <a:pt x="305" y="211"/>
                      <a:pt x="305" y="211"/>
                    </a:cubicBezTo>
                    <a:cubicBezTo>
                      <a:pt x="304" y="211"/>
                      <a:pt x="304" y="211"/>
                      <a:pt x="304" y="211"/>
                    </a:cubicBezTo>
                    <a:cubicBezTo>
                      <a:pt x="304" y="210"/>
                      <a:pt x="304" y="210"/>
                      <a:pt x="304" y="210"/>
                    </a:cubicBezTo>
                    <a:cubicBezTo>
                      <a:pt x="303" y="210"/>
                      <a:pt x="303" y="210"/>
                      <a:pt x="303" y="210"/>
                    </a:cubicBezTo>
                    <a:cubicBezTo>
                      <a:pt x="303" y="210"/>
                      <a:pt x="303" y="210"/>
                      <a:pt x="303" y="210"/>
                    </a:cubicBezTo>
                    <a:cubicBezTo>
                      <a:pt x="302" y="210"/>
                      <a:pt x="302" y="210"/>
                      <a:pt x="302" y="210"/>
                    </a:cubicBezTo>
                    <a:cubicBezTo>
                      <a:pt x="302" y="210"/>
                      <a:pt x="302" y="210"/>
                      <a:pt x="302" y="210"/>
                    </a:cubicBezTo>
                    <a:cubicBezTo>
                      <a:pt x="302" y="210"/>
                      <a:pt x="302" y="210"/>
                      <a:pt x="302" y="210"/>
                    </a:cubicBezTo>
                    <a:cubicBezTo>
                      <a:pt x="301" y="211"/>
                      <a:pt x="301" y="211"/>
                      <a:pt x="301" y="211"/>
                    </a:cubicBezTo>
                    <a:cubicBezTo>
                      <a:pt x="301" y="212"/>
                      <a:pt x="301" y="212"/>
                      <a:pt x="301" y="212"/>
                    </a:cubicBezTo>
                    <a:cubicBezTo>
                      <a:pt x="301" y="212"/>
                      <a:pt x="301" y="212"/>
                      <a:pt x="301" y="212"/>
                    </a:cubicBezTo>
                    <a:cubicBezTo>
                      <a:pt x="301" y="213"/>
                      <a:pt x="301" y="213"/>
                      <a:pt x="301" y="213"/>
                    </a:cubicBezTo>
                    <a:cubicBezTo>
                      <a:pt x="301" y="213"/>
                      <a:pt x="301" y="213"/>
                      <a:pt x="301" y="213"/>
                    </a:cubicBezTo>
                    <a:cubicBezTo>
                      <a:pt x="300" y="213"/>
                      <a:pt x="300" y="213"/>
                      <a:pt x="300" y="213"/>
                    </a:cubicBezTo>
                    <a:cubicBezTo>
                      <a:pt x="300" y="214"/>
                      <a:pt x="300" y="214"/>
                      <a:pt x="300" y="214"/>
                    </a:cubicBezTo>
                    <a:cubicBezTo>
                      <a:pt x="299" y="214"/>
                      <a:pt x="299" y="214"/>
                      <a:pt x="299" y="214"/>
                    </a:cubicBezTo>
                    <a:close/>
                    <a:moveTo>
                      <a:pt x="97" y="216"/>
                    </a:moveTo>
                    <a:cubicBezTo>
                      <a:pt x="96" y="215"/>
                      <a:pt x="96" y="215"/>
                      <a:pt x="96" y="215"/>
                    </a:cubicBezTo>
                    <a:cubicBezTo>
                      <a:pt x="93" y="216"/>
                      <a:pt x="93" y="216"/>
                      <a:pt x="93" y="216"/>
                    </a:cubicBezTo>
                    <a:cubicBezTo>
                      <a:pt x="97" y="216"/>
                      <a:pt x="97" y="216"/>
                      <a:pt x="97" y="216"/>
                    </a:cubicBezTo>
                    <a:close/>
                    <a:moveTo>
                      <a:pt x="343" y="204"/>
                    </a:moveTo>
                    <a:cubicBezTo>
                      <a:pt x="343" y="204"/>
                      <a:pt x="343" y="204"/>
                      <a:pt x="343" y="204"/>
                    </a:cubicBezTo>
                    <a:cubicBezTo>
                      <a:pt x="343" y="203"/>
                      <a:pt x="343" y="203"/>
                      <a:pt x="343" y="203"/>
                    </a:cubicBezTo>
                    <a:cubicBezTo>
                      <a:pt x="343" y="203"/>
                      <a:pt x="343" y="203"/>
                      <a:pt x="343" y="203"/>
                    </a:cubicBezTo>
                    <a:cubicBezTo>
                      <a:pt x="343" y="203"/>
                      <a:pt x="343" y="203"/>
                      <a:pt x="343" y="203"/>
                    </a:cubicBezTo>
                    <a:cubicBezTo>
                      <a:pt x="343" y="204"/>
                      <a:pt x="343" y="204"/>
                      <a:pt x="343" y="204"/>
                    </a:cubicBezTo>
                    <a:close/>
                    <a:moveTo>
                      <a:pt x="19" y="30"/>
                    </a:moveTo>
                    <a:cubicBezTo>
                      <a:pt x="19" y="29"/>
                      <a:pt x="19" y="29"/>
                      <a:pt x="19" y="29"/>
                    </a:cubicBezTo>
                    <a:cubicBezTo>
                      <a:pt x="19" y="29"/>
                      <a:pt x="19" y="29"/>
                      <a:pt x="19" y="29"/>
                    </a:cubicBezTo>
                    <a:cubicBezTo>
                      <a:pt x="18" y="28"/>
                      <a:pt x="18" y="28"/>
                      <a:pt x="18" y="28"/>
                    </a:cubicBezTo>
                    <a:cubicBezTo>
                      <a:pt x="18" y="28"/>
                      <a:pt x="18" y="28"/>
                      <a:pt x="18" y="28"/>
                    </a:cubicBezTo>
                    <a:cubicBezTo>
                      <a:pt x="18" y="27"/>
                      <a:pt x="18" y="27"/>
                      <a:pt x="18" y="27"/>
                    </a:cubicBezTo>
                    <a:cubicBezTo>
                      <a:pt x="18" y="27"/>
                      <a:pt x="18" y="27"/>
                      <a:pt x="18" y="27"/>
                    </a:cubicBezTo>
                    <a:cubicBezTo>
                      <a:pt x="19" y="26"/>
                      <a:pt x="19" y="26"/>
                      <a:pt x="19" y="26"/>
                    </a:cubicBezTo>
                    <a:cubicBezTo>
                      <a:pt x="20" y="26"/>
                      <a:pt x="20" y="26"/>
                      <a:pt x="20" y="26"/>
                    </a:cubicBezTo>
                    <a:cubicBezTo>
                      <a:pt x="20" y="26"/>
                      <a:pt x="20" y="26"/>
                      <a:pt x="20" y="26"/>
                    </a:cubicBezTo>
                    <a:cubicBezTo>
                      <a:pt x="21" y="26"/>
                      <a:pt x="21" y="26"/>
                      <a:pt x="21" y="26"/>
                    </a:cubicBezTo>
                    <a:cubicBezTo>
                      <a:pt x="21" y="27"/>
                      <a:pt x="21" y="27"/>
                      <a:pt x="21" y="27"/>
                    </a:cubicBezTo>
                    <a:cubicBezTo>
                      <a:pt x="21" y="27"/>
                      <a:pt x="21" y="27"/>
                      <a:pt x="21" y="27"/>
                    </a:cubicBezTo>
                    <a:cubicBezTo>
                      <a:pt x="22" y="27"/>
                      <a:pt x="22" y="27"/>
                      <a:pt x="22" y="27"/>
                    </a:cubicBezTo>
                    <a:cubicBezTo>
                      <a:pt x="22" y="27"/>
                      <a:pt x="22" y="27"/>
                      <a:pt x="22" y="27"/>
                    </a:cubicBezTo>
                    <a:cubicBezTo>
                      <a:pt x="23" y="27"/>
                      <a:pt x="23" y="27"/>
                      <a:pt x="23" y="27"/>
                    </a:cubicBezTo>
                    <a:cubicBezTo>
                      <a:pt x="22" y="26"/>
                      <a:pt x="22" y="26"/>
                      <a:pt x="22" y="26"/>
                    </a:cubicBezTo>
                    <a:cubicBezTo>
                      <a:pt x="22" y="26"/>
                      <a:pt x="22" y="26"/>
                      <a:pt x="22" y="26"/>
                    </a:cubicBezTo>
                    <a:cubicBezTo>
                      <a:pt x="20" y="25"/>
                      <a:pt x="20" y="25"/>
                      <a:pt x="20" y="25"/>
                    </a:cubicBezTo>
                    <a:cubicBezTo>
                      <a:pt x="19" y="25"/>
                      <a:pt x="19" y="25"/>
                      <a:pt x="19" y="25"/>
                    </a:cubicBezTo>
                    <a:cubicBezTo>
                      <a:pt x="18" y="25"/>
                      <a:pt x="18" y="25"/>
                      <a:pt x="18" y="25"/>
                    </a:cubicBezTo>
                    <a:cubicBezTo>
                      <a:pt x="17" y="26"/>
                      <a:pt x="17" y="26"/>
                      <a:pt x="17" y="26"/>
                    </a:cubicBezTo>
                    <a:cubicBezTo>
                      <a:pt x="16" y="27"/>
                      <a:pt x="16" y="27"/>
                      <a:pt x="16" y="27"/>
                    </a:cubicBezTo>
                    <a:cubicBezTo>
                      <a:pt x="16" y="27"/>
                      <a:pt x="16" y="27"/>
                      <a:pt x="16" y="27"/>
                    </a:cubicBezTo>
                    <a:cubicBezTo>
                      <a:pt x="15" y="28"/>
                      <a:pt x="15" y="28"/>
                      <a:pt x="15" y="28"/>
                    </a:cubicBezTo>
                    <a:cubicBezTo>
                      <a:pt x="15" y="29"/>
                      <a:pt x="15" y="29"/>
                      <a:pt x="15" y="29"/>
                    </a:cubicBezTo>
                    <a:cubicBezTo>
                      <a:pt x="16" y="29"/>
                      <a:pt x="16" y="29"/>
                      <a:pt x="16" y="29"/>
                    </a:cubicBezTo>
                    <a:cubicBezTo>
                      <a:pt x="16" y="29"/>
                      <a:pt x="16" y="29"/>
                      <a:pt x="16" y="29"/>
                    </a:cubicBezTo>
                    <a:cubicBezTo>
                      <a:pt x="17" y="29"/>
                      <a:pt x="17" y="29"/>
                      <a:pt x="17" y="29"/>
                    </a:cubicBezTo>
                    <a:cubicBezTo>
                      <a:pt x="17" y="30"/>
                      <a:pt x="17" y="30"/>
                      <a:pt x="17" y="30"/>
                    </a:cubicBezTo>
                    <a:cubicBezTo>
                      <a:pt x="17" y="30"/>
                      <a:pt x="17" y="30"/>
                      <a:pt x="17" y="30"/>
                    </a:cubicBezTo>
                    <a:cubicBezTo>
                      <a:pt x="18" y="29"/>
                      <a:pt x="18" y="29"/>
                      <a:pt x="18" y="29"/>
                    </a:cubicBezTo>
                    <a:cubicBezTo>
                      <a:pt x="18" y="29"/>
                      <a:pt x="18" y="29"/>
                      <a:pt x="18" y="29"/>
                    </a:cubicBezTo>
                    <a:cubicBezTo>
                      <a:pt x="18" y="29"/>
                      <a:pt x="18" y="29"/>
                      <a:pt x="18" y="29"/>
                    </a:cubicBezTo>
                    <a:cubicBezTo>
                      <a:pt x="18" y="29"/>
                      <a:pt x="18" y="29"/>
                      <a:pt x="18" y="29"/>
                    </a:cubicBezTo>
                    <a:cubicBezTo>
                      <a:pt x="19" y="30"/>
                      <a:pt x="19" y="30"/>
                      <a:pt x="19" y="30"/>
                    </a:cubicBezTo>
                    <a:cubicBezTo>
                      <a:pt x="19" y="30"/>
                      <a:pt x="19" y="30"/>
                      <a:pt x="19" y="30"/>
                    </a:cubicBezTo>
                    <a:cubicBezTo>
                      <a:pt x="19" y="30"/>
                      <a:pt x="19" y="30"/>
                      <a:pt x="19" y="30"/>
                    </a:cubicBezTo>
                    <a:close/>
                    <a:moveTo>
                      <a:pt x="24" y="21"/>
                    </a:moveTo>
                    <a:cubicBezTo>
                      <a:pt x="24" y="21"/>
                      <a:pt x="24" y="21"/>
                      <a:pt x="24" y="21"/>
                    </a:cubicBezTo>
                    <a:cubicBezTo>
                      <a:pt x="24" y="20"/>
                      <a:pt x="24" y="20"/>
                      <a:pt x="24" y="20"/>
                    </a:cubicBezTo>
                    <a:cubicBezTo>
                      <a:pt x="25" y="20"/>
                      <a:pt x="25" y="20"/>
                      <a:pt x="25" y="20"/>
                    </a:cubicBezTo>
                    <a:cubicBezTo>
                      <a:pt x="25" y="21"/>
                      <a:pt x="25" y="21"/>
                      <a:pt x="25" y="21"/>
                    </a:cubicBezTo>
                    <a:cubicBezTo>
                      <a:pt x="25" y="21"/>
                      <a:pt x="25" y="21"/>
                      <a:pt x="25" y="21"/>
                    </a:cubicBezTo>
                    <a:cubicBezTo>
                      <a:pt x="25" y="22"/>
                      <a:pt x="25" y="22"/>
                      <a:pt x="25" y="22"/>
                    </a:cubicBezTo>
                    <a:cubicBezTo>
                      <a:pt x="24" y="22"/>
                      <a:pt x="24" y="22"/>
                      <a:pt x="24" y="22"/>
                    </a:cubicBezTo>
                    <a:cubicBezTo>
                      <a:pt x="24" y="22"/>
                      <a:pt x="24" y="21"/>
                      <a:pt x="24" y="21"/>
                    </a:cubicBezTo>
                    <a:close/>
                    <a:moveTo>
                      <a:pt x="23" y="33"/>
                    </a:moveTo>
                    <a:cubicBezTo>
                      <a:pt x="23" y="33"/>
                      <a:pt x="23" y="33"/>
                      <a:pt x="23" y="33"/>
                    </a:cubicBezTo>
                    <a:cubicBezTo>
                      <a:pt x="23" y="33"/>
                      <a:pt x="23" y="33"/>
                      <a:pt x="23" y="33"/>
                    </a:cubicBezTo>
                    <a:cubicBezTo>
                      <a:pt x="24" y="32"/>
                      <a:pt x="24" y="32"/>
                      <a:pt x="24" y="32"/>
                    </a:cubicBezTo>
                    <a:cubicBezTo>
                      <a:pt x="23" y="32"/>
                      <a:pt x="23" y="32"/>
                      <a:pt x="23" y="32"/>
                    </a:cubicBezTo>
                    <a:cubicBezTo>
                      <a:pt x="24" y="32"/>
                      <a:pt x="24" y="32"/>
                      <a:pt x="24" y="32"/>
                    </a:cubicBezTo>
                    <a:cubicBezTo>
                      <a:pt x="24" y="32"/>
                      <a:pt x="24" y="32"/>
                      <a:pt x="24" y="32"/>
                    </a:cubicBezTo>
                    <a:cubicBezTo>
                      <a:pt x="24" y="32"/>
                      <a:pt x="24" y="32"/>
                      <a:pt x="24" y="32"/>
                    </a:cubicBezTo>
                    <a:cubicBezTo>
                      <a:pt x="24" y="31"/>
                      <a:pt x="24" y="31"/>
                      <a:pt x="24" y="31"/>
                    </a:cubicBezTo>
                    <a:cubicBezTo>
                      <a:pt x="24" y="30"/>
                      <a:pt x="24" y="30"/>
                      <a:pt x="24" y="30"/>
                    </a:cubicBezTo>
                    <a:cubicBezTo>
                      <a:pt x="24" y="30"/>
                      <a:pt x="24" y="30"/>
                      <a:pt x="24" y="30"/>
                    </a:cubicBezTo>
                    <a:cubicBezTo>
                      <a:pt x="24" y="29"/>
                      <a:pt x="24" y="29"/>
                      <a:pt x="24" y="29"/>
                    </a:cubicBezTo>
                    <a:cubicBezTo>
                      <a:pt x="24" y="29"/>
                      <a:pt x="24" y="29"/>
                      <a:pt x="24" y="29"/>
                    </a:cubicBezTo>
                    <a:cubicBezTo>
                      <a:pt x="25" y="29"/>
                      <a:pt x="25" y="29"/>
                      <a:pt x="25" y="29"/>
                    </a:cubicBezTo>
                    <a:cubicBezTo>
                      <a:pt x="26" y="29"/>
                      <a:pt x="26" y="29"/>
                      <a:pt x="26" y="29"/>
                    </a:cubicBezTo>
                    <a:cubicBezTo>
                      <a:pt x="26" y="29"/>
                      <a:pt x="26" y="29"/>
                      <a:pt x="26" y="29"/>
                    </a:cubicBezTo>
                    <a:cubicBezTo>
                      <a:pt x="26" y="29"/>
                      <a:pt x="26" y="29"/>
                      <a:pt x="26" y="29"/>
                    </a:cubicBezTo>
                    <a:cubicBezTo>
                      <a:pt x="26" y="28"/>
                      <a:pt x="26" y="28"/>
                      <a:pt x="26" y="28"/>
                    </a:cubicBezTo>
                    <a:cubicBezTo>
                      <a:pt x="26" y="28"/>
                      <a:pt x="26" y="28"/>
                      <a:pt x="26" y="28"/>
                    </a:cubicBezTo>
                    <a:cubicBezTo>
                      <a:pt x="25" y="28"/>
                      <a:pt x="25" y="28"/>
                      <a:pt x="25" y="28"/>
                    </a:cubicBezTo>
                    <a:cubicBezTo>
                      <a:pt x="25" y="28"/>
                      <a:pt x="25" y="28"/>
                      <a:pt x="25" y="28"/>
                    </a:cubicBezTo>
                    <a:cubicBezTo>
                      <a:pt x="25" y="27"/>
                      <a:pt x="25" y="27"/>
                      <a:pt x="25" y="27"/>
                    </a:cubicBezTo>
                    <a:cubicBezTo>
                      <a:pt x="25" y="27"/>
                      <a:pt x="25" y="27"/>
                      <a:pt x="25" y="27"/>
                    </a:cubicBezTo>
                    <a:cubicBezTo>
                      <a:pt x="26" y="27"/>
                      <a:pt x="26" y="27"/>
                      <a:pt x="26" y="27"/>
                    </a:cubicBezTo>
                    <a:cubicBezTo>
                      <a:pt x="26" y="27"/>
                      <a:pt x="26" y="27"/>
                      <a:pt x="26" y="27"/>
                    </a:cubicBezTo>
                    <a:cubicBezTo>
                      <a:pt x="26" y="27"/>
                      <a:pt x="26" y="27"/>
                      <a:pt x="26" y="27"/>
                    </a:cubicBezTo>
                    <a:cubicBezTo>
                      <a:pt x="26" y="27"/>
                      <a:pt x="26" y="27"/>
                      <a:pt x="26" y="27"/>
                    </a:cubicBezTo>
                    <a:cubicBezTo>
                      <a:pt x="27" y="27"/>
                      <a:pt x="27" y="27"/>
                      <a:pt x="27" y="27"/>
                    </a:cubicBezTo>
                    <a:cubicBezTo>
                      <a:pt x="27" y="26"/>
                      <a:pt x="27" y="26"/>
                      <a:pt x="27" y="26"/>
                    </a:cubicBezTo>
                    <a:cubicBezTo>
                      <a:pt x="27" y="26"/>
                      <a:pt x="27" y="26"/>
                      <a:pt x="27" y="26"/>
                    </a:cubicBezTo>
                    <a:cubicBezTo>
                      <a:pt x="27" y="26"/>
                      <a:pt x="27" y="26"/>
                      <a:pt x="27" y="26"/>
                    </a:cubicBezTo>
                    <a:cubicBezTo>
                      <a:pt x="27" y="25"/>
                      <a:pt x="27" y="25"/>
                      <a:pt x="27" y="25"/>
                    </a:cubicBezTo>
                    <a:cubicBezTo>
                      <a:pt x="26" y="25"/>
                      <a:pt x="26" y="25"/>
                      <a:pt x="26" y="25"/>
                    </a:cubicBezTo>
                    <a:cubicBezTo>
                      <a:pt x="26" y="24"/>
                      <a:pt x="26" y="24"/>
                      <a:pt x="26" y="24"/>
                    </a:cubicBezTo>
                    <a:cubicBezTo>
                      <a:pt x="26" y="24"/>
                      <a:pt x="26" y="24"/>
                      <a:pt x="26" y="24"/>
                    </a:cubicBezTo>
                    <a:cubicBezTo>
                      <a:pt x="25" y="25"/>
                      <a:pt x="25" y="25"/>
                      <a:pt x="25" y="25"/>
                    </a:cubicBezTo>
                    <a:cubicBezTo>
                      <a:pt x="25" y="25"/>
                      <a:pt x="25" y="25"/>
                      <a:pt x="25" y="25"/>
                    </a:cubicBezTo>
                    <a:cubicBezTo>
                      <a:pt x="25" y="26"/>
                      <a:pt x="25" y="26"/>
                      <a:pt x="25" y="26"/>
                    </a:cubicBezTo>
                    <a:cubicBezTo>
                      <a:pt x="25" y="25"/>
                      <a:pt x="25" y="25"/>
                      <a:pt x="25" y="25"/>
                    </a:cubicBezTo>
                    <a:cubicBezTo>
                      <a:pt x="25" y="25"/>
                      <a:pt x="25" y="25"/>
                      <a:pt x="25" y="25"/>
                    </a:cubicBezTo>
                    <a:cubicBezTo>
                      <a:pt x="25" y="24"/>
                      <a:pt x="25" y="24"/>
                      <a:pt x="25" y="24"/>
                    </a:cubicBezTo>
                    <a:cubicBezTo>
                      <a:pt x="26" y="24"/>
                      <a:pt x="26" y="24"/>
                      <a:pt x="26" y="24"/>
                    </a:cubicBezTo>
                    <a:cubicBezTo>
                      <a:pt x="26" y="23"/>
                      <a:pt x="26" y="23"/>
                      <a:pt x="26" y="23"/>
                    </a:cubicBezTo>
                    <a:cubicBezTo>
                      <a:pt x="26" y="23"/>
                      <a:pt x="26" y="23"/>
                      <a:pt x="26" y="23"/>
                    </a:cubicBezTo>
                    <a:cubicBezTo>
                      <a:pt x="25" y="23"/>
                      <a:pt x="25" y="23"/>
                      <a:pt x="25" y="23"/>
                    </a:cubicBezTo>
                    <a:cubicBezTo>
                      <a:pt x="25" y="24"/>
                      <a:pt x="25" y="24"/>
                      <a:pt x="25" y="24"/>
                    </a:cubicBezTo>
                    <a:cubicBezTo>
                      <a:pt x="24" y="24"/>
                      <a:pt x="24" y="24"/>
                      <a:pt x="24" y="24"/>
                    </a:cubicBezTo>
                    <a:cubicBezTo>
                      <a:pt x="24" y="24"/>
                      <a:pt x="24" y="24"/>
                      <a:pt x="24" y="24"/>
                    </a:cubicBezTo>
                    <a:cubicBezTo>
                      <a:pt x="24" y="23"/>
                      <a:pt x="24" y="23"/>
                      <a:pt x="24" y="23"/>
                    </a:cubicBezTo>
                    <a:cubicBezTo>
                      <a:pt x="24" y="23"/>
                      <a:pt x="24" y="23"/>
                      <a:pt x="24" y="23"/>
                    </a:cubicBezTo>
                    <a:cubicBezTo>
                      <a:pt x="24" y="23"/>
                      <a:pt x="24" y="23"/>
                      <a:pt x="24" y="23"/>
                    </a:cubicBezTo>
                    <a:cubicBezTo>
                      <a:pt x="24" y="24"/>
                      <a:pt x="24" y="24"/>
                      <a:pt x="24" y="24"/>
                    </a:cubicBezTo>
                    <a:cubicBezTo>
                      <a:pt x="23" y="24"/>
                      <a:pt x="23" y="24"/>
                      <a:pt x="23" y="24"/>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3" y="26"/>
                      <a:pt x="23" y="26"/>
                      <a:pt x="23" y="26"/>
                    </a:cubicBezTo>
                    <a:cubicBezTo>
                      <a:pt x="23" y="27"/>
                      <a:pt x="23" y="27"/>
                      <a:pt x="23" y="27"/>
                    </a:cubicBezTo>
                    <a:cubicBezTo>
                      <a:pt x="23" y="27"/>
                      <a:pt x="23" y="27"/>
                      <a:pt x="23" y="27"/>
                    </a:cubicBezTo>
                    <a:cubicBezTo>
                      <a:pt x="23" y="27"/>
                      <a:pt x="23" y="27"/>
                      <a:pt x="23" y="27"/>
                    </a:cubicBezTo>
                    <a:cubicBezTo>
                      <a:pt x="22" y="28"/>
                      <a:pt x="22" y="28"/>
                      <a:pt x="22" y="28"/>
                    </a:cubicBezTo>
                    <a:cubicBezTo>
                      <a:pt x="22" y="28"/>
                      <a:pt x="22" y="28"/>
                      <a:pt x="22" y="28"/>
                    </a:cubicBezTo>
                    <a:cubicBezTo>
                      <a:pt x="21" y="28"/>
                      <a:pt x="21" y="28"/>
                      <a:pt x="21" y="28"/>
                    </a:cubicBezTo>
                    <a:cubicBezTo>
                      <a:pt x="21" y="28"/>
                      <a:pt x="21" y="28"/>
                      <a:pt x="21" y="28"/>
                    </a:cubicBezTo>
                    <a:cubicBezTo>
                      <a:pt x="20" y="27"/>
                      <a:pt x="20" y="27"/>
                      <a:pt x="20" y="27"/>
                    </a:cubicBezTo>
                    <a:cubicBezTo>
                      <a:pt x="20" y="27"/>
                      <a:pt x="20" y="27"/>
                      <a:pt x="20" y="27"/>
                    </a:cubicBezTo>
                    <a:cubicBezTo>
                      <a:pt x="20" y="27"/>
                      <a:pt x="20" y="27"/>
                      <a:pt x="20" y="27"/>
                    </a:cubicBezTo>
                    <a:cubicBezTo>
                      <a:pt x="20" y="28"/>
                      <a:pt x="20" y="28"/>
                      <a:pt x="20" y="28"/>
                    </a:cubicBezTo>
                    <a:cubicBezTo>
                      <a:pt x="20" y="28"/>
                      <a:pt x="20" y="28"/>
                      <a:pt x="20" y="28"/>
                    </a:cubicBezTo>
                    <a:cubicBezTo>
                      <a:pt x="20" y="29"/>
                      <a:pt x="20" y="29"/>
                      <a:pt x="20" y="29"/>
                    </a:cubicBezTo>
                    <a:cubicBezTo>
                      <a:pt x="20" y="29"/>
                      <a:pt x="20" y="29"/>
                      <a:pt x="20" y="29"/>
                    </a:cubicBezTo>
                    <a:cubicBezTo>
                      <a:pt x="20" y="28"/>
                      <a:pt x="20" y="28"/>
                      <a:pt x="20" y="28"/>
                    </a:cubicBezTo>
                    <a:cubicBezTo>
                      <a:pt x="21" y="29"/>
                      <a:pt x="21" y="29"/>
                      <a:pt x="21" y="29"/>
                    </a:cubicBezTo>
                    <a:cubicBezTo>
                      <a:pt x="21" y="29"/>
                      <a:pt x="21" y="29"/>
                      <a:pt x="21" y="29"/>
                    </a:cubicBezTo>
                    <a:cubicBezTo>
                      <a:pt x="21" y="29"/>
                      <a:pt x="21" y="29"/>
                      <a:pt x="21" y="29"/>
                    </a:cubicBezTo>
                    <a:cubicBezTo>
                      <a:pt x="22" y="30"/>
                      <a:pt x="22" y="30"/>
                      <a:pt x="22" y="30"/>
                    </a:cubicBezTo>
                    <a:cubicBezTo>
                      <a:pt x="21" y="30"/>
                      <a:pt x="21" y="30"/>
                      <a:pt x="21" y="30"/>
                    </a:cubicBezTo>
                    <a:cubicBezTo>
                      <a:pt x="21" y="30"/>
                      <a:pt x="21" y="30"/>
                      <a:pt x="21" y="30"/>
                    </a:cubicBezTo>
                    <a:cubicBezTo>
                      <a:pt x="20" y="30"/>
                      <a:pt x="20" y="30"/>
                      <a:pt x="20" y="30"/>
                    </a:cubicBezTo>
                    <a:cubicBezTo>
                      <a:pt x="20" y="32"/>
                      <a:pt x="20" y="32"/>
                      <a:pt x="20" y="32"/>
                    </a:cubicBezTo>
                    <a:cubicBezTo>
                      <a:pt x="21" y="32"/>
                      <a:pt x="21" y="32"/>
                      <a:pt x="21" y="32"/>
                    </a:cubicBezTo>
                    <a:cubicBezTo>
                      <a:pt x="20" y="32"/>
                      <a:pt x="20" y="32"/>
                      <a:pt x="20" y="32"/>
                    </a:cubicBezTo>
                    <a:cubicBezTo>
                      <a:pt x="21" y="33"/>
                      <a:pt x="21" y="33"/>
                      <a:pt x="21" y="33"/>
                    </a:cubicBezTo>
                    <a:cubicBezTo>
                      <a:pt x="21" y="33"/>
                      <a:pt x="21" y="33"/>
                      <a:pt x="21" y="33"/>
                    </a:cubicBezTo>
                    <a:cubicBezTo>
                      <a:pt x="22" y="33"/>
                      <a:pt x="22" y="33"/>
                      <a:pt x="22" y="33"/>
                    </a:cubicBezTo>
                    <a:cubicBezTo>
                      <a:pt x="22" y="32"/>
                      <a:pt x="22" y="32"/>
                      <a:pt x="22" y="32"/>
                    </a:cubicBezTo>
                    <a:cubicBezTo>
                      <a:pt x="22" y="32"/>
                      <a:pt x="22" y="32"/>
                      <a:pt x="22" y="32"/>
                    </a:cubicBezTo>
                    <a:cubicBezTo>
                      <a:pt x="22" y="32"/>
                      <a:pt x="22" y="32"/>
                      <a:pt x="22" y="32"/>
                    </a:cubicBezTo>
                    <a:cubicBezTo>
                      <a:pt x="23" y="32"/>
                      <a:pt x="23" y="32"/>
                      <a:pt x="23" y="32"/>
                    </a:cubicBezTo>
                    <a:cubicBezTo>
                      <a:pt x="23" y="33"/>
                      <a:pt x="23" y="33"/>
                      <a:pt x="23" y="33"/>
                    </a:cubicBezTo>
                    <a:close/>
                    <a:moveTo>
                      <a:pt x="26" y="32"/>
                    </a:moveTo>
                    <a:cubicBezTo>
                      <a:pt x="27" y="32"/>
                      <a:pt x="27" y="32"/>
                      <a:pt x="27" y="32"/>
                    </a:cubicBezTo>
                    <a:cubicBezTo>
                      <a:pt x="27" y="31"/>
                      <a:pt x="27" y="31"/>
                      <a:pt x="27" y="31"/>
                    </a:cubicBezTo>
                    <a:cubicBezTo>
                      <a:pt x="27" y="31"/>
                      <a:pt x="27" y="31"/>
                      <a:pt x="27" y="31"/>
                    </a:cubicBezTo>
                    <a:cubicBezTo>
                      <a:pt x="26" y="30"/>
                      <a:pt x="26" y="30"/>
                      <a:pt x="26" y="30"/>
                    </a:cubicBezTo>
                    <a:cubicBezTo>
                      <a:pt x="26" y="30"/>
                      <a:pt x="26" y="30"/>
                      <a:pt x="26" y="30"/>
                    </a:cubicBezTo>
                    <a:cubicBezTo>
                      <a:pt x="26" y="31"/>
                      <a:pt x="26" y="31"/>
                      <a:pt x="26" y="31"/>
                    </a:cubicBezTo>
                    <a:cubicBezTo>
                      <a:pt x="25" y="31"/>
                      <a:pt x="25" y="31"/>
                      <a:pt x="25" y="31"/>
                    </a:cubicBezTo>
                    <a:cubicBezTo>
                      <a:pt x="26" y="32"/>
                      <a:pt x="26" y="32"/>
                      <a:pt x="26" y="32"/>
                    </a:cubicBezTo>
                    <a:cubicBezTo>
                      <a:pt x="26" y="32"/>
                      <a:pt x="26" y="32"/>
                      <a:pt x="26" y="32"/>
                    </a:cubicBezTo>
                    <a:close/>
                    <a:moveTo>
                      <a:pt x="27" y="34"/>
                    </a:moveTo>
                    <a:cubicBezTo>
                      <a:pt x="27" y="34"/>
                      <a:pt x="28" y="34"/>
                      <a:pt x="28" y="34"/>
                    </a:cubicBezTo>
                    <a:cubicBezTo>
                      <a:pt x="28" y="33"/>
                      <a:pt x="28" y="33"/>
                      <a:pt x="28" y="33"/>
                    </a:cubicBezTo>
                    <a:cubicBezTo>
                      <a:pt x="29" y="33"/>
                      <a:pt x="29" y="33"/>
                      <a:pt x="29" y="33"/>
                    </a:cubicBezTo>
                    <a:cubicBezTo>
                      <a:pt x="29" y="33"/>
                      <a:pt x="29" y="33"/>
                      <a:pt x="29" y="33"/>
                    </a:cubicBezTo>
                    <a:cubicBezTo>
                      <a:pt x="29" y="33"/>
                      <a:pt x="29" y="33"/>
                      <a:pt x="29" y="33"/>
                    </a:cubicBezTo>
                    <a:cubicBezTo>
                      <a:pt x="29" y="32"/>
                      <a:pt x="29" y="32"/>
                      <a:pt x="29" y="32"/>
                    </a:cubicBezTo>
                    <a:cubicBezTo>
                      <a:pt x="28" y="32"/>
                      <a:pt x="28" y="32"/>
                      <a:pt x="28" y="32"/>
                    </a:cubicBezTo>
                    <a:cubicBezTo>
                      <a:pt x="28" y="31"/>
                      <a:pt x="28" y="31"/>
                      <a:pt x="28" y="31"/>
                    </a:cubicBezTo>
                    <a:cubicBezTo>
                      <a:pt x="28" y="31"/>
                      <a:pt x="28" y="31"/>
                      <a:pt x="28" y="31"/>
                    </a:cubicBezTo>
                    <a:cubicBezTo>
                      <a:pt x="28" y="32"/>
                      <a:pt x="28" y="32"/>
                      <a:pt x="28" y="32"/>
                    </a:cubicBezTo>
                    <a:cubicBezTo>
                      <a:pt x="28" y="32"/>
                      <a:pt x="28" y="32"/>
                      <a:pt x="28" y="32"/>
                    </a:cubicBezTo>
                    <a:cubicBezTo>
                      <a:pt x="27" y="32"/>
                      <a:pt x="27" y="32"/>
                      <a:pt x="27" y="32"/>
                    </a:cubicBezTo>
                    <a:cubicBezTo>
                      <a:pt x="27" y="33"/>
                      <a:pt x="27" y="33"/>
                      <a:pt x="27" y="33"/>
                    </a:cubicBezTo>
                    <a:cubicBezTo>
                      <a:pt x="27" y="33"/>
                      <a:pt x="27" y="33"/>
                      <a:pt x="27" y="33"/>
                    </a:cubicBezTo>
                    <a:cubicBezTo>
                      <a:pt x="27" y="34"/>
                      <a:pt x="27" y="34"/>
                      <a:pt x="27" y="34"/>
                    </a:cubicBezTo>
                    <a:close/>
                    <a:moveTo>
                      <a:pt x="35" y="13"/>
                    </a:moveTo>
                    <a:cubicBezTo>
                      <a:pt x="35" y="12"/>
                      <a:pt x="35" y="12"/>
                      <a:pt x="35" y="12"/>
                    </a:cubicBezTo>
                    <a:cubicBezTo>
                      <a:pt x="36" y="12"/>
                      <a:pt x="36" y="12"/>
                      <a:pt x="36" y="12"/>
                    </a:cubicBezTo>
                    <a:cubicBezTo>
                      <a:pt x="36" y="12"/>
                      <a:pt x="36" y="12"/>
                      <a:pt x="36" y="12"/>
                    </a:cubicBezTo>
                    <a:cubicBezTo>
                      <a:pt x="36" y="12"/>
                      <a:pt x="36" y="12"/>
                      <a:pt x="36" y="12"/>
                    </a:cubicBezTo>
                    <a:cubicBezTo>
                      <a:pt x="36" y="12"/>
                      <a:pt x="36" y="12"/>
                      <a:pt x="36" y="12"/>
                    </a:cubicBezTo>
                    <a:cubicBezTo>
                      <a:pt x="36" y="11"/>
                      <a:pt x="36" y="11"/>
                      <a:pt x="36" y="11"/>
                    </a:cubicBezTo>
                    <a:cubicBezTo>
                      <a:pt x="36" y="11"/>
                      <a:pt x="36" y="11"/>
                      <a:pt x="36" y="11"/>
                    </a:cubicBezTo>
                    <a:cubicBezTo>
                      <a:pt x="35" y="11"/>
                      <a:pt x="35" y="11"/>
                      <a:pt x="35" y="11"/>
                    </a:cubicBezTo>
                    <a:cubicBezTo>
                      <a:pt x="35" y="11"/>
                      <a:pt x="35" y="11"/>
                      <a:pt x="35" y="11"/>
                    </a:cubicBezTo>
                    <a:cubicBezTo>
                      <a:pt x="34" y="12"/>
                      <a:pt x="34" y="12"/>
                      <a:pt x="34" y="12"/>
                    </a:cubicBezTo>
                    <a:cubicBezTo>
                      <a:pt x="34" y="12"/>
                      <a:pt x="34" y="12"/>
                      <a:pt x="34" y="12"/>
                    </a:cubicBezTo>
                    <a:cubicBezTo>
                      <a:pt x="34" y="12"/>
                      <a:pt x="34" y="12"/>
                      <a:pt x="34" y="12"/>
                    </a:cubicBezTo>
                    <a:cubicBezTo>
                      <a:pt x="35" y="12"/>
                      <a:pt x="35" y="12"/>
                      <a:pt x="35" y="12"/>
                    </a:cubicBezTo>
                    <a:cubicBezTo>
                      <a:pt x="35" y="12"/>
                      <a:pt x="35" y="13"/>
                      <a:pt x="35" y="13"/>
                    </a:cubicBezTo>
                    <a:close/>
                    <a:moveTo>
                      <a:pt x="35" y="14"/>
                    </a:moveTo>
                    <a:cubicBezTo>
                      <a:pt x="35" y="13"/>
                      <a:pt x="35" y="13"/>
                      <a:pt x="35" y="13"/>
                    </a:cubicBezTo>
                    <a:cubicBezTo>
                      <a:pt x="36" y="13"/>
                      <a:pt x="36" y="13"/>
                      <a:pt x="36" y="13"/>
                    </a:cubicBezTo>
                    <a:cubicBezTo>
                      <a:pt x="36" y="14"/>
                      <a:pt x="36" y="14"/>
                      <a:pt x="36" y="14"/>
                    </a:cubicBezTo>
                    <a:cubicBezTo>
                      <a:pt x="35" y="14"/>
                      <a:pt x="35" y="14"/>
                      <a:pt x="35" y="14"/>
                    </a:cubicBezTo>
                    <a:close/>
                    <a:moveTo>
                      <a:pt x="36" y="16"/>
                    </a:move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5" y="15"/>
                      <a:pt x="35" y="15"/>
                      <a:pt x="35" y="15"/>
                    </a:cubicBezTo>
                    <a:cubicBezTo>
                      <a:pt x="35" y="14"/>
                      <a:pt x="35" y="14"/>
                      <a:pt x="35" y="14"/>
                    </a:cubicBezTo>
                    <a:cubicBezTo>
                      <a:pt x="35" y="14"/>
                      <a:pt x="35" y="14"/>
                      <a:pt x="35" y="14"/>
                    </a:cubicBezTo>
                    <a:cubicBezTo>
                      <a:pt x="34" y="15"/>
                      <a:pt x="34" y="15"/>
                      <a:pt x="34" y="15"/>
                    </a:cubicBezTo>
                    <a:cubicBezTo>
                      <a:pt x="33" y="15"/>
                      <a:pt x="33" y="15"/>
                      <a:pt x="33" y="15"/>
                    </a:cubicBezTo>
                    <a:cubicBezTo>
                      <a:pt x="33" y="15"/>
                      <a:pt x="33" y="15"/>
                      <a:pt x="33" y="15"/>
                    </a:cubicBezTo>
                    <a:cubicBezTo>
                      <a:pt x="34" y="16"/>
                      <a:pt x="34" y="16"/>
                      <a:pt x="34" y="16"/>
                    </a:cubicBezTo>
                    <a:cubicBezTo>
                      <a:pt x="34" y="16"/>
                      <a:pt x="34" y="16"/>
                      <a:pt x="34" y="16"/>
                    </a:cubicBezTo>
                    <a:cubicBezTo>
                      <a:pt x="35" y="16"/>
                      <a:pt x="35" y="16"/>
                      <a:pt x="35" y="16"/>
                    </a:cubicBezTo>
                    <a:cubicBezTo>
                      <a:pt x="35" y="16"/>
                      <a:pt x="35" y="16"/>
                      <a:pt x="35" y="16"/>
                    </a:cubicBezTo>
                    <a:cubicBezTo>
                      <a:pt x="35" y="16"/>
                      <a:pt x="35" y="16"/>
                      <a:pt x="35" y="16"/>
                    </a:cubicBezTo>
                    <a:cubicBezTo>
                      <a:pt x="36" y="16"/>
                      <a:pt x="36" y="16"/>
                      <a:pt x="36" y="16"/>
                    </a:cubicBezTo>
                    <a:close/>
                    <a:moveTo>
                      <a:pt x="37" y="16"/>
                    </a:moveTo>
                    <a:cubicBezTo>
                      <a:pt x="37" y="15"/>
                      <a:pt x="37" y="15"/>
                      <a:pt x="37" y="15"/>
                    </a:cubicBezTo>
                    <a:cubicBezTo>
                      <a:pt x="37" y="15"/>
                      <a:pt x="37" y="15"/>
                      <a:pt x="37" y="15"/>
                    </a:cubicBezTo>
                    <a:cubicBezTo>
                      <a:pt x="37" y="15"/>
                      <a:pt x="37" y="15"/>
                      <a:pt x="37" y="15"/>
                    </a:cubicBezTo>
                    <a:cubicBezTo>
                      <a:pt x="38" y="15"/>
                      <a:pt x="38" y="15"/>
                      <a:pt x="38" y="15"/>
                    </a:cubicBezTo>
                    <a:cubicBezTo>
                      <a:pt x="38" y="15"/>
                      <a:pt x="38" y="15"/>
                      <a:pt x="38" y="15"/>
                    </a:cubicBezTo>
                    <a:cubicBezTo>
                      <a:pt x="38" y="16"/>
                      <a:pt x="38" y="16"/>
                      <a:pt x="38" y="16"/>
                    </a:cubicBezTo>
                    <a:cubicBezTo>
                      <a:pt x="37" y="16"/>
                      <a:pt x="37" y="16"/>
                      <a:pt x="37" y="16"/>
                    </a:cubicBezTo>
                    <a:cubicBezTo>
                      <a:pt x="37" y="16"/>
                      <a:pt x="37" y="16"/>
                      <a:pt x="37" y="16"/>
                    </a:cubicBezTo>
                    <a:close/>
                    <a:moveTo>
                      <a:pt x="35" y="19"/>
                    </a:moveTo>
                    <a:cubicBezTo>
                      <a:pt x="35" y="18"/>
                      <a:pt x="35" y="18"/>
                      <a:pt x="35" y="18"/>
                    </a:cubicBezTo>
                    <a:cubicBezTo>
                      <a:pt x="36" y="17"/>
                      <a:pt x="36" y="17"/>
                      <a:pt x="36" y="17"/>
                    </a:cubicBezTo>
                    <a:cubicBezTo>
                      <a:pt x="36" y="17"/>
                      <a:pt x="36" y="17"/>
                      <a:pt x="36" y="17"/>
                    </a:cubicBezTo>
                    <a:cubicBezTo>
                      <a:pt x="36" y="17"/>
                      <a:pt x="36" y="17"/>
                      <a:pt x="36" y="17"/>
                    </a:cubicBezTo>
                    <a:cubicBezTo>
                      <a:pt x="36" y="16"/>
                      <a:pt x="36" y="16"/>
                      <a:pt x="36" y="16"/>
                    </a:cubicBezTo>
                    <a:cubicBezTo>
                      <a:pt x="35" y="17"/>
                      <a:pt x="35" y="17"/>
                      <a:pt x="35" y="17"/>
                    </a:cubicBezTo>
                    <a:cubicBezTo>
                      <a:pt x="34" y="17"/>
                      <a:pt x="34" y="17"/>
                      <a:pt x="34" y="17"/>
                    </a:cubicBezTo>
                    <a:cubicBezTo>
                      <a:pt x="34" y="16"/>
                      <a:pt x="34" y="16"/>
                      <a:pt x="34" y="16"/>
                    </a:cubicBezTo>
                    <a:cubicBezTo>
                      <a:pt x="34" y="17"/>
                      <a:pt x="34" y="17"/>
                      <a:pt x="34" y="17"/>
                    </a:cubicBezTo>
                    <a:cubicBezTo>
                      <a:pt x="33" y="17"/>
                      <a:pt x="33" y="17"/>
                      <a:pt x="33" y="17"/>
                    </a:cubicBezTo>
                    <a:cubicBezTo>
                      <a:pt x="33" y="18"/>
                      <a:pt x="33" y="18"/>
                      <a:pt x="33" y="18"/>
                    </a:cubicBezTo>
                    <a:cubicBezTo>
                      <a:pt x="34" y="17"/>
                      <a:pt x="34" y="17"/>
                      <a:pt x="34" y="17"/>
                    </a:cubicBezTo>
                    <a:cubicBezTo>
                      <a:pt x="34" y="18"/>
                      <a:pt x="34" y="18"/>
                      <a:pt x="34" y="18"/>
                    </a:cubicBezTo>
                    <a:cubicBezTo>
                      <a:pt x="34" y="18"/>
                      <a:pt x="34" y="18"/>
                      <a:pt x="34" y="18"/>
                    </a:cubicBezTo>
                    <a:cubicBezTo>
                      <a:pt x="34" y="18"/>
                      <a:pt x="34" y="18"/>
                      <a:pt x="34" y="18"/>
                    </a:cubicBezTo>
                    <a:cubicBezTo>
                      <a:pt x="33" y="19"/>
                      <a:pt x="33" y="19"/>
                      <a:pt x="33" y="19"/>
                    </a:cubicBezTo>
                    <a:cubicBezTo>
                      <a:pt x="32" y="19"/>
                      <a:pt x="32" y="19"/>
                      <a:pt x="32" y="19"/>
                    </a:cubicBezTo>
                    <a:cubicBezTo>
                      <a:pt x="33" y="20"/>
                      <a:pt x="33" y="20"/>
                      <a:pt x="33" y="20"/>
                    </a:cubicBezTo>
                    <a:cubicBezTo>
                      <a:pt x="33" y="20"/>
                      <a:pt x="33" y="20"/>
                      <a:pt x="33" y="20"/>
                    </a:cubicBezTo>
                    <a:cubicBezTo>
                      <a:pt x="34" y="19"/>
                      <a:pt x="34" y="19"/>
                      <a:pt x="34" y="19"/>
                    </a:cubicBezTo>
                    <a:cubicBezTo>
                      <a:pt x="34" y="19"/>
                      <a:pt x="35" y="19"/>
                      <a:pt x="35" y="19"/>
                    </a:cubicBezTo>
                    <a:close/>
                    <a:moveTo>
                      <a:pt x="36" y="19"/>
                    </a:moveTo>
                    <a:cubicBezTo>
                      <a:pt x="36" y="19"/>
                      <a:pt x="36" y="19"/>
                      <a:pt x="36" y="19"/>
                    </a:cubicBezTo>
                    <a:cubicBezTo>
                      <a:pt x="35" y="19"/>
                      <a:pt x="35" y="19"/>
                      <a:pt x="35" y="19"/>
                    </a:cubicBezTo>
                    <a:cubicBezTo>
                      <a:pt x="35" y="19"/>
                      <a:pt x="35" y="19"/>
                      <a:pt x="35" y="19"/>
                    </a:cubicBezTo>
                    <a:cubicBezTo>
                      <a:pt x="35" y="18"/>
                      <a:pt x="35" y="18"/>
                      <a:pt x="35" y="18"/>
                    </a:cubicBezTo>
                    <a:cubicBezTo>
                      <a:pt x="36" y="18"/>
                      <a:pt x="36" y="18"/>
                      <a:pt x="36" y="18"/>
                    </a:cubicBezTo>
                    <a:cubicBezTo>
                      <a:pt x="36" y="18"/>
                      <a:pt x="36" y="18"/>
                      <a:pt x="36" y="18"/>
                    </a:cubicBezTo>
                    <a:cubicBezTo>
                      <a:pt x="37" y="18"/>
                      <a:pt x="37" y="18"/>
                      <a:pt x="37" y="18"/>
                    </a:cubicBezTo>
                    <a:cubicBezTo>
                      <a:pt x="36" y="18"/>
                      <a:pt x="36" y="18"/>
                      <a:pt x="36" y="18"/>
                    </a:cubicBezTo>
                    <a:cubicBezTo>
                      <a:pt x="36" y="19"/>
                      <a:pt x="36" y="19"/>
                      <a:pt x="36" y="19"/>
                    </a:cubicBezTo>
                    <a:close/>
                    <a:moveTo>
                      <a:pt x="38" y="20"/>
                    </a:moveTo>
                    <a:cubicBezTo>
                      <a:pt x="37" y="20"/>
                      <a:pt x="37" y="20"/>
                      <a:pt x="37" y="20"/>
                    </a:cubicBezTo>
                    <a:cubicBezTo>
                      <a:pt x="37" y="19"/>
                      <a:pt x="37" y="19"/>
                      <a:pt x="37" y="19"/>
                    </a:cubicBezTo>
                    <a:cubicBezTo>
                      <a:pt x="37" y="19"/>
                      <a:pt x="37" y="19"/>
                      <a:pt x="37" y="19"/>
                    </a:cubicBezTo>
                    <a:cubicBezTo>
                      <a:pt x="37" y="19"/>
                      <a:pt x="37" y="19"/>
                      <a:pt x="37" y="19"/>
                    </a:cubicBezTo>
                    <a:cubicBezTo>
                      <a:pt x="38" y="19"/>
                      <a:pt x="38" y="19"/>
                      <a:pt x="38" y="19"/>
                    </a:cubicBezTo>
                    <a:cubicBezTo>
                      <a:pt x="38" y="19"/>
                      <a:pt x="38" y="19"/>
                      <a:pt x="38" y="19"/>
                    </a:cubicBezTo>
                    <a:cubicBezTo>
                      <a:pt x="39" y="19"/>
                      <a:pt x="39" y="19"/>
                      <a:pt x="39" y="19"/>
                    </a:cubicBezTo>
                    <a:cubicBezTo>
                      <a:pt x="39" y="20"/>
                      <a:pt x="39" y="20"/>
                      <a:pt x="39" y="20"/>
                    </a:cubicBezTo>
                    <a:cubicBezTo>
                      <a:pt x="38" y="20"/>
                      <a:pt x="38" y="20"/>
                      <a:pt x="38" y="20"/>
                    </a:cubicBezTo>
                    <a:close/>
                    <a:moveTo>
                      <a:pt x="37" y="22"/>
                    </a:moveTo>
                    <a:cubicBezTo>
                      <a:pt x="37" y="21"/>
                      <a:pt x="37" y="21"/>
                      <a:pt x="37" y="21"/>
                    </a:cubicBezTo>
                    <a:cubicBezTo>
                      <a:pt x="36" y="20"/>
                      <a:pt x="36" y="20"/>
                      <a:pt x="36" y="20"/>
                    </a:cubicBezTo>
                    <a:cubicBezTo>
                      <a:pt x="35" y="20"/>
                      <a:pt x="35" y="20"/>
                      <a:pt x="35" y="20"/>
                    </a:cubicBezTo>
                    <a:cubicBezTo>
                      <a:pt x="34" y="20"/>
                      <a:pt x="34" y="20"/>
                      <a:pt x="34" y="20"/>
                    </a:cubicBezTo>
                    <a:cubicBezTo>
                      <a:pt x="34" y="20"/>
                      <a:pt x="34" y="20"/>
                      <a:pt x="34" y="20"/>
                    </a:cubicBezTo>
                    <a:cubicBezTo>
                      <a:pt x="34" y="20"/>
                      <a:pt x="34" y="20"/>
                      <a:pt x="34" y="20"/>
                    </a:cubicBezTo>
                    <a:cubicBezTo>
                      <a:pt x="34" y="19"/>
                      <a:pt x="34" y="19"/>
                      <a:pt x="34" y="19"/>
                    </a:cubicBezTo>
                    <a:cubicBezTo>
                      <a:pt x="35" y="19"/>
                      <a:pt x="35" y="19"/>
                      <a:pt x="35" y="19"/>
                    </a:cubicBezTo>
                    <a:cubicBezTo>
                      <a:pt x="36" y="20"/>
                      <a:pt x="36" y="20"/>
                      <a:pt x="36" y="20"/>
                    </a:cubicBezTo>
                    <a:cubicBezTo>
                      <a:pt x="37" y="21"/>
                      <a:pt x="37" y="21"/>
                      <a:pt x="37" y="21"/>
                    </a:cubicBezTo>
                    <a:cubicBezTo>
                      <a:pt x="37" y="21"/>
                      <a:pt x="37" y="21"/>
                      <a:pt x="37" y="21"/>
                    </a:cubicBezTo>
                    <a:cubicBezTo>
                      <a:pt x="38" y="20"/>
                      <a:pt x="38" y="20"/>
                      <a:pt x="38" y="20"/>
                    </a:cubicBezTo>
                    <a:cubicBezTo>
                      <a:pt x="38" y="21"/>
                      <a:pt x="38" y="21"/>
                      <a:pt x="38" y="21"/>
                    </a:cubicBezTo>
                    <a:cubicBezTo>
                      <a:pt x="38" y="21"/>
                      <a:pt x="38" y="21"/>
                      <a:pt x="38" y="21"/>
                    </a:cubicBezTo>
                    <a:cubicBezTo>
                      <a:pt x="38" y="22"/>
                      <a:pt x="38" y="22"/>
                      <a:pt x="38" y="22"/>
                    </a:cubicBezTo>
                    <a:cubicBezTo>
                      <a:pt x="37" y="22"/>
                      <a:pt x="37" y="22"/>
                      <a:pt x="37" y="22"/>
                    </a:cubicBezTo>
                    <a:close/>
                    <a:moveTo>
                      <a:pt x="38" y="23"/>
                    </a:moveTo>
                    <a:cubicBezTo>
                      <a:pt x="38" y="23"/>
                      <a:pt x="38" y="23"/>
                      <a:pt x="38" y="23"/>
                    </a:cubicBezTo>
                    <a:cubicBezTo>
                      <a:pt x="37" y="22"/>
                      <a:pt x="37" y="22"/>
                      <a:pt x="37" y="22"/>
                    </a:cubicBezTo>
                    <a:cubicBezTo>
                      <a:pt x="37" y="22"/>
                      <a:pt x="37" y="22"/>
                      <a:pt x="37" y="22"/>
                    </a:cubicBezTo>
                    <a:cubicBezTo>
                      <a:pt x="36" y="22"/>
                      <a:pt x="36" y="22"/>
                      <a:pt x="36" y="22"/>
                    </a:cubicBezTo>
                    <a:cubicBezTo>
                      <a:pt x="35" y="21"/>
                      <a:pt x="35" y="21"/>
                      <a:pt x="35" y="21"/>
                    </a:cubicBezTo>
                    <a:cubicBezTo>
                      <a:pt x="35" y="21"/>
                      <a:pt x="35" y="21"/>
                      <a:pt x="35" y="21"/>
                    </a:cubicBezTo>
                    <a:cubicBezTo>
                      <a:pt x="34" y="21"/>
                      <a:pt x="34" y="21"/>
                      <a:pt x="34" y="21"/>
                    </a:cubicBezTo>
                    <a:cubicBezTo>
                      <a:pt x="34" y="21"/>
                      <a:pt x="34" y="21"/>
                      <a:pt x="34" y="21"/>
                    </a:cubicBezTo>
                    <a:cubicBezTo>
                      <a:pt x="33" y="20"/>
                      <a:pt x="33" y="20"/>
                      <a:pt x="33" y="20"/>
                    </a:cubicBezTo>
                    <a:cubicBezTo>
                      <a:pt x="32" y="20"/>
                      <a:pt x="32" y="20"/>
                      <a:pt x="32" y="20"/>
                    </a:cubicBezTo>
                    <a:cubicBezTo>
                      <a:pt x="31" y="21"/>
                      <a:pt x="31" y="21"/>
                      <a:pt x="31" y="21"/>
                    </a:cubicBezTo>
                    <a:cubicBezTo>
                      <a:pt x="31" y="21"/>
                      <a:pt x="31" y="21"/>
                      <a:pt x="31" y="21"/>
                    </a:cubicBezTo>
                    <a:cubicBezTo>
                      <a:pt x="31" y="21"/>
                      <a:pt x="31" y="21"/>
                      <a:pt x="31" y="21"/>
                    </a:cubicBezTo>
                    <a:cubicBezTo>
                      <a:pt x="32" y="22"/>
                      <a:pt x="32" y="22"/>
                      <a:pt x="32" y="22"/>
                    </a:cubicBezTo>
                    <a:cubicBezTo>
                      <a:pt x="32" y="22"/>
                      <a:pt x="32" y="22"/>
                      <a:pt x="32" y="22"/>
                    </a:cubicBezTo>
                    <a:cubicBezTo>
                      <a:pt x="33" y="22"/>
                      <a:pt x="33" y="22"/>
                      <a:pt x="33" y="22"/>
                    </a:cubicBezTo>
                    <a:cubicBezTo>
                      <a:pt x="33" y="21"/>
                      <a:pt x="33" y="21"/>
                      <a:pt x="33" y="21"/>
                    </a:cubicBezTo>
                    <a:cubicBezTo>
                      <a:pt x="33" y="22"/>
                      <a:pt x="33" y="22"/>
                      <a:pt x="33" y="22"/>
                    </a:cubicBezTo>
                    <a:cubicBezTo>
                      <a:pt x="34" y="22"/>
                      <a:pt x="34" y="22"/>
                      <a:pt x="34" y="22"/>
                    </a:cubicBezTo>
                    <a:cubicBezTo>
                      <a:pt x="34" y="22"/>
                      <a:pt x="34" y="22"/>
                      <a:pt x="34" y="22"/>
                    </a:cubicBezTo>
                    <a:cubicBezTo>
                      <a:pt x="34" y="22"/>
                      <a:pt x="34" y="22"/>
                      <a:pt x="34" y="22"/>
                    </a:cubicBezTo>
                    <a:cubicBezTo>
                      <a:pt x="35" y="23"/>
                      <a:pt x="35" y="23"/>
                      <a:pt x="35" y="23"/>
                    </a:cubicBezTo>
                    <a:cubicBezTo>
                      <a:pt x="35" y="23"/>
                      <a:pt x="35" y="23"/>
                      <a:pt x="35" y="23"/>
                    </a:cubicBezTo>
                    <a:cubicBezTo>
                      <a:pt x="36" y="23"/>
                      <a:pt x="36" y="23"/>
                      <a:pt x="36" y="23"/>
                    </a:cubicBezTo>
                    <a:cubicBezTo>
                      <a:pt x="37" y="23"/>
                      <a:pt x="37" y="23"/>
                      <a:pt x="37" y="23"/>
                    </a:cubicBezTo>
                    <a:cubicBezTo>
                      <a:pt x="37" y="24"/>
                      <a:pt x="37" y="24"/>
                      <a:pt x="37" y="24"/>
                    </a:cubicBezTo>
                    <a:cubicBezTo>
                      <a:pt x="38" y="23"/>
                      <a:pt x="38" y="23"/>
                      <a:pt x="38" y="23"/>
                    </a:cubicBezTo>
                    <a:close/>
                    <a:moveTo>
                      <a:pt x="33" y="24"/>
                    </a:moveTo>
                    <a:cubicBezTo>
                      <a:pt x="33" y="24"/>
                      <a:pt x="33" y="24"/>
                      <a:pt x="33" y="24"/>
                    </a:cubicBezTo>
                    <a:cubicBezTo>
                      <a:pt x="33" y="24"/>
                      <a:pt x="33" y="24"/>
                      <a:pt x="33" y="24"/>
                    </a:cubicBezTo>
                    <a:cubicBezTo>
                      <a:pt x="32" y="24"/>
                      <a:pt x="32" y="24"/>
                      <a:pt x="32" y="24"/>
                    </a:cubicBezTo>
                    <a:cubicBezTo>
                      <a:pt x="32" y="24"/>
                      <a:pt x="32" y="24"/>
                      <a:pt x="32" y="24"/>
                    </a:cubicBezTo>
                    <a:cubicBezTo>
                      <a:pt x="32" y="23"/>
                      <a:pt x="32" y="23"/>
                      <a:pt x="32" y="23"/>
                    </a:cubicBezTo>
                    <a:cubicBezTo>
                      <a:pt x="32" y="23"/>
                      <a:pt x="32" y="23"/>
                      <a:pt x="32" y="23"/>
                    </a:cubicBezTo>
                    <a:cubicBezTo>
                      <a:pt x="33" y="23"/>
                      <a:pt x="33" y="23"/>
                      <a:pt x="33" y="23"/>
                    </a:cubicBezTo>
                    <a:cubicBezTo>
                      <a:pt x="33" y="23"/>
                      <a:pt x="33" y="23"/>
                      <a:pt x="33" y="23"/>
                    </a:cubicBezTo>
                    <a:cubicBezTo>
                      <a:pt x="33" y="23"/>
                      <a:pt x="33" y="23"/>
                      <a:pt x="33" y="23"/>
                    </a:cubicBezTo>
                    <a:cubicBezTo>
                      <a:pt x="34" y="23"/>
                      <a:pt x="34" y="23"/>
                      <a:pt x="34" y="23"/>
                    </a:cubicBezTo>
                    <a:cubicBezTo>
                      <a:pt x="34" y="23"/>
                      <a:pt x="34" y="23"/>
                      <a:pt x="34" y="23"/>
                    </a:cubicBezTo>
                    <a:cubicBezTo>
                      <a:pt x="34" y="23"/>
                      <a:pt x="34" y="23"/>
                      <a:pt x="34" y="23"/>
                    </a:cubicBezTo>
                    <a:cubicBezTo>
                      <a:pt x="35" y="23"/>
                      <a:pt x="35" y="23"/>
                      <a:pt x="35" y="23"/>
                    </a:cubicBezTo>
                    <a:cubicBezTo>
                      <a:pt x="35" y="24"/>
                      <a:pt x="35" y="24"/>
                      <a:pt x="35" y="24"/>
                    </a:cubicBezTo>
                    <a:cubicBezTo>
                      <a:pt x="35" y="24"/>
                      <a:pt x="35" y="24"/>
                      <a:pt x="35" y="24"/>
                    </a:cubicBezTo>
                    <a:cubicBezTo>
                      <a:pt x="33" y="24"/>
                      <a:pt x="33" y="24"/>
                      <a:pt x="33" y="24"/>
                    </a:cubicBezTo>
                    <a:close/>
                    <a:moveTo>
                      <a:pt x="32" y="28"/>
                    </a:moveTo>
                    <a:cubicBezTo>
                      <a:pt x="32" y="27"/>
                      <a:pt x="32" y="27"/>
                      <a:pt x="32" y="27"/>
                    </a:cubicBezTo>
                    <a:cubicBezTo>
                      <a:pt x="32" y="26"/>
                      <a:pt x="32" y="26"/>
                      <a:pt x="32" y="26"/>
                    </a:cubicBezTo>
                    <a:cubicBezTo>
                      <a:pt x="31" y="26"/>
                      <a:pt x="31" y="26"/>
                      <a:pt x="31" y="26"/>
                    </a:cubicBezTo>
                    <a:cubicBezTo>
                      <a:pt x="31" y="27"/>
                      <a:pt x="31" y="27"/>
                      <a:pt x="31" y="27"/>
                    </a:cubicBezTo>
                    <a:cubicBezTo>
                      <a:pt x="31" y="27"/>
                      <a:pt x="31" y="27"/>
                      <a:pt x="31" y="27"/>
                    </a:cubicBezTo>
                    <a:cubicBezTo>
                      <a:pt x="31" y="27"/>
                      <a:pt x="31" y="27"/>
                      <a:pt x="31" y="27"/>
                    </a:cubicBezTo>
                    <a:cubicBezTo>
                      <a:pt x="32" y="28"/>
                      <a:pt x="32" y="28"/>
                      <a:pt x="32" y="28"/>
                    </a:cubicBezTo>
                    <a:cubicBezTo>
                      <a:pt x="32" y="28"/>
                      <a:pt x="32" y="28"/>
                      <a:pt x="32" y="28"/>
                    </a:cubicBezTo>
                    <a:close/>
                    <a:moveTo>
                      <a:pt x="33" y="27"/>
                    </a:moveTo>
                    <a:cubicBezTo>
                      <a:pt x="33" y="27"/>
                      <a:pt x="33" y="27"/>
                      <a:pt x="33" y="27"/>
                    </a:cubicBezTo>
                    <a:cubicBezTo>
                      <a:pt x="33" y="27"/>
                      <a:pt x="33" y="27"/>
                      <a:pt x="33" y="27"/>
                    </a:cubicBezTo>
                    <a:cubicBezTo>
                      <a:pt x="33" y="26"/>
                      <a:pt x="33" y="26"/>
                      <a:pt x="33" y="26"/>
                    </a:cubicBezTo>
                    <a:cubicBezTo>
                      <a:pt x="32" y="26"/>
                      <a:pt x="32" y="26"/>
                      <a:pt x="32" y="26"/>
                    </a:cubicBezTo>
                    <a:cubicBezTo>
                      <a:pt x="32" y="26"/>
                      <a:pt x="32" y="26"/>
                      <a:pt x="32" y="26"/>
                    </a:cubicBezTo>
                    <a:cubicBezTo>
                      <a:pt x="32" y="26"/>
                      <a:pt x="32" y="26"/>
                      <a:pt x="32" y="26"/>
                    </a:cubicBezTo>
                    <a:cubicBezTo>
                      <a:pt x="33" y="27"/>
                      <a:pt x="33" y="27"/>
                      <a:pt x="33" y="27"/>
                    </a:cubicBezTo>
                    <a:close/>
                    <a:moveTo>
                      <a:pt x="34" y="27"/>
                    </a:moveTo>
                    <a:cubicBezTo>
                      <a:pt x="34" y="27"/>
                      <a:pt x="34" y="27"/>
                      <a:pt x="34" y="27"/>
                    </a:cubicBezTo>
                    <a:cubicBezTo>
                      <a:pt x="34" y="27"/>
                      <a:pt x="34" y="27"/>
                      <a:pt x="34" y="27"/>
                    </a:cubicBezTo>
                    <a:cubicBezTo>
                      <a:pt x="34" y="26"/>
                      <a:pt x="34" y="26"/>
                      <a:pt x="34" y="26"/>
                    </a:cubicBezTo>
                    <a:cubicBezTo>
                      <a:pt x="34" y="26"/>
                      <a:pt x="34" y="26"/>
                      <a:pt x="34" y="26"/>
                    </a:cubicBezTo>
                    <a:cubicBezTo>
                      <a:pt x="33" y="26"/>
                      <a:pt x="33" y="26"/>
                      <a:pt x="33" y="26"/>
                    </a:cubicBezTo>
                    <a:cubicBezTo>
                      <a:pt x="34" y="27"/>
                      <a:pt x="34" y="27"/>
                      <a:pt x="34" y="27"/>
                    </a:cubicBezTo>
                    <a:close/>
                    <a:moveTo>
                      <a:pt x="34" y="28"/>
                    </a:moveTo>
                    <a:cubicBezTo>
                      <a:pt x="34" y="28"/>
                      <a:pt x="34" y="28"/>
                      <a:pt x="34" y="28"/>
                    </a:cubicBezTo>
                    <a:cubicBezTo>
                      <a:pt x="34" y="27"/>
                      <a:pt x="34" y="27"/>
                      <a:pt x="34" y="27"/>
                    </a:cubicBezTo>
                    <a:cubicBezTo>
                      <a:pt x="34" y="27"/>
                      <a:pt x="34" y="27"/>
                      <a:pt x="34" y="27"/>
                    </a:cubicBezTo>
                    <a:cubicBezTo>
                      <a:pt x="34" y="27"/>
                      <a:pt x="34" y="27"/>
                      <a:pt x="34" y="27"/>
                    </a:cubicBezTo>
                    <a:cubicBezTo>
                      <a:pt x="33" y="27"/>
                      <a:pt x="33" y="27"/>
                      <a:pt x="33" y="27"/>
                    </a:cubicBezTo>
                    <a:cubicBezTo>
                      <a:pt x="33" y="27"/>
                      <a:pt x="33" y="27"/>
                      <a:pt x="33" y="27"/>
                    </a:cubicBezTo>
                    <a:cubicBezTo>
                      <a:pt x="33" y="28"/>
                      <a:pt x="33" y="28"/>
                      <a:pt x="33" y="28"/>
                    </a:cubicBezTo>
                    <a:cubicBezTo>
                      <a:pt x="34" y="28"/>
                      <a:pt x="34" y="28"/>
                      <a:pt x="34" y="28"/>
                    </a:cubicBezTo>
                    <a:close/>
                    <a:moveTo>
                      <a:pt x="33" y="30"/>
                    </a:moveTo>
                    <a:cubicBezTo>
                      <a:pt x="33" y="29"/>
                      <a:pt x="33" y="29"/>
                      <a:pt x="33" y="29"/>
                    </a:cubicBezTo>
                    <a:cubicBezTo>
                      <a:pt x="32" y="29"/>
                      <a:pt x="32" y="29"/>
                      <a:pt x="32" y="29"/>
                    </a:cubicBezTo>
                    <a:cubicBezTo>
                      <a:pt x="32" y="29"/>
                      <a:pt x="32" y="29"/>
                      <a:pt x="32" y="29"/>
                    </a:cubicBezTo>
                    <a:cubicBezTo>
                      <a:pt x="32" y="29"/>
                      <a:pt x="32" y="29"/>
                      <a:pt x="32" y="29"/>
                    </a:cubicBezTo>
                    <a:cubicBezTo>
                      <a:pt x="31" y="29"/>
                      <a:pt x="31" y="29"/>
                      <a:pt x="31" y="29"/>
                    </a:cubicBezTo>
                    <a:cubicBezTo>
                      <a:pt x="31" y="29"/>
                      <a:pt x="31" y="29"/>
                      <a:pt x="31" y="29"/>
                    </a:cubicBezTo>
                    <a:cubicBezTo>
                      <a:pt x="31" y="30"/>
                      <a:pt x="31" y="30"/>
                      <a:pt x="31" y="30"/>
                    </a:cubicBezTo>
                    <a:cubicBezTo>
                      <a:pt x="31" y="30"/>
                      <a:pt x="31" y="30"/>
                      <a:pt x="31" y="30"/>
                    </a:cubicBezTo>
                    <a:cubicBezTo>
                      <a:pt x="31" y="31"/>
                      <a:pt x="31" y="31"/>
                      <a:pt x="31" y="31"/>
                    </a:cubicBezTo>
                    <a:cubicBezTo>
                      <a:pt x="32" y="31"/>
                      <a:pt x="32" y="31"/>
                      <a:pt x="32" y="31"/>
                    </a:cubicBezTo>
                    <a:cubicBezTo>
                      <a:pt x="33" y="30"/>
                      <a:pt x="33" y="30"/>
                      <a:pt x="33" y="30"/>
                    </a:cubicBezTo>
                    <a:cubicBezTo>
                      <a:pt x="33" y="30"/>
                      <a:pt x="33" y="30"/>
                      <a:pt x="33" y="30"/>
                    </a:cubicBezTo>
                    <a:close/>
                    <a:moveTo>
                      <a:pt x="33" y="29"/>
                    </a:moveTo>
                    <a:cubicBezTo>
                      <a:pt x="33" y="29"/>
                      <a:pt x="33" y="29"/>
                      <a:pt x="33" y="29"/>
                    </a:cubicBezTo>
                    <a:cubicBezTo>
                      <a:pt x="34" y="30"/>
                      <a:pt x="34" y="30"/>
                      <a:pt x="34" y="30"/>
                    </a:cubicBezTo>
                    <a:cubicBezTo>
                      <a:pt x="34" y="30"/>
                      <a:pt x="34" y="30"/>
                      <a:pt x="34" y="30"/>
                    </a:cubicBezTo>
                    <a:cubicBezTo>
                      <a:pt x="34" y="29"/>
                      <a:pt x="34" y="29"/>
                      <a:pt x="34" y="29"/>
                    </a:cubicBezTo>
                    <a:cubicBezTo>
                      <a:pt x="34" y="29"/>
                      <a:pt x="34" y="29"/>
                      <a:pt x="34" y="29"/>
                    </a:cubicBezTo>
                    <a:cubicBezTo>
                      <a:pt x="33" y="29"/>
                      <a:pt x="33" y="29"/>
                      <a:pt x="33" y="29"/>
                    </a:cubicBezTo>
                    <a:close/>
                    <a:moveTo>
                      <a:pt x="38" y="22"/>
                    </a:moveTo>
                    <a:cubicBezTo>
                      <a:pt x="38" y="22"/>
                      <a:pt x="38" y="22"/>
                      <a:pt x="38" y="22"/>
                    </a:cubicBezTo>
                    <a:cubicBezTo>
                      <a:pt x="38" y="22"/>
                      <a:pt x="38" y="22"/>
                      <a:pt x="38" y="22"/>
                    </a:cubicBezTo>
                    <a:cubicBezTo>
                      <a:pt x="38" y="21"/>
                      <a:pt x="38" y="21"/>
                      <a:pt x="38" y="21"/>
                    </a:cubicBezTo>
                    <a:cubicBezTo>
                      <a:pt x="39" y="21"/>
                      <a:pt x="39" y="21"/>
                      <a:pt x="39" y="21"/>
                    </a:cubicBezTo>
                    <a:cubicBezTo>
                      <a:pt x="39" y="21"/>
                      <a:pt x="39" y="21"/>
                      <a:pt x="39" y="21"/>
                    </a:cubicBezTo>
                    <a:cubicBezTo>
                      <a:pt x="39" y="21"/>
                      <a:pt x="39" y="21"/>
                      <a:pt x="39" y="21"/>
                    </a:cubicBezTo>
                    <a:cubicBezTo>
                      <a:pt x="39" y="22"/>
                      <a:pt x="39" y="22"/>
                      <a:pt x="39" y="22"/>
                    </a:cubicBezTo>
                    <a:cubicBezTo>
                      <a:pt x="39" y="22"/>
                      <a:pt x="39" y="22"/>
                      <a:pt x="39" y="22"/>
                    </a:cubicBezTo>
                    <a:cubicBezTo>
                      <a:pt x="39" y="22"/>
                      <a:pt x="39" y="22"/>
                      <a:pt x="39" y="22"/>
                    </a:cubicBezTo>
                    <a:cubicBezTo>
                      <a:pt x="39" y="22"/>
                      <a:pt x="39" y="22"/>
                      <a:pt x="39" y="22"/>
                    </a:cubicBezTo>
                    <a:cubicBezTo>
                      <a:pt x="38" y="22"/>
                      <a:pt x="38" y="22"/>
                      <a:pt x="38" y="22"/>
                    </a:cubicBezTo>
                    <a:cubicBezTo>
                      <a:pt x="38" y="22"/>
                      <a:pt x="38" y="22"/>
                      <a:pt x="38" y="22"/>
                    </a:cubicBezTo>
                    <a:close/>
                    <a:moveTo>
                      <a:pt x="34" y="29"/>
                    </a:moveTo>
                    <a:cubicBezTo>
                      <a:pt x="35" y="29"/>
                      <a:pt x="35" y="29"/>
                      <a:pt x="35" y="29"/>
                    </a:cubicBezTo>
                    <a:cubicBezTo>
                      <a:pt x="35" y="29"/>
                      <a:pt x="35" y="29"/>
                      <a:pt x="35" y="29"/>
                    </a:cubicBezTo>
                    <a:cubicBezTo>
                      <a:pt x="36" y="29"/>
                      <a:pt x="36" y="29"/>
                      <a:pt x="36" y="29"/>
                    </a:cubicBezTo>
                    <a:cubicBezTo>
                      <a:pt x="36" y="29"/>
                      <a:pt x="36" y="29"/>
                      <a:pt x="36" y="29"/>
                    </a:cubicBezTo>
                    <a:cubicBezTo>
                      <a:pt x="36" y="28"/>
                      <a:pt x="36" y="28"/>
                      <a:pt x="36" y="28"/>
                    </a:cubicBezTo>
                    <a:cubicBezTo>
                      <a:pt x="36" y="28"/>
                      <a:pt x="36" y="28"/>
                      <a:pt x="36" y="28"/>
                    </a:cubicBezTo>
                    <a:cubicBezTo>
                      <a:pt x="35" y="28"/>
                      <a:pt x="35" y="28"/>
                      <a:pt x="35" y="28"/>
                    </a:cubicBezTo>
                    <a:cubicBezTo>
                      <a:pt x="35" y="28"/>
                      <a:pt x="35" y="28"/>
                      <a:pt x="35" y="28"/>
                    </a:cubicBezTo>
                    <a:cubicBezTo>
                      <a:pt x="34" y="29"/>
                      <a:pt x="34" y="29"/>
                      <a:pt x="34" y="29"/>
                    </a:cubicBezTo>
                    <a:close/>
                    <a:moveTo>
                      <a:pt x="35" y="27"/>
                    </a:moveTo>
                    <a:cubicBezTo>
                      <a:pt x="35" y="27"/>
                      <a:pt x="35" y="27"/>
                      <a:pt x="35" y="27"/>
                    </a:cubicBezTo>
                    <a:cubicBezTo>
                      <a:pt x="35" y="27"/>
                      <a:pt x="35" y="27"/>
                      <a:pt x="35" y="27"/>
                    </a:cubicBezTo>
                    <a:cubicBezTo>
                      <a:pt x="35" y="27"/>
                      <a:pt x="35" y="27"/>
                      <a:pt x="35" y="27"/>
                    </a:cubicBezTo>
                    <a:cubicBezTo>
                      <a:pt x="35" y="27"/>
                      <a:pt x="35" y="27"/>
                      <a:pt x="35" y="27"/>
                    </a:cubicBezTo>
                    <a:cubicBezTo>
                      <a:pt x="35" y="27"/>
                      <a:pt x="35" y="27"/>
                      <a:pt x="35" y="27"/>
                    </a:cubicBezTo>
                    <a:close/>
                    <a:moveTo>
                      <a:pt x="36" y="27"/>
                    </a:moveTo>
                    <a:cubicBezTo>
                      <a:pt x="36" y="27"/>
                      <a:pt x="36" y="27"/>
                      <a:pt x="36" y="27"/>
                    </a:cubicBezTo>
                    <a:cubicBezTo>
                      <a:pt x="36" y="27"/>
                      <a:pt x="36" y="27"/>
                      <a:pt x="36" y="27"/>
                    </a:cubicBezTo>
                    <a:cubicBezTo>
                      <a:pt x="36" y="27"/>
                      <a:pt x="36" y="27"/>
                      <a:pt x="36" y="27"/>
                    </a:cubicBezTo>
                    <a:cubicBezTo>
                      <a:pt x="37" y="27"/>
                      <a:pt x="37" y="27"/>
                      <a:pt x="37" y="27"/>
                    </a:cubicBezTo>
                    <a:cubicBezTo>
                      <a:pt x="36" y="27"/>
                      <a:pt x="36" y="27"/>
                      <a:pt x="36" y="27"/>
                    </a:cubicBezTo>
                    <a:cubicBezTo>
                      <a:pt x="36" y="27"/>
                      <a:pt x="36" y="27"/>
                      <a:pt x="36" y="27"/>
                    </a:cubicBezTo>
                    <a:cubicBezTo>
                      <a:pt x="36" y="27"/>
                      <a:pt x="36" y="27"/>
                      <a:pt x="36" y="27"/>
                    </a:cubicBezTo>
                    <a:cubicBezTo>
                      <a:pt x="36" y="27"/>
                      <a:pt x="36" y="27"/>
                      <a:pt x="36" y="27"/>
                    </a:cubicBezTo>
                    <a:close/>
                    <a:moveTo>
                      <a:pt x="36" y="25"/>
                    </a:moveTo>
                    <a:cubicBezTo>
                      <a:pt x="35" y="25"/>
                      <a:pt x="35" y="25"/>
                      <a:pt x="35" y="25"/>
                    </a:cubicBezTo>
                    <a:cubicBezTo>
                      <a:pt x="35" y="25"/>
                      <a:pt x="35" y="25"/>
                      <a:pt x="35" y="25"/>
                    </a:cubicBezTo>
                    <a:cubicBezTo>
                      <a:pt x="35" y="25"/>
                      <a:pt x="35" y="25"/>
                      <a:pt x="35" y="25"/>
                    </a:cubicBezTo>
                    <a:cubicBezTo>
                      <a:pt x="35" y="24"/>
                      <a:pt x="35" y="24"/>
                      <a:pt x="35" y="24"/>
                    </a:cubicBezTo>
                    <a:cubicBezTo>
                      <a:pt x="35" y="24"/>
                      <a:pt x="35" y="24"/>
                      <a:pt x="35" y="24"/>
                    </a:cubicBezTo>
                    <a:cubicBezTo>
                      <a:pt x="36" y="23"/>
                      <a:pt x="36" y="23"/>
                      <a:pt x="36" y="23"/>
                    </a:cubicBezTo>
                    <a:cubicBezTo>
                      <a:pt x="36" y="24"/>
                      <a:pt x="36" y="24"/>
                      <a:pt x="36" y="24"/>
                    </a:cubicBezTo>
                    <a:cubicBezTo>
                      <a:pt x="37" y="24"/>
                      <a:pt x="37" y="24"/>
                      <a:pt x="37" y="24"/>
                    </a:cubicBezTo>
                    <a:cubicBezTo>
                      <a:pt x="37" y="24"/>
                      <a:pt x="37" y="24"/>
                      <a:pt x="37" y="24"/>
                    </a:cubicBezTo>
                    <a:cubicBezTo>
                      <a:pt x="37" y="25"/>
                      <a:pt x="37" y="25"/>
                      <a:pt x="37" y="25"/>
                    </a:cubicBezTo>
                    <a:cubicBezTo>
                      <a:pt x="37" y="25"/>
                      <a:pt x="37" y="25"/>
                      <a:pt x="37" y="25"/>
                    </a:cubicBezTo>
                    <a:cubicBezTo>
                      <a:pt x="36" y="25"/>
                      <a:pt x="36" y="25"/>
                      <a:pt x="36" y="25"/>
                    </a:cubicBezTo>
                    <a:cubicBezTo>
                      <a:pt x="36" y="25"/>
                      <a:pt x="36" y="25"/>
                      <a:pt x="36" y="25"/>
                    </a:cubicBezTo>
                    <a:close/>
                    <a:moveTo>
                      <a:pt x="38" y="24"/>
                    </a:moveTo>
                    <a:cubicBezTo>
                      <a:pt x="38" y="25"/>
                      <a:pt x="38" y="25"/>
                      <a:pt x="38" y="25"/>
                    </a:cubicBezTo>
                    <a:cubicBezTo>
                      <a:pt x="39" y="25"/>
                      <a:pt x="39" y="25"/>
                      <a:pt x="39" y="25"/>
                    </a:cubicBezTo>
                    <a:cubicBezTo>
                      <a:pt x="39" y="25"/>
                      <a:pt x="39" y="25"/>
                      <a:pt x="39" y="25"/>
                    </a:cubicBezTo>
                    <a:cubicBezTo>
                      <a:pt x="39" y="24"/>
                      <a:pt x="39" y="24"/>
                      <a:pt x="39" y="24"/>
                    </a:cubicBezTo>
                    <a:cubicBezTo>
                      <a:pt x="39" y="24"/>
                      <a:pt x="39" y="24"/>
                      <a:pt x="39" y="24"/>
                    </a:cubicBezTo>
                    <a:cubicBezTo>
                      <a:pt x="39" y="24"/>
                      <a:pt x="39" y="24"/>
                      <a:pt x="39" y="24"/>
                    </a:cubicBezTo>
                    <a:cubicBezTo>
                      <a:pt x="38" y="24"/>
                      <a:pt x="38" y="24"/>
                      <a:pt x="38" y="24"/>
                    </a:cubicBezTo>
                    <a:cubicBezTo>
                      <a:pt x="38" y="24"/>
                      <a:pt x="38" y="24"/>
                      <a:pt x="38" y="24"/>
                    </a:cubicBezTo>
                    <a:close/>
                    <a:moveTo>
                      <a:pt x="39" y="30"/>
                    </a:moveTo>
                    <a:cubicBezTo>
                      <a:pt x="39" y="30"/>
                      <a:pt x="39" y="30"/>
                      <a:pt x="39" y="30"/>
                    </a:cubicBezTo>
                    <a:cubicBezTo>
                      <a:pt x="39" y="29"/>
                      <a:pt x="39" y="29"/>
                      <a:pt x="39" y="29"/>
                    </a:cubicBezTo>
                    <a:cubicBezTo>
                      <a:pt x="39" y="28"/>
                      <a:pt x="39" y="28"/>
                      <a:pt x="39" y="28"/>
                    </a:cubicBezTo>
                    <a:cubicBezTo>
                      <a:pt x="39" y="28"/>
                      <a:pt x="39" y="28"/>
                      <a:pt x="39" y="28"/>
                    </a:cubicBezTo>
                    <a:cubicBezTo>
                      <a:pt x="39" y="27"/>
                      <a:pt x="39" y="27"/>
                      <a:pt x="39" y="27"/>
                    </a:cubicBezTo>
                    <a:cubicBezTo>
                      <a:pt x="38" y="27"/>
                      <a:pt x="38" y="27"/>
                      <a:pt x="38" y="27"/>
                    </a:cubicBezTo>
                    <a:cubicBezTo>
                      <a:pt x="38" y="27"/>
                      <a:pt x="38" y="27"/>
                      <a:pt x="38" y="27"/>
                    </a:cubicBezTo>
                    <a:cubicBezTo>
                      <a:pt x="37" y="27"/>
                      <a:pt x="37" y="27"/>
                      <a:pt x="37" y="27"/>
                    </a:cubicBezTo>
                    <a:cubicBezTo>
                      <a:pt x="36" y="28"/>
                      <a:pt x="36" y="28"/>
                      <a:pt x="36" y="28"/>
                    </a:cubicBezTo>
                    <a:cubicBezTo>
                      <a:pt x="36" y="28"/>
                      <a:pt x="36" y="28"/>
                      <a:pt x="36" y="28"/>
                    </a:cubicBezTo>
                    <a:cubicBezTo>
                      <a:pt x="37" y="29"/>
                      <a:pt x="37" y="29"/>
                      <a:pt x="37" y="29"/>
                    </a:cubicBezTo>
                    <a:cubicBezTo>
                      <a:pt x="37" y="30"/>
                      <a:pt x="37" y="30"/>
                      <a:pt x="37" y="30"/>
                    </a:cubicBezTo>
                    <a:cubicBezTo>
                      <a:pt x="37" y="30"/>
                      <a:pt x="37" y="30"/>
                      <a:pt x="37" y="30"/>
                    </a:cubicBezTo>
                    <a:cubicBezTo>
                      <a:pt x="38" y="30"/>
                      <a:pt x="38" y="30"/>
                      <a:pt x="38" y="30"/>
                    </a:cubicBezTo>
                    <a:cubicBezTo>
                      <a:pt x="39" y="30"/>
                      <a:pt x="39" y="30"/>
                      <a:pt x="39" y="30"/>
                    </a:cubicBezTo>
                    <a:cubicBezTo>
                      <a:pt x="39" y="30"/>
                      <a:pt x="39" y="30"/>
                      <a:pt x="39" y="30"/>
                    </a:cubicBezTo>
                    <a:close/>
                    <a:moveTo>
                      <a:pt x="41" y="29"/>
                    </a:moveTo>
                    <a:cubicBezTo>
                      <a:pt x="41" y="29"/>
                      <a:pt x="41" y="29"/>
                      <a:pt x="41" y="29"/>
                    </a:cubicBezTo>
                    <a:cubicBezTo>
                      <a:pt x="40" y="29"/>
                      <a:pt x="40" y="29"/>
                      <a:pt x="40" y="29"/>
                    </a:cubicBezTo>
                    <a:cubicBezTo>
                      <a:pt x="40" y="28"/>
                      <a:pt x="40" y="28"/>
                      <a:pt x="40" y="28"/>
                    </a:cubicBezTo>
                    <a:cubicBezTo>
                      <a:pt x="41" y="28"/>
                      <a:pt x="41" y="28"/>
                      <a:pt x="41" y="28"/>
                    </a:cubicBezTo>
                    <a:cubicBezTo>
                      <a:pt x="41" y="28"/>
                      <a:pt x="41" y="28"/>
                      <a:pt x="41" y="28"/>
                    </a:cubicBezTo>
                    <a:cubicBezTo>
                      <a:pt x="41" y="27"/>
                      <a:pt x="41" y="27"/>
                      <a:pt x="41" y="27"/>
                    </a:cubicBezTo>
                    <a:cubicBezTo>
                      <a:pt x="42" y="27"/>
                      <a:pt x="42" y="27"/>
                      <a:pt x="42" y="27"/>
                    </a:cubicBezTo>
                    <a:cubicBezTo>
                      <a:pt x="42" y="27"/>
                      <a:pt x="42" y="27"/>
                      <a:pt x="42" y="27"/>
                    </a:cubicBezTo>
                    <a:cubicBezTo>
                      <a:pt x="42" y="27"/>
                      <a:pt x="42" y="27"/>
                      <a:pt x="42" y="27"/>
                    </a:cubicBezTo>
                    <a:cubicBezTo>
                      <a:pt x="42" y="26"/>
                      <a:pt x="42" y="26"/>
                      <a:pt x="42" y="26"/>
                    </a:cubicBezTo>
                    <a:cubicBezTo>
                      <a:pt x="42" y="27"/>
                      <a:pt x="42" y="27"/>
                      <a:pt x="42" y="27"/>
                    </a:cubicBezTo>
                    <a:cubicBezTo>
                      <a:pt x="40" y="26"/>
                      <a:pt x="40" y="26"/>
                      <a:pt x="40" y="26"/>
                    </a:cubicBezTo>
                    <a:cubicBezTo>
                      <a:pt x="40" y="25"/>
                      <a:pt x="40" y="25"/>
                      <a:pt x="40" y="25"/>
                    </a:cubicBezTo>
                    <a:cubicBezTo>
                      <a:pt x="39" y="26"/>
                      <a:pt x="39" y="26"/>
                      <a:pt x="39" y="26"/>
                    </a:cubicBezTo>
                    <a:cubicBezTo>
                      <a:pt x="39" y="26"/>
                      <a:pt x="39" y="26"/>
                      <a:pt x="39" y="26"/>
                    </a:cubicBezTo>
                    <a:cubicBezTo>
                      <a:pt x="39" y="26"/>
                      <a:pt x="39" y="26"/>
                      <a:pt x="39" y="26"/>
                    </a:cubicBezTo>
                    <a:cubicBezTo>
                      <a:pt x="39" y="26"/>
                      <a:pt x="39" y="26"/>
                      <a:pt x="39" y="26"/>
                    </a:cubicBezTo>
                    <a:cubicBezTo>
                      <a:pt x="39" y="27"/>
                      <a:pt x="39" y="27"/>
                      <a:pt x="39" y="27"/>
                    </a:cubicBezTo>
                    <a:cubicBezTo>
                      <a:pt x="39" y="28"/>
                      <a:pt x="39" y="28"/>
                      <a:pt x="39" y="28"/>
                    </a:cubicBezTo>
                    <a:cubicBezTo>
                      <a:pt x="40" y="29"/>
                      <a:pt x="40" y="29"/>
                      <a:pt x="40" y="29"/>
                    </a:cubicBezTo>
                    <a:cubicBezTo>
                      <a:pt x="40" y="29"/>
                      <a:pt x="40" y="29"/>
                      <a:pt x="40" y="29"/>
                    </a:cubicBezTo>
                    <a:cubicBezTo>
                      <a:pt x="41" y="29"/>
                      <a:pt x="41" y="29"/>
                      <a:pt x="41" y="29"/>
                    </a:cubicBezTo>
                    <a:close/>
                    <a:moveTo>
                      <a:pt x="43" y="29"/>
                    </a:moveTo>
                    <a:cubicBezTo>
                      <a:pt x="43" y="30"/>
                      <a:pt x="43" y="30"/>
                      <a:pt x="43" y="30"/>
                    </a:cubicBezTo>
                    <a:cubicBezTo>
                      <a:pt x="43" y="30"/>
                      <a:pt x="43" y="30"/>
                      <a:pt x="43" y="30"/>
                    </a:cubicBezTo>
                    <a:cubicBezTo>
                      <a:pt x="44" y="31"/>
                      <a:pt x="44" y="31"/>
                      <a:pt x="44" y="31"/>
                    </a:cubicBezTo>
                    <a:cubicBezTo>
                      <a:pt x="44" y="31"/>
                      <a:pt x="44" y="31"/>
                      <a:pt x="44" y="31"/>
                    </a:cubicBezTo>
                    <a:cubicBezTo>
                      <a:pt x="45" y="30"/>
                      <a:pt x="45" y="30"/>
                      <a:pt x="45" y="30"/>
                    </a:cubicBezTo>
                    <a:cubicBezTo>
                      <a:pt x="45" y="29"/>
                      <a:pt x="45" y="29"/>
                      <a:pt x="45" y="29"/>
                    </a:cubicBezTo>
                    <a:cubicBezTo>
                      <a:pt x="44" y="29"/>
                      <a:pt x="44" y="29"/>
                      <a:pt x="44" y="29"/>
                    </a:cubicBezTo>
                    <a:cubicBezTo>
                      <a:pt x="43" y="29"/>
                      <a:pt x="43" y="29"/>
                      <a:pt x="43" y="29"/>
                    </a:cubicBezTo>
                    <a:cubicBezTo>
                      <a:pt x="43" y="29"/>
                      <a:pt x="43" y="29"/>
                      <a:pt x="43" y="29"/>
                    </a:cubicBezTo>
                    <a:close/>
                    <a:moveTo>
                      <a:pt x="42" y="31"/>
                    </a:moveTo>
                    <a:cubicBezTo>
                      <a:pt x="42" y="31"/>
                      <a:pt x="42" y="31"/>
                      <a:pt x="42" y="31"/>
                    </a:cubicBezTo>
                    <a:cubicBezTo>
                      <a:pt x="43" y="31"/>
                      <a:pt x="43" y="31"/>
                      <a:pt x="43" y="31"/>
                    </a:cubicBezTo>
                    <a:cubicBezTo>
                      <a:pt x="43" y="31"/>
                      <a:pt x="43" y="31"/>
                      <a:pt x="43" y="31"/>
                    </a:cubicBezTo>
                    <a:cubicBezTo>
                      <a:pt x="44" y="31"/>
                      <a:pt x="44" y="31"/>
                      <a:pt x="44" y="31"/>
                    </a:cubicBezTo>
                    <a:cubicBezTo>
                      <a:pt x="43" y="31"/>
                      <a:pt x="43" y="31"/>
                      <a:pt x="43" y="31"/>
                    </a:cubicBezTo>
                    <a:cubicBezTo>
                      <a:pt x="42" y="31"/>
                      <a:pt x="42" y="31"/>
                      <a:pt x="42" y="31"/>
                    </a:cubicBezTo>
                    <a:close/>
                    <a:moveTo>
                      <a:pt x="43" y="12"/>
                    </a:moveTo>
                    <a:cubicBezTo>
                      <a:pt x="43" y="12"/>
                      <a:pt x="43" y="12"/>
                      <a:pt x="43" y="12"/>
                    </a:cubicBezTo>
                    <a:cubicBezTo>
                      <a:pt x="43" y="12"/>
                      <a:pt x="43" y="12"/>
                      <a:pt x="43" y="12"/>
                    </a:cubicBezTo>
                    <a:cubicBezTo>
                      <a:pt x="44" y="11"/>
                      <a:pt x="44" y="11"/>
                      <a:pt x="44" y="11"/>
                    </a:cubicBezTo>
                    <a:cubicBezTo>
                      <a:pt x="44" y="11"/>
                      <a:pt x="44" y="11"/>
                      <a:pt x="44" y="11"/>
                    </a:cubicBezTo>
                    <a:cubicBezTo>
                      <a:pt x="44" y="12"/>
                      <a:pt x="44" y="12"/>
                      <a:pt x="44" y="12"/>
                    </a:cubicBezTo>
                    <a:cubicBezTo>
                      <a:pt x="45" y="12"/>
                      <a:pt x="45" y="12"/>
                      <a:pt x="45" y="12"/>
                    </a:cubicBezTo>
                    <a:cubicBezTo>
                      <a:pt x="45" y="12"/>
                      <a:pt x="45" y="12"/>
                      <a:pt x="45" y="12"/>
                    </a:cubicBezTo>
                    <a:cubicBezTo>
                      <a:pt x="44" y="12"/>
                      <a:pt x="44" y="12"/>
                      <a:pt x="44" y="12"/>
                    </a:cubicBezTo>
                    <a:cubicBezTo>
                      <a:pt x="44" y="12"/>
                      <a:pt x="44" y="12"/>
                      <a:pt x="44" y="12"/>
                    </a:cubicBezTo>
                    <a:cubicBezTo>
                      <a:pt x="44" y="12"/>
                      <a:pt x="44" y="12"/>
                      <a:pt x="44" y="12"/>
                    </a:cubicBezTo>
                    <a:cubicBezTo>
                      <a:pt x="43" y="12"/>
                      <a:pt x="43" y="12"/>
                      <a:pt x="43" y="12"/>
                    </a:cubicBezTo>
                    <a:cubicBezTo>
                      <a:pt x="43" y="12"/>
                      <a:pt x="43" y="12"/>
                      <a:pt x="43" y="12"/>
                    </a:cubicBezTo>
                    <a:close/>
                    <a:moveTo>
                      <a:pt x="44" y="20"/>
                    </a:moveTo>
                    <a:cubicBezTo>
                      <a:pt x="44" y="19"/>
                      <a:pt x="44" y="19"/>
                      <a:pt x="44" y="19"/>
                    </a:cubicBezTo>
                    <a:cubicBezTo>
                      <a:pt x="44" y="19"/>
                      <a:pt x="44" y="19"/>
                      <a:pt x="44" y="19"/>
                    </a:cubicBezTo>
                    <a:cubicBezTo>
                      <a:pt x="44" y="19"/>
                      <a:pt x="44" y="19"/>
                      <a:pt x="44" y="19"/>
                    </a:cubicBezTo>
                    <a:cubicBezTo>
                      <a:pt x="44" y="19"/>
                      <a:pt x="44" y="19"/>
                      <a:pt x="44" y="19"/>
                    </a:cubicBezTo>
                    <a:cubicBezTo>
                      <a:pt x="44" y="18"/>
                      <a:pt x="44" y="18"/>
                      <a:pt x="44" y="18"/>
                    </a:cubicBezTo>
                    <a:cubicBezTo>
                      <a:pt x="43" y="18"/>
                      <a:pt x="43" y="18"/>
                      <a:pt x="43" y="18"/>
                    </a:cubicBezTo>
                    <a:cubicBezTo>
                      <a:pt x="42" y="18"/>
                      <a:pt x="42" y="18"/>
                      <a:pt x="42" y="18"/>
                    </a:cubicBezTo>
                    <a:cubicBezTo>
                      <a:pt x="42" y="19"/>
                      <a:pt x="42" y="19"/>
                      <a:pt x="42" y="19"/>
                    </a:cubicBezTo>
                    <a:cubicBezTo>
                      <a:pt x="41" y="19"/>
                      <a:pt x="41" y="19"/>
                      <a:pt x="41" y="19"/>
                    </a:cubicBezTo>
                    <a:cubicBezTo>
                      <a:pt x="41" y="20"/>
                      <a:pt x="41" y="20"/>
                      <a:pt x="41" y="20"/>
                    </a:cubicBezTo>
                    <a:cubicBezTo>
                      <a:pt x="42" y="20"/>
                      <a:pt x="42" y="20"/>
                      <a:pt x="42" y="20"/>
                    </a:cubicBezTo>
                    <a:cubicBezTo>
                      <a:pt x="43" y="20"/>
                      <a:pt x="43" y="20"/>
                      <a:pt x="43" y="20"/>
                    </a:cubicBezTo>
                    <a:cubicBezTo>
                      <a:pt x="44" y="20"/>
                      <a:pt x="44" y="20"/>
                      <a:pt x="44" y="20"/>
                    </a:cubicBezTo>
                    <a:close/>
                    <a:moveTo>
                      <a:pt x="45" y="19"/>
                    </a:moveTo>
                    <a:cubicBezTo>
                      <a:pt x="45" y="20"/>
                      <a:pt x="45" y="20"/>
                      <a:pt x="45" y="20"/>
                    </a:cubicBezTo>
                    <a:cubicBezTo>
                      <a:pt x="45" y="20"/>
                      <a:pt x="45" y="20"/>
                      <a:pt x="45" y="20"/>
                    </a:cubicBezTo>
                    <a:cubicBezTo>
                      <a:pt x="44" y="21"/>
                      <a:pt x="44" y="21"/>
                      <a:pt x="44" y="21"/>
                    </a:cubicBezTo>
                    <a:cubicBezTo>
                      <a:pt x="44" y="20"/>
                      <a:pt x="44" y="20"/>
                      <a:pt x="44" y="20"/>
                    </a:cubicBezTo>
                    <a:cubicBezTo>
                      <a:pt x="44" y="20"/>
                      <a:pt x="44" y="20"/>
                      <a:pt x="44" y="20"/>
                    </a:cubicBezTo>
                    <a:cubicBezTo>
                      <a:pt x="43" y="21"/>
                      <a:pt x="43" y="21"/>
                      <a:pt x="43" y="21"/>
                    </a:cubicBezTo>
                    <a:cubicBezTo>
                      <a:pt x="43" y="21"/>
                      <a:pt x="43" y="21"/>
                      <a:pt x="43" y="21"/>
                    </a:cubicBezTo>
                    <a:cubicBezTo>
                      <a:pt x="42" y="21"/>
                      <a:pt x="42" y="21"/>
                      <a:pt x="42" y="21"/>
                    </a:cubicBezTo>
                    <a:cubicBezTo>
                      <a:pt x="42" y="21"/>
                      <a:pt x="42" y="21"/>
                      <a:pt x="42" y="21"/>
                    </a:cubicBezTo>
                    <a:cubicBezTo>
                      <a:pt x="42" y="22"/>
                      <a:pt x="42" y="22"/>
                      <a:pt x="42" y="22"/>
                    </a:cubicBezTo>
                    <a:cubicBezTo>
                      <a:pt x="42" y="22"/>
                      <a:pt x="42" y="22"/>
                      <a:pt x="42" y="22"/>
                    </a:cubicBezTo>
                    <a:cubicBezTo>
                      <a:pt x="42" y="24"/>
                      <a:pt x="42" y="24"/>
                      <a:pt x="42" y="24"/>
                    </a:cubicBezTo>
                    <a:cubicBezTo>
                      <a:pt x="42" y="25"/>
                      <a:pt x="42" y="25"/>
                      <a:pt x="42" y="25"/>
                    </a:cubicBezTo>
                    <a:cubicBezTo>
                      <a:pt x="43" y="26"/>
                      <a:pt x="43" y="26"/>
                      <a:pt x="43" y="26"/>
                    </a:cubicBezTo>
                    <a:cubicBezTo>
                      <a:pt x="44" y="26"/>
                      <a:pt x="44" y="26"/>
                      <a:pt x="44" y="26"/>
                    </a:cubicBezTo>
                    <a:cubicBezTo>
                      <a:pt x="44" y="25"/>
                      <a:pt x="44" y="25"/>
                      <a:pt x="44" y="25"/>
                    </a:cubicBezTo>
                    <a:cubicBezTo>
                      <a:pt x="45" y="25"/>
                      <a:pt x="45" y="25"/>
                      <a:pt x="45" y="25"/>
                    </a:cubicBezTo>
                    <a:cubicBezTo>
                      <a:pt x="46" y="25"/>
                      <a:pt x="46" y="25"/>
                      <a:pt x="46" y="25"/>
                    </a:cubicBezTo>
                    <a:cubicBezTo>
                      <a:pt x="47" y="25"/>
                      <a:pt x="47" y="25"/>
                      <a:pt x="47" y="25"/>
                    </a:cubicBezTo>
                    <a:cubicBezTo>
                      <a:pt x="47" y="24"/>
                      <a:pt x="47" y="24"/>
                      <a:pt x="47" y="24"/>
                    </a:cubicBezTo>
                    <a:cubicBezTo>
                      <a:pt x="46" y="24"/>
                      <a:pt x="46" y="24"/>
                      <a:pt x="46" y="24"/>
                    </a:cubicBezTo>
                    <a:cubicBezTo>
                      <a:pt x="46" y="23"/>
                      <a:pt x="46" y="23"/>
                      <a:pt x="46" y="23"/>
                    </a:cubicBezTo>
                    <a:cubicBezTo>
                      <a:pt x="45" y="23"/>
                      <a:pt x="45" y="23"/>
                      <a:pt x="45" y="23"/>
                    </a:cubicBezTo>
                    <a:cubicBezTo>
                      <a:pt x="45" y="22"/>
                      <a:pt x="45" y="22"/>
                      <a:pt x="45" y="22"/>
                    </a:cubicBezTo>
                    <a:cubicBezTo>
                      <a:pt x="45" y="22"/>
                      <a:pt x="45" y="22"/>
                      <a:pt x="45" y="22"/>
                    </a:cubicBezTo>
                    <a:cubicBezTo>
                      <a:pt x="45" y="22"/>
                      <a:pt x="45" y="22"/>
                      <a:pt x="45" y="22"/>
                    </a:cubicBezTo>
                    <a:cubicBezTo>
                      <a:pt x="46" y="22"/>
                      <a:pt x="46" y="22"/>
                      <a:pt x="46" y="22"/>
                    </a:cubicBezTo>
                    <a:cubicBezTo>
                      <a:pt x="47" y="21"/>
                      <a:pt x="47" y="21"/>
                      <a:pt x="47" y="21"/>
                    </a:cubicBezTo>
                    <a:cubicBezTo>
                      <a:pt x="47" y="21"/>
                      <a:pt x="47" y="21"/>
                      <a:pt x="47" y="21"/>
                    </a:cubicBezTo>
                    <a:cubicBezTo>
                      <a:pt x="46" y="20"/>
                      <a:pt x="46" y="20"/>
                      <a:pt x="46" y="20"/>
                    </a:cubicBezTo>
                    <a:cubicBezTo>
                      <a:pt x="45" y="20"/>
                      <a:pt x="45" y="20"/>
                      <a:pt x="45" y="20"/>
                    </a:cubicBezTo>
                    <a:cubicBezTo>
                      <a:pt x="45" y="19"/>
                      <a:pt x="45" y="19"/>
                      <a:pt x="45" y="19"/>
                    </a:cubicBezTo>
                    <a:close/>
                    <a:moveTo>
                      <a:pt x="48" y="20"/>
                    </a:moveTo>
                    <a:cubicBezTo>
                      <a:pt x="47" y="20"/>
                      <a:pt x="47" y="20"/>
                      <a:pt x="47" y="20"/>
                    </a:cubicBezTo>
                    <a:cubicBezTo>
                      <a:pt x="47" y="20"/>
                      <a:pt x="47" y="20"/>
                      <a:pt x="47" y="20"/>
                    </a:cubicBezTo>
                    <a:cubicBezTo>
                      <a:pt x="47" y="19"/>
                      <a:pt x="47" y="19"/>
                      <a:pt x="47" y="19"/>
                    </a:cubicBezTo>
                    <a:cubicBezTo>
                      <a:pt x="46" y="19"/>
                      <a:pt x="46" y="19"/>
                      <a:pt x="46" y="19"/>
                    </a:cubicBezTo>
                    <a:cubicBezTo>
                      <a:pt x="46" y="19"/>
                      <a:pt x="46" y="19"/>
                      <a:pt x="46" y="19"/>
                    </a:cubicBezTo>
                    <a:cubicBezTo>
                      <a:pt x="46" y="18"/>
                      <a:pt x="46" y="18"/>
                      <a:pt x="46" y="18"/>
                    </a:cubicBezTo>
                    <a:cubicBezTo>
                      <a:pt x="46" y="18"/>
                      <a:pt x="46" y="18"/>
                      <a:pt x="46" y="18"/>
                    </a:cubicBezTo>
                    <a:cubicBezTo>
                      <a:pt x="46" y="17"/>
                      <a:pt x="46" y="17"/>
                      <a:pt x="46" y="17"/>
                    </a:cubicBezTo>
                    <a:cubicBezTo>
                      <a:pt x="46" y="16"/>
                      <a:pt x="46" y="16"/>
                      <a:pt x="46" y="16"/>
                    </a:cubicBezTo>
                    <a:cubicBezTo>
                      <a:pt x="46" y="16"/>
                      <a:pt x="46" y="16"/>
                      <a:pt x="46" y="16"/>
                    </a:cubicBezTo>
                    <a:cubicBezTo>
                      <a:pt x="46" y="15"/>
                      <a:pt x="46" y="15"/>
                      <a:pt x="46" y="15"/>
                    </a:cubicBezTo>
                    <a:cubicBezTo>
                      <a:pt x="47" y="15"/>
                      <a:pt x="47" y="15"/>
                      <a:pt x="47" y="15"/>
                    </a:cubicBezTo>
                    <a:cubicBezTo>
                      <a:pt x="47" y="14"/>
                      <a:pt x="47" y="14"/>
                      <a:pt x="47" y="14"/>
                    </a:cubicBezTo>
                    <a:cubicBezTo>
                      <a:pt x="47" y="14"/>
                      <a:pt x="47" y="14"/>
                      <a:pt x="47" y="14"/>
                    </a:cubicBezTo>
                    <a:cubicBezTo>
                      <a:pt x="47" y="14"/>
                      <a:pt x="47" y="14"/>
                      <a:pt x="47" y="14"/>
                    </a:cubicBezTo>
                    <a:cubicBezTo>
                      <a:pt x="48" y="14"/>
                      <a:pt x="48" y="14"/>
                      <a:pt x="48" y="14"/>
                    </a:cubicBezTo>
                    <a:cubicBezTo>
                      <a:pt x="48" y="14"/>
                      <a:pt x="48" y="14"/>
                      <a:pt x="48" y="14"/>
                    </a:cubicBezTo>
                    <a:cubicBezTo>
                      <a:pt x="49" y="15"/>
                      <a:pt x="49" y="15"/>
                      <a:pt x="49" y="15"/>
                    </a:cubicBezTo>
                    <a:cubicBezTo>
                      <a:pt x="49" y="16"/>
                      <a:pt x="49" y="16"/>
                      <a:pt x="49" y="16"/>
                    </a:cubicBezTo>
                    <a:cubicBezTo>
                      <a:pt x="49" y="16"/>
                      <a:pt x="49" y="16"/>
                      <a:pt x="49" y="16"/>
                    </a:cubicBezTo>
                    <a:cubicBezTo>
                      <a:pt x="49" y="16"/>
                      <a:pt x="49" y="16"/>
                      <a:pt x="49" y="16"/>
                    </a:cubicBezTo>
                    <a:cubicBezTo>
                      <a:pt x="50" y="17"/>
                      <a:pt x="50" y="17"/>
                      <a:pt x="50" y="17"/>
                    </a:cubicBezTo>
                    <a:cubicBezTo>
                      <a:pt x="50" y="17"/>
                      <a:pt x="50" y="17"/>
                      <a:pt x="50" y="17"/>
                    </a:cubicBezTo>
                    <a:cubicBezTo>
                      <a:pt x="50" y="17"/>
                      <a:pt x="50" y="17"/>
                      <a:pt x="50" y="17"/>
                    </a:cubicBezTo>
                    <a:cubicBezTo>
                      <a:pt x="49" y="18"/>
                      <a:pt x="49" y="18"/>
                      <a:pt x="49" y="18"/>
                    </a:cubicBezTo>
                    <a:cubicBezTo>
                      <a:pt x="48" y="18"/>
                      <a:pt x="48" y="18"/>
                      <a:pt x="48" y="18"/>
                    </a:cubicBezTo>
                    <a:cubicBezTo>
                      <a:pt x="48" y="18"/>
                      <a:pt x="48" y="18"/>
                      <a:pt x="48" y="18"/>
                    </a:cubicBezTo>
                    <a:cubicBezTo>
                      <a:pt x="48" y="19"/>
                      <a:pt x="48" y="19"/>
                      <a:pt x="48" y="19"/>
                    </a:cubicBezTo>
                    <a:cubicBezTo>
                      <a:pt x="48" y="20"/>
                      <a:pt x="48" y="20"/>
                      <a:pt x="48" y="20"/>
                    </a:cubicBezTo>
                    <a:cubicBezTo>
                      <a:pt x="48" y="20"/>
                      <a:pt x="48" y="20"/>
                      <a:pt x="48" y="20"/>
                    </a:cubicBezTo>
                    <a:close/>
                    <a:moveTo>
                      <a:pt x="299" y="37"/>
                    </a:moveTo>
                    <a:cubicBezTo>
                      <a:pt x="299" y="37"/>
                      <a:pt x="299" y="37"/>
                      <a:pt x="299" y="37"/>
                    </a:cubicBezTo>
                    <a:cubicBezTo>
                      <a:pt x="300" y="36"/>
                      <a:pt x="300" y="36"/>
                      <a:pt x="300" y="36"/>
                    </a:cubicBezTo>
                    <a:cubicBezTo>
                      <a:pt x="299" y="36"/>
                      <a:pt x="299" y="36"/>
                      <a:pt x="299" y="36"/>
                    </a:cubicBezTo>
                    <a:cubicBezTo>
                      <a:pt x="299" y="36"/>
                      <a:pt x="299" y="36"/>
                      <a:pt x="299" y="36"/>
                    </a:cubicBezTo>
                    <a:cubicBezTo>
                      <a:pt x="299" y="37"/>
                      <a:pt x="299" y="37"/>
                      <a:pt x="299" y="37"/>
                    </a:cubicBezTo>
                    <a:close/>
                    <a:moveTo>
                      <a:pt x="297" y="36"/>
                    </a:moveTo>
                    <a:cubicBezTo>
                      <a:pt x="297" y="36"/>
                      <a:pt x="297" y="36"/>
                      <a:pt x="297" y="36"/>
                    </a:cubicBezTo>
                    <a:cubicBezTo>
                      <a:pt x="298" y="36"/>
                      <a:pt x="298" y="36"/>
                      <a:pt x="298" y="36"/>
                    </a:cubicBezTo>
                    <a:cubicBezTo>
                      <a:pt x="297" y="36"/>
                      <a:pt x="297" y="36"/>
                      <a:pt x="297" y="36"/>
                    </a:cubicBezTo>
                    <a:cubicBezTo>
                      <a:pt x="297" y="36"/>
                      <a:pt x="297" y="36"/>
                      <a:pt x="297" y="36"/>
                    </a:cubicBezTo>
                    <a:cubicBezTo>
                      <a:pt x="297" y="36"/>
                      <a:pt x="297" y="36"/>
                      <a:pt x="297" y="36"/>
                    </a:cubicBezTo>
                    <a:close/>
                    <a:moveTo>
                      <a:pt x="295" y="37"/>
                    </a:moveTo>
                    <a:cubicBezTo>
                      <a:pt x="295" y="37"/>
                      <a:pt x="295" y="37"/>
                      <a:pt x="295" y="37"/>
                    </a:cubicBezTo>
                    <a:cubicBezTo>
                      <a:pt x="295" y="37"/>
                      <a:pt x="295" y="37"/>
                      <a:pt x="295" y="37"/>
                    </a:cubicBezTo>
                    <a:cubicBezTo>
                      <a:pt x="295" y="36"/>
                      <a:pt x="295" y="36"/>
                      <a:pt x="295" y="36"/>
                    </a:cubicBezTo>
                    <a:cubicBezTo>
                      <a:pt x="295" y="36"/>
                      <a:pt x="295" y="36"/>
                      <a:pt x="295" y="36"/>
                    </a:cubicBezTo>
                    <a:cubicBezTo>
                      <a:pt x="294" y="37"/>
                      <a:pt x="294" y="37"/>
                      <a:pt x="294" y="37"/>
                    </a:cubicBezTo>
                    <a:cubicBezTo>
                      <a:pt x="295" y="37"/>
                      <a:pt x="295" y="37"/>
                      <a:pt x="295" y="37"/>
                    </a:cubicBezTo>
                    <a:close/>
                    <a:moveTo>
                      <a:pt x="346" y="99"/>
                    </a:moveTo>
                    <a:cubicBezTo>
                      <a:pt x="345" y="99"/>
                      <a:pt x="345" y="99"/>
                      <a:pt x="345" y="99"/>
                    </a:cubicBezTo>
                    <a:cubicBezTo>
                      <a:pt x="346" y="100"/>
                      <a:pt x="346" y="100"/>
                      <a:pt x="346" y="100"/>
                    </a:cubicBezTo>
                    <a:cubicBezTo>
                      <a:pt x="346" y="100"/>
                      <a:pt x="346" y="100"/>
                      <a:pt x="346" y="100"/>
                    </a:cubicBezTo>
                    <a:cubicBezTo>
                      <a:pt x="346" y="99"/>
                      <a:pt x="346" y="99"/>
                      <a:pt x="346" y="99"/>
                    </a:cubicBezTo>
                    <a:cubicBezTo>
                      <a:pt x="346" y="99"/>
                      <a:pt x="346" y="99"/>
                      <a:pt x="346" y="99"/>
                    </a:cubicBezTo>
                    <a:cubicBezTo>
                      <a:pt x="346" y="99"/>
                      <a:pt x="346" y="99"/>
                      <a:pt x="346" y="99"/>
                    </a:cubicBezTo>
                    <a:close/>
                    <a:moveTo>
                      <a:pt x="345" y="98"/>
                    </a:moveTo>
                    <a:cubicBezTo>
                      <a:pt x="345" y="99"/>
                      <a:pt x="345" y="99"/>
                      <a:pt x="345" y="99"/>
                    </a:cubicBezTo>
                    <a:cubicBezTo>
                      <a:pt x="346" y="99"/>
                      <a:pt x="346" y="99"/>
                      <a:pt x="346" y="99"/>
                    </a:cubicBezTo>
                    <a:cubicBezTo>
                      <a:pt x="346" y="98"/>
                      <a:pt x="346" y="98"/>
                      <a:pt x="346" y="98"/>
                    </a:cubicBezTo>
                    <a:cubicBezTo>
                      <a:pt x="345" y="98"/>
                      <a:pt x="345" y="98"/>
                      <a:pt x="345" y="98"/>
                    </a:cubicBezTo>
                    <a:cubicBezTo>
                      <a:pt x="345" y="98"/>
                      <a:pt x="345" y="98"/>
                      <a:pt x="345" y="98"/>
                    </a:cubicBezTo>
                    <a:cubicBezTo>
                      <a:pt x="345" y="98"/>
                      <a:pt x="345" y="98"/>
                      <a:pt x="345" y="98"/>
                    </a:cubicBezTo>
                    <a:close/>
                    <a:moveTo>
                      <a:pt x="55" y="63"/>
                    </a:moveTo>
                    <a:cubicBezTo>
                      <a:pt x="55" y="63"/>
                      <a:pt x="55" y="63"/>
                      <a:pt x="55" y="63"/>
                    </a:cubicBezTo>
                    <a:cubicBezTo>
                      <a:pt x="55" y="62"/>
                      <a:pt x="55" y="62"/>
                      <a:pt x="55" y="62"/>
                    </a:cubicBezTo>
                    <a:cubicBezTo>
                      <a:pt x="56" y="62"/>
                      <a:pt x="56" y="62"/>
                      <a:pt x="56" y="62"/>
                    </a:cubicBezTo>
                    <a:cubicBezTo>
                      <a:pt x="56" y="61"/>
                      <a:pt x="56" y="61"/>
                      <a:pt x="56" y="61"/>
                    </a:cubicBezTo>
                    <a:cubicBezTo>
                      <a:pt x="56" y="61"/>
                      <a:pt x="56" y="61"/>
                      <a:pt x="56" y="61"/>
                    </a:cubicBezTo>
                    <a:cubicBezTo>
                      <a:pt x="55" y="62"/>
                      <a:pt x="55" y="62"/>
                      <a:pt x="55" y="62"/>
                    </a:cubicBezTo>
                    <a:cubicBezTo>
                      <a:pt x="55" y="62"/>
                      <a:pt x="55" y="62"/>
                      <a:pt x="55" y="62"/>
                    </a:cubicBezTo>
                    <a:cubicBezTo>
                      <a:pt x="55" y="62"/>
                      <a:pt x="55" y="62"/>
                      <a:pt x="55" y="62"/>
                    </a:cubicBezTo>
                    <a:cubicBezTo>
                      <a:pt x="55" y="63"/>
                      <a:pt x="55" y="63"/>
                      <a:pt x="55" y="63"/>
                    </a:cubicBezTo>
                    <a:close/>
                    <a:moveTo>
                      <a:pt x="51" y="81"/>
                    </a:moveTo>
                    <a:cubicBezTo>
                      <a:pt x="52" y="81"/>
                      <a:pt x="52" y="81"/>
                      <a:pt x="52" y="81"/>
                    </a:cubicBezTo>
                    <a:cubicBezTo>
                      <a:pt x="53" y="81"/>
                      <a:pt x="53" y="81"/>
                      <a:pt x="53" y="81"/>
                    </a:cubicBezTo>
                    <a:cubicBezTo>
                      <a:pt x="54" y="81"/>
                      <a:pt x="54" y="81"/>
                      <a:pt x="54" y="81"/>
                    </a:cubicBezTo>
                    <a:cubicBezTo>
                      <a:pt x="54" y="81"/>
                      <a:pt x="54" y="81"/>
                      <a:pt x="54" y="81"/>
                    </a:cubicBezTo>
                    <a:cubicBezTo>
                      <a:pt x="55" y="81"/>
                      <a:pt x="55" y="81"/>
                      <a:pt x="55" y="81"/>
                    </a:cubicBezTo>
                    <a:cubicBezTo>
                      <a:pt x="55" y="81"/>
                      <a:pt x="55" y="81"/>
                      <a:pt x="55" y="81"/>
                    </a:cubicBezTo>
                    <a:cubicBezTo>
                      <a:pt x="56" y="81"/>
                      <a:pt x="56" y="81"/>
                      <a:pt x="56" y="81"/>
                    </a:cubicBezTo>
                    <a:cubicBezTo>
                      <a:pt x="55" y="81"/>
                      <a:pt x="55" y="81"/>
                      <a:pt x="55" y="81"/>
                    </a:cubicBezTo>
                    <a:cubicBezTo>
                      <a:pt x="55" y="80"/>
                      <a:pt x="55" y="80"/>
                      <a:pt x="55" y="80"/>
                    </a:cubicBezTo>
                    <a:cubicBezTo>
                      <a:pt x="56" y="80"/>
                      <a:pt x="56" y="80"/>
                      <a:pt x="56" y="80"/>
                    </a:cubicBezTo>
                    <a:cubicBezTo>
                      <a:pt x="56" y="81"/>
                      <a:pt x="56" y="81"/>
                      <a:pt x="56" y="81"/>
                    </a:cubicBezTo>
                    <a:cubicBezTo>
                      <a:pt x="56" y="81"/>
                      <a:pt x="56" y="81"/>
                      <a:pt x="56" y="81"/>
                    </a:cubicBezTo>
                    <a:cubicBezTo>
                      <a:pt x="57" y="81"/>
                      <a:pt x="57" y="81"/>
                      <a:pt x="57" y="81"/>
                    </a:cubicBezTo>
                    <a:cubicBezTo>
                      <a:pt x="57" y="81"/>
                      <a:pt x="57" y="81"/>
                      <a:pt x="57" y="81"/>
                    </a:cubicBezTo>
                    <a:cubicBezTo>
                      <a:pt x="58" y="81"/>
                      <a:pt x="58" y="81"/>
                      <a:pt x="58" y="81"/>
                    </a:cubicBezTo>
                    <a:cubicBezTo>
                      <a:pt x="58" y="80"/>
                      <a:pt x="58" y="80"/>
                      <a:pt x="58" y="80"/>
                    </a:cubicBezTo>
                    <a:cubicBezTo>
                      <a:pt x="58" y="79"/>
                      <a:pt x="58" y="79"/>
                      <a:pt x="58" y="79"/>
                    </a:cubicBezTo>
                    <a:cubicBezTo>
                      <a:pt x="59" y="79"/>
                      <a:pt x="59" y="79"/>
                      <a:pt x="59" y="79"/>
                    </a:cubicBezTo>
                    <a:cubicBezTo>
                      <a:pt x="59" y="78"/>
                      <a:pt x="59" y="78"/>
                      <a:pt x="59" y="78"/>
                    </a:cubicBezTo>
                    <a:cubicBezTo>
                      <a:pt x="58" y="78"/>
                      <a:pt x="58" y="78"/>
                      <a:pt x="58" y="78"/>
                    </a:cubicBezTo>
                    <a:cubicBezTo>
                      <a:pt x="58" y="77"/>
                      <a:pt x="58" y="77"/>
                      <a:pt x="58" y="77"/>
                    </a:cubicBezTo>
                    <a:cubicBezTo>
                      <a:pt x="57" y="77"/>
                      <a:pt x="57" y="77"/>
                      <a:pt x="57" y="77"/>
                    </a:cubicBezTo>
                    <a:cubicBezTo>
                      <a:pt x="57" y="77"/>
                      <a:pt x="57" y="77"/>
                      <a:pt x="57" y="77"/>
                    </a:cubicBezTo>
                    <a:cubicBezTo>
                      <a:pt x="57" y="77"/>
                      <a:pt x="57" y="77"/>
                      <a:pt x="57" y="77"/>
                    </a:cubicBezTo>
                    <a:cubicBezTo>
                      <a:pt x="57" y="77"/>
                      <a:pt x="57" y="77"/>
                      <a:pt x="57" y="77"/>
                    </a:cubicBezTo>
                    <a:cubicBezTo>
                      <a:pt x="58" y="77"/>
                      <a:pt x="58" y="77"/>
                      <a:pt x="58" y="77"/>
                    </a:cubicBezTo>
                    <a:cubicBezTo>
                      <a:pt x="58" y="77"/>
                      <a:pt x="58" y="77"/>
                      <a:pt x="58" y="77"/>
                    </a:cubicBezTo>
                    <a:cubicBezTo>
                      <a:pt x="58" y="77"/>
                      <a:pt x="58" y="77"/>
                      <a:pt x="58" y="77"/>
                    </a:cubicBezTo>
                    <a:cubicBezTo>
                      <a:pt x="58" y="77"/>
                      <a:pt x="58" y="77"/>
                      <a:pt x="58" y="77"/>
                    </a:cubicBezTo>
                    <a:cubicBezTo>
                      <a:pt x="59" y="78"/>
                      <a:pt x="59" y="78"/>
                      <a:pt x="59" y="78"/>
                    </a:cubicBezTo>
                    <a:cubicBezTo>
                      <a:pt x="59" y="77"/>
                      <a:pt x="59" y="77"/>
                      <a:pt x="59" y="77"/>
                    </a:cubicBezTo>
                    <a:cubicBezTo>
                      <a:pt x="59" y="76"/>
                      <a:pt x="59" y="76"/>
                      <a:pt x="59" y="76"/>
                    </a:cubicBezTo>
                    <a:cubicBezTo>
                      <a:pt x="58" y="76"/>
                      <a:pt x="58" y="76"/>
                      <a:pt x="58" y="76"/>
                    </a:cubicBezTo>
                    <a:cubicBezTo>
                      <a:pt x="57" y="75"/>
                      <a:pt x="57" y="75"/>
                      <a:pt x="57" y="75"/>
                    </a:cubicBezTo>
                    <a:cubicBezTo>
                      <a:pt x="58" y="74"/>
                      <a:pt x="58" y="74"/>
                      <a:pt x="58" y="74"/>
                    </a:cubicBezTo>
                    <a:cubicBezTo>
                      <a:pt x="58" y="75"/>
                      <a:pt x="58" y="75"/>
                      <a:pt x="58" y="75"/>
                    </a:cubicBezTo>
                    <a:cubicBezTo>
                      <a:pt x="58" y="75"/>
                      <a:pt x="58" y="75"/>
                      <a:pt x="58" y="75"/>
                    </a:cubicBezTo>
                    <a:cubicBezTo>
                      <a:pt x="59" y="76"/>
                      <a:pt x="59" y="76"/>
                      <a:pt x="59" y="76"/>
                    </a:cubicBezTo>
                    <a:cubicBezTo>
                      <a:pt x="59" y="76"/>
                      <a:pt x="59" y="76"/>
                      <a:pt x="59" y="76"/>
                    </a:cubicBezTo>
                    <a:cubicBezTo>
                      <a:pt x="59" y="75"/>
                      <a:pt x="59" y="75"/>
                      <a:pt x="59" y="75"/>
                    </a:cubicBezTo>
                    <a:cubicBezTo>
                      <a:pt x="59" y="75"/>
                      <a:pt x="59" y="75"/>
                      <a:pt x="59" y="75"/>
                    </a:cubicBezTo>
                    <a:cubicBezTo>
                      <a:pt x="59" y="75"/>
                      <a:pt x="59" y="75"/>
                      <a:pt x="59" y="75"/>
                    </a:cubicBezTo>
                    <a:cubicBezTo>
                      <a:pt x="59" y="74"/>
                      <a:pt x="59" y="74"/>
                      <a:pt x="59" y="74"/>
                    </a:cubicBezTo>
                    <a:cubicBezTo>
                      <a:pt x="59" y="74"/>
                      <a:pt x="59" y="74"/>
                      <a:pt x="59" y="74"/>
                    </a:cubicBezTo>
                    <a:cubicBezTo>
                      <a:pt x="59" y="73"/>
                      <a:pt x="59" y="73"/>
                      <a:pt x="59" y="73"/>
                    </a:cubicBezTo>
                    <a:cubicBezTo>
                      <a:pt x="59" y="73"/>
                      <a:pt x="59" y="73"/>
                      <a:pt x="59" y="73"/>
                    </a:cubicBezTo>
                    <a:cubicBezTo>
                      <a:pt x="58" y="72"/>
                      <a:pt x="58" y="72"/>
                      <a:pt x="58" y="72"/>
                    </a:cubicBezTo>
                    <a:cubicBezTo>
                      <a:pt x="59" y="72"/>
                      <a:pt x="59" y="72"/>
                      <a:pt x="59" y="72"/>
                    </a:cubicBezTo>
                    <a:cubicBezTo>
                      <a:pt x="59" y="72"/>
                      <a:pt x="59" y="72"/>
                      <a:pt x="59" y="72"/>
                    </a:cubicBezTo>
                    <a:cubicBezTo>
                      <a:pt x="60" y="72"/>
                      <a:pt x="60" y="72"/>
                      <a:pt x="60" y="72"/>
                    </a:cubicBezTo>
                    <a:cubicBezTo>
                      <a:pt x="60" y="72"/>
                      <a:pt x="60" y="72"/>
                      <a:pt x="60" y="72"/>
                    </a:cubicBezTo>
                    <a:cubicBezTo>
                      <a:pt x="60" y="71"/>
                      <a:pt x="60" y="71"/>
                      <a:pt x="60" y="71"/>
                    </a:cubicBezTo>
                    <a:cubicBezTo>
                      <a:pt x="59" y="71"/>
                      <a:pt x="59" y="71"/>
                      <a:pt x="59" y="71"/>
                    </a:cubicBezTo>
                    <a:cubicBezTo>
                      <a:pt x="59" y="71"/>
                      <a:pt x="59" y="71"/>
                      <a:pt x="59" y="71"/>
                    </a:cubicBezTo>
                    <a:cubicBezTo>
                      <a:pt x="60" y="71"/>
                      <a:pt x="60" y="71"/>
                      <a:pt x="60" y="71"/>
                    </a:cubicBezTo>
                    <a:cubicBezTo>
                      <a:pt x="60" y="71"/>
                      <a:pt x="60" y="71"/>
                      <a:pt x="60" y="71"/>
                    </a:cubicBezTo>
                    <a:cubicBezTo>
                      <a:pt x="61" y="71"/>
                      <a:pt x="61" y="71"/>
                      <a:pt x="61" y="71"/>
                    </a:cubicBezTo>
                    <a:cubicBezTo>
                      <a:pt x="61" y="71"/>
                      <a:pt x="61" y="71"/>
                      <a:pt x="61" y="71"/>
                    </a:cubicBezTo>
                    <a:cubicBezTo>
                      <a:pt x="61" y="71"/>
                      <a:pt x="61" y="71"/>
                      <a:pt x="61" y="71"/>
                    </a:cubicBezTo>
                    <a:cubicBezTo>
                      <a:pt x="61" y="70"/>
                      <a:pt x="61" y="70"/>
                      <a:pt x="61" y="70"/>
                    </a:cubicBezTo>
                    <a:cubicBezTo>
                      <a:pt x="61" y="70"/>
                      <a:pt x="61" y="70"/>
                      <a:pt x="61" y="70"/>
                    </a:cubicBezTo>
                    <a:cubicBezTo>
                      <a:pt x="61" y="70"/>
                      <a:pt x="61" y="70"/>
                      <a:pt x="61" y="70"/>
                    </a:cubicBezTo>
                    <a:cubicBezTo>
                      <a:pt x="62" y="70"/>
                      <a:pt x="62" y="70"/>
                      <a:pt x="62" y="70"/>
                    </a:cubicBezTo>
                    <a:cubicBezTo>
                      <a:pt x="62" y="70"/>
                      <a:pt x="62" y="70"/>
                      <a:pt x="62" y="70"/>
                    </a:cubicBezTo>
                    <a:cubicBezTo>
                      <a:pt x="62" y="69"/>
                      <a:pt x="62" y="69"/>
                      <a:pt x="62" y="69"/>
                    </a:cubicBezTo>
                    <a:cubicBezTo>
                      <a:pt x="62" y="69"/>
                      <a:pt x="62" y="69"/>
                      <a:pt x="62" y="69"/>
                    </a:cubicBezTo>
                    <a:cubicBezTo>
                      <a:pt x="63" y="69"/>
                      <a:pt x="63" y="69"/>
                      <a:pt x="63" y="69"/>
                    </a:cubicBezTo>
                    <a:cubicBezTo>
                      <a:pt x="63" y="68"/>
                      <a:pt x="63" y="68"/>
                      <a:pt x="63" y="68"/>
                    </a:cubicBezTo>
                    <a:cubicBezTo>
                      <a:pt x="62" y="68"/>
                      <a:pt x="62" y="68"/>
                      <a:pt x="62" y="68"/>
                    </a:cubicBezTo>
                    <a:cubicBezTo>
                      <a:pt x="62" y="68"/>
                      <a:pt x="62" y="68"/>
                      <a:pt x="62" y="68"/>
                    </a:cubicBezTo>
                    <a:cubicBezTo>
                      <a:pt x="62" y="67"/>
                      <a:pt x="62" y="67"/>
                      <a:pt x="62" y="67"/>
                    </a:cubicBezTo>
                    <a:cubicBezTo>
                      <a:pt x="63" y="68"/>
                      <a:pt x="63" y="68"/>
                      <a:pt x="63" y="68"/>
                    </a:cubicBezTo>
                    <a:cubicBezTo>
                      <a:pt x="63" y="67"/>
                      <a:pt x="63" y="67"/>
                      <a:pt x="63" y="67"/>
                    </a:cubicBezTo>
                    <a:cubicBezTo>
                      <a:pt x="64" y="66"/>
                      <a:pt x="64" y="66"/>
                      <a:pt x="64" y="66"/>
                    </a:cubicBezTo>
                    <a:cubicBezTo>
                      <a:pt x="64" y="66"/>
                      <a:pt x="64" y="66"/>
                      <a:pt x="64" y="66"/>
                    </a:cubicBezTo>
                    <a:cubicBezTo>
                      <a:pt x="64" y="65"/>
                      <a:pt x="64" y="65"/>
                      <a:pt x="64" y="65"/>
                    </a:cubicBezTo>
                    <a:cubicBezTo>
                      <a:pt x="64" y="65"/>
                      <a:pt x="64" y="65"/>
                      <a:pt x="64" y="65"/>
                    </a:cubicBezTo>
                    <a:cubicBezTo>
                      <a:pt x="65" y="64"/>
                      <a:pt x="65" y="64"/>
                      <a:pt x="65" y="64"/>
                    </a:cubicBezTo>
                    <a:cubicBezTo>
                      <a:pt x="66" y="63"/>
                      <a:pt x="66" y="63"/>
                      <a:pt x="66" y="63"/>
                    </a:cubicBezTo>
                    <a:cubicBezTo>
                      <a:pt x="66" y="62"/>
                      <a:pt x="66" y="62"/>
                      <a:pt x="66" y="62"/>
                    </a:cubicBezTo>
                    <a:cubicBezTo>
                      <a:pt x="67" y="62"/>
                      <a:pt x="67" y="62"/>
                      <a:pt x="67" y="62"/>
                    </a:cubicBezTo>
                    <a:cubicBezTo>
                      <a:pt x="68" y="61"/>
                      <a:pt x="68" y="61"/>
                      <a:pt x="68" y="61"/>
                    </a:cubicBezTo>
                    <a:cubicBezTo>
                      <a:pt x="69" y="60"/>
                      <a:pt x="69" y="60"/>
                      <a:pt x="69" y="60"/>
                    </a:cubicBezTo>
                    <a:cubicBezTo>
                      <a:pt x="70" y="59"/>
                      <a:pt x="70" y="59"/>
                      <a:pt x="70" y="59"/>
                    </a:cubicBezTo>
                    <a:cubicBezTo>
                      <a:pt x="70" y="59"/>
                      <a:pt x="70" y="59"/>
                      <a:pt x="70" y="59"/>
                    </a:cubicBezTo>
                    <a:cubicBezTo>
                      <a:pt x="71" y="58"/>
                      <a:pt x="71" y="58"/>
                      <a:pt x="71" y="58"/>
                    </a:cubicBezTo>
                    <a:cubicBezTo>
                      <a:pt x="72" y="58"/>
                      <a:pt x="72" y="58"/>
                      <a:pt x="72" y="58"/>
                    </a:cubicBezTo>
                    <a:cubicBezTo>
                      <a:pt x="72" y="58"/>
                      <a:pt x="72" y="58"/>
                      <a:pt x="72" y="58"/>
                    </a:cubicBezTo>
                    <a:cubicBezTo>
                      <a:pt x="73" y="57"/>
                      <a:pt x="73" y="57"/>
                      <a:pt x="73" y="57"/>
                    </a:cubicBezTo>
                    <a:cubicBezTo>
                      <a:pt x="74" y="56"/>
                      <a:pt x="74" y="56"/>
                      <a:pt x="74" y="56"/>
                    </a:cubicBezTo>
                    <a:cubicBezTo>
                      <a:pt x="74" y="56"/>
                      <a:pt x="74" y="56"/>
                      <a:pt x="74" y="56"/>
                    </a:cubicBezTo>
                    <a:cubicBezTo>
                      <a:pt x="74" y="56"/>
                      <a:pt x="74" y="56"/>
                      <a:pt x="74" y="56"/>
                    </a:cubicBezTo>
                    <a:cubicBezTo>
                      <a:pt x="74" y="56"/>
                      <a:pt x="74" y="56"/>
                      <a:pt x="74" y="56"/>
                    </a:cubicBezTo>
                    <a:cubicBezTo>
                      <a:pt x="74" y="56"/>
                      <a:pt x="74" y="56"/>
                      <a:pt x="74" y="56"/>
                    </a:cubicBezTo>
                    <a:cubicBezTo>
                      <a:pt x="74" y="55"/>
                      <a:pt x="74" y="55"/>
                      <a:pt x="74" y="55"/>
                    </a:cubicBezTo>
                    <a:cubicBezTo>
                      <a:pt x="74" y="55"/>
                      <a:pt x="74" y="55"/>
                      <a:pt x="74" y="55"/>
                    </a:cubicBezTo>
                    <a:cubicBezTo>
                      <a:pt x="74" y="54"/>
                      <a:pt x="74" y="54"/>
                      <a:pt x="74" y="54"/>
                    </a:cubicBezTo>
                    <a:cubicBezTo>
                      <a:pt x="74" y="54"/>
                      <a:pt x="74" y="54"/>
                      <a:pt x="74" y="54"/>
                    </a:cubicBezTo>
                    <a:cubicBezTo>
                      <a:pt x="74" y="54"/>
                      <a:pt x="74" y="54"/>
                      <a:pt x="74" y="54"/>
                    </a:cubicBezTo>
                    <a:cubicBezTo>
                      <a:pt x="74" y="53"/>
                      <a:pt x="74" y="53"/>
                      <a:pt x="74" y="53"/>
                    </a:cubicBezTo>
                    <a:cubicBezTo>
                      <a:pt x="74" y="52"/>
                      <a:pt x="74" y="52"/>
                      <a:pt x="74" y="52"/>
                    </a:cubicBezTo>
                    <a:cubicBezTo>
                      <a:pt x="74" y="52"/>
                      <a:pt x="74" y="52"/>
                      <a:pt x="74" y="52"/>
                    </a:cubicBezTo>
                    <a:cubicBezTo>
                      <a:pt x="73" y="52"/>
                      <a:pt x="73" y="52"/>
                      <a:pt x="73" y="52"/>
                    </a:cubicBezTo>
                    <a:cubicBezTo>
                      <a:pt x="73" y="51"/>
                      <a:pt x="73" y="51"/>
                      <a:pt x="73" y="51"/>
                    </a:cubicBezTo>
                    <a:cubicBezTo>
                      <a:pt x="72" y="51"/>
                      <a:pt x="72" y="51"/>
                      <a:pt x="72" y="51"/>
                    </a:cubicBezTo>
                    <a:cubicBezTo>
                      <a:pt x="72" y="51"/>
                      <a:pt x="72" y="51"/>
                      <a:pt x="72" y="51"/>
                    </a:cubicBezTo>
                    <a:cubicBezTo>
                      <a:pt x="72" y="50"/>
                      <a:pt x="72" y="50"/>
                      <a:pt x="72" y="50"/>
                    </a:cubicBezTo>
                    <a:cubicBezTo>
                      <a:pt x="72" y="50"/>
                      <a:pt x="72" y="50"/>
                      <a:pt x="72" y="50"/>
                    </a:cubicBezTo>
                    <a:cubicBezTo>
                      <a:pt x="71" y="51"/>
                      <a:pt x="71" y="51"/>
                      <a:pt x="71" y="51"/>
                    </a:cubicBezTo>
                    <a:cubicBezTo>
                      <a:pt x="71" y="51"/>
                      <a:pt x="71" y="51"/>
                      <a:pt x="71" y="51"/>
                    </a:cubicBezTo>
                    <a:cubicBezTo>
                      <a:pt x="71" y="51"/>
                      <a:pt x="71" y="51"/>
                      <a:pt x="71" y="51"/>
                    </a:cubicBezTo>
                    <a:cubicBezTo>
                      <a:pt x="70" y="51"/>
                      <a:pt x="70" y="51"/>
                      <a:pt x="70" y="51"/>
                    </a:cubicBezTo>
                    <a:cubicBezTo>
                      <a:pt x="70" y="51"/>
                      <a:pt x="70" y="51"/>
                      <a:pt x="70" y="51"/>
                    </a:cubicBezTo>
                    <a:cubicBezTo>
                      <a:pt x="69" y="51"/>
                      <a:pt x="69" y="51"/>
                      <a:pt x="69" y="51"/>
                    </a:cubicBezTo>
                    <a:cubicBezTo>
                      <a:pt x="69" y="52"/>
                      <a:pt x="69" y="52"/>
                      <a:pt x="69" y="52"/>
                    </a:cubicBezTo>
                    <a:cubicBezTo>
                      <a:pt x="69" y="52"/>
                      <a:pt x="69" y="52"/>
                      <a:pt x="69" y="52"/>
                    </a:cubicBezTo>
                    <a:cubicBezTo>
                      <a:pt x="68" y="52"/>
                      <a:pt x="68" y="52"/>
                      <a:pt x="68" y="52"/>
                    </a:cubicBezTo>
                    <a:cubicBezTo>
                      <a:pt x="68" y="52"/>
                      <a:pt x="68" y="52"/>
                      <a:pt x="68" y="52"/>
                    </a:cubicBezTo>
                    <a:cubicBezTo>
                      <a:pt x="68" y="53"/>
                      <a:pt x="68" y="53"/>
                      <a:pt x="68" y="53"/>
                    </a:cubicBezTo>
                    <a:cubicBezTo>
                      <a:pt x="67" y="53"/>
                      <a:pt x="67" y="53"/>
                      <a:pt x="67" y="53"/>
                    </a:cubicBezTo>
                    <a:cubicBezTo>
                      <a:pt x="67" y="54"/>
                      <a:pt x="67" y="54"/>
                      <a:pt x="67" y="54"/>
                    </a:cubicBezTo>
                    <a:cubicBezTo>
                      <a:pt x="68" y="54"/>
                      <a:pt x="68" y="54"/>
                      <a:pt x="68" y="54"/>
                    </a:cubicBezTo>
                    <a:cubicBezTo>
                      <a:pt x="68" y="55"/>
                      <a:pt x="68" y="55"/>
                      <a:pt x="68" y="55"/>
                    </a:cubicBezTo>
                    <a:cubicBezTo>
                      <a:pt x="67" y="55"/>
                      <a:pt x="67" y="55"/>
                      <a:pt x="67" y="55"/>
                    </a:cubicBezTo>
                    <a:cubicBezTo>
                      <a:pt x="67" y="55"/>
                      <a:pt x="67" y="55"/>
                      <a:pt x="67" y="55"/>
                    </a:cubicBezTo>
                    <a:cubicBezTo>
                      <a:pt x="67" y="55"/>
                      <a:pt x="67" y="55"/>
                      <a:pt x="67" y="55"/>
                    </a:cubicBezTo>
                    <a:cubicBezTo>
                      <a:pt x="67" y="55"/>
                      <a:pt x="67" y="55"/>
                      <a:pt x="67" y="55"/>
                    </a:cubicBezTo>
                    <a:cubicBezTo>
                      <a:pt x="66" y="56"/>
                      <a:pt x="66" y="56"/>
                      <a:pt x="66" y="56"/>
                    </a:cubicBezTo>
                    <a:cubicBezTo>
                      <a:pt x="65" y="57"/>
                      <a:pt x="65" y="57"/>
                      <a:pt x="65" y="57"/>
                    </a:cubicBezTo>
                    <a:cubicBezTo>
                      <a:pt x="65" y="57"/>
                      <a:pt x="65" y="57"/>
                      <a:pt x="65" y="57"/>
                    </a:cubicBezTo>
                    <a:cubicBezTo>
                      <a:pt x="65" y="57"/>
                      <a:pt x="65" y="57"/>
                      <a:pt x="65" y="57"/>
                    </a:cubicBezTo>
                    <a:cubicBezTo>
                      <a:pt x="64" y="57"/>
                      <a:pt x="64" y="57"/>
                      <a:pt x="64" y="57"/>
                    </a:cubicBezTo>
                    <a:cubicBezTo>
                      <a:pt x="64" y="57"/>
                      <a:pt x="64" y="57"/>
                      <a:pt x="64" y="57"/>
                    </a:cubicBezTo>
                    <a:cubicBezTo>
                      <a:pt x="63" y="58"/>
                      <a:pt x="63" y="58"/>
                      <a:pt x="63" y="58"/>
                    </a:cubicBezTo>
                    <a:cubicBezTo>
                      <a:pt x="63" y="58"/>
                      <a:pt x="63" y="58"/>
                      <a:pt x="63" y="58"/>
                    </a:cubicBezTo>
                    <a:cubicBezTo>
                      <a:pt x="63" y="58"/>
                      <a:pt x="63" y="58"/>
                      <a:pt x="63" y="58"/>
                    </a:cubicBezTo>
                    <a:cubicBezTo>
                      <a:pt x="62" y="57"/>
                      <a:pt x="62" y="57"/>
                      <a:pt x="62" y="57"/>
                    </a:cubicBezTo>
                    <a:cubicBezTo>
                      <a:pt x="62" y="57"/>
                      <a:pt x="62" y="57"/>
                      <a:pt x="62" y="57"/>
                    </a:cubicBezTo>
                    <a:cubicBezTo>
                      <a:pt x="62" y="58"/>
                      <a:pt x="62" y="58"/>
                      <a:pt x="62" y="58"/>
                    </a:cubicBezTo>
                    <a:cubicBezTo>
                      <a:pt x="62" y="59"/>
                      <a:pt x="62" y="59"/>
                      <a:pt x="62" y="59"/>
                    </a:cubicBezTo>
                    <a:cubicBezTo>
                      <a:pt x="62" y="59"/>
                      <a:pt x="62" y="59"/>
                      <a:pt x="62" y="59"/>
                    </a:cubicBezTo>
                    <a:cubicBezTo>
                      <a:pt x="62" y="58"/>
                      <a:pt x="62" y="58"/>
                      <a:pt x="62" y="58"/>
                    </a:cubicBezTo>
                    <a:cubicBezTo>
                      <a:pt x="62" y="58"/>
                      <a:pt x="62" y="58"/>
                      <a:pt x="62" y="58"/>
                    </a:cubicBezTo>
                    <a:cubicBezTo>
                      <a:pt x="61" y="58"/>
                      <a:pt x="61" y="58"/>
                      <a:pt x="61" y="58"/>
                    </a:cubicBezTo>
                    <a:cubicBezTo>
                      <a:pt x="60" y="58"/>
                      <a:pt x="60" y="58"/>
                      <a:pt x="60" y="58"/>
                    </a:cubicBezTo>
                    <a:cubicBezTo>
                      <a:pt x="59" y="58"/>
                      <a:pt x="59" y="58"/>
                      <a:pt x="59" y="58"/>
                    </a:cubicBezTo>
                    <a:cubicBezTo>
                      <a:pt x="59" y="58"/>
                      <a:pt x="59" y="58"/>
                      <a:pt x="59" y="58"/>
                    </a:cubicBezTo>
                    <a:cubicBezTo>
                      <a:pt x="59" y="59"/>
                      <a:pt x="59" y="59"/>
                      <a:pt x="59" y="59"/>
                    </a:cubicBezTo>
                    <a:cubicBezTo>
                      <a:pt x="59" y="59"/>
                      <a:pt x="59" y="59"/>
                      <a:pt x="59" y="59"/>
                    </a:cubicBezTo>
                    <a:cubicBezTo>
                      <a:pt x="59" y="60"/>
                      <a:pt x="59" y="60"/>
                      <a:pt x="59" y="60"/>
                    </a:cubicBezTo>
                    <a:cubicBezTo>
                      <a:pt x="59" y="60"/>
                      <a:pt x="59" y="60"/>
                      <a:pt x="59" y="60"/>
                    </a:cubicBezTo>
                    <a:cubicBezTo>
                      <a:pt x="59" y="60"/>
                      <a:pt x="59" y="60"/>
                      <a:pt x="59" y="60"/>
                    </a:cubicBezTo>
                    <a:cubicBezTo>
                      <a:pt x="59" y="61"/>
                      <a:pt x="59" y="61"/>
                      <a:pt x="59" y="61"/>
                    </a:cubicBezTo>
                    <a:cubicBezTo>
                      <a:pt x="58" y="60"/>
                      <a:pt x="58" y="60"/>
                      <a:pt x="58" y="60"/>
                    </a:cubicBezTo>
                    <a:cubicBezTo>
                      <a:pt x="58" y="60"/>
                      <a:pt x="58" y="60"/>
                      <a:pt x="58" y="60"/>
                    </a:cubicBezTo>
                    <a:cubicBezTo>
                      <a:pt x="59" y="60"/>
                      <a:pt x="59" y="60"/>
                      <a:pt x="59" y="60"/>
                    </a:cubicBezTo>
                    <a:cubicBezTo>
                      <a:pt x="59" y="60"/>
                      <a:pt x="59" y="60"/>
                      <a:pt x="59" y="60"/>
                    </a:cubicBezTo>
                    <a:cubicBezTo>
                      <a:pt x="58" y="60"/>
                      <a:pt x="58" y="60"/>
                      <a:pt x="58" y="60"/>
                    </a:cubicBezTo>
                    <a:cubicBezTo>
                      <a:pt x="58" y="60"/>
                      <a:pt x="58" y="60"/>
                      <a:pt x="58" y="60"/>
                    </a:cubicBezTo>
                    <a:cubicBezTo>
                      <a:pt x="57" y="60"/>
                      <a:pt x="57" y="60"/>
                      <a:pt x="57" y="60"/>
                    </a:cubicBezTo>
                    <a:cubicBezTo>
                      <a:pt x="57" y="61"/>
                      <a:pt x="57" y="61"/>
                      <a:pt x="57" y="61"/>
                    </a:cubicBezTo>
                    <a:cubicBezTo>
                      <a:pt x="58" y="61"/>
                      <a:pt x="58" y="61"/>
                      <a:pt x="58" y="61"/>
                    </a:cubicBezTo>
                    <a:cubicBezTo>
                      <a:pt x="57" y="61"/>
                      <a:pt x="57" y="61"/>
                      <a:pt x="57" y="61"/>
                    </a:cubicBezTo>
                    <a:cubicBezTo>
                      <a:pt x="57" y="62"/>
                      <a:pt x="57" y="62"/>
                      <a:pt x="57" y="62"/>
                    </a:cubicBezTo>
                    <a:cubicBezTo>
                      <a:pt x="57" y="62"/>
                      <a:pt x="57" y="62"/>
                      <a:pt x="57" y="62"/>
                    </a:cubicBezTo>
                    <a:cubicBezTo>
                      <a:pt x="56" y="62"/>
                      <a:pt x="56" y="62"/>
                      <a:pt x="56" y="62"/>
                    </a:cubicBezTo>
                    <a:cubicBezTo>
                      <a:pt x="56" y="62"/>
                      <a:pt x="56" y="62"/>
                      <a:pt x="56" y="62"/>
                    </a:cubicBezTo>
                    <a:cubicBezTo>
                      <a:pt x="56" y="63"/>
                      <a:pt x="56" y="63"/>
                      <a:pt x="56" y="63"/>
                    </a:cubicBezTo>
                    <a:cubicBezTo>
                      <a:pt x="55" y="63"/>
                      <a:pt x="55" y="63"/>
                      <a:pt x="55" y="63"/>
                    </a:cubicBezTo>
                    <a:cubicBezTo>
                      <a:pt x="55" y="64"/>
                      <a:pt x="55" y="64"/>
                      <a:pt x="55" y="64"/>
                    </a:cubicBezTo>
                    <a:cubicBezTo>
                      <a:pt x="55" y="64"/>
                      <a:pt x="55" y="64"/>
                      <a:pt x="55" y="64"/>
                    </a:cubicBezTo>
                    <a:cubicBezTo>
                      <a:pt x="56" y="64"/>
                      <a:pt x="56" y="64"/>
                      <a:pt x="56" y="64"/>
                    </a:cubicBezTo>
                    <a:cubicBezTo>
                      <a:pt x="55" y="64"/>
                      <a:pt x="55" y="64"/>
                      <a:pt x="55" y="64"/>
                    </a:cubicBezTo>
                    <a:cubicBezTo>
                      <a:pt x="54" y="64"/>
                      <a:pt x="54" y="64"/>
                      <a:pt x="54" y="64"/>
                    </a:cubicBezTo>
                    <a:cubicBezTo>
                      <a:pt x="54" y="65"/>
                      <a:pt x="54" y="65"/>
                      <a:pt x="54" y="65"/>
                    </a:cubicBezTo>
                    <a:cubicBezTo>
                      <a:pt x="54" y="65"/>
                      <a:pt x="54" y="65"/>
                      <a:pt x="54" y="65"/>
                    </a:cubicBezTo>
                    <a:cubicBezTo>
                      <a:pt x="54" y="66"/>
                      <a:pt x="54" y="66"/>
                      <a:pt x="54" y="66"/>
                    </a:cubicBezTo>
                    <a:cubicBezTo>
                      <a:pt x="54" y="66"/>
                      <a:pt x="54" y="66"/>
                      <a:pt x="54" y="66"/>
                    </a:cubicBezTo>
                    <a:cubicBezTo>
                      <a:pt x="55" y="66"/>
                      <a:pt x="55" y="66"/>
                      <a:pt x="55" y="66"/>
                    </a:cubicBezTo>
                    <a:cubicBezTo>
                      <a:pt x="55" y="66"/>
                      <a:pt x="55" y="66"/>
                      <a:pt x="55" y="66"/>
                    </a:cubicBezTo>
                    <a:cubicBezTo>
                      <a:pt x="55" y="66"/>
                      <a:pt x="55" y="66"/>
                      <a:pt x="55" y="66"/>
                    </a:cubicBezTo>
                    <a:cubicBezTo>
                      <a:pt x="55" y="67"/>
                      <a:pt x="55" y="67"/>
                      <a:pt x="55" y="67"/>
                    </a:cubicBezTo>
                    <a:cubicBezTo>
                      <a:pt x="54" y="67"/>
                      <a:pt x="54" y="67"/>
                      <a:pt x="54" y="67"/>
                    </a:cubicBezTo>
                    <a:cubicBezTo>
                      <a:pt x="54" y="67"/>
                      <a:pt x="54" y="67"/>
                      <a:pt x="54" y="67"/>
                    </a:cubicBezTo>
                    <a:cubicBezTo>
                      <a:pt x="53" y="67"/>
                      <a:pt x="53" y="67"/>
                      <a:pt x="53" y="67"/>
                    </a:cubicBezTo>
                    <a:cubicBezTo>
                      <a:pt x="53" y="67"/>
                      <a:pt x="53" y="67"/>
                      <a:pt x="53" y="67"/>
                    </a:cubicBezTo>
                    <a:cubicBezTo>
                      <a:pt x="53" y="68"/>
                      <a:pt x="53" y="68"/>
                      <a:pt x="53" y="68"/>
                    </a:cubicBezTo>
                    <a:cubicBezTo>
                      <a:pt x="53" y="68"/>
                      <a:pt x="53" y="68"/>
                      <a:pt x="53" y="68"/>
                    </a:cubicBezTo>
                    <a:cubicBezTo>
                      <a:pt x="52" y="69"/>
                      <a:pt x="52" y="69"/>
                      <a:pt x="52" y="69"/>
                    </a:cubicBezTo>
                    <a:cubicBezTo>
                      <a:pt x="52" y="69"/>
                      <a:pt x="52" y="69"/>
                      <a:pt x="52" y="69"/>
                    </a:cubicBezTo>
                    <a:cubicBezTo>
                      <a:pt x="51" y="69"/>
                      <a:pt x="51" y="69"/>
                      <a:pt x="51" y="69"/>
                    </a:cubicBezTo>
                    <a:cubicBezTo>
                      <a:pt x="51" y="68"/>
                      <a:pt x="51" y="68"/>
                      <a:pt x="51" y="68"/>
                    </a:cubicBezTo>
                    <a:cubicBezTo>
                      <a:pt x="51" y="68"/>
                      <a:pt x="51" y="68"/>
                      <a:pt x="51" y="68"/>
                    </a:cubicBezTo>
                    <a:cubicBezTo>
                      <a:pt x="51" y="68"/>
                      <a:pt x="51" y="68"/>
                      <a:pt x="51" y="68"/>
                    </a:cubicBezTo>
                    <a:cubicBezTo>
                      <a:pt x="51" y="69"/>
                      <a:pt x="51" y="69"/>
                      <a:pt x="51" y="69"/>
                    </a:cubicBezTo>
                    <a:cubicBezTo>
                      <a:pt x="51" y="69"/>
                      <a:pt x="51" y="69"/>
                      <a:pt x="51" y="69"/>
                    </a:cubicBezTo>
                    <a:cubicBezTo>
                      <a:pt x="51" y="70"/>
                      <a:pt x="51" y="70"/>
                      <a:pt x="51" y="70"/>
                    </a:cubicBezTo>
                    <a:cubicBezTo>
                      <a:pt x="52" y="70"/>
                      <a:pt x="52" y="70"/>
                      <a:pt x="52" y="70"/>
                    </a:cubicBezTo>
                    <a:cubicBezTo>
                      <a:pt x="52" y="70"/>
                      <a:pt x="52" y="70"/>
                      <a:pt x="52" y="70"/>
                    </a:cubicBezTo>
                    <a:cubicBezTo>
                      <a:pt x="52" y="70"/>
                      <a:pt x="52" y="70"/>
                      <a:pt x="52" y="70"/>
                    </a:cubicBezTo>
                    <a:cubicBezTo>
                      <a:pt x="52" y="71"/>
                      <a:pt x="52" y="71"/>
                      <a:pt x="52" y="71"/>
                    </a:cubicBezTo>
                    <a:cubicBezTo>
                      <a:pt x="52" y="71"/>
                      <a:pt x="52" y="71"/>
                      <a:pt x="52" y="71"/>
                    </a:cubicBezTo>
                    <a:cubicBezTo>
                      <a:pt x="52" y="71"/>
                      <a:pt x="52" y="71"/>
                      <a:pt x="52" y="71"/>
                    </a:cubicBezTo>
                    <a:cubicBezTo>
                      <a:pt x="52" y="71"/>
                      <a:pt x="52" y="71"/>
                      <a:pt x="52" y="71"/>
                    </a:cubicBezTo>
                    <a:cubicBezTo>
                      <a:pt x="53" y="71"/>
                      <a:pt x="53" y="71"/>
                      <a:pt x="53" y="71"/>
                    </a:cubicBezTo>
                    <a:cubicBezTo>
                      <a:pt x="53" y="71"/>
                      <a:pt x="53" y="71"/>
                      <a:pt x="53" y="71"/>
                    </a:cubicBezTo>
                    <a:cubicBezTo>
                      <a:pt x="53" y="71"/>
                      <a:pt x="53" y="71"/>
                      <a:pt x="53" y="71"/>
                    </a:cubicBezTo>
                    <a:cubicBezTo>
                      <a:pt x="54" y="71"/>
                      <a:pt x="54" y="71"/>
                      <a:pt x="54" y="71"/>
                    </a:cubicBezTo>
                    <a:cubicBezTo>
                      <a:pt x="54" y="71"/>
                      <a:pt x="54" y="71"/>
                      <a:pt x="54" y="71"/>
                    </a:cubicBezTo>
                    <a:cubicBezTo>
                      <a:pt x="54" y="71"/>
                      <a:pt x="54" y="71"/>
                      <a:pt x="54" y="71"/>
                    </a:cubicBezTo>
                    <a:cubicBezTo>
                      <a:pt x="53" y="72"/>
                      <a:pt x="53" y="72"/>
                      <a:pt x="53" y="72"/>
                    </a:cubicBezTo>
                    <a:cubicBezTo>
                      <a:pt x="53" y="72"/>
                      <a:pt x="53" y="72"/>
                      <a:pt x="53" y="72"/>
                    </a:cubicBezTo>
                    <a:cubicBezTo>
                      <a:pt x="52" y="72"/>
                      <a:pt x="52" y="72"/>
                      <a:pt x="52" y="72"/>
                    </a:cubicBezTo>
                    <a:cubicBezTo>
                      <a:pt x="52" y="72"/>
                      <a:pt x="52" y="72"/>
                      <a:pt x="52" y="72"/>
                    </a:cubicBezTo>
                    <a:cubicBezTo>
                      <a:pt x="52" y="72"/>
                      <a:pt x="52" y="72"/>
                      <a:pt x="52" y="72"/>
                    </a:cubicBezTo>
                    <a:cubicBezTo>
                      <a:pt x="52" y="73"/>
                      <a:pt x="52" y="73"/>
                      <a:pt x="52" y="73"/>
                    </a:cubicBezTo>
                    <a:cubicBezTo>
                      <a:pt x="52" y="73"/>
                      <a:pt x="52" y="73"/>
                      <a:pt x="52" y="73"/>
                    </a:cubicBezTo>
                    <a:cubicBezTo>
                      <a:pt x="53" y="73"/>
                      <a:pt x="53" y="73"/>
                      <a:pt x="53" y="73"/>
                    </a:cubicBezTo>
                    <a:cubicBezTo>
                      <a:pt x="53" y="73"/>
                      <a:pt x="53" y="73"/>
                      <a:pt x="53" y="73"/>
                    </a:cubicBezTo>
                    <a:cubicBezTo>
                      <a:pt x="53" y="73"/>
                      <a:pt x="53" y="73"/>
                      <a:pt x="53" y="73"/>
                    </a:cubicBezTo>
                    <a:cubicBezTo>
                      <a:pt x="53" y="73"/>
                      <a:pt x="53" y="73"/>
                      <a:pt x="53" y="73"/>
                    </a:cubicBezTo>
                    <a:cubicBezTo>
                      <a:pt x="53" y="74"/>
                      <a:pt x="53" y="74"/>
                      <a:pt x="53" y="74"/>
                    </a:cubicBezTo>
                    <a:cubicBezTo>
                      <a:pt x="52" y="74"/>
                      <a:pt x="52" y="74"/>
                      <a:pt x="52" y="74"/>
                    </a:cubicBezTo>
                    <a:cubicBezTo>
                      <a:pt x="52" y="74"/>
                      <a:pt x="52" y="74"/>
                      <a:pt x="52" y="74"/>
                    </a:cubicBezTo>
                    <a:cubicBezTo>
                      <a:pt x="51" y="74"/>
                      <a:pt x="51" y="74"/>
                      <a:pt x="51" y="74"/>
                    </a:cubicBezTo>
                    <a:cubicBezTo>
                      <a:pt x="52" y="74"/>
                      <a:pt x="52" y="74"/>
                      <a:pt x="52" y="74"/>
                    </a:cubicBezTo>
                    <a:cubicBezTo>
                      <a:pt x="52" y="74"/>
                      <a:pt x="52" y="74"/>
                      <a:pt x="52" y="74"/>
                    </a:cubicBezTo>
                    <a:cubicBezTo>
                      <a:pt x="53" y="74"/>
                      <a:pt x="53" y="74"/>
                      <a:pt x="53" y="74"/>
                    </a:cubicBezTo>
                    <a:cubicBezTo>
                      <a:pt x="53" y="74"/>
                      <a:pt x="53" y="74"/>
                      <a:pt x="53" y="74"/>
                    </a:cubicBezTo>
                    <a:cubicBezTo>
                      <a:pt x="52" y="75"/>
                      <a:pt x="52" y="75"/>
                      <a:pt x="52" y="75"/>
                    </a:cubicBezTo>
                    <a:cubicBezTo>
                      <a:pt x="52" y="75"/>
                      <a:pt x="52" y="75"/>
                      <a:pt x="52" y="75"/>
                    </a:cubicBezTo>
                    <a:cubicBezTo>
                      <a:pt x="52" y="75"/>
                      <a:pt x="52" y="75"/>
                      <a:pt x="52" y="75"/>
                    </a:cubicBezTo>
                    <a:cubicBezTo>
                      <a:pt x="52" y="75"/>
                      <a:pt x="52" y="75"/>
                      <a:pt x="52" y="75"/>
                    </a:cubicBezTo>
                    <a:cubicBezTo>
                      <a:pt x="53" y="75"/>
                      <a:pt x="53" y="75"/>
                      <a:pt x="53" y="75"/>
                    </a:cubicBezTo>
                    <a:cubicBezTo>
                      <a:pt x="54" y="76"/>
                      <a:pt x="54" y="76"/>
                      <a:pt x="54" y="76"/>
                    </a:cubicBezTo>
                    <a:cubicBezTo>
                      <a:pt x="54" y="76"/>
                      <a:pt x="54" y="76"/>
                      <a:pt x="54" y="76"/>
                    </a:cubicBezTo>
                    <a:cubicBezTo>
                      <a:pt x="54" y="76"/>
                      <a:pt x="54" y="76"/>
                      <a:pt x="54" y="76"/>
                    </a:cubicBezTo>
                    <a:cubicBezTo>
                      <a:pt x="54" y="76"/>
                      <a:pt x="54" y="76"/>
                      <a:pt x="54" y="76"/>
                    </a:cubicBezTo>
                    <a:cubicBezTo>
                      <a:pt x="54" y="76"/>
                      <a:pt x="54" y="76"/>
                      <a:pt x="54" y="76"/>
                    </a:cubicBezTo>
                    <a:cubicBezTo>
                      <a:pt x="53" y="76"/>
                      <a:pt x="53" y="76"/>
                      <a:pt x="53" y="76"/>
                    </a:cubicBezTo>
                    <a:cubicBezTo>
                      <a:pt x="53" y="76"/>
                      <a:pt x="53" y="76"/>
                      <a:pt x="53" y="76"/>
                    </a:cubicBezTo>
                    <a:cubicBezTo>
                      <a:pt x="52" y="75"/>
                      <a:pt x="52" y="75"/>
                      <a:pt x="52" y="75"/>
                    </a:cubicBezTo>
                    <a:cubicBezTo>
                      <a:pt x="52" y="75"/>
                      <a:pt x="52" y="75"/>
                      <a:pt x="52" y="75"/>
                    </a:cubicBezTo>
                    <a:cubicBezTo>
                      <a:pt x="51" y="76"/>
                      <a:pt x="51" y="76"/>
                      <a:pt x="51" y="76"/>
                    </a:cubicBezTo>
                    <a:cubicBezTo>
                      <a:pt x="51" y="76"/>
                      <a:pt x="51" y="76"/>
                      <a:pt x="51" y="76"/>
                    </a:cubicBezTo>
                    <a:cubicBezTo>
                      <a:pt x="51" y="76"/>
                      <a:pt x="51" y="76"/>
                      <a:pt x="51" y="76"/>
                    </a:cubicBezTo>
                    <a:cubicBezTo>
                      <a:pt x="51" y="77"/>
                      <a:pt x="51" y="77"/>
                      <a:pt x="51" y="77"/>
                    </a:cubicBezTo>
                    <a:cubicBezTo>
                      <a:pt x="51" y="77"/>
                      <a:pt x="51" y="77"/>
                      <a:pt x="51" y="77"/>
                    </a:cubicBezTo>
                    <a:cubicBezTo>
                      <a:pt x="51" y="77"/>
                      <a:pt x="51" y="77"/>
                      <a:pt x="51" y="77"/>
                    </a:cubicBezTo>
                    <a:cubicBezTo>
                      <a:pt x="51" y="77"/>
                      <a:pt x="51" y="77"/>
                      <a:pt x="51" y="77"/>
                    </a:cubicBezTo>
                    <a:cubicBezTo>
                      <a:pt x="51" y="77"/>
                      <a:pt x="51" y="77"/>
                      <a:pt x="51" y="77"/>
                    </a:cubicBezTo>
                    <a:cubicBezTo>
                      <a:pt x="50" y="78"/>
                      <a:pt x="50" y="78"/>
                      <a:pt x="50" y="78"/>
                    </a:cubicBezTo>
                    <a:cubicBezTo>
                      <a:pt x="50" y="78"/>
                      <a:pt x="50" y="78"/>
                      <a:pt x="50" y="78"/>
                    </a:cubicBezTo>
                    <a:cubicBezTo>
                      <a:pt x="50" y="78"/>
                      <a:pt x="50" y="78"/>
                      <a:pt x="50" y="78"/>
                    </a:cubicBezTo>
                    <a:cubicBezTo>
                      <a:pt x="50" y="79"/>
                      <a:pt x="50" y="79"/>
                      <a:pt x="50" y="79"/>
                    </a:cubicBezTo>
                    <a:cubicBezTo>
                      <a:pt x="50" y="79"/>
                      <a:pt x="50" y="79"/>
                      <a:pt x="50" y="79"/>
                    </a:cubicBezTo>
                    <a:cubicBezTo>
                      <a:pt x="50" y="79"/>
                      <a:pt x="50" y="79"/>
                      <a:pt x="50" y="79"/>
                    </a:cubicBezTo>
                    <a:cubicBezTo>
                      <a:pt x="50" y="80"/>
                      <a:pt x="50" y="80"/>
                      <a:pt x="50" y="80"/>
                    </a:cubicBezTo>
                    <a:cubicBezTo>
                      <a:pt x="51" y="80"/>
                      <a:pt x="51" y="80"/>
                      <a:pt x="51" y="80"/>
                    </a:cubicBezTo>
                    <a:cubicBezTo>
                      <a:pt x="51" y="80"/>
                      <a:pt x="51" y="80"/>
                      <a:pt x="51" y="80"/>
                    </a:cubicBezTo>
                    <a:cubicBezTo>
                      <a:pt x="51" y="79"/>
                      <a:pt x="51" y="79"/>
                      <a:pt x="51" y="79"/>
                    </a:cubicBezTo>
                    <a:cubicBezTo>
                      <a:pt x="52" y="79"/>
                      <a:pt x="52" y="79"/>
                      <a:pt x="52" y="79"/>
                    </a:cubicBezTo>
                    <a:cubicBezTo>
                      <a:pt x="52" y="79"/>
                      <a:pt x="52" y="79"/>
                      <a:pt x="52" y="79"/>
                    </a:cubicBezTo>
                    <a:cubicBezTo>
                      <a:pt x="53" y="78"/>
                      <a:pt x="53" y="78"/>
                      <a:pt x="53" y="78"/>
                    </a:cubicBezTo>
                    <a:cubicBezTo>
                      <a:pt x="53" y="78"/>
                      <a:pt x="53" y="78"/>
                      <a:pt x="53" y="78"/>
                    </a:cubicBezTo>
                    <a:cubicBezTo>
                      <a:pt x="54" y="79"/>
                      <a:pt x="54" y="79"/>
                      <a:pt x="54" y="79"/>
                    </a:cubicBezTo>
                    <a:cubicBezTo>
                      <a:pt x="54" y="79"/>
                      <a:pt x="54" y="79"/>
                      <a:pt x="54" y="79"/>
                    </a:cubicBezTo>
                    <a:cubicBezTo>
                      <a:pt x="53" y="79"/>
                      <a:pt x="53" y="79"/>
                      <a:pt x="53" y="79"/>
                    </a:cubicBezTo>
                    <a:cubicBezTo>
                      <a:pt x="53" y="79"/>
                      <a:pt x="53" y="79"/>
                      <a:pt x="53" y="79"/>
                    </a:cubicBezTo>
                    <a:cubicBezTo>
                      <a:pt x="53" y="79"/>
                      <a:pt x="53" y="79"/>
                      <a:pt x="53" y="79"/>
                    </a:cubicBezTo>
                    <a:cubicBezTo>
                      <a:pt x="53" y="79"/>
                      <a:pt x="53" y="79"/>
                      <a:pt x="53" y="79"/>
                    </a:cubicBezTo>
                    <a:cubicBezTo>
                      <a:pt x="52" y="79"/>
                      <a:pt x="52" y="79"/>
                      <a:pt x="52" y="79"/>
                    </a:cubicBezTo>
                    <a:cubicBezTo>
                      <a:pt x="51" y="80"/>
                      <a:pt x="51" y="80"/>
                      <a:pt x="51" y="80"/>
                    </a:cubicBezTo>
                    <a:cubicBezTo>
                      <a:pt x="51" y="80"/>
                      <a:pt x="51" y="80"/>
                      <a:pt x="51" y="80"/>
                    </a:cubicBezTo>
                    <a:cubicBezTo>
                      <a:pt x="52" y="81"/>
                      <a:pt x="52" y="81"/>
                      <a:pt x="52" y="81"/>
                    </a:cubicBezTo>
                    <a:cubicBezTo>
                      <a:pt x="51" y="81"/>
                      <a:pt x="51" y="81"/>
                      <a:pt x="51" y="81"/>
                    </a:cubicBezTo>
                    <a:cubicBezTo>
                      <a:pt x="51" y="81"/>
                      <a:pt x="51" y="81"/>
                      <a:pt x="51" y="81"/>
                    </a:cubicBezTo>
                    <a:close/>
                    <a:moveTo>
                      <a:pt x="54" y="97"/>
                    </a:moveTo>
                    <a:cubicBezTo>
                      <a:pt x="54" y="97"/>
                      <a:pt x="54" y="97"/>
                      <a:pt x="54" y="97"/>
                    </a:cubicBezTo>
                    <a:cubicBezTo>
                      <a:pt x="54" y="97"/>
                      <a:pt x="54" y="97"/>
                      <a:pt x="54" y="97"/>
                    </a:cubicBezTo>
                    <a:cubicBezTo>
                      <a:pt x="54" y="97"/>
                      <a:pt x="54" y="97"/>
                      <a:pt x="54" y="97"/>
                    </a:cubicBezTo>
                    <a:cubicBezTo>
                      <a:pt x="54" y="96"/>
                      <a:pt x="54" y="96"/>
                      <a:pt x="54" y="96"/>
                    </a:cubicBezTo>
                    <a:cubicBezTo>
                      <a:pt x="54" y="96"/>
                      <a:pt x="54" y="96"/>
                      <a:pt x="54" y="96"/>
                    </a:cubicBezTo>
                    <a:cubicBezTo>
                      <a:pt x="53" y="96"/>
                      <a:pt x="53" y="96"/>
                      <a:pt x="53" y="96"/>
                    </a:cubicBezTo>
                    <a:cubicBezTo>
                      <a:pt x="53" y="95"/>
                      <a:pt x="53" y="95"/>
                      <a:pt x="53" y="95"/>
                    </a:cubicBezTo>
                    <a:cubicBezTo>
                      <a:pt x="53" y="95"/>
                      <a:pt x="53" y="95"/>
                      <a:pt x="53" y="95"/>
                    </a:cubicBezTo>
                    <a:cubicBezTo>
                      <a:pt x="52" y="95"/>
                      <a:pt x="52" y="95"/>
                      <a:pt x="52" y="95"/>
                    </a:cubicBezTo>
                    <a:cubicBezTo>
                      <a:pt x="52" y="95"/>
                      <a:pt x="52" y="95"/>
                      <a:pt x="52" y="95"/>
                    </a:cubicBezTo>
                    <a:cubicBezTo>
                      <a:pt x="52" y="96"/>
                      <a:pt x="52" y="96"/>
                      <a:pt x="52" y="96"/>
                    </a:cubicBezTo>
                    <a:cubicBezTo>
                      <a:pt x="52" y="96"/>
                      <a:pt x="52" y="96"/>
                      <a:pt x="52" y="96"/>
                    </a:cubicBezTo>
                    <a:cubicBezTo>
                      <a:pt x="53" y="96"/>
                      <a:pt x="53" y="96"/>
                      <a:pt x="53" y="96"/>
                    </a:cubicBezTo>
                    <a:cubicBezTo>
                      <a:pt x="53" y="96"/>
                      <a:pt x="53" y="96"/>
                      <a:pt x="53" y="96"/>
                    </a:cubicBezTo>
                    <a:cubicBezTo>
                      <a:pt x="53" y="97"/>
                      <a:pt x="53" y="97"/>
                      <a:pt x="53" y="97"/>
                    </a:cubicBezTo>
                    <a:cubicBezTo>
                      <a:pt x="54" y="97"/>
                      <a:pt x="54" y="97"/>
                      <a:pt x="54" y="97"/>
                    </a:cubicBezTo>
                    <a:cubicBezTo>
                      <a:pt x="54" y="97"/>
                      <a:pt x="54" y="97"/>
                      <a:pt x="54" y="97"/>
                    </a:cubicBezTo>
                    <a:close/>
                    <a:moveTo>
                      <a:pt x="64" y="97"/>
                    </a:moveTo>
                    <a:cubicBezTo>
                      <a:pt x="64" y="97"/>
                      <a:pt x="64" y="97"/>
                      <a:pt x="64" y="97"/>
                    </a:cubicBezTo>
                    <a:cubicBezTo>
                      <a:pt x="64" y="97"/>
                      <a:pt x="64" y="97"/>
                      <a:pt x="64" y="97"/>
                    </a:cubicBezTo>
                    <a:cubicBezTo>
                      <a:pt x="63" y="97"/>
                      <a:pt x="63" y="97"/>
                      <a:pt x="63" y="97"/>
                    </a:cubicBezTo>
                    <a:cubicBezTo>
                      <a:pt x="63" y="96"/>
                      <a:pt x="63" y="96"/>
                      <a:pt x="63" y="96"/>
                    </a:cubicBezTo>
                    <a:cubicBezTo>
                      <a:pt x="62" y="96"/>
                      <a:pt x="62" y="96"/>
                      <a:pt x="62" y="96"/>
                    </a:cubicBezTo>
                    <a:cubicBezTo>
                      <a:pt x="61" y="95"/>
                      <a:pt x="61" y="95"/>
                      <a:pt x="61" y="95"/>
                    </a:cubicBezTo>
                    <a:cubicBezTo>
                      <a:pt x="61" y="95"/>
                      <a:pt x="61" y="95"/>
                      <a:pt x="61" y="95"/>
                    </a:cubicBezTo>
                    <a:cubicBezTo>
                      <a:pt x="60" y="95"/>
                      <a:pt x="60" y="95"/>
                      <a:pt x="60" y="95"/>
                    </a:cubicBezTo>
                    <a:cubicBezTo>
                      <a:pt x="59" y="93"/>
                      <a:pt x="59" y="93"/>
                      <a:pt x="59" y="93"/>
                    </a:cubicBezTo>
                    <a:cubicBezTo>
                      <a:pt x="58" y="92"/>
                      <a:pt x="58" y="92"/>
                      <a:pt x="58" y="92"/>
                    </a:cubicBezTo>
                    <a:cubicBezTo>
                      <a:pt x="58" y="91"/>
                      <a:pt x="58" y="91"/>
                      <a:pt x="58" y="91"/>
                    </a:cubicBezTo>
                    <a:cubicBezTo>
                      <a:pt x="57" y="90"/>
                      <a:pt x="57" y="90"/>
                      <a:pt x="57" y="90"/>
                    </a:cubicBezTo>
                    <a:cubicBezTo>
                      <a:pt x="57" y="89"/>
                      <a:pt x="57" y="89"/>
                      <a:pt x="57" y="89"/>
                    </a:cubicBezTo>
                    <a:cubicBezTo>
                      <a:pt x="57" y="88"/>
                      <a:pt x="57" y="88"/>
                      <a:pt x="57" y="88"/>
                    </a:cubicBezTo>
                    <a:cubicBezTo>
                      <a:pt x="57" y="86"/>
                      <a:pt x="57" y="86"/>
                      <a:pt x="57" y="86"/>
                    </a:cubicBezTo>
                    <a:cubicBezTo>
                      <a:pt x="57" y="86"/>
                      <a:pt x="57" y="86"/>
                      <a:pt x="57" y="86"/>
                    </a:cubicBezTo>
                    <a:cubicBezTo>
                      <a:pt x="57" y="85"/>
                      <a:pt x="57" y="85"/>
                      <a:pt x="57" y="85"/>
                    </a:cubicBezTo>
                    <a:cubicBezTo>
                      <a:pt x="57" y="85"/>
                      <a:pt x="57" y="85"/>
                      <a:pt x="57" y="85"/>
                    </a:cubicBezTo>
                    <a:cubicBezTo>
                      <a:pt x="56" y="85"/>
                      <a:pt x="56" y="85"/>
                      <a:pt x="56" y="85"/>
                    </a:cubicBezTo>
                    <a:cubicBezTo>
                      <a:pt x="56" y="85"/>
                      <a:pt x="56" y="85"/>
                      <a:pt x="56" y="85"/>
                    </a:cubicBezTo>
                    <a:cubicBezTo>
                      <a:pt x="55" y="85"/>
                      <a:pt x="55" y="85"/>
                      <a:pt x="55" y="85"/>
                    </a:cubicBezTo>
                    <a:cubicBezTo>
                      <a:pt x="56" y="84"/>
                      <a:pt x="56" y="84"/>
                      <a:pt x="56" y="84"/>
                    </a:cubicBezTo>
                    <a:cubicBezTo>
                      <a:pt x="56" y="85"/>
                      <a:pt x="56" y="85"/>
                      <a:pt x="56" y="85"/>
                    </a:cubicBezTo>
                    <a:cubicBezTo>
                      <a:pt x="57" y="84"/>
                      <a:pt x="57" y="84"/>
                      <a:pt x="57" y="84"/>
                    </a:cubicBezTo>
                    <a:cubicBezTo>
                      <a:pt x="57" y="83"/>
                      <a:pt x="57" y="83"/>
                      <a:pt x="57" y="83"/>
                    </a:cubicBezTo>
                    <a:cubicBezTo>
                      <a:pt x="57" y="83"/>
                      <a:pt x="57" y="83"/>
                      <a:pt x="57" y="83"/>
                    </a:cubicBezTo>
                    <a:cubicBezTo>
                      <a:pt x="57" y="83"/>
                      <a:pt x="57" y="83"/>
                      <a:pt x="57" y="83"/>
                    </a:cubicBezTo>
                    <a:cubicBezTo>
                      <a:pt x="56" y="83"/>
                      <a:pt x="56" y="83"/>
                      <a:pt x="56" y="83"/>
                    </a:cubicBezTo>
                    <a:cubicBezTo>
                      <a:pt x="56" y="83"/>
                      <a:pt x="56" y="83"/>
                      <a:pt x="56" y="83"/>
                    </a:cubicBezTo>
                    <a:cubicBezTo>
                      <a:pt x="57" y="82"/>
                      <a:pt x="57" y="82"/>
                      <a:pt x="57" y="82"/>
                    </a:cubicBezTo>
                    <a:cubicBezTo>
                      <a:pt x="57" y="82"/>
                      <a:pt x="57" y="82"/>
                      <a:pt x="57" y="82"/>
                    </a:cubicBezTo>
                    <a:cubicBezTo>
                      <a:pt x="57" y="82"/>
                      <a:pt x="57" y="82"/>
                      <a:pt x="57" y="82"/>
                    </a:cubicBezTo>
                    <a:cubicBezTo>
                      <a:pt x="56" y="82"/>
                      <a:pt x="56" y="82"/>
                      <a:pt x="56" y="82"/>
                    </a:cubicBezTo>
                    <a:cubicBezTo>
                      <a:pt x="54" y="81"/>
                      <a:pt x="54" y="81"/>
                      <a:pt x="54" y="81"/>
                    </a:cubicBezTo>
                    <a:cubicBezTo>
                      <a:pt x="54" y="81"/>
                      <a:pt x="54" y="81"/>
                      <a:pt x="54" y="81"/>
                    </a:cubicBezTo>
                    <a:cubicBezTo>
                      <a:pt x="53" y="81"/>
                      <a:pt x="53" y="81"/>
                      <a:pt x="53" y="81"/>
                    </a:cubicBezTo>
                    <a:cubicBezTo>
                      <a:pt x="52" y="82"/>
                      <a:pt x="52" y="82"/>
                      <a:pt x="52" y="82"/>
                    </a:cubicBezTo>
                    <a:cubicBezTo>
                      <a:pt x="51" y="82"/>
                      <a:pt x="51" y="82"/>
                      <a:pt x="51" y="82"/>
                    </a:cubicBezTo>
                    <a:cubicBezTo>
                      <a:pt x="51" y="82"/>
                      <a:pt x="51" y="82"/>
                      <a:pt x="51" y="82"/>
                    </a:cubicBezTo>
                    <a:cubicBezTo>
                      <a:pt x="50" y="83"/>
                      <a:pt x="50" y="83"/>
                      <a:pt x="50" y="83"/>
                    </a:cubicBezTo>
                    <a:cubicBezTo>
                      <a:pt x="50" y="83"/>
                      <a:pt x="50" y="83"/>
                      <a:pt x="50" y="83"/>
                    </a:cubicBezTo>
                    <a:cubicBezTo>
                      <a:pt x="50" y="84"/>
                      <a:pt x="50" y="84"/>
                      <a:pt x="50" y="84"/>
                    </a:cubicBezTo>
                    <a:cubicBezTo>
                      <a:pt x="50" y="84"/>
                      <a:pt x="50" y="84"/>
                      <a:pt x="50" y="84"/>
                    </a:cubicBezTo>
                    <a:cubicBezTo>
                      <a:pt x="51" y="84"/>
                      <a:pt x="51" y="84"/>
                      <a:pt x="51" y="84"/>
                    </a:cubicBezTo>
                    <a:cubicBezTo>
                      <a:pt x="51" y="84"/>
                      <a:pt x="51" y="84"/>
                      <a:pt x="51" y="84"/>
                    </a:cubicBezTo>
                    <a:cubicBezTo>
                      <a:pt x="51" y="85"/>
                      <a:pt x="51" y="85"/>
                      <a:pt x="51" y="85"/>
                    </a:cubicBezTo>
                    <a:cubicBezTo>
                      <a:pt x="50" y="85"/>
                      <a:pt x="50" y="85"/>
                      <a:pt x="50" y="85"/>
                    </a:cubicBezTo>
                    <a:cubicBezTo>
                      <a:pt x="50" y="85"/>
                      <a:pt x="50" y="85"/>
                      <a:pt x="50" y="85"/>
                    </a:cubicBezTo>
                    <a:cubicBezTo>
                      <a:pt x="49" y="86"/>
                      <a:pt x="49" y="86"/>
                      <a:pt x="49" y="86"/>
                    </a:cubicBezTo>
                    <a:cubicBezTo>
                      <a:pt x="49" y="86"/>
                      <a:pt x="49" y="86"/>
                      <a:pt x="49" y="86"/>
                    </a:cubicBezTo>
                    <a:cubicBezTo>
                      <a:pt x="49" y="87"/>
                      <a:pt x="49" y="87"/>
                      <a:pt x="49" y="87"/>
                    </a:cubicBezTo>
                    <a:cubicBezTo>
                      <a:pt x="50" y="87"/>
                      <a:pt x="50" y="87"/>
                      <a:pt x="50" y="87"/>
                    </a:cubicBezTo>
                    <a:cubicBezTo>
                      <a:pt x="51" y="86"/>
                      <a:pt x="51" y="86"/>
                      <a:pt x="51" y="86"/>
                    </a:cubicBezTo>
                    <a:cubicBezTo>
                      <a:pt x="51" y="86"/>
                      <a:pt x="51" y="86"/>
                      <a:pt x="51" y="86"/>
                    </a:cubicBezTo>
                    <a:cubicBezTo>
                      <a:pt x="50" y="87"/>
                      <a:pt x="50" y="87"/>
                      <a:pt x="50" y="87"/>
                    </a:cubicBezTo>
                    <a:cubicBezTo>
                      <a:pt x="50" y="87"/>
                      <a:pt x="50" y="87"/>
                      <a:pt x="50" y="87"/>
                    </a:cubicBezTo>
                    <a:cubicBezTo>
                      <a:pt x="50" y="87"/>
                      <a:pt x="50" y="87"/>
                      <a:pt x="50" y="87"/>
                    </a:cubicBezTo>
                    <a:cubicBezTo>
                      <a:pt x="51" y="87"/>
                      <a:pt x="51" y="87"/>
                      <a:pt x="51" y="87"/>
                    </a:cubicBezTo>
                    <a:cubicBezTo>
                      <a:pt x="51" y="87"/>
                      <a:pt x="51" y="87"/>
                      <a:pt x="51" y="87"/>
                    </a:cubicBezTo>
                    <a:cubicBezTo>
                      <a:pt x="51" y="87"/>
                      <a:pt x="51" y="87"/>
                      <a:pt x="51" y="87"/>
                    </a:cubicBezTo>
                    <a:cubicBezTo>
                      <a:pt x="51" y="88"/>
                      <a:pt x="51" y="88"/>
                      <a:pt x="51" y="88"/>
                    </a:cubicBezTo>
                    <a:cubicBezTo>
                      <a:pt x="51" y="88"/>
                      <a:pt x="51" y="88"/>
                      <a:pt x="51" y="88"/>
                    </a:cubicBezTo>
                    <a:cubicBezTo>
                      <a:pt x="51" y="88"/>
                      <a:pt x="51" y="88"/>
                      <a:pt x="51" y="88"/>
                    </a:cubicBezTo>
                    <a:cubicBezTo>
                      <a:pt x="52" y="88"/>
                      <a:pt x="52" y="88"/>
                      <a:pt x="52" y="88"/>
                    </a:cubicBezTo>
                    <a:cubicBezTo>
                      <a:pt x="51" y="89"/>
                      <a:pt x="51" y="89"/>
                      <a:pt x="51" y="89"/>
                    </a:cubicBezTo>
                    <a:cubicBezTo>
                      <a:pt x="51" y="89"/>
                      <a:pt x="51" y="89"/>
                      <a:pt x="51" y="89"/>
                    </a:cubicBezTo>
                    <a:cubicBezTo>
                      <a:pt x="51" y="89"/>
                      <a:pt x="51" y="89"/>
                      <a:pt x="51" y="89"/>
                    </a:cubicBezTo>
                    <a:cubicBezTo>
                      <a:pt x="51" y="89"/>
                      <a:pt x="51" y="89"/>
                      <a:pt x="51" y="89"/>
                    </a:cubicBezTo>
                    <a:cubicBezTo>
                      <a:pt x="51" y="90"/>
                      <a:pt x="51" y="90"/>
                      <a:pt x="51" y="90"/>
                    </a:cubicBezTo>
                    <a:cubicBezTo>
                      <a:pt x="51" y="90"/>
                      <a:pt x="51" y="90"/>
                      <a:pt x="51" y="90"/>
                    </a:cubicBezTo>
                    <a:cubicBezTo>
                      <a:pt x="50" y="90"/>
                      <a:pt x="50" y="90"/>
                      <a:pt x="50" y="90"/>
                    </a:cubicBezTo>
                    <a:cubicBezTo>
                      <a:pt x="50" y="90"/>
                      <a:pt x="50" y="90"/>
                      <a:pt x="50" y="90"/>
                    </a:cubicBezTo>
                    <a:cubicBezTo>
                      <a:pt x="49" y="90"/>
                      <a:pt x="49" y="90"/>
                      <a:pt x="49" y="90"/>
                    </a:cubicBezTo>
                    <a:cubicBezTo>
                      <a:pt x="49" y="90"/>
                      <a:pt x="49" y="90"/>
                      <a:pt x="49" y="90"/>
                    </a:cubicBezTo>
                    <a:cubicBezTo>
                      <a:pt x="49" y="91"/>
                      <a:pt x="49" y="91"/>
                      <a:pt x="49" y="91"/>
                    </a:cubicBezTo>
                    <a:cubicBezTo>
                      <a:pt x="49" y="91"/>
                      <a:pt x="49" y="91"/>
                      <a:pt x="49" y="91"/>
                    </a:cubicBezTo>
                    <a:cubicBezTo>
                      <a:pt x="49" y="92"/>
                      <a:pt x="49" y="92"/>
                      <a:pt x="49" y="92"/>
                    </a:cubicBezTo>
                    <a:cubicBezTo>
                      <a:pt x="49" y="93"/>
                      <a:pt x="49" y="93"/>
                      <a:pt x="49" y="93"/>
                    </a:cubicBezTo>
                    <a:cubicBezTo>
                      <a:pt x="49" y="93"/>
                      <a:pt x="49" y="93"/>
                      <a:pt x="49" y="93"/>
                    </a:cubicBezTo>
                    <a:cubicBezTo>
                      <a:pt x="50" y="94"/>
                      <a:pt x="50" y="94"/>
                      <a:pt x="50" y="94"/>
                    </a:cubicBezTo>
                    <a:cubicBezTo>
                      <a:pt x="50" y="94"/>
                      <a:pt x="50" y="94"/>
                      <a:pt x="50" y="94"/>
                    </a:cubicBezTo>
                    <a:cubicBezTo>
                      <a:pt x="50" y="95"/>
                      <a:pt x="50" y="95"/>
                      <a:pt x="50" y="95"/>
                    </a:cubicBezTo>
                    <a:cubicBezTo>
                      <a:pt x="51" y="95"/>
                      <a:pt x="51" y="95"/>
                      <a:pt x="51" y="95"/>
                    </a:cubicBezTo>
                    <a:cubicBezTo>
                      <a:pt x="51" y="95"/>
                      <a:pt x="51" y="95"/>
                      <a:pt x="51" y="95"/>
                    </a:cubicBezTo>
                    <a:cubicBezTo>
                      <a:pt x="52" y="95"/>
                      <a:pt x="52" y="95"/>
                      <a:pt x="52" y="95"/>
                    </a:cubicBezTo>
                    <a:cubicBezTo>
                      <a:pt x="52" y="94"/>
                      <a:pt x="52" y="94"/>
                      <a:pt x="52" y="94"/>
                    </a:cubicBezTo>
                    <a:cubicBezTo>
                      <a:pt x="52" y="93"/>
                      <a:pt x="52" y="93"/>
                      <a:pt x="52" y="93"/>
                    </a:cubicBezTo>
                    <a:cubicBezTo>
                      <a:pt x="52" y="93"/>
                      <a:pt x="52" y="93"/>
                      <a:pt x="52" y="93"/>
                    </a:cubicBezTo>
                    <a:cubicBezTo>
                      <a:pt x="52" y="92"/>
                      <a:pt x="52" y="92"/>
                      <a:pt x="52" y="92"/>
                    </a:cubicBezTo>
                    <a:cubicBezTo>
                      <a:pt x="52" y="93"/>
                      <a:pt x="52" y="93"/>
                      <a:pt x="52" y="93"/>
                    </a:cubicBezTo>
                    <a:cubicBezTo>
                      <a:pt x="52" y="93"/>
                      <a:pt x="52" y="93"/>
                      <a:pt x="52" y="93"/>
                    </a:cubicBezTo>
                    <a:cubicBezTo>
                      <a:pt x="52" y="94"/>
                      <a:pt x="52" y="94"/>
                      <a:pt x="52" y="94"/>
                    </a:cubicBezTo>
                    <a:cubicBezTo>
                      <a:pt x="53" y="94"/>
                      <a:pt x="53" y="94"/>
                      <a:pt x="53" y="94"/>
                    </a:cubicBezTo>
                    <a:cubicBezTo>
                      <a:pt x="53" y="94"/>
                      <a:pt x="53" y="94"/>
                      <a:pt x="53" y="94"/>
                    </a:cubicBezTo>
                    <a:cubicBezTo>
                      <a:pt x="53" y="94"/>
                      <a:pt x="53" y="94"/>
                      <a:pt x="53" y="94"/>
                    </a:cubicBezTo>
                    <a:cubicBezTo>
                      <a:pt x="53" y="94"/>
                      <a:pt x="53" y="94"/>
                      <a:pt x="53" y="94"/>
                    </a:cubicBezTo>
                    <a:cubicBezTo>
                      <a:pt x="54" y="93"/>
                      <a:pt x="54" y="93"/>
                      <a:pt x="54" y="93"/>
                    </a:cubicBezTo>
                    <a:cubicBezTo>
                      <a:pt x="54" y="93"/>
                      <a:pt x="54" y="93"/>
                      <a:pt x="54" y="93"/>
                    </a:cubicBezTo>
                    <a:cubicBezTo>
                      <a:pt x="54" y="94"/>
                      <a:pt x="54" y="94"/>
                      <a:pt x="54" y="94"/>
                    </a:cubicBezTo>
                    <a:cubicBezTo>
                      <a:pt x="54" y="94"/>
                      <a:pt x="54" y="94"/>
                      <a:pt x="54" y="94"/>
                    </a:cubicBezTo>
                    <a:cubicBezTo>
                      <a:pt x="54" y="95"/>
                      <a:pt x="54" y="95"/>
                      <a:pt x="54" y="95"/>
                    </a:cubicBezTo>
                    <a:cubicBezTo>
                      <a:pt x="55" y="96"/>
                      <a:pt x="55" y="96"/>
                      <a:pt x="55" y="96"/>
                    </a:cubicBezTo>
                    <a:cubicBezTo>
                      <a:pt x="55" y="95"/>
                      <a:pt x="55" y="95"/>
                      <a:pt x="55" y="95"/>
                    </a:cubicBezTo>
                    <a:cubicBezTo>
                      <a:pt x="56" y="95"/>
                      <a:pt x="56" y="95"/>
                      <a:pt x="56" y="95"/>
                    </a:cubicBezTo>
                    <a:cubicBezTo>
                      <a:pt x="56" y="95"/>
                      <a:pt x="56" y="95"/>
                      <a:pt x="56" y="95"/>
                    </a:cubicBezTo>
                    <a:cubicBezTo>
                      <a:pt x="56" y="96"/>
                      <a:pt x="56" y="96"/>
                      <a:pt x="56" y="96"/>
                    </a:cubicBezTo>
                    <a:cubicBezTo>
                      <a:pt x="56" y="96"/>
                      <a:pt x="56" y="96"/>
                      <a:pt x="56" y="96"/>
                    </a:cubicBezTo>
                    <a:cubicBezTo>
                      <a:pt x="55" y="96"/>
                      <a:pt x="55" y="96"/>
                      <a:pt x="55" y="96"/>
                    </a:cubicBezTo>
                    <a:cubicBezTo>
                      <a:pt x="55" y="96"/>
                      <a:pt x="55" y="96"/>
                      <a:pt x="55" y="96"/>
                    </a:cubicBezTo>
                    <a:cubicBezTo>
                      <a:pt x="55" y="97"/>
                      <a:pt x="55" y="97"/>
                      <a:pt x="55" y="97"/>
                    </a:cubicBezTo>
                    <a:cubicBezTo>
                      <a:pt x="55" y="97"/>
                      <a:pt x="55" y="97"/>
                      <a:pt x="55" y="97"/>
                    </a:cubicBezTo>
                    <a:cubicBezTo>
                      <a:pt x="56" y="97"/>
                      <a:pt x="56" y="97"/>
                      <a:pt x="56" y="97"/>
                    </a:cubicBezTo>
                    <a:cubicBezTo>
                      <a:pt x="55" y="97"/>
                      <a:pt x="55" y="97"/>
                      <a:pt x="55" y="97"/>
                    </a:cubicBezTo>
                    <a:cubicBezTo>
                      <a:pt x="55" y="97"/>
                      <a:pt x="55" y="97"/>
                      <a:pt x="55" y="97"/>
                    </a:cubicBezTo>
                    <a:cubicBezTo>
                      <a:pt x="55" y="98"/>
                      <a:pt x="55" y="98"/>
                      <a:pt x="55" y="98"/>
                    </a:cubicBezTo>
                    <a:cubicBezTo>
                      <a:pt x="55" y="98"/>
                      <a:pt x="55" y="98"/>
                      <a:pt x="55" y="98"/>
                    </a:cubicBezTo>
                    <a:cubicBezTo>
                      <a:pt x="56" y="98"/>
                      <a:pt x="56" y="98"/>
                      <a:pt x="56" y="98"/>
                    </a:cubicBezTo>
                    <a:cubicBezTo>
                      <a:pt x="57" y="98"/>
                      <a:pt x="57" y="98"/>
                      <a:pt x="57" y="98"/>
                    </a:cubicBezTo>
                    <a:cubicBezTo>
                      <a:pt x="57" y="98"/>
                      <a:pt x="57" y="98"/>
                      <a:pt x="57" y="98"/>
                    </a:cubicBezTo>
                    <a:cubicBezTo>
                      <a:pt x="58" y="99"/>
                      <a:pt x="58" y="99"/>
                      <a:pt x="58" y="99"/>
                    </a:cubicBezTo>
                    <a:cubicBezTo>
                      <a:pt x="58" y="98"/>
                      <a:pt x="58" y="98"/>
                      <a:pt x="58" y="98"/>
                    </a:cubicBezTo>
                    <a:cubicBezTo>
                      <a:pt x="58" y="98"/>
                      <a:pt x="58" y="98"/>
                      <a:pt x="58" y="98"/>
                    </a:cubicBezTo>
                    <a:cubicBezTo>
                      <a:pt x="58" y="98"/>
                      <a:pt x="58" y="98"/>
                      <a:pt x="58" y="98"/>
                    </a:cubicBezTo>
                    <a:cubicBezTo>
                      <a:pt x="59" y="99"/>
                      <a:pt x="59" y="99"/>
                      <a:pt x="59" y="99"/>
                    </a:cubicBezTo>
                    <a:cubicBezTo>
                      <a:pt x="59" y="100"/>
                      <a:pt x="59" y="100"/>
                      <a:pt x="59" y="100"/>
                    </a:cubicBezTo>
                    <a:cubicBezTo>
                      <a:pt x="60" y="100"/>
                      <a:pt x="60" y="100"/>
                      <a:pt x="60" y="100"/>
                    </a:cubicBezTo>
                    <a:cubicBezTo>
                      <a:pt x="60" y="99"/>
                      <a:pt x="60" y="99"/>
                      <a:pt x="60" y="99"/>
                    </a:cubicBezTo>
                    <a:cubicBezTo>
                      <a:pt x="60" y="99"/>
                      <a:pt x="60" y="99"/>
                      <a:pt x="60" y="99"/>
                    </a:cubicBezTo>
                    <a:cubicBezTo>
                      <a:pt x="59" y="98"/>
                      <a:pt x="59" y="98"/>
                      <a:pt x="59" y="98"/>
                    </a:cubicBezTo>
                    <a:cubicBezTo>
                      <a:pt x="59" y="98"/>
                      <a:pt x="59" y="98"/>
                      <a:pt x="59" y="98"/>
                    </a:cubicBezTo>
                    <a:cubicBezTo>
                      <a:pt x="59" y="98"/>
                      <a:pt x="59" y="98"/>
                      <a:pt x="59" y="98"/>
                    </a:cubicBezTo>
                    <a:cubicBezTo>
                      <a:pt x="59" y="98"/>
                      <a:pt x="59" y="98"/>
                      <a:pt x="59" y="98"/>
                    </a:cubicBezTo>
                    <a:cubicBezTo>
                      <a:pt x="60" y="98"/>
                      <a:pt x="60" y="98"/>
                      <a:pt x="60" y="98"/>
                    </a:cubicBezTo>
                    <a:cubicBezTo>
                      <a:pt x="60" y="99"/>
                      <a:pt x="60" y="99"/>
                      <a:pt x="60" y="99"/>
                    </a:cubicBezTo>
                    <a:cubicBezTo>
                      <a:pt x="61" y="99"/>
                      <a:pt x="61" y="99"/>
                      <a:pt x="61" y="99"/>
                    </a:cubicBezTo>
                    <a:cubicBezTo>
                      <a:pt x="61" y="99"/>
                      <a:pt x="61" y="99"/>
                      <a:pt x="61" y="99"/>
                    </a:cubicBezTo>
                    <a:cubicBezTo>
                      <a:pt x="61" y="99"/>
                      <a:pt x="61" y="99"/>
                      <a:pt x="61" y="99"/>
                    </a:cubicBezTo>
                    <a:cubicBezTo>
                      <a:pt x="61" y="99"/>
                      <a:pt x="61" y="99"/>
                      <a:pt x="61" y="99"/>
                    </a:cubicBezTo>
                    <a:cubicBezTo>
                      <a:pt x="61" y="99"/>
                      <a:pt x="61" y="99"/>
                      <a:pt x="61" y="99"/>
                    </a:cubicBezTo>
                    <a:cubicBezTo>
                      <a:pt x="62" y="99"/>
                      <a:pt x="62" y="99"/>
                      <a:pt x="62" y="99"/>
                    </a:cubicBezTo>
                    <a:cubicBezTo>
                      <a:pt x="63" y="99"/>
                      <a:pt x="63" y="99"/>
                      <a:pt x="63" y="99"/>
                    </a:cubicBezTo>
                    <a:cubicBezTo>
                      <a:pt x="63" y="99"/>
                      <a:pt x="63" y="99"/>
                      <a:pt x="63" y="99"/>
                    </a:cubicBezTo>
                    <a:cubicBezTo>
                      <a:pt x="62" y="99"/>
                      <a:pt x="62" y="99"/>
                      <a:pt x="62" y="99"/>
                    </a:cubicBezTo>
                    <a:cubicBezTo>
                      <a:pt x="62" y="98"/>
                      <a:pt x="62" y="98"/>
                      <a:pt x="62" y="98"/>
                    </a:cubicBezTo>
                    <a:cubicBezTo>
                      <a:pt x="62" y="98"/>
                      <a:pt x="62" y="98"/>
                      <a:pt x="62" y="98"/>
                    </a:cubicBezTo>
                    <a:cubicBezTo>
                      <a:pt x="63" y="99"/>
                      <a:pt x="63" y="99"/>
                      <a:pt x="63" y="99"/>
                    </a:cubicBezTo>
                    <a:cubicBezTo>
                      <a:pt x="63" y="99"/>
                      <a:pt x="63" y="99"/>
                      <a:pt x="63" y="99"/>
                    </a:cubicBezTo>
                    <a:cubicBezTo>
                      <a:pt x="63" y="99"/>
                      <a:pt x="63" y="99"/>
                      <a:pt x="63" y="99"/>
                    </a:cubicBezTo>
                    <a:cubicBezTo>
                      <a:pt x="63" y="100"/>
                      <a:pt x="63" y="100"/>
                      <a:pt x="63" y="100"/>
                    </a:cubicBezTo>
                    <a:cubicBezTo>
                      <a:pt x="64" y="100"/>
                      <a:pt x="64" y="100"/>
                      <a:pt x="64" y="100"/>
                    </a:cubicBezTo>
                    <a:cubicBezTo>
                      <a:pt x="64" y="100"/>
                      <a:pt x="64" y="100"/>
                      <a:pt x="64" y="100"/>
                    </a:cubicBezTo>
                    <a:cubicBezTo>
                      <a:pt x="64" y="99"/>
                      <a:pt x="64" y="99"/>
                      <a:pt x="64" y="99"/>
                    </a:cubicBezTo>
                    <a:cubicBezTo>
                      <a:pt x="64" y="99"/>
                      <a:pt x="64" y="99"/>
                      <a:pt x="64" y="99"/>
                    </a:cubicBezTo>
                    <a:cubicBezTo>
                      <a:pt x="64" y="99"/>
                      <a:pt x="64" y="99"/>
                      <a:pt x="64" y="99"/>
                    </a:cubicBezTo>
                    <a:cubicBezTo>
                      <a:pt x="63" y="98"/>
                      <a:pt x="63" y="98"/>
                      <a:pt x="63" y="98"/>
                    </a:cubicBezTo>
                    <a:cubicBezTo>
                      <a:pt x="63" y="98"/>
                      <a:pt x="63" y="98"/>
                      <a:pt x="63" y="98"/>
                    </a:cubicBezTo>
                    <a:cubicBezTo>
                      <a:pt x="64" y="98"/>
                      <a:pt x="64" y="98"/>
                      <a:pt x="64" y="98"/>
                    </a:cubicBezTo>
                    <a:cubicBezTo>
                      <a:pt x="64" y="98"/>
                      <a:pt x="64" y="98"/>
                      <a:pt x="64" y="98"/>
                    </a:cubicBezTo>
                    <a:cubicBezTo>
                      <a:pt x="64" y="98"/>
                      <a:pt x="64" y="98"/>
                      <a:pt x="64" y="98"/>
                    </a:cubicBezTo>
                    <a:cubicBezTo>
                      <a:pt x="65" y="98"/>
                      <a:pt x="65" y="98"/>
                      <a:pt x="65" y="98"/>
                    </a:cubicBezTo>
                    <a:cubicBezTo>
                      <a:pt x="64" y="97"/>
                      <a:pt x="64" y="97"/>
                      <a:pt x="64" y="97"/>
                    </a:cubicBezTo>
                    <a:close/>
                    <a:moveTo>
                      <a:pt x="20" y="134"/>
                    </a:moveTo>
                    <a:cubicBezTo>
                      <a:pt x="20" y="133"/>
                      <a:pt x="20" y="133"/>
                      <a:pt x="20" y="133"/>
                    </a:cubicBezTo>
                    <a:cubicBezTo>
                      <a:pt x="20" y="133"/>
                      <a:pt x="20" y="133"/>
                      <a:pt x="20" y="133"/>
                    </a:cubicBezTo>
                    <a:cubicBezTo>
                      <a:pt x="20" y="133"/>
                      <a:pt x="20" y="133"/>
                      <a:pt x="20" y="133"/>
                    </a:cubicBezTo>
                    <a:cubicBezTo>
                      <a:pt x="20" y="133"/>
                      <a:pt x="20" y="133"/>
                      <a:pt x="20" y="133"/>
                    </a:cubicBezTo>
                    <a:cubicBezTo>
                      <a:pt x="20" y="133"/>
                      <a:pt x="20" y="133"/>
                      <a:pt x="20" y="133"/>
                    </a:cubicBezTo>
                    <a:cubicBezTo>
                      <a:pt x="20" y="133"/>
                      <a:pt x="20" y="133"/>
                      <a:pt x="20" y="133"/>
                    </a:cubicBezTo>
                    <a:cubicBezTo>
                      <a:pt x="20" y="134"/>
                      <a:pt x="20" y="134"/>
                      <a:pt x="20" y="134"/>
                    </a:cubicBezTo>
                    <a:cubicBezTo>
                      <a:pt x="20" y="134"/>
                      <a:pt x="20" y="134"/>
                      <a:pt x="20" y="134"/>
                    </a:cubicBezTo>
                    <a:cubicBezTo>
                      <a:pt x="20" y="134"/>
                      <a:pt x="20" y="134"/>
                      <a:pt x="20" y="134"/>
                    </a:cubicBezTo>
                    <a:cubicBezTo>
                      <a:pt x="20" y="134"/>
                      <a:pt x="20" y="134"/>
                      <a:pt x="20" y="134"/>
                    </a:cubicBezTo>
                    <a:close/>
                    <a:moveTo>
                      <a:pt x="36" y="124"/>
                    </a:moveTo>
                    <a:cubicBezTo>
                      <a:pt x="36" y="124"/>
                      <a:pt x="36" y="124"/>
                      <a:pt x="36" y="124"/>
                    </a:cubicBezTo>
                    <a:cubicBezTo>
                      <a:pt x="36" y="124"/>
                      <a:pt x="36" y="124"/>
                      <a:pt x="36" y="124"/>
                    </a:cubicBezTo>
                    <a:cubicBezTo>
                      <a:pt x="36" y="123"/>
                      <a:pt x="36" y="123"/>
                      <a:pt x="36" y="123"/>
                    </a:cubicBezTo>
                    <a:cubicBezTo>
                      <a:pt x="35" y="124"/>
                      <a:pt x="35" y="124"/>
                      <a:pt x="35" y="124"/>
                    </a:cubicBezTo>
                    <a:cubicBezTo>
                      <a:pt x="35" y="124"/>
                      <a:pt x="35" y="124"/>
                      <a:pt x="35" y="124"/>
                    </a:cubicBezTo>
                    <a:cubicBezTo>
                      <a:pt x="36" y="124"/>
                      <a:pt x="36" y="124"/>
                      <a:pt x="36" y="124"/>
                    </a:cubicBezTo>
                    <a:close/>
                    <a:moveTo>
                      <a:pt x="47" y="111"/>
                    </a:moveTo>
                    <a:cubicBezTo>
                      <a:pt x="48" y="111"/>
                      <a:pt x="48" y="111"/>
                      <a:pt x="48" y="111"/>
                    </a:cubicBezTo>
                    <a:cubicBezTo>
                      <a:pt x="49" y="111"/>
                      <a:pt x="49" y="111"/>
                      <a:pt x="49" y="111"/>
                    </a:cubicBezTo>
                    <a:cubicBezTo>
                      <a:pt x="49" y="110"/>
                      <a:pt x="49" y="110"/>
                      <a:pt x="49" y="110"/>
                    </a:cubicBezTo>
                    <a:cubicBezTo>
                      <a:pt x="49" y="109"/>
                      <a:pt x="49" y="109"/>
                      <a:pt x="49" y="109"/>
                    </a:cubicBezTo>
                    <a:cubicBezTo>
                      <a:pt x="50" y="109"/>
                      <a:pt x="50" y="109"/>
                      <a:pt x="50" y="109"/>
                    </a:cubicBezTo>
                    <a:cubicBezTo>
                      <a:pt x="50" y="109"/>
                      <a:pt x="50" y="109"/>
                      <a:pt x="50" y="109"/>
                    </a:cubicBezTo>
                    <a:cubicBezTo>
                      <a:pt x="50" y="110"/>
                      <a:pt x="50" y="110"/>
                      <a:pt x="50" y="110"/>
                    </a:cubicBezTo>
                    <a:cubicBezTo>
                      <a:pt x="50" y="109"/>
                      <a:pt x="50" y="109"/>
                      <a:pt x="50" y="109"/>
                    </a:cubicBezTo>
                    <a:cubicBezTo>
                      <a:pt x="50" y="109"/>
                      <a:pt x="50" y="109"/>
                      <a:pt x="50" y="109"/>
                    </a:cubicBezTo>
                    <a:cubicBezTo>
                      <a:pt x="50" y="108"/>
                      <a:pt x="50" y="108"/>
                      <a:pt x="50" y="108"/>
                    </a:cubicBezTo>
                    <a:cubicBezTo>
                      <a:pt x="48" y="107"/>
                      <a:pt x="48" y="107"/>
                      <a:pt x="48" y="107"/>
                    </a:cubicBezTo>
                    <a:cubicBezTo>
                      <a:pt x="47" y="107"/>
                      <a:pt x="47" y="107"/>
                      <a:pt x="47" y="107"/>
                    </a:cubicBezTo>
                    <a:cubicBezTo>
                      <a:pt x="46" y="107"/>
                      <a:pt x="46" y="107"/>
                      <a:pt x="46" y="107"/>
                    </a:cubicBezTo>
                    <a:cubicBezTo>
                      <a:pt x="46" y="109"/>
                      <a:pt x="46" y="109"/>
                      <a:pt x="46" y="109"/>
                    </a:cubicBezTo>
                    <a:cubicBezTo>
                      <a:pt x="46" y="110"/>
                      <a:pt x="46" y="110"/>
                      <a:pt x="46" y="110"/>
                    </a:cubicBezTo>
                    <a:cubicBezTo>
                      <a:pt x="46" y="111"/>
                      <a:pt x="46" y="111"/>
                      <a:pt x="46" y="111"/>
                    </a:cubicBezTo>
                    <a:cubicBezTo>
                      <a:pt x="46" y="111"/>
                      <a:pt x="46" y="111"/>
                      <a:pt x="46" y="111"/>
                    </a:cubicBezTo>
                    <a:cubicBezTo>
                      <a:pt x="46" y="111"/>
                      <a:pt x="46" y="111"/>
                      <a:pt x="46" y="111"/>
                    </a:cubicBezTo>
                    <a:cubicBezTo>
                      <a:pt x="47" y="111"/>
                      <a:pt x="47" y="111"/>
                      <a:pt x="47" y="111"/>
                    </a:cubicBezTo>
                    <a:cubicBezTo>
                      <a:pt x="47" y="112"/>
                      <a:pt x="47" y="112"/>
                      <a:pt x="47" y="112"/>
                    </a:cubicBezTo>
                    <a:cubicBezTo>
                      <a:pt x="47" y="112"/>
                      <a:pt x="47" y="112"/>
                      <a:pt x="47" y="112"/>
                    </a:cubicBezTo>
                    <a:cubicBezTo>
                      <a:pt x="47" y="111"/>
                      <a:pt x="47" y="111"/>
                      <a:pt x="47" y="111"/>
                    </a:cubicBezTo>
                    <a:close/>
                    <a:moveTo>
                      <a:pt x="53" y="113"/>
                    </a:moveTo>
                    <a:cubicBezTo>
                      <a:pt x="53" y="113"/>
                      <a:pt x="53" y="113"/>
                      <a:pt x="53" y="113"/>
                    </a:cubicBezTo>
                    <a:cubicBezTo>
                      <a:pt x="53" y="112"/>
                      <a:pt x="53" y="112"/>
                      <a:pt x="53" y="112"/>
                    </a:cubicBezTo>
                    <a:cubicBezTo>
                      <a:pt x="54" y="112"/>
                      <a:pt x="54" y="112"/>
                      <a:pt x="54" y="112"/>
                    </a:cubicBezTo>
                    <a:cubicBezTo>
                      <a:pt x="54" y="112"/>
                      <a:pt x="54" y="112"/>
                      <a:pt x="54" y="112"/>
                    </a:cubicBezTo>
                    <a:cubicBezTo>
                      <a:pt x="53" y="112"/>
                      <a:pt x="53" y="112"/>
                      <a:pt x="53" y="112"/>
                    </a:cubicBezTo>
                    <a:cubicBezTo>
                      <a:pt x="53" y="112"/>
                      <a:pt x="53" y="112"/>
                      <a:pt x="53" y="112"/>
                    </a:cubicBezTo>
                    <a:cubicBezTo>
                      <a:pt x="53" y="113"/>
                      <a:pt x="53" y="113"/>
                      <a:pt x="53" y="113"/>
                    </a:cubicBezTo>
                    <a:close/>
                    <a:moveTo>
                      <a:pt x="61" y="112"/>
                    </a:moveTo>
                    <a:cubicBezTo>
                      <a:pt x="61" y="113"/>
                      <a:pt x="61" y="113"/>
                      <a:pt x="61" y="113"/>
                    </a:cubicBezTo>
                    <a:cubicBezTo>
                      <a:pt x="62" y="112"/>
                      <a:pt x="62" y="112"/>
                      <a:pt x="62" y="112"/>
                    </a:cubicBezTo>
                    <a:cubicBezTo>
                      <a:pt x="62" y="112"/>
                      <a:pt x="62" y="112"/>
                      <a:pt x="62" y="112"/>
                    </a:cubicBezTo>
                    <a:cubicBezTo>
                      <a:pt x="61" y="112"/>
                      <a:pt x="61" y="112"/>
                      <a:pt x="61" y="112"/>
                    </a:cubicBezTo>
                    <a:cubicBezTo>
                      <a:pt x="61" y="112"/>
                      <a:pt x="61" y="112"/>
                      <a:pt x="61" y="112"/>
                    </a:cubicBezTo>
                    <a:cubicBezTo>
                      <a:pt x="61" y="112"/>
                      <a:pt x="61" y="112"/>
                      <a:pt x="61" y="112"/>
                    </a:cubicBezTo>
                    <a:close/>
                    <a:moveTo>
                      <a:pt x="60" y="113"/>
                    </a:moveTo>
                    <a:cubicBezTo>
                      <a:pt x="60" y="113"/>
                      <a:pt x="60" y="113"/>
                      <a:pt x="60" y="113"/>
                    </a:cubicBezTo>
                    <a:cubicBezTo>
                      <a:pt x="61" y="112"/>
                      <a:pt x="61" y="112"/>
                      <a:pt x="61" y="112"/>
                    </a:cubicBezTo>
                    <a:cubicBezTo>
                      <a:pt x="60" y="112"/>
                      <a:pt x="60" y="112"/>
                      <a:pt x="60" y="112"/>
                    </a:cubicBezTo>
                    <a:cubicBezTo>
                      <a:pt x="60" y="112"/>
                      <a:pt x="60" y="112"/>
                      <a:pt x="60" y="112"/>
                    </a:cubicBezTo>
                    <a:cubicBezTo>
                      <a:pt x="60" y="113"/>
                      <a:pt x="60" y="113"/>
                      <a:pt x="60" y="113"/>
                    </a:cubicBezTo>
                    <a:close/>
                    <a:moveTo>
                      <a:pt x="67" y="110"/>
                    </a:moveTo>
                    <a:cubicBezTo>
                      <a:pt x="67" y="110"/>
                      <a:pt x="67" y="110"/>
                      <a:pt x="67" y="110"/>
                    </a:cubicBezTo>
                    <a:cubicBezTo>
                      <a:pt x="68" y="109"/>
                      <a:pt x="68" y="109"/>
                      <a:pt x="68" y="109"/>
                    </a:cubicBezTo>
                    <a:cubicBezTo>
                      <a:pt x="68" y="109"/>
                      <a:pt x="68" y="109"/>
                      <a:pt x="68" y="109"/>
                    </a:cubicBezTo>
                    <a:cubicBezTo>
                      <a:pt x="69" y="109"/>
                      <a:pt x="69" y="109"/>
                      <a:pt x="69" y="109"/>
                    </a:cubicBezTo>
                    <a:cubicBezTo>
                      <a:pt x="68" y="109"/>
                      <a:pt x="68" y="109"/>
                      <a:pt x="68" y="109"/>
                    </a:cubicBezTo>
                    <a:cubicBezTo>
                      <a:pt x="67" y="109"/>
                      <a:pt x="67" y="109"/>
                      <a:pt x="67" y="109"/>
                    </a:cubicBezTo>
                    <a:cubicBezTo>
                      <a:pt x="67" y="110"/>
                      <a:pt x="67" y="110"/>
                      <a:pt x="67" y="110"/>
                    </a:cubicBezTo>
                    <a:close/>
                    <a:moveTo>
                      <a:pt x="64" y="109"/>
                    </a:moveTo>
                    <a:cubicBezTo>
                      <a:pt x="64" y="109"/>
                      <a:pt x="64" y="109"/>
                      <a:pt x="64" y="109"/>
                    </a:cubicBezTo>
                    <a:cubicBezTo>
                      <a:pt x="65" y="109"/>
                      <a:pt x="65" y="109"/>
                      <a:pt x="65" y="109"/>
                    </a:cubicBezTo>
                    <a:cubicBezTo>
                      <a:pt x="65" y="109"/>
                      <a:pt x="65" y="109"/>
                      <a:pt x="65" y="109"/>
                    </a:cubicBezTo>
                    <a:cubicBezTo>
                      <a:pt x="64" y="109"/>
                      <a:pt x="64" y="109"/>
                      <a:pt x="64" y="109"/>
                    </a:cubicBezTo>
                    <a:cubicBezTo>
                      <a:pt x="64" y="109"/>
                      <a:pt x="64" y="109"/>
                      <a:pt x="64" y="109"/>
                    </a:cubicBezTo>
                    <a:close/>
                    <a:moveTo>
                      <a:pt x="62" y="109"/>
                    </a:moveTo>
                    <a:cubicBezTo>
                      <a:pt x="63" y="109"/>
                      <a:pt x="63" y="109"/>
                      <a:pt x="63" y="109"/>
                    </a:cubicBezTo>
                    <a:cubicBezTo>
                      <a:pt x="63" y="109"/>
                      <a:pt x="63" y="109"/>
                      <a:pt x="63" y="109"/>
                    </a:cubicBezTo>
                    <a:cubicBezTo>
                      <a:pt x="64" y="109"/>
                      <a:pt x="64" y="109"/>
                      <a:pt x="64" y="109"/>
                    </a:cubicBezTo>
                    <a:cubicBezTo>
                      <a:pt x="63" y="109"/>
                      <a:pt x="63" y="109"/>
                      <a:pt x="63" y="109"/>
                    </a:cubicBezTo>
                    <a:cubicBezTo>
                      <a:pt x="63" y="109"/>
                      <a:pt x="63" y="109"/>
                      <a:pt x="63" y="109"/>
                    </a:cubicBezTo>
                    <a:cubicBezTo>
                      <a:pt x="62" y="109"/>
                      <a:pt x="62" y="109"/>
                      <a:pt x="62" y="109"/>
                    </a:cubicBezTo>
                    <a:close/>
                    <a:moveTo>
                      <a:pt x="62" y="109"/>
                    </a:moveTo>
                    <a:cubicBezTo>
                      <a:pt x="62" y="109"/>
                      <a:pt x="62" y="109"/>
                      <a:pt x="62" y="109"/>
                    </a:cubicBezTo>
                    <a:cubicBezTo>
                      <a:pt x="62" y="109"/>
                      <a:pt x="62" y="109"/>
                      <a:pt x="62" y="109"/>
                    </a:cubicBezTo>
                    <a:cubicBezTo>
                      <a:pt x="62" y="109"/>
                      <a:pt x="62" y="109"/>
                      <a:pt x="62" y="109"/>
                    </a:cubicBezTo>
                    <a:cubicBezTo>
                      <a:pt x="62" y="109"/>
                      <a:pt x="62" y="109"/>
                      <a:pt x="62" y="109"/>
                    </a:cubicBezTo>
                    <a:cubicBezTo>
                      <a:pt x="62" y="109"/>
                      <a:pt x="62" y="109"/>
                      <a:pt x="62" y="109"/>
                    </a:cubicBezTo>
                    <a:close/>
                    <a:moveTo>
                      <a:pt x="124" y="90"/>
                    </a:moveTo>
                    <a:cubicBezTo>
                      <a:pt x="124" y="90"/>
                      <a:pt x="124" y="90"/>
                      <a:pt x="124" y="90"/>
                    </a:cubicBezTo>
                    <a:cubicBezTo>
                      <a:pt x="124" y="91"/>
                      <a:pt x="124" y="91"/>
                      <a:pt x="124" y="91"/>
                    </a:cubicBezTo>
                    <a:cubicBezTo>
                      <a:pt x="125" y="90"/>
                      <a:pt x="125" y="90"/>
                      <a:pt x="125" y="90"/>
                    </a:cubicBezTo>
                    <a:cubicBezTo>
                      <a:pt x="124" y="90"/>
                      <a:pt x="124" y="90"/>
                      <a:pt x="124" y="90"/>
                    </a:cubicBezTo>
                    <a:cubicBezTo>
                      <a:pt x="124" y="90"/>
                      <a:pt x="124" y="90"/>
                      <a:pt x="124" y="90"/>
                    </a:cubicBezTo>
                    <a:close/>
                    <a:moveTo>
                      <a:pt x="123" y="88"/>
                    </a:moveTo>
                    <a:cubicBezTo>
                      <a:pt x="123" y="89"/>
                      <a:pt x="123" y="89"/>
                      <a:pt x="123" y="89"/>
                    </a:cubicBezTo>
                    <a:cubicBezTo>
                      <a:pt x="123" y="90"/>
                      <a:pt x="123" y="90"/>
                      <a:pt x="123" y="90"/>
                    </a:cubicBezTo>
                    <a:cubicBezTo>
                      <a:pt x="123" y="91"/>
                      <a:pt x="123" y="91"/>
                      <a:pt x="123" y="91"/>
                    </a:cubicBezTo>
                    <a:cubicBezTo>
                      <a:pt x="123" y="91"/>
                      <a:pt x="123" y="91"/>
                      <a:pt x="123" y="91"/>
                    </a:cubicBezTo>
                    <a:cubicBezTo>
                      <a:pt x="124" y="90"/>
                      <a:pt x="124" y="90"/>
                      <a:pt x="124" y="90"/>
                    </a:cubicBezTo>
                    <a:cubicBezTo>
                      <a:pt x="124" y="89"/>
                      <a:pt x="124" y="89"/>
                      <a:pt x="124" y="89"/>
                    </a:cubicBezTo>
                    <a:cubicBezTo>
                      <a:pt x="123" y="88"/>
                      <a:pt x="123" y="88"/>
                      <a:pt x="123" y="88"/>
                    </a:cubicBezTo>
                    <a:cubicBezTo>
                      <a:pt x="123" y="88"/>
                      <a:pt x="123" y="88"/>
                      <a:pt x="123" y="88"/>
                    </a:cubicBezTo>
                    <a:close/>
                    <a:moveTo>
                      <a:pt x="122" y="87"/>
                    </a:moveTo>
                    <a:cubicBezTo>
                      <a:pt x="122" y="88"/>
                      <a:pt x="122" y="88"/>
                      <a:pt x="122" y="88"/>
                    </a:cubicBezTo>
                    <a:cubicBezTo>
                      <a:pt x="123" y="88"/>
                      <a:pt x="123" y="88"/>
                      <a:pt x="123" y="88"/>
                    </a:cubicBezTo>
                    <a:cubicBezTo>
                      <a:pt x="123" y="87"/>
                      <a:pt x="123" y="87"/>
                      <a:pt x="123" y="87"/>
                    </a:cubicBezTo>
                    <a:cubicBezTo>
                      <a:pt x="122" y="87"/>
                      <a:pt x="122" y="87"/>
                      <a:pt x="122" y="87"/>
                    </a:cubicBezTo>
                    <a:cubicBezTo>
                      <a:pt x="122" y="87"/>
                      <a:pt x="122" y="87"/>
                      <a:pt x="122" y="87"/>
                    </a:cubicBezTo>
                    <a:close/>
                    <a:moveTo>
                      <a:pt x="69" y="105"/>
                    </a:moveTo>
                    <a:cubicBezTo>
                      <a:pt x="69" y="104"/>
                      <a:pt x="69" y="104"/>
                      <a:pt x="69" y="104"/>
                    </a:cubicBezTo>
                    <a:cubicBezTo>
                      <a:pt x="69" y="104"/>
                      <a:pt x="69" y="104"/>
                      <a:pt x="69" y="104"/>
                    </a:cubicBezTo>
                    <a:cubicBezTo>
                      <a:pt x="69" y="104"/>
                      <a:pt x="69" y="104"/>
                      <a:pt x="69" y="104"/>
                    </a:cubicBezTo>
                    <a:cubicBezTo>
                      <a:pt x="69" y="105"/>
                      <a:pt x="69" y="105"/>
                      <a:pt x="69" y="105"/>
                    </a:cubicBezTo>
                    <a:close/>
                    <a:moveTo>
                      <a:pt x="72" y="107"/>
                    </a:moveTo>
                    <a:cubicBezTo>
                      <a:pt x="72" y="107"/>
                      <a:pt x="72" y="107"/>
                      <a:pt x="72" y="107"/>
                    </a:cubicBezTo>
                    <a:cubicBezTo>
                      <a:pt x="72" y="107"/>
                      <a:pt x="72" y="107"/>
                      <a:pt x="72" y="107"/>
                    </a:cubicBezTo>
                    <a:cubicBezTo>
                      <a:pt x="72" y="107"/>
                      <a:pt x="72" y="107"/>
                      <a:pt x="72" y="107"/>
                    </a:cubicBezTo>
                    <a:close/>
                    <a:moveTo>
                      <a:pt x="71" y="106"/>
                    </a:moveTo>
                    <a:cubicBezTo>
                      <a:pt x="71" y="105"/>
                      <a:pt x="71" y="105"/>
                      <a:pt x="71" y="105"/>
                    </a:cubicBezTo>
                    <a:cubicBezTo>
                      <a:pt x="70" y="105"/>
                      <a:pt x="70" y="105"/>
                      <a:pt x="70" y="105"/>
                    </a:cubicBezTo>
                    <a:cubicBezTo>
                      <a:pt x="70" y="105"/>
                      <a:pt x="70" y="105"/>
                      <a:pt x="70" y="105"/>
                    </a:cubicBezTo>
                    <a:cubicBezTo>
                      <a:pt x="70" y="105"/>
                      <a:pt x="70" y="105"/>
                      <a:pt x="70" y="105"/>
                    </a:cubicBezTo>
                    <a:cubicBezTo>
                      <a:pt x="70" y="105"/>
                      <a:pt x="70" y="105"/>
                      <a:pt x="70" y="105"/>
                    </a:cubicBezTo>
                    <a:cubicBezTo>
                      <a:pt x="71" y="106"/>
                      <a:pt x="71" y="106"/>
                      <a:pt x="71" y="106"/>
                    </a:cubicBezTo>
                    <a:close/>
                    <a:moveTo>
                      <a:pt x="73" y="103"/>
                    </a:moveTo>
                    <a:cubicBezTo>
                      <a:pt x="73" y="103"/>
                      <a:pt x="73" y="103"/>
                      <a:pt x="73" y="103"/>
                    </a:cubicBezTo>
                    <a:cubicBezTo>
                      <a:pt x="73" y="102"/>
                      <a:pt x="73" y="102"/>
                      <a:pt x="73" y="102"/>
                    </a:cubicBezTo>
                    <a:cubicBezTo>
                      <a:pt x="72" y="101"/>
                      <a:pt x="72" y="101"/>
                      <a:pt x="72" y="101"/>
                    </a:cubicBezTo>
                    <a:cubicBezTo>
                      <a:pt x="71" y="100"/>
                      <a:pt x="71" y="100"/>
                      <a:pt x="71" y="100"/>
                    </a:cubicBezTo>
                    <a:cubicBezTo>
                      <a:pt x="71" y="100"/>
                      <a:pt x="71" y="100"/>
                      <a:pt x="71" y="100"/>
                    </a:cubicBezTo>
                    <a:cubicBezTo>
                      <a:pt x="70" y="100"/>
                      <a:pt x="70" y="100"/>
                      <a:pt x="70" y="100"/>
                    </a:cubicBezTo>
                    <a:cubicBezTo>
                      <a:pt x="69" y="99"/>
                      <a:pt x="69" y="99"/>
                      <a:pt x="69" y="99"/>
                    </a:cubicBezTo>
                    <a:cubicBezTo>
                      <a:pt x="69" y="99"/>
                      <a:pt x="69" y="99"/>
                      <a:pt x="69" y="99"/>
                    </a:cubicBezTo>
                    <a:cubicBezTo>
                      <a:pt x="68" y="98"/>
                      <a:pt x="68" y="98"/>
                      <a:pt x="68" y="98"/>
                    </a:cubicBezTo>
                    <a:cubicBezTo>
                      <a:pt x="68" y="98"/>
                      <a:pt x="68" y="98"/>
                      <a:pt x="68" y="98"/>
                    </a:cubicBezTo>
                    <a:cubicBezTo>
                      <a:pt x="68" y="99"/>
                      <a:pt x="68" y="99"/>
                      <a:pt x="68" y="99"/>
                    </a:cubicBezTo>
                    <a:cubicBezTo>
                      <a:pt x="68" y="99"/>
                      <a:pt x="68" y="99"/>
                      <a:pt x="68" y="99"/>
                    </a:cubicBezTo>
                    <a:cubicBezTo>
                      <a:pt x="67" y="99"/>
                      <a:pt x="67" y="99"/>
                      <a:pt x="67" y="99"/>
                    </a:cubicBezTo>
                    <a:cubicBezTo>
                      <a:pt x="68" y="100"/>
                      <a:pt x="68" y="100"/>
                      <a:pt x="68" y="100"/>
                    </a:cubicBezTo>
                    <a:cubicBezTo>
                      <a:pt x="68" y="100"/>
                      <a:pt x="68" y="100"/>
                      <a:pt x="68" y="100"/>
                    </a:cubicBezTo>
                    <a:cubicBezTo>
                      <a:pt x="68" y="100"/>
                      <a:pt x="68" y="100"/>
                      <a:pt x="68" y="100"/>
                    </a:cubicBezTo>
                    <a:cubicBezTo>
                      <a:pt x="68" y="100"/>
                      <a:pt x="68" y="100"/>
                      <a:pt x="68" y="100"/>
                    </a:cubicBezTo>
                    <a:cubicBezTo>
                      <a:pt x="67" y="100"/>
                      <a:pt x="67" y="100"/>
                      <a:pt x="67" y="100"/>
                    </a:cubicBezTo>
                    <a:cubicBezTo>
                      <a:pt x="67" y="100"/>
                      <a:pt x="67" y="100"/>
                      <a:pt x="67" y="100"/>
                    </a:cubicBezTo>
                    <a:cubicBezTo>
                      <a:pt x="67" y="100"/>
                      <a:pt x="67" y="100"/>
                      <a:pt x="67" y="100"/>
                    </a:cubicBezTo>
                    <a:cubicBezTo>
                      <a:pt x="68" y="101"/>
                      <a:pt x="68" y="101"/>
                      <a:pt x="68" y="101"/>
                    </a:cubicBezTo>
                    <a:cubicBezTo>
                      <a:pt x="69" y="102"/>
                      <a:pt x="69" y="102"/>
                      <a:pt x="69" y="102"/>
                    </a:cubicBezTo>
                    <a:cubicBezTo>
                      <a:pt x="69" y="102"/>
                      <a:pt x="69" y="102"/>
                      <a:pt x="69" y="102"/>
                    </a:cubicBezTo>
                    <a:cubicBezTo>
                      <a:pt x="69" y="102"/>
                      <a:pt x="69" y="102"/>
                      <a:pt x="69" y="102"/>
                    </a:cubicBezTo>
                    <a:cubicBezTo>
                      <a:pt x="70" y="102"/>
                      <a:pt x="70" y="102"/>
                      <a:pt x="70" y="102"/>
                    </a:cubicBezTo>
                    <a:cubicBezTo>
                      <a:pt x="70" y="102"/>
                      <a:pt x="70" y="102"/>
                      <a:pt x="70" y="102"/>
                    </a:cubicBezTo>
                    <a:cubicBezTo>
                      <a:pt x="70" y="102"/>
                      <a:pt x="70" y="102"/>
                      <a:pt x="70" y="102"/>
                    </a:cubicBezTo>
                    <a:cubicBezTo>
                      <a:pt x="71" y="102"/>
                      <a:pt x="71" y="102"/>
                      <a:pt x="71" y="102"/>
                    </a:cubicBezTo>
                    <a:cubicBezTo>
                      <a:pt x="71" y="103"/>
                      <a:pt x="71" y="103"/>
                      <a:pt x="71" y="103"/>
                    </a:cubicBezTo>
                    <a:cubicBezTo>
                      <a:pt x="71" y="103"/>
                      <a:pt x="71" y="103"/>
                      <a:pt x="71" y="103"/>
                    </a:cubicBezTo>
                    <a:cubicBezTo>
                      <a:pt x="71" y="103"/>
                      <a:pt x="71" y="103"/>
                      <a:pt x="71" y="103"/>
                    </a:cubicBezTo>
                    <a:cubicBezTo>
                      <a:pt x="72" y="104"/>
                      <a:pt x="72" y="104"/>
                      <a:pt x="72" y="104"/>
                    </a:cubicBezTo>
                    <a:cubicBezTo>
                      <a:pt x="72" y="103"/>
                      <a:pt x="72" y="103"/>
                      <a:pt x="72" y="103"/>
                    </a:cubicBezTo>
                    <a:cubicBezTo>
                      <a:pt x="73" y="103"/>
                      <a:pt x="73" y="103"/>
                      <a:pt x="73" y="103"/>
                    </a:cubicBezTo>
                    <a:close/>
                    <a:moveTo>
                      <a:pt x="87" y="78"/>
                    </a:moveTo>
                    <a:cubicBezTo>
                      <a:pt x="87" y="78"/>
                      <a:pt x="87" y="78"/>
                      <a:pt x="87" y="78"/>
                    </a:cubicBezTo>
                    <a:cubicBezTo>
                      <a:pt x="87" y="78"/>
                      <a:pt x="87" y="78"/>
                      <a:pt x="87" y="78"/>
                    </a:cubicBezTo>
                    <a:cubicBezTo>
                      <a:pt x="87" y="78"/>
                      <a:pt x="87" y="78"/>
                      <a:pt x="87" y="78"/>
                    </a:cubicBezTo>
                    <a:cubicBezTo>
                      <a:pt x="87" y="78"/>
                      <a:pt x="87" y="78"/>
                      <a:pt x="87" y="78"/>
                    </a:cubicBezTo>
                    <a:cubicBezTo>
                      <a:pt x="87" y="78"/>
                      <a:pt x="87" y="78"/>
                      <a:pt x="87" y="78"/>
                    </a:cubicBezTo>
                    <a:cubicBezTo>
                      <a:pt x="88" y="78"/>
                      <a:pt x="88" y="78"/>
                      <a:pt x="88" y="78"/>
                    </a:cubicBezTo>
                    <a:cubicBezTo>
                      <a:pt x="88" y="78"/>
                      <a:pt x="88" y="78"/>
                      <a:pt x="88" y="78"/>
                    </a:cubicBezTo>
                    <a:cubicBezTo>
                      <a:pt x="88" y="78"/>
                      <a:pt x="88" y="78"/>
                      <a:pt x="88" y="78"/>
                    </a:cubicBezTo>
                    <a:cubicBezTo>
                      <a:pt x="89" y="78"/>
                      <a:pt x="89" y="78"/>
                      <a:pt x="89" y="78"/>
                    </a:cubicBezTo>
                    <a:cubicBezTo>
                      <a:pt x="89" y="77"/>
                      <a:pt x="89" y="77"/>
                      <a:pt x="89" y="77"/>
                    </a:cubicBezTo>
                    <a:cubicBezTo>
                      <a:pt x="90" y="77"/>
                      <a:pt x="90" y="77"/>
                      <a:pt x="90" y="77"/>
                    </a:cubicBezTo>
                    <a:cubicBezTo>
                      <a:pt x="90" y="77"/>
                      <a:pt x="90" y="77"/>
                      <a:pt x="90" y="77"/>
                    </a:cubicBezTo>
                    <a:cubicBezTo>
                      <a:pt x="89" y="76"/>
                      <a:pt x="89" y="76"/>
                      <a:pt x="89" y="76"/>
                    </a:cubicBezTo>
                    <a:cubicBezTo>
                      <a:pt x="89" y="76"/>
                      <a:pt x="89" y="76"/>
                      <a:pt x="89" y="76"/>
                    </a:cubicBezTo>
                    <a:cubicBezTo>
                      <a:pt x="89" y="75"/>
                      <a:pt x="89" y="75"/>
                      <a:pt x="89" y="75"/>
                    </a:cubicBezTo>
                    <a:cubicBezTo>
                      <a:pt x="88" y="75"/>
                      <a:pt x="88" y="75"/>
                      <a:pt x="88" y="75"/>
                    </a:cubicBezTo>
                    <a:cubicBezTo>
                      <a:pt x="88" y="74"/>
                      <a:pt x="88" y="74"/>
                      <a:pt x="88" y="74"/>
                    </a:cubicBezTo>
                    <a:cubicBezTo>
                      <a:pt x="87" y="75"/>
                      <a:pt x="87" y="75"/>
                      <a:pt x="87" y="75"/>
                    </a:cubicBezTo>
                    <a:cubicBezTo>
                      <a:pt x="87" y="75"/>
                      <a:pt x="87" y="75"/>
                      <a:pt x="87" y="75"/>
                    </a:cubicBezTo>
                    <a:cubicBezTo>
                      <a:pt x="86" y="75"/>
                      <a:pt x="86" y="75"/>
                      <a:pt x="86" y="75"/>
                    </a:cubicBezTo>
                    <a:cubicBezTo>
                      <a:pt x="86" y="76"/>
                      <a:pt x="86" y="76"/>
                      <a:pt x="86" y="76"/>
                    </a:cubicBezTo>
                    <a:cubicBezTo>
                      <a:pt x="86" y="76"/>
                      <a:pt x="86" y="76"/>
                      <a:pt x="86" y="76"/>
                    </a:cubicBezTo>
                    <a:cubicBezTo>
                      <a:pt x="86" y="77"/>
                      <a:pt x="86" y="77"/>
                      <a:pt x="86" y="77"/>
                    </a:cubicBezTo>
                    <a:cubicBezTo>
                      <a:pt x="86" y="77"/>
                      <a:pt x="86" y="77"/>
                      <a:pt x="86" y="77"/>
                    </a:cubicBezTo>
                    <a:cubicBezTo>
                      <a:pt x="86" y="78"/>
                      <a:pt x="86" y="78"/>
                      <a:pt x="86" y="78"/>
                    </a:cubicBezTo>
                    <a:cubicBezTo>
                      <a:pt x="87" y="78"/>
                      <a:pt x="87" y="78"/>
                      <a:pt x="87" y="78"/>
                    </a:cubicBezTo>
                    <a:close/>
                    <a:moveTo>
                      <a:pt x="88" y="103"/>
                    </a:moveTo>
                    <a:cubicBezTo>
                      <a:pt x="88" y="103"/>
                      <a:pt x="89" y="103"/>
                      <a:pt x="89" y="103"/>
                    </a:cubicBezTo>
                    <a:cubicBezTo>
                      <a:pt x="89" y="103"/>
                      <a:pt x="89" y="103"/>
                      <a:pt x="89" y="103"/>
                    </a:cubicBezTo>
                    <a:cubicBezTo>
                      <a:pt x="89" y="103"/>
                      <a:pt x="89" y="103"/>
                      <a:pt x="89" y="103"/>
                    </a:cubicBezTo>
                    <a:cubicBezTo>
                      <a:pt x="89" y="103"/>
                      <a:pt x="89" y="103"/>
                      <a:pt x="89" y="103"/>
                    </a:cubicBezTo>
                    <a:cubicBezTo>
                      <a:pt x="89" y="102"/>
                      <a:pt x="89" y="102"/>
                      <a:pt x="89" y="102"/>
                    </a:cubicBezTo>
                    <a:cubicBezTo>
                      <a:pt x="89" y="102"/>
                      <a:pt x="89" y="102"/>
                      <a:pt x="89" y="102"/>
                    </a:cubicBezTo>
                    <a:cubicBezTo>
                      <a:pt x="89" y="103"/>
                      <a:pt x="89" y="103"/>
                      <a:pt x="89" y="103"/>
                    </a:cubicBezTo>
                    <a:cubicBezTo>
                      <a:pt x="88" y="103"/>
                      <a:pt x="88" y="103"/>
                      <a:pt x="88" y="103"/>
                    </a:cubicBezTo>
                    <a:close/>
                    <a:moveTo>
                      <a:pt x="99" y="117"/>
                    </a:moveTo>
                    <a:cubicBezTo>
                      <a:pt x="99" y="117"/>
                      <a:pt x="99" y="117"/>
                      <a:pt x="99" y="117"/>
                    </a:cubicBezTo>
                    <a:cubicBezTo>
                      <a:pt x="100" y="117"/>
                      <a:pt x="100" y="117"/>
                      <a:pt x="100" y="117"/>
                    </a:cubicBezTo>
                    <a:cubicBezTo>
                      <a:pt x="100" y="118"/>
                      <a:pt x="100" y="118"/>
                      <a:pt x="100" y="118"/>
                    </a:cubicBezTo>
                    <a:cubicBezTo>
                      <a:pt x="100" y="118"/>
                      <a:pt x="100" y="118"/>
                      <a:pt x="100" y="118"/>
                    </a:cubicBezTo>
                    <a:cubicBezTo>
                      <a:pt x="101" y="118"/>
                      <a:pt x="101" y="118"/>
                      <a:pt x="101" y="118"/>
                    </a:cubicBezTo>
                    <a:cubicBezTo>
                      <a:pt x="101" y="118"/>
                      <a:pt x="101" y="118"/>
                      <a:pt x="101" y="118"/>
                    </a:cubicBezTo>
                    <a:cubicBezTo>
                      <a:pt x="101" y="117"/>
                      <a:pt x="101" y="117"/>
                      <a:pt x="101" y="117"/>
                    </a:cubicBezTo>
                    <a:cubicBezTo>
                      <a:pt x="101" y="117"/>
                      <a:pt x="101" y="117"/>
                      <a:pt x="101" y="117"/>
                    </a:cubicBezTo>
                    <a:cubicBezTo>
                      <a:pt x="100" y="117"/>
                      <a:pt x="100" y="117"/>
                      <a:pt x="100" y="117"/>
                    </a:cubicBezTo>
                    <a:cubicBezTo>
                      <a:pt x="100" y="117"/>
                      <a:pt x="100" y="117"/>
                      <a:pt x="100" y="117"/>
                    </a:cubicBezTo>
                    <a:cubicBezTo>
                      <a:pt x="99" y="117"/>
                      <a:pt x="99" y="117"/>
                      <a:pt x="99" y="117"/>
                    </a:cubicBezTo>
                    <a:close/>
                    <a:moveTo>
                      <a:pt x="97" y="78"/>
                    </a:moveTo>
                    <a:cubicBezTo>
                      <a:pt x="97" y="77"/>
                      <a:pt x="97" y="77"/>
                      <a:pt x="97" y="77"/>
                    </a:cubicBezTo>
                    <a:cubicBezTo>
                      <a:pt x="97" y="77"/>
                      <a:pt x="97" y="77"/>
                      <a:pt x="97" y="77"/>
                    </a:cubicBezTo>
                    <a:cubicBezTo>
                      <a:pt x="97" y="77"/>
                      <a:pt x="97" y="77"/>
                      <a:pt x="97" y="77"/>
                    </a:cubicBezTo>
                    <a:cubicBezTo>
                      <a:pt x="97" y="77"/>
                      <a:pt x="97" y="77"/>
                      <a:pt x="97" y="77"/>
                    </a:cubicBezTo>
                    <a:cubicBezTo>
                      <a:pt x="97" y="76"/>
                      <a:pt x="97" y="76"/>
                      <a:pt x="97" y="76"/>
                    </a:cubicBezTo>
                    <a:cubicBezTo>
                      <a:pt x="97" y="76"/>
                      <a:pt x="97" y="76"/>
                      <a:pt x="97" y="76"/>
                    </a:cubicBezTo>
                    <a:cubicBezTo>
                      <a:pt x="96" y="76"/>
                      <a:pt x="96" y="76"/>
                      <a:pt x="96" y="76"/>
                    </a:cubicBezTo>
                    <a:cubicBezTo>
                      <a:pt x="96" y="77"/>
                      <a:pt x="96" y="77"/>
                      <a:pt x="96" y="77"/>
                    </a:cubicBezTo>
                    <a:cubicBezTo>
                      <a:pt x="96" y="78"/>
                      <a:pt x="96" y="78"/>
                      <a:pt x="96" y="78"/>
                    </a:cubicBezTo>
                    <a:cubicBezTo>
                      <a:pt x="97" y="78"/>
                      <a:pt x="97" y="78"/>
                      <a:pt x="97" y="78"/>
                    </a:cubicBezTo>
                    <a:cubicBezTo>
                      <a:pt x="97" y="78"/>
                      <a:pt x="97" y="78"/>
                      <a:pt x="97" y="78"/>
                    </a:cubicBezTo>
                    <a:cubicBezTo>
                      <a:pt x="97" y="78"/>
                      <a:pt x="97" y="78"/>
                      <a:pt x="97" y="78"/>
                    </a:cubicBezTo>
                    <a:close/>
                    <a:moveTo>
                      <a:pt x="96" y="74"/>
                    </a:moveTo>
                    <a:cubicBezTo>
                      <a:pt x="97" y="73"/>
                      <a:pt x="97" y="73"/>
                      <a:pt x="97" y="73"/>
                    </a:cubicBezTo>
                    <a:cubicBezTo>
                      <a:pt x="97" y="73"/>
                      <a:pt x="97" y="73"/>
                      <a:pt x="97" y="73"/>
                    </a:cubicBezTo>
                    <a:cubicBezTo>
                      <a:pt x="98" y="73"/>
                      <a:pt x="98" y="73"/>
                      <a:pt x="98" y="73"/>
                    </a:cubicBezTo>
                    <a:cubicBezTo>
                      <a:pt x="98" y="73"/>
                      <a:pt x="98" y="73"/>
                      <a:pt x="98" y="73"/>
                    </a:cubicBezTo>
                    <a:cubicBezTo>
                      <a:pt x="98" y="72"/>
                      <a:pt x="98" y="72"/>
                      <a:pt x="98" y="72"/>
                    </a:cubicBezTo>
                    <a:cubicBezTo>
                      <a:pt x="98" y="72"/>
                      <a:pt x="98" y="72"/>
                      <a:pt x="98" y="72"/>
                    </a:cubicBezTo>
                    <a:cubicBezTo>
                      <a:pt x="98" y="72"/>
                      <a:pt x="98" y="72"/>
                      <a:pt x="98" y="72"/>
                    </a:cubicBezTo>
                    <a:cubicBezTo>
                      <a:pt x="98" y="72"/>
                      <a:pt x="98" y="72"/>
                      <a:pt x="98" y="72"/>
                    </a:cubicBezTo>
                    <a:cubicBezTo>
                      <a:pt x="97" y="73"/>
                      <a:pt x="97" y="73"/>
                      <a:pt x="97" y="73"/>
                    </a:cubicBezTo>
                    <a:cubicBezTo>
                      <a:pt x="96" y="73"/>
                      <a:pt x="96" y="73"/>
                      <a:pt x="96" y="73"/>
                    </a:cubicBezTo>
                    <a:cubicBezTo>
                      <a:pt x="96" y="74"/>
                      <a:pt x="96" y="74"/>
                      <a:pt x="96" y="74"/>
                    </a:cubicBezTo>
                    <a:close/>
                    <a:moveTo>
                      <a:pt x="99" y="74"/>
                    </a:moveTo>
                    <a:cubicBezTo>
                      <a:pt x="100" y="75"/>
                      <a:pt x="100" y="75"/>
                      <a:pt x="100" y="75"/>
                    </a:cubicBezTo>
                    <a:cubicBezTo>
                      <a:pt x="100" y="75"/>
                      <a:pt x="100" y="75"/>
                      <a:pt x="100" y="75"/>
                    </a:cubicBezTo>
                    <a:cubicBezTo>
                      <a:pt x="101" y="75"/>
                      <a:pt x="101" y="75"/>
                      <a:pt x="101" y="75"/>
                    </a:cubicBezTo>
                    <a:cubicBezTo>
                      <a:pt x="101" y="75"/>
                      <a:pt x="101" y="75"/>
                      <a:pt x="101" y="75"/>
                    </a:cubicBezTo>
                    <a:cubicBezTo>
                      <a:pt x="100" y="75"/>
                      <a:pt x="100" y="75"/>
                      <a:pt x="100" y="75"/>
                    </a:cubicBezTo>
                    <a:cubicBezTo>
                      <a:pt x="99" y="74"/>
                      <a:pt x="99" y="74"/>
                      <a:pt x="99" y="74"/>
                    </a:cubicBezTo>
                    <a:cubicBezTo>
                      <a:pt x="99" y="74"/>
                      <a:pt x="99" y="74"/>
                      <a:pt x="99" y="74"/>
                    </a:cubicBezTo>
                    <a:close/>
                    <a:moveTo>
                      <a:pt x="105" y="79"/>
                    </a:moveTo>
                    <a:cubicBezTo>
                      <a:pt x="105" y="79"/>
                      <a:pt x="105" y="79"/>
                      <a:pt x="105" y="79"/>
                    </a:cubicBezTo>
                    <a:cubicBezTo>
                      <a:pt x="104" y="80"/>
                      <a:pt x="104" y="80"/>
                      <a:pt x="104" y="80"/>
                    </a:cubicBezTo>
                    <a:cubicBezTo>
                      <a:pt x="104" y="80"/>
                      <a:pt x="104" y="80"/>
                      <a:pt x="104" y="80"/>
                    </a:cubicBezTo>
                    <a:cubicBezTo>
                      <a:pt x="104" y="81"/>
                      <a:pt x="104" y="81"/>
                      <a:pt x="104" y="81"/>
                    </a:cubicBezTo>
                    <a:cubicBezTo>
                      <a:pt x="104" y="81"/>
                      <a:pt x="104" y="81"/>
                      <a:pt x="104" y="81"/>
                    </a:cubicBezTo>
                    <a:cubicBezTo>
                      <a:pt x="104" y="81"/>
                      <a:pt x="104" y="81"/>
                      <a:pt x="104" y="81"/>
                    </a:cubicBezTo>
                    <a:cubicBezTo>
                      <a:pt x="105" y="80"/>
                      <a:pt x="105" y="80"/>
                      <a:pt x="105" y="80"/>
                    </a:cubicBezTo>
                    <a:cubicBezTo>
                      <a:pt x="105" y="80"/>
                      <a:pt x="105" y="80"/>
                      <a:pt x="105" y="80"/>
                    </a:cubicBezTo>
                    <a:cubicBezTo>
                      <a:pt x="106" y="80"/>
                      <a:pt x="106" y="80"/>
                      <a:pt x="106" y="80"/>
                    </a:cubicBezTo>
                    <a:cubicBezTo>
                      <a:pt x="106" y="79"/>
                      <a:pt x="106" y="79"/>
                      <a:pt x="106" y="79"/>
                    </a:cubicBezTo>
                    <a:cubicBezTo>
                      <a:pt x="107" y="79"/>
                      <a:pt x="107" y="79"/>
                      <a:pt x="107" y="79"/>
                    </a:cubicBezTo>
                    <a:cubicBezTo>
                      <a:pt x="107" y="78"/>
                      <a:pt x="107" y="78"/>
                      <a:pt x="107" y="78"/>
                    </a:cubicBezTo>
                    <a:cubicBezTo>
                      <a:pt x="106" y="78"/>
                      <a:pt x="106" y="78"/>
                      <a:pt x="106" y="78"/>
                    </a:cubicBezTo>
                    <a:cubicBezTo>
                      <a:pt x="106" y="78"/>
                      <a:pt x="106" y="78"/>
                      <a:pt x="106" y="78"/>
                    </a:cubicBezTo>
                    <a:cubicBezTo>
                      <a:pt x="105" y="78"/>
                      <a:pt x="105" y="78"/>
                      <a:pt x="105" y="78"/>
                    </a:cubicBezTo>
                    <a:cubicBezTo>
                      <a:pt x="105" y="79"/>
                      <a:pt x="105" y="79"/>
                      <a:pt x="105" y="79"/>
                    </a:cubicBezTo>
                    <a:close/>
                    <a:moveTo>
                      <a:pt x="107" y="73"/>
                    </a:moveTo>
                    <a:cubicBezTo>
                      <a:pt x="106" y="74"/>
                      <a:pt x="106" y="74"/>
                      <a:pt x="106" y="74"/>
                    </a:cubicBezTo>
                    <a:cubicBezTo>
                      <a:pt x="106" y="75"/>
                      <a:pt x="106" y="75"/>
                      <a:pt x="106" y="75"/>
                    </a:cubicBezTo>
                    <a:cubicBezTo>
                      <a:pt x="106" y="76"/>
                      <a:pt x="106" y="76"/>
                      <a:pt x="106" y="76"/>
                    </a:cubicBezTo>
                    <a:cubicBezTo>
                      <a:pt x="106" y="76"/>
                      <a:pt x="106" y="76"/>
                      <a:pt x="106" y="76"/>
                    </a:cubicBezTo>
                    <a:cubicBezTo>
                      <a:pt x="106" y="76"/>
                      <a:pt x="106" y="76"/>
                      <a:pt x="106" y="76"/>
                    </a:cubicBezTo>
                    <a:cubicBezTo>
                      <a:pt x="107" y="76"/>
                      <a:pt x="107" y="76"/>
                      <a:pt x="107" y="76"/>
                    </a:cubicBezTo>
                    <a:cubicBezTo>
                      <a:pt x="107" y="77"/>
                      <a:pt x="107" y="77"/>
                      <a:pt x="107" y="77"/>
                    </a:cubicBezTo>
                    <a:cubicBezTo>
                      <a:pt x="108" y="77"/>
                      <a:pt x="108" y="77"/>
                      <a:pt x="108" y="77"/>
                    </a:cubicBezTo>
                    <a:cubicBezTo>
                      <a:pt x="108" y="77"/>
                      <a:pt x="108" y="77"/>
                      <a:pt x="108" y="77"/>
                    </a:cubicBezTo>
                    <a:cubicBezTo>
                      <a:pt x="108" y="76"/>
                      <a:pt x="108" y="76"/>
                      <a:pt x="108" y="76"/>
                    </a:cubicBezTo>
                    <a:cubicBezTo>
                      <a:pt x="108" y="75"/>
                      <a:pt x="108" y="75"/>
                      <a:pt x="108" y="75"/>
                    </a:cubicBezTo>
                    <a:cubicBezTo>
                      <a:pt x="108" y="75"/>
                      <a:pt x="108" y="75"/>
                      <a:pt x="108" y="75"/>
                    </a:cubicBezTo>
                    <a:cubicBezTo>
                      <a:pt x="107" y="74"/>
                      <a:pt x="107" y="74"/>
                      <a:pt x="107" y="74"/>
                    </a:cubicBezTo>
                    <a:cubicBezTo>
                      <a:pt x="107" y="73"/>
                      <a:pt x="107" y="73"/>
                      <a:pt x="107" y="73"/>
                    </a:cubicBezTo>
                    <a:close/>
                    <a:moveTo>
                      <a:pt x="103" y="64"/>
                    </a:moveTo>
                    <a:cubicBezTo>
                      <a:pt x="103" y="63"/>
                      <a:pt x="103" y="63"/>
                      <a:pt x="103" y="63"/>
                    </a:cubicBezTo>
                    <a:cubicBezTo>
                      <a:pt x="103" y="63"/>
                      <a:pt x="103" y="63"/>
                      <a:pt x="103" y="63"/>
                    </a:cubicBezTo>
                    <a:cubicBezTo>
                      <a:pt x="102" y="63"/>
                      <a:pt x="102" y="63"/>
                      <a:pt x="102" y="63"/>
                    </a:cubicBezTo>
                    <a:cubicBezTo>
                      <a:pt x="102" y="63"/>
                      <a:pt x="102" y="63"/>
                      <a:pt x="102" y="63"/>
                    </a:cubicBezTo>
                    <a:cubicBezTo>
                      <a:pt x="101" y="63"/>
                      <a:pt x="101" y="63"/>
                      <a:pt x="101" y="63"/>
                    </a:cubicBezTo>
                    <a:cubicBezTo>
                      <a:pt x="102" y="63"/>
                      <a:pt x="102" y="63"/>
                      <a:pt x="102" y="63"/>
                    </a:cubicBezTo>
                    <a:cubicBezTo>
                      <a:pt x="102" y="64"/>
                      <a:pt x="102" y="64"/>
                      <a:pt x="102" y="64"/>
                    </a:cubicBezTo>
                    <a:cubicBezTo>
                      <a:pt x="102" y="64"/>
                      <a:pt x="102" y="64"/>
                      <a:pt x="102" y="64"/>
                    </a:cubicBezTo>
                    <a:cubicBezTo>
                      <a:pt x="103" y="64"/>
                      <a:pt x="103" y="64"/>
                      <a:pt x="103" y="64"/>
                    </a:cubicBezTo>
                    <a:close/>
                    <a:moveTo>
                      <a:pt x="104" y="56"/>
                    </a:moveTo>
                    <a:cubicBezTo>
                      <a:pt x="104" y="56"/>
                      <a:pt x="104" y="56"/>
                      <a:pt x="104" y="56"/>
                    </a:cubicBezTo>
                    <a:cubicBezTo>
                      <a:pt x="104" y="56"/>
                      <a:pt x="104" y="56"/>
                      <a:pt x="104" y="56"/>
                    </a:cubicBezTo>
                    <a:cubicBezTo>
                      <a:pt x="104" y="57"/>
                      <a:pt x="104" y="57"/>
                      <a:pt x="104" y="57"/>
                    </a:cubicBezTo>
                    <a:cubicBezTo>
                      <a:pt x="104" y="57"/>
                      <a:pt x="104" y="57"/>
                      <a:pt x="104" y="57"/>
                    </a:cubicBezTo>
                    <a:cubicBezTo>
                      <a:pt x="105" y="57"/>
                      <a:pt x="105" y="57"/>
                      <a:pt x="105" y="57"/>
                    </a:cubicBezTo>
                    <a:cubicBezTo>
                      <a:pt x="105" y="57"/>
                      <a:pt x="105" y="57"/>
                      <a:pt x="105" y="57"/>
                    </a:cubicBezTo>
                    <a:cubicBezTo>
                      <a:pt x="105" y="58"/>
                      <a:pt x="105" y="58"/>
                      <a:pt x="105" y="58"/>
                    </a:cubicBezTo>
                    <a:cubicBezTo>
                      <a:pt x="105" y="58"/>
                      <a:pt x="105" y="58"/>
                      <a:pt x="105" y="58"/>
                    </a:cubicBezTo>
                    <a:cubicBezTo>
                      <a:pt x="105" y="57"/>
                      <a:pt x="105" y="57"/>
                      <a:pt x="105" y="57"/>
                    </a:cubicBezTo>
                    <a:cubicBezTo>
                      <a:pt x="105" y="57"/>
                      <a:pt x="105" y="57"/>
                      <a:pt x="105" y="57"/>
                    </a:cubicBezTo>
                    <a:cubicBezTo>
                      <a:pt x="106" y="56"/>
                      <a:pt x="106" y="56"/>
                      <a:pt x="106" y="56"/>
                    </a:cubicBezTo>
                    <a:cubicBezTo>
                      <a:pt x="106" y="56"/>
                      <a:pt x="106" y="56"/>
                      <a:pt x="106" y="56"/>
                    </a:cubicBezTo>
                    <a:cubicBezTo>
                      <a:pt x="105" y="56"/>
                      <a:pt x="105" y="56"/>
                      <a:pt x="105" y="56"/>
                    </a:cubicBezTo>
                    <a:cubicBezTo>
                      <a:pt x="105" y="55"/>
                      <a:pt x="105" y="55"/>
                      <a:pt x="105" y="55"/>
                    </a:cubicBezTo>
                    <a:cubicBezTo>
                      <a:pt x="105" y="55"/>
                      <a:pt x="105" y="55"/>
                      <a:pt x="105" y="55"/>
                    </a:cubicBezTo>
                    <a:cubicBezTo>
                      <a:pt x="105" y="55"/>
                      <a:pt x="105" y="55"/>
                      <a:pt x="105" y="55"/>
                    </a:cubicBezTo>
                    <a:cubicBezTo>
                      <a:pt x="104" y="55"/>
                      <a:pt x="104" y="55"/>
                      <a:pt x="104" y="55"/>
                    </a:cubicBezTo>
                    <a:cubicBezTo>
                      <a:pt x="104" y="55"/>
                      <a:pt x="104" y="55"/>
                      <a:pt x="104" y="55"/>
                    </a:cubicBezTo>
                    <a:cubicBezTo>
                      <a:pt x="105" y="56"/>
                      <a:pt x="105" y="56"/>
                      <a:pt x="105" y="56"/>
                    </a:cubicBezTo>
                    <a:cubicBezTo>
                      <a:pt x="104" y="56"/>
                      <a:pt x="104" y="56"/>
                      <a:pt x="104" y="56"/>
                    </a:cubicBezTo>
                    <a:close/>
                    <a:moveTo>
                      <a:pt x="104" y="53"/>
                    </a:moveTo>
                    <a:cubicBezTo>
                      <a:pt x="103" y="53"/>
                      <a:pt x="103" y="53"/>
                      <a:pt x="103" y="53"/>
                    </a:cubicBezTo>
                    <a:cubicBezTo>
                      <a:pt x="103" y="52"/>
                      <a:pt x="103" y="52"/>
                      <a:pt x="103" y="52"/>
                    </a:cubicBezTo>
                    <a:cubicBezTo>
                      <a:pt x="102" y="52"/>
                      <a:pt x="102" y="52"/>
                      <a:pt x="102" y="52"/>
                    </a:cubicBezTo>
                    <a:cubicBezTo>
                      <a:pt x="102" y="52"/>
                      <a:pt x="102" y="52"/>
                      <a:pt x="102" y="52"/>
                    </a:cubicBezTo>
                    <a:cubicBezTo>
                      <a:pt x="102" y="53"/>
                      <a:pt x="102" y="53"/>
                      <a:pt x="102" y="53"/>
                    </a:cubicBezTo>
                    <a:cubicBezTo>
                      <a:pt x="103" y="53"/>
                      <a:pt x="103" y="53"/>
                      <a:pt x="103" y="53"/>
                    </a:cubicBezTo>
                    <a:cubicBezTo>
                      <a:pt x="103" y="53"/>
                      <a:pt x="103" y="53"/>
                      <a:pt x="103" y="53"/>
                    </a:cubicBezTo>
                    <a:cubicBezTo>
                      <a:pt x="104" y="53"/>
                      <a:pt x="104" y="53"/>
                      <a:pt x="104" y="53"/>
                    </a:cubicBezTo>
                    <a:close/>
                    <a:moveTo>
                      <a:pt x="104" y="52"/>
                    </a:moveTo>
                    <a:cubicBezTo>
                      <a:pt x="104" y="52"/>
                      <a:pt x="104" y="52"/>
                      <a:pt x="104" y="52"/>
                    </a:cubicBezTo>
                    <a:cubicBezTo>
                      <a:pt x="105" y="52"/>
                      <a:pt x="105" y="52"/>
                      <a:pt x="105" y="52"/>
                    </a:cubicBezTo>
                    <a:cubicBezTo>
                      <a:pt x="105" y="52"/>
                      <a:pt x="105" y="52"/>
                      <a:pt x="105" y="52"/>
                    </a:cubicBezTo>
                    <a:cubicBezTo>
                      <a:pt x="106" y="52"/>
                      <a:pt x="106" y="52"/>
                      <a:pt x="106" y="52"/>
                    </a:cubicBezTo>
                    <a:cubicBezTo>
                      <a:pt x="106" y="52"/>
                      <a:pt x="106" y="52"/>
                      <a:pt x="106" y="52"/>
                    </a:cubicBezTo>
                    <a:cubicBezTo>
                      <a:pt x="105" y="52"/>
                      <a:pt x="105" y="52"/>
                      <a:pt x="105" y="52"/>
                    </a:cubicBezTo>
                    <a:cubicBezTo>
                      <a:pt x="104" y="51"/>
                      <a:pt x="104" y="51"/>
                      <a:pt x="104" y="51"/>
                    </a:cubicBezTo>
                    <a:cubicBezTo>
                      <a:pt x="104" y="51"/>
                      <a:pt x="104" y="51"/>
                      <a:pt x="104" y="51"/>
                    </a:cubicBezTo>
                    <a:cubicBezTo>
                      <a:pt x="104" y="52"/>
                      <a:pt x="104" y="52"/>
                      <a:pt x="104" y="52"/>
                    </a:cubicBezTo>
                    <a:close/>
                    <a:moveTo>
                      <a:pt x="110" y="66"/>
                    </a:moveTo>
                    <a:cubicBezTo>
                      <a:pt x="111" y="66"/>
                      <a:pt x="111" y="66"/>
                      <a:pt x="111" y="66"/>
                    </a:cubicBezTo>
                    <a:cubicBezTo>
                      <a:pt x="110" y="65"/>
                      <a:pt x="110" y="65"/>
                      <a:pt x="110" y="65"/>
                    </a:cubicBezTo>
                    <a:cubicBezTo>
                      <a:pt x="110" y="65"/>
                      <a:pt x="110" y="65"/>
                      <a:pt x="110" y="65"/>
                    </a:cubicBezTo>
                    <a:cubicBezTo>
                      <a:pt x="110" y="66"/>
                      <a:pt x="110" y="66"/>
                      <a:pt x="110" y="66"/>
                    </a:cubicBezTo>
                    <a:cubicBezTo>
                      <a:pt x="110" y="66"/>
                      <a:pt x="110" y="66"/>
                      <a:pt x="110" y="66"/>
                    </a:cubicBezTo>
                    <a:cubicBezTo>
                      <a:pt x="110" y="66"/>
                      <a:pt x="110" y="66"/>
                      <a:pt x="110" y="66"/>
                    </a:cubicBezTo>
                    <a:close/>
                    <a:moveTo>
                      <a:pt x="112" y="66"/>
                    </a:moveTo>
                    <a:cubicBezTo>
                      <a:pt x="112" y="65"/>
                      <a:pt x="112" y="65"/>
                      <a:pt x="112" y="65"/>
                    </a:cubicBezTo>
                    <a:cubicBezTo>
                      <a:pt x="112" y="65"/>
                      <a:pt x="112" y="65"/>
                      <a:pt x="112" y="65"/>
                    </a:cubicBezTo>
                    <a:cubicBezTo>
                      <a:pt x="112" y="65"/>
                      <a:pt x="112" y="65"/>
                      <a:pt x="112" y="65"/>
                    </a:cubicBezTo>
                    <a:cubicBezTo>
                      <a:pt x="112" y="65"/>
                      <a:pt x="112" y="65"/>
                      <a:pt x="112" y="65"/>
                    </a:cubicBezTo>
                    <a:cubicBezTo>
                      <a:pt x="111" y="65"/>
                      <a:pt x="111" y="65"/>
                      <a:pt x="111" y="65"/>
                    </a:cubicBezTo>
                    <a:cubicBezTo>
                      <a:pt x="111" y="66"/>
                      <a:pt x="111" y="66"/>
                      <a:pt x="111" y="66"/>
                    </a:cubicBezTo>
                    <a:cubicBezTo>
                      <a:pt x="112" y="66"/>
                      <a:pt x="112" y="66"/>
                      <a:pt x="112" y="66"/>
                    </a:cubicBezTo>
                    <a:close/>
                    <a:moveTo>
                      <a:pt x="115" y="66"/>
                    </a:moveTo>
                    <a:cubicBezTo>
                      <a:pt x="115" y="66"/>
                      <a:pt x="115" y="66"/>
                      <a:pt x="115" y="66"/>
                    </a:cubicBezTo>
                    <a:cubicBezTo>
                      <a:pt x="114" y="66"/>
                      <a:pt x="114" y="66"/>
                      <a:pt x="114" y="66"/>
                    </a:cubicBezTo>
                    <a:cubicBezTo>
                      <a:pt x="114" y="66"/>
                      <a:pt x="114" y="66"/>
                      <a:pt x="114" y="66"/>
                    </a:cubicBezTo>
                    <a:cubicBezTo>
                      <a:pt x="114" y="66"/>
                      <a:pt x="114" y="66"/>
                      <a:pt x="114" y="66"/>
                    </a:cubicBezTo>
                    <a:cubicBezTo>
                      <a:pt x="115" y="66"/>
                      <a:pt x="115" y="66"/>
                      <a:pt x="115" y="66"/>
                    </a:cubicBezTo>
                    <a:close/>
                    <a:moveTo>
                      <a:pt x="119" y="65"/>
                    </a:moveTo>
                    <a:cubicBezTo>
                      <a:pt x="119" y="66"/>
                      <a:pt x="119" y="66"/>
                      <a:pt x="119" y="66"/>
                    </a:cubicBezTo>
                    <a:cubicBezTo>
                      <a:pt x="119" y="66"/>
                      <a:pt x="119" y="66"/>
                      <a:pt x="119" y="66"/>
                    </a:cubicBezTo>
                    <a:cubicBezTo>
                      <a:pt x="120" y="65"/>
                      <a:pt x="120" y="65"/>
                      <a:pt x="120" y="65"/>
                    </a:cubicBezTo>
                    <a:cubicBezTo>
                      <a:pt x="119" y="65"/>
                      <a:pt x="119" y="65"/>
                      <a:pt x="119" y="65"/>
                    </a:cubicBezTo>
                    <a:cubicBezTo>
                      <a:pt x="119" y="65"/>
                      <a:pt x="119" y="65"/>
                      <a:pt x="119" y="65"/>
                    </a:cubicBezTo>
                    <a:close/>
                    <a:moveTo>
                      <a:pt x="116" y="64"/>
                    </a:moveTo>
                    <a:cubicBezTo>
                      <a:pt x="117" y="64"/>
                      <a:pt x="117" y="64"/>
                      <a:pt x="117" y="64"/>
                    </a:cubicBezTo>
                    <a:cubicBezTo>
                      <a:pt x="117" y="64"/>
                      <a:pt x="117" y="64"/>
                      <a:pt x="117" y="64"/>
                    </a:cubicBezTo>
                    <a:cubicBezTo>
                      <a:pt x="117" y="64"/>
                      <a:pt x="117" y="64"/>
                      <a:pt x="117" y="64"/>
                    </a:cubicBezTo>
                    <a:cubicBezTo>
                      <a:pt x="116" y="64"/>
                      <a:pt x="116" y="64"/>
                      <a:pt x="116" y="64"/>
                    </a:cubicBezTo>
                    <a:cubicBezTo>
                      <a:pt x="117" y="64"/>
                      <a:pt x="117" y="64"/>
                      <a:pt x="117" y="64"/>
                    </a:cubicBezTo>
                    <a:cubicBezTo>
                      <a:pt x="116" y="64"/>
                      <a:pt x="116" y="64"/>
                      <a:pt x="116" y="64"/>
                    </a:cubicBezTo>
                    <a:close/>
                    <a:moveTo>
                      <a:pt x="114" y="62"/>
                    </a:moveTo>
                    <a:cubicBezTo>
                      <a:pt x="114" y="62"/>
                      <a:pt x="114" y="62"/>
                      <a:pt x="114" y="62"/>
                    </a:cubicBezTo>
                    <a:cubicBezTo>
                      <a:pt x="114" y="62"/>
                      <a:pt x="114" y="62"/>
                      <a:pt x="114" y="62"/>
                    </a:cubicBezTo>
                    <a:cubicBezTo>
                      <a:pt x="113" y="62"/>
                      <a:pt x="113" y="62"/>
                      <a:pt x="113" y="62"/>
                    </a:cubicBezTo>
                    <a:cubicBezTo>
                      <a:pt x="113" y="62"/>
                      <a:pt x="113" y="62"/>
                      <a:pt x="113" y="62"/>
                    </a:cubicBezTo>
                    <a:cubicBezTo>
                      <a:pt x="114" y="63"/>
                      <a:pt x="114" y="63"/>
                      <a:pt x="114" y="63"/>
                    </a:cubicBezTo>
                    <a:cubicBezTo>
                      <a:pt x="114" y="62"/>
                      <a:pt x="114" y="62"/>
                      <a:pt x="114" y="62"/>
                    </a:cubicBezTo>
                    <a:cubicBezTo>
                      <a:pt x="114" y="62"/>
                      <a:pt x="114" y="62"/>
                      <a:pt x="114" y="62"/>
                    </a:cubicBezTo>
                    <a:cubicBezTo>
                      <a:pt x="114" y="62"/>
                      <a:pt x="114" y="62"/>
                      <a:pt x="114" y="62"/>
                    </a:cubicBezTo>
                    <a:cubicBezTo>
                      <a:pt x="114" y="62"/>
                      <a:pt x="114" y="62"/>
                      <a:pt x="114" y="62"/>
                    </a:cubicBezTo>
                    <a:close/>
                    <a:moveTo>
                      <a:pt x="116" y="62"/>
                    </a:moveTo>
                    <a:cubicBezTo>
                      <a:pt x="116" y="61"/>
                      <a:pt x="116" y="61"/>
                      <a:pt x="116" y="61"/>
                    </a:cubicBezTo>
                    <a:cubicBezTo>
                      <a:pt x="115" y="61"/>
                      <a:pt x="115" y="61"/>
                      <a:pt x="115" y="61"/>
                    </a:cubicBezTo>
                    <a:cubicBezTo>
                      <a:pt x="115" y="61"/>
                      <a:pt x="115" y="61"/>
                      <a:pt x="115" y="61"/>
                    </a:cubicBezTo>
                    <a:cubicBezTo>
                      <a:pt x="115" y="62"/>
                      <a:pt x="115" y="62"/>
                      <a:pt x="115" y="62"/>
                    </a:cubicBezTo>
                    <a:cubicBezTo>
                      <a:pt x="116" y="62"/>
                      <a:pt x="116" y="62"/>
                      <a:pt x="116" y="62"/>
                    </a:cubicBezTo>
                    <a:cubicBezTo>
                      <a:pt x="116" y="62"/>
                      <a:pt x="116" y="62"/>
                      <a:pt x="116" y="62"/>
                    </a:cubicBezTo>
                    <a:cubicBezTo>
                      <a:pt x="116" y="62"/>
                      <a:pt x="116" y="62"/>
                      <a:pt x="116" y="62"/>
                    </a:cubicBezTo>
                    <a:close/>
                    <a:moveTo>
                      <a:pt x="116" y="62"/>
                    </a:moveTo>
                    <a:cubicBezTo>
                      <a:pt x="116" y="62"/>
                      <a:pt x="116" y="62"/>
                      <a:pt x="116" y="62"/>
                    </a:cubicBezTo>
                    <a:cubicBezTo>
                      <a:pt x="117" y="62"/>
                      <a:pt x="117" y="62"/>
                      <a:pt x="117" y="62"/>
                    </a:cubicBezTo>
                    <a:cubicBezTo>
                      <a:pt x="117" y="61"/>
                      <a:pt x="117" y="61"/>
                      <a:pt x="117" y="61"/>
                    </a:cubicBezTo>
                    <a:cubicBezTo>
                      <a:pt x="117" y="61"/>
                      <a:pt x="117" y="61"/>
                      <a:pt x="117" y="61"/>
                    </a:cubicBezTo>
                    <a:cubicBezTo>
                      <a:pt x="117" y="61"/>
                      <a:pt x="117" y="61"/>
                      <a:pt x="117" y="61"/>
                    </a:cubicBezTo>
                    <a:cubicBezTo>
                      <a:pt x="116" y="61"/>
                      <a:pt x="116" y="61"/>
                      <a:pt x="116" y="61"/>
                    </a:cubicBezTo>
                    <a:cubicBezTo>
                      <a:pt x="116" y="61"/>
                      <a:pt x="116" y="61"/>
                      <a:pt x="116" y="61"/>
                    </a:cubicBezTo>
                    <a:cubicBezTo>
                      <a:pt x="116" y="61"/>
                      <a:pt x="116" y="61"/>
                      <a:pt x="116" y="61"/>
                    </a:cubicBezTo>
                    <a:cubicBezTo>
                      <a:pt x="116" y="62"/>
                      <a:pt x="116" y="62"/>
                      <a:pt x="116" y="62"/>
                    </a:cubicBezTo>
                    <a:close/>
                    <a:moveTo>
                      <a:pt x="114" y="60"/>
                    </a:moveTo>
                    <a:cubicBezTo>
                      <a:pt x="115" y="59"/>
                      <a:pt x="115" y="59"/>
                      <a:pt x="115" y="59"/>
                    </a:cubicBezTo>
                    <a:cubicBezTo>
                      <a:pt x="115" y="59"/>
                      <a:pt x="115" y="59"/>
                      <a:pt x="115" y="59"/>
                    </a:cubicBezTo>
                    <a:cubicBezTo>
                      <a:pt x="114" y="59"/>
                      <a:pt x="114" y="59"/>
                      <a:pt x="114" y="59"/>
                    </a:cubicBezTo>
                    <a:cubicBezTo>
                      <a:pt x="114" y="59"/>
                      <a:pt x="114" y="59"/>
                      <a:pt x="114" y="59"/>
                    </a:cubicBezTo>
                    <a:cubicBezTo>
                      <a:pt x="113" y="59"/>
                      <a:pt x="113" y="59"/>
                      <a:pt x="113" y="59"/>
                    </a:cubicBezTo>
                    <a:cubicBezTo>
                      <a:pt x="113" y="60"/>
                      <a:pt x="113" y="60"/>
                      <a:pt x="113" y="60"/>
                    </a:cubicBezTo>
                    <a:cubicBezTo>
                      <a:pt x="114" y="60"/>
                      <a:pt x="114" y="60"/>
                      <a:pt x="114" y="60"/>
                    </a:cubicBezTo>
                    <a:cubicBezTo>
                      <a:pt x="114" y="60"/>
                      <a:pt x="114" y="60"/>
                      <a:pt x="114" y="60"/>
                    </a:cubicBezTo>
                    <a:close/>
                    <a:moveTo>
                      <a:pt x="117" y="59"/>
                    </a:moveTo>
                    <a:cubicBezTo>
                      <a:pt x="117" y="59"/>
                      <a:pt x="117" y="59"/>
                      <a:pt x="117" y="59"/>
                    </a:cubicBezTo>
                    <a:cubicBezTo>
                      <a:pt x="117" y="58"/>
                      <a:pt x="117" y="58"/>
                      <a:pt x="117" y="58"/>
                    </a:cubicBezTo>
                    <a:cubicBezTo>
                      <a:pt x="117" y="58"/>
                      <a:pt x="117" y="58"/>
                      <a:pt x="117" y="58"/>
                    </a:cubicBezTo>
                    <a:cubicBezTo>
                      <a:pt x="118" y="58"/>
                      <a:pt x="118" y="58"/>
                      <a:pt x="118" y="58"/>
                    </a:cubicBezTo>
                    <a:cubicBezTo>
                      <a:pt x="118" y="58"/>
                      <a:pt x="118" y="58"/>
                      <a:pt x="118" y="58"/>
                    </a:cubicBezTo>
                    <a:cubicBezTo>
                      <a:pt x="117" y="57"/>
                      <a:pt x="117" y="57"/>
                      <a:pt x="117" y="57"/>
                    </a:cubicBezTo>
                    <a:cubicBezTo>
                      <a:pt x="117" y="57"/>
                      <a:pt x="117" y="57"/>
                      <a:pt x="117" y="57"/>
                    </a:cubicBezTo>
                    <a:cubicBezTo>
                      <a:pt x="116" y="57"/>
                      <a:pt x="116" y="57"/>
                      <a:pt x="116" y="57"/>
                    </a:cubicBezTo>
                    <a:cubicBezTo>
                      <a:pt x="116" y="58"/>
                      <a:pt x="116" y="58"/>
                      <a:pt x="116" y="58"/>
                    </a:cubicBezTo>
                    <a:cubicBezTo>
                      <a:pt x="116" y="58"/>
                      <a:pt x="116" y="58"/>
                      <a:pt x="116" y="58"/>
                    </a:cubicBezTo>
                    <a:cubicBezTo>
                      <a:pt x="116" y="58"/>
                      <a:pt x="116" y="58"/>
                      <a:pt x="116" y="58"/>
                    </a:cubicBezTo>
                    <a:cubicBezTo>
                      <a:pt x="116" y="58"/>
                      <a:pt x="116" y="58"/>
                      <a:pt x="116" y="58"/>
                    </a:cubicBezTo>
                    <a:cubicBezTo>
                      <a:pt x="116" y="58"/>
                      <a:pt x="116" y="58"/>
                      <a:pt x="116" y="58"/>
                    </a:cubicBezTo>
                    <a:cubicBezTo>
                      <a:pt x="116" y="58"/>
                      <a:pt x="116" y="58"/>
                      <a:pt x="116" y="58"/>
                    </a:cubicBezTo>
                    <a:cubicBezTo>
                      <a:pt x="117" y="58"/>
                      <a:pt x="117" y="58"/>
                      <a:pt x="117" y="58"/>
                    </a:cubicBezTo>
                    <a:cubicBezTo>
                      <a:pt x="117" y="59"/>
                      <a:pt x="117" y="59"/>
                      <a:pt x="117" y="59"/>
                    </a:cubicBezTo>
                    <a:close/>
                    <a:moveTo>
                      <a:pt x="115" y="33"/>
                    </a:moveTo>
                    <a:cubicBezTo>
                      <a:pt x="115" y="33"/>
                      <a:pt x="115" y="33"/>
                      <a:pt x="115" y="33"/>
                    </a:cubicBezTo>
                    <a:cubicBezTo>
                      <a:pt x="115" y="33"/>
                      <a:pt x="115" y="33"/>
                      <a:pt x="115" y="33"/>
                    </a:cubicBezTo>
                    <a:cubicBezTo>
                      <a:pt x="115" y="33"/>
                      <a:pt x="115" y="33"/>
                      <a:pt x="115" y="33"/>
                    </a:cubicBezTo>
                    <a:cubicBezTo>
                      <a:pt x="115" y="33"/>
                      <a:pt x="115" y="33"/>
                      <a:pt x="115" y="33"/>
                    </a:cubicBezTo>
                    <a:cubicBezTo>
                      <a:pt x="115" y="33"/>
                      <a:pt x="115" y="33"/>
                      <a:pt x="115" y="33"/>
                    </a:cubicBezTo>
                    <a:close/>
                    <a:moveTo>
                      <a:pt x="112" y="39"/>
                    </a:moveTo>
                    <a:cubicBezTo>
                      <a:pt x="112" y="39"/>
                      <a:pt x="112" y="39"/>
                      <a:pt x="112" y="39"/>
                    </a:cubicBezTo>
                    <a:cubicBezTo>
                      <a:pt x="112" y="39"/>
                      <a:pt x="112" y="39"/>
                      <a:pt x="112" y="39"/>
                    </a:cubicBezTo>
                    <a:cubicBezTo>
                      <a:pt x="113" y="39"/>
                      <a:pt x="113" y="39"/>
                      <a:pt x="113" y="39"/>
                    </a:cubicBezTo>
                    <a:cubicBezTo>
                      <a:pt x="113" y="38"/>
                      <a:pt x="113" y="38"/>
                      <a:pt x="113" y="38"/>
                    </a:cubicBezTo>
                    <a:cubicBezTo>
                      <a:pt x="113" y="38"/>
                      <a:pt x="113" y="38"/>
                      <a:pt x="113" y="38"/>
                    </a:cubicBezTo>
                    <a:cubicBezTo>
                      <a:pt x="112" y="37"/>
                      <a:pt x="112" y="37"/>
                      <a:pt x="112" y="37"/>
                    </a:cubicBezTo>
                    <a:cubicBezTo>
                      <a:pt x="112" y="37"/>
                      <a:pt x="112" y="37"/>
                      <a:pt x="112" y="37"/>
                    </a:cubicBezTo>
                    <a:cubicBezTo>
                      <a:pt x="112" y="38"/>
                      <a:pt x="112" y="38"/>
                      <a:pt x="112" y="38"/>
                    </a:cubicBezTo>
                    <a:cubicBezTo>
                      <a:pt x="112" y="38"/>
                      <a:pt x="112" y="38"/>
                      <a:pt x="112" y="38"/>
                    </a:cubicBezTo>
                    <a:cubicBezTo>
                      <a:pt x="112" y="39"/>
                      <a:pt x="112" y="39"/>
                      <a:pt x="112" y="39"/>
                    </a:cubicBezTo>
                    <a:close/>
                    <a:moveTo>
                      <a:pt x="125" y="38"/>
                    </a:moveTo>
                    <a:cubicBezTo>
                      <a:pt x="125" y="38"/>
                      <a:pt x="125" y="38"/>
                      <a:pt x="125" y="38"/>
                    </a:cubicBezTo>
                    <a:cubicBezTo>
                      <a:pt x="126" y="37"/>
                      <a:pt x="126" y="37"/>
                      <a:pt x="126" y="37"/>
                    </a:cubicBezTo>
                    <a:cubicBezTo>
                      <a:pt x="126" y="37"/>
                      <a:pt x="126" y="37"/>
                      <a:pt x="126" y="37"/>
                    </a:cubicBezTo>
                    <a:cubicBezTo>
                      <a:pt x="126" y="37"/>
                      <a:pt x="126" y="37"/>
                      <a:pt x="126" y="37"/>
                    </a:cubicBezTo>
                    <a:cubicBezTo>
                      <a:pt x="126" y="37"/>
                      <a:pt x="126" y="37"/>
                      <a:pt x="126" y="37"/>
                    </a:cubicBezTo>
                    <a:cubicBezTo>
                      <a:pt x="126" y="37"/>
                      <a:pt x="126" y="37"/>
                      <a:pt x="126" y="37"/>
                    </a:cubicBezTo>
                    <a:cubicBezTo>
                      <a:pt x="127" y="37"/>
                      <a:pt x="127" y="37"/>
                      <a:pt x="127" y="37"/>
                    </a:cubicBezTo>
                    <a:cubicBezTo>
                      <a:pt x="127" y="36"/>
                      <a:pt x="127" y="36"/>
                      <a:pt x="127" y="36"/>
                    </a:cubicBezTo>
                    <a:cubicBezTo>
                      <a:pt x="127" y="36"/>
                      <a:pt x="127" y="36"/>
                      <a:pt x="127" y="36"/>
                    </a:cubicBezTo>
                    <a:cubicBezTo>
                      <a:pt x="128" y="36"/>
                      <a:pt x="128" y="36"/>
                      <a:pt x="128" y="36"/>
                    </a:cubicBezTo>
                    <a:cubicBezTo>
                      <a:pt x="128" y="35"/>
                      <a:pt x="128" y="35"/>
                      <a:pt x="128" y="35"/>
                    </a:cubicBezTo>
                    <a:cubicBezTo>
                      <a:pt x="127" y="35"/>
                      <a:pt x="127" y="35"/>
                      <a:pt x="127" y="35"/>
                    </a:cubicBezTo>
                    <a:cubicBezTo>
                      <a:pt x="127" y="35"/>
                      <a:pt x="127" y="35"/>
                      <a:pt x="127" y="35"/>
                    </a:cubicBezTo>
                    <a:cubicBezTo>
                      <a:pt x="127" y="35"/>
                      <a:pt x="127" y="35"/>
                      <a:pt x="127" y="35"/>
                    </a:cubicBezTo>
                    <a:cubicBezTo>
                      <a:pt x="126" y="36"/>
                      <a:pt x="126" y="36"/>
                      <a:pt x="126" y="36"/>
                    </a:cubicBezTo>
                    <a:cubicBezTo>
                      <a:pt x="126" y="36"/>
                      <a:pt x="126" y="36"/>
                      <a:pt x="126" y="36"/>
                    </a:cubicBezTo>
                    <a:cubicBezTo>
                      <a:pt x="125" y="37"/>
                      <a:pt x="125" y="37"/>
                      <a:pt x="125" y="37"/>
                    </a:cubicBezTo>
                    <a:cubicBezTo>
                      <a:pt x="125" y="38"/>
                      <a:pt x="125" y="38"/>
                      <a:pt x="125" y="38"/>
                    </a:cubicBezTo>
                    <a:close/>
                    <a:moveTo>
                      <a:pt x="131" y="38"/>
                    </a:moveTo>
                    <a:cubicBezTo>
                      <a:pt x="131" y="38"/>
                      <a:pt x="131" y="38"/>
                      <a:pt x="131" y="38"/>
                    </a:cubicBezTo>
                    <a:cubicBezTo>
                      <a:pt x="132" y="37"/>
                      <a:pt x="132" y="37"/>
                      <a:pt x="132" y="37"/>
                    </a:cubicBezTo>
                    <a:cubicBezTo>
                      <a:pt x="131" y="37"/>
                      <a:pt x="131" y="37"/>
                      <a:pt x="131" y="37"/>
                    </a:cubicBezTo>
                    <a:cubicBezTo>
                      <a:pt x="131" y="38"/>
                      <a:pt x="131" y="38"/>
                      <a:pt x="131" y="38"/>
                    </a:cubicBezTo>
                    <a:cubicBezTo>
                      <a:pt x="130" y="38"/>
                      <a:pt x="130" y="38"/>
                      <a:pt x="130" y="38"/>
                    </a:cubicBezTo>
                    <a:cubicBezTo>
                      <a:pt x="131" y="38"/>
                      <a:pt x="131" y="38"/>
                      <a:pt x="131" y="38"/>
                    </a:cubicBezTo>
                    <a:close/>
                    <a:moveTo>
                      <a:pt x="132" y="39"/>
                    </a:moveTo>
                    <a:cubicBezTo>
                      <a:pt x="132" y="39"/>
                      <a:pt x="132" y="39"/>
                      <a:pt x="132" y="39"/>
                    </a:cubicBezTo>
                    <a:cubicBezTo>
                      <a:pt x="132" y="39"/>
                      <a:pt x="132" y="39"/>
                      <a:pt x="132" y="39"/>
                    </a:cubicBezTo>
                    <a:cubicBezTo>
                      <a:pt x="132" y="39"/>
                      <a:pt x="132" y="39"/>
                      <a:pt x="132" y="39"/>
                    </a:cubicBezTo>
                    <a:cubicBezTo>
                      <a:pt x="132" y="39"/>
                      <a:pt x="132" y="39"/>
                      <a:pt x="132" y="39"/>
                    </a:cubicBezTo>
                    <a:cubicBezTo>
                      <a:pt x="131" y="38"/>
                      <a:pt x="131" y="38"/>
                      <a:pt x="131" y="38"/>
                    </a:cubicBezTo>
                    <a:cubicBezTo>
                      <a:pt x="131" y="38"/>
                      <a:pt x="131" y="38"/>
                      <a:pt x="131" y="38"/>
                    </a:cubicBezTo>
                    <a:cubicBezTo>
                      <a:pt x="131" y="38"/>
                      <a:pt x="131" y="38"/>
                      <a:pt x="131" y="38"/>
                    </a:cubicBezTo>
                    <a:cubicBezTo>
                      <a:pt x="131" y="39"/>
                      <a:pt x="131" y="39"/>
                      <a:pt x="131" y="39"/>
                    </a:cubicBezTo>
                    <a:cubicBezTo>
                      <a:pt x="132" y="39"/>
                      <a:pt x="132" y="39"/>
                      <a:pt x="132" y="39"/>
                    </a:cubicBezTo>
                    <a:close/>
                    <a:moveTo>
                      <a:pt x="126" y="41"/>
                    </a:moveTo>
                    <a:cubicBezTo>
                      <a:pt x="127" y="40"/>
                      <a:pt x="127" y="40"/>
                      <a:pt x="127" y="40"/>
                    </a:cubicBezTo>
                    <a:cubicBezTo>
                      <a:pt x="127" y="40"/>
                      <a:pt x="127" y="40"/>
                      <a:pt x="127" y="40"/>
                    </a:cubicBezTo>
                    <a:cubicBezTo>
                      <a:pt x="127" y="40"/>
                      <a:pt x="127" y="40"/>
                      <a:pt x="127" y="40"/>
                    </a:cubicBezTo>
                    <a:cubicBezTo>
                      <a:pt x="126" y="40"/>
                      <a:pt x="126" y="40"/>
                      <a:pt x="126" y="40"/>
                    </a:cubicBezTo>
                    <a:cubicBezTo>
                      <a:pt x="126" y="40"/>
                      <a:pt x="126" y="40"/>
                      <a:pt x="126" y="40"/>
                    </a:cubicBezTo>
                    <a:cubicBezTo>
                      <a:pt x="126" y="41"/>
                      <a:pt x="126" y="41"/>
                      <a:pt x="126" y="41"/>
                    </a:cubicBezTo>
                    <a:cubicBezTo>
                      <a:pt x="126" y="41"/>
                      <a:pt x="126" y="41"/>
                      <a:pt x="126" y="41"/>
                    </a:cubicBezTo>
                    <a:close/>
                    <a:moveTo>
                      <a:pt x="129" y="41"/>
                    </a:moveTo>
                    <a:cubicBezTo>
                      <a:pt x="130" y="40"/>
                      <a:pt x="130" y="40"/>
                      <a:pt x="130" y="40"/>
                    </a:cubicBezTo>
                    <a:cubicBezTo>
                      <a:pt x="130" y="40"/>
                      <a:pt x="130" y="40"/>
                      <a:pt x="130" y="40"/>
                    </a:cubicBezTo>
                    <a:cubicBezTo>
                      <a:pt x="129" y="40"/>
                      <a:pt x="129" y="40"/>
                      <a:pt x="129" y="40"/>
                    </a:cubicBezTo>
                    <a:cubicBezTo>
                      <a:pt x="129" y="39"/>
                      <a:pt x="129" y="39"/>
                      <a:pt x="129" y="39"/>
                    </a:cubicBezTo>
                    <a:cubicBezTo>
                      <a:pt x="129" y="39"/>
                      <a:pt x="129" y="39"/>
                      <a:pt x="129" y="39"/>
                    </a:cubicBezTo>
                    <a:cubicBezTo>
                      <a:pt x="129" y="39"/>
                      <a:pt x="129" y="39"/>
                      <a:pt x="129" y="39"/>
                    </a:cubicBezTo>
                    <a:cubicBezTo>
                      <a:pt x="129" y="40"/>
                      <a:pt x="129" y="40"/>
                      <a:pt x="129" y="40"/>
                    </a:cubicBezTo>
                    <a:cubicBezTo>
                      <a:pt x="128" y="40"/>
                      <a:pt x="128" y="40"/>
                      <a:pt x="128" y="40"/>
                    </a:cubicBezTo>
                    <a:cubicBezTo>
                      <a:pt x="128" y="40"/>
                      <a:pt x="128" y="40"/>
                      <a:pt x="128" y="40"/>
                    </a:cubicBezTo>
                    <a:cubicBezTo>
                      <a:pt x="129" y="40"/>
                      <a:pt x="129" y="40"/>
                      <a:pt x="129" y="40"/>
                    </a:cubicBezTo>
                    <a:cubicBezTo>
                      <a:pt x="129" y="40"/>
                      <a:pt x="129" y="40"/>
                      <a:pt x="129" y="40"/>
                    </a:cubicBezTo>
                    <a:cubicBezTo>
                      <a:pt x="129" y="40"/>
                      <a:pt x="129" y="40"/>
                      <a:pt x="129" y="40"/>
                    </a:cubicBezTo>
                    <a:cubicBezTo>
                      <a:pt x="129" y="41"/>
                      <a:pt x="129" y="41"/>
                      <a:pt x="129" y="41"/>
                    </a:cubicBezTo>
                    <a:close/>
                    <a:moveTo>
                      <a:pt x="130" y="44"/>
                    </a:moveTo>
                    <a:cubicBezTo>
                      <a:pt x="130" y="44"/>
                      <a:pt x="130" y="44"/>
                      <a:pt x="130" y="44"/>
                    </a:cubicBezTo>
                    <a:cubicBezTo>
                      <a:pt x="130" y="44"/>
                      <a:pt x="130" y="44"/>
                      <a:pt x="130" y="44"/>
                    </a:cubicBezTo>
                    <a:cubicBezTo>
                      <a:pt x="131" y="44"/>
                      <a:pt x="131" y="44"/>
                      <a:pt x="131" y="44"/>
                    </a:cubicBezTo>
                    <a:cubicBezTo>
                      <a:pt x="131" y="44"/>
                      <a:pt x="131" y="44"/>
                      <a:pt x="131" y="44"/>
                    </a:cubicBezTo>
                    <a:cubicBezTo>
                      <a:pt x="132" y="44"/>
                      <a:pt x="132" y="44"/>
                      <a:pt x="132" y="44"/>
                    </a:cubicBezTo>
                    <a:cubicBezTo>
                      <a:pt x="132" y="44"/>
                      <a:pt x="132" y="44"/>
                      <a:pt x="132" y="44"/>
                    </a:cubicBezTo>
                    <a:cubicBezTo>
                      <a:pt x="132" y="43"/>
                      <a:pt x="132" y="43"/>
                      <a:pt x="132" y="43"/>
                    </a:cubicBezTo>
                    <a:cubicBezTo>
                      <a:pt x="132" y="43"/>
                      <a:pt x="132" y="43"/>
                      <a:pt x="132" y="43"/>
                    </a:cubicBezTo>
                    <a:cubicBezTo>
                      <a:pt x="132" y="43"/>
                      <a:pt x="132" y="43"/>
                      <a:pt x="132" y="43"/>
                    </a:cubicBezTo>
                    <a:cubicBezTo>
                      <a:pt x="132" y="43"/>
                      <a:pt x="132" y="43"/>
                      <a:pt x="132" y="43"/>
                    </a:cubicBezTo>
                    <a:cubicBezTo>
                      <a:pt x="132" y="42"/>
                      <a:pt x="132" y="42"/>
                      <a:pt x="132" y="42"/>
                    </a:cubicBezTo>
                    <a:cubicBezTo>
                      <a:pt x="132" y="42"/>
                      <a:pt x="132" y="42"/>
                      <a:pt x="132" y="42"/>
                    </a:cubicBezTo>
                    <a:cubicBezTo>
                      <a:pt x="131" y="43"/>
                      <a:pt x="131" y="43"/>
                      <a:pt x="131" y="43"/>
                    </a:cubicBezTo>
                    <a:cubicBezTo>
                      <a:pt x="132" y="43"/>
                      <a:pt x="132" y="43"/>
                      <a:pt x="132" y="43"/>
                    </a:cubicBezTo>
                    <a:cubicBezTo>
                      <a:pt x="131" y="43"/>
                      <a:pt x="131" y="43"/>
                      <a:pt x="131" y="43"/>
                    </a:cubicBezTo>
                    <a:cubicBezTo>
                      <a:pt x="131" y="43"/>
                      <a:pt x="131" y="43"/>
                      <a:pt x="131" y="43"/>
                    </a:cubicBezTo>
                    <a:cubicBezTo>
                      <a:pt x="131" y="43"/>
                      <a:pt x="131" y="43"/>
                      <a:pt x="131" y="43"/>
                    </a:cubicBezTo>
                    <a:cubicBezTo>
                      <a:pt x="131" y="43"/>
                      <a:pt x="131" y="43"/>
                      <a:pt x="131" y="43"/>
                    </a:cubicBezTo>
                    <a:cubicBezTo>
                      <a:pt x="130" y="43"/>
                      <a:pt x="130" y="43"/>
                      <a:pt x="130" y="43"/>
                    </a:cubicBezTo>
                    <a:cubicBezTo>
                      <a:pt x="130" y="43"/>
                      <a:pt x="130" y="43"/>
                      <a:pt x="130" y="43"/>
                    </a:cubicBezTo>
                    <a:cubicBezTo>
                      <a:pt x="130" y="43"/>
                      <a:pt x="130" y="43"/>
                      <a:pt x="130" y="43"/>
                    </a:cubicBezTo>
                    <a:cubicBezTo>
                      <a:pt x="129" y="43"/>
                      <a:pt x="129" y="43"/>
                      <a:pt x="129" y="43"/>
                    </a:cubicBezTo>
                    <a:cubicBezTo>
                      <a:pt x="130" y="44"/>
                      <a:pt x="130" y="44"/>
                      <a:pt x="130" y="44"/>
                    </a:cubicBezTo>
                    <a:close/>
                    <a:moveTo>
                      <a:pt x="77" y="26"/>
                    </a:moveTo>
                    <a:cubicBezTo>
                      <a:pt x="78" y="26"/>
                      <a:pt x="78" y="26"/>
                      <a:pt x="78" y="26"/>
                    </a:cubicBezTo>
                    <a:cubicBezTo>
                      <a:pt x="78" y="27"/>
                      <a:pt x="78" y="27"/>
                      <a:pt x="78" y="27"/>
                    </a:cubicBezTo>
                    <a:cubicBezTo>
                      <a:pt x="78" y="27"/>
                      <a:pt x="78" y="27"/>
                      <a:pt x="78" y="27"/>
                    </a:cubicBezTo>
                    <a:cubicBezTo>
                      <a:pt x="79" y="26"/>
                      <a:pt x="79" y="26"/>
                      <a:pt x="79" y="26"/>
                    </a:cubicBezTo>
                    <a:cubicBezTo>
                      <a:pt x="79" y="26"/>
                      <a:pt x="79" y="26"/>
                      <a:pt x="79" y="26"/>
                    </a:cubicBezTo>
                    <a:cubicBezTo>
                      <a:pt x="79" y="26"/>
                      <a:pt x="79" y="26"/>
                      <a:pt x="79" y="26"/>
                    </a:cubicBezTo>
                    <a:cubicBezTo>
                      <a:pt x="78" y="26"/>
                      <a:pt x="78" y="26"/>
                      <a:pt x="78" y="26"/>
                    </a:cubicBezTo>
                    <a:cubicBezTo>
                      <a:pt x="78" y="26"/>
                      <a:pt x="78" y="26"/>
                      <a:pt x="78" y="26"/>
                    </a:cubicBezTo>
                    <a:cubicBezTo>
                      <a:pt x="77" y="26"/>
                      <a:pt x="77" y="26"/>
                      <a:pt x="77" y="26"/>
                    </a:cubicBezTo>
                    <a:cubicBezTo>
                      <a:pt x="77" y="26"/>
                      <a:pt x="77" y="26"/>
                      <a:pt x="77" y="26"/>
                    </a:cubicBezTo>
                    <a:cubicBezTo>
                      <a:pt x="77" y="26"/>
                      <a:pt x="77" y="26"/>
                      <a:pt x="77" y="26"/>
                    </a:cubicBezTo>
                    <a:cubicBezTo>
                      <a:pt x="77" y="26"/>
                      <a:pt x="77" y="26"/>
                      <a:pt x="77" y="26"/>
                    </a:cubicBezTo>
                    <a:close/>
                    <a:moveTo>
                      <a:pt x="76" y="14"/>
                    </a:moveTo>
                    <a:cubicBezTo>
                      <a:pt x="75" y="14"/>
                      <a:pt x="75" y="14"/>
                      <a:pt x="75" y="14"/>
                    </a:cubicBezTo>
                    <a:cubicBezTo>
                      <a:pt x="75" y="13"/>
                      <a:pt x="75" y="13"/>
                      <a:pt x="75" y="13"/>
                    </a:cubicBezTo>
                    <a:cubicBezTo>
                      <a:pt x="76" y="13"/>
                      <a:pt x="76" y="13"/>
                      <a:pt x="76" y="13"/>
                    </a:cubicBezTo>
                    <a:cubicBezTo>
                      <a:pt x="77" y="13"/>
                      <a:pt x="77" y="13"/>
                      <a:pt x="77" y="13"/>
                    </a:cubicBezTo>
                    <a:cubicBezTo>
                      <a:pt x="78" y="13"/>
                      <a:pt x="78" y="13"/>
                      <a:pt x="78" y="13"/>
                    </a:cubicBezTo>
                    <a:cubicBezTo>
                      <a:pt x="78" y="13"/>
                      <a:pt x="78" y="13"/>
                      <a:pt x="78" y="13"/>
                    </a:cubicBezTo>
                    <a:cubicBezTo>
                      <a:pt x="78" y="14"/>
                      <a:pt x="78" y="14"/>
                      <a:pt x="78" y="14"/>
                    </a:cubicBezTo>
                    <a:cubicBezTo>
                      <a:pt x="77" y="14"/>
                      <a:pt x="77" y="14"/>
                      <a:pt x="77" y="14"/>
                    </a:cubicBezTo>
                    <a:cubicBezTo>
                      <a:pt x="76" y="14"/>
                      <a:pt x="76" y="14"/>
                      <a:pt x="76" y="14"/>
                    </a:cubicBezTo>
                    <a:cubicBezTo>
                      <a:pt x="76" y="14"/>
                      <a:pt x="76" y="14"/>
                      <a:pt x="76" y="14"/>
                    </a:cubicBezTo>
                    <a:close/>
                    <a:moveTo>
                      <a:pt x="94" y="5"/>
                    </a:moveTo>
                    <a:cubicBezTo>
                      <a:pt x="94" y="4"/>
                      <a:pt x="94" y="4"/>
                      <a:pt x="94" y="4"/>
                    </a:cubicBezTo>
                    <a:cubicBezTo>
                      <a:pt x="95" y="3"/>
                      <a:pt x="95" y="3"/>
                      <a:pt x="95" y="3"/>
                    </a:cubicBezTo>
                    <a:cubicBezTo>
                      <a:pt x="96" y="3"/>
                      <a:pt x="96" y="3"/>
                      <a:pt x="96" y="3"/>
                    </a:cubicBezTo>
                    <a:cubicBezTo>
                      <a:pt x="96" y="4"/>
                      <a:pt x="96" y="4"/>
                      <a:pt x="96" y="4"/>
                    </a:cubicBezTo>
                    <a:cubicBezTo>
                      <a:pt x="96" y="4"/>
                      <a:pt x="96" y="4"/>
                      <a:pt x="96" y="4"/>
                    </a:cubicBezTo>
                    <a:cubicBezTo>
                      <a:pt x="96" y="4"/>
                      <a:pt x="96" y="4"/>
                      <a:pt x="96" y="4"/>
                    </a:cubicBezTo>
                    <a:cubicBezTo>
                      <a:pt x="95" y="5"/>
                      <a:pt x="95" y="5"/>
                      <a:pt x="95" y="5"/>
                    </a:cubicBezTo>
                    <a:cubicBezTo>
                      <a:pt x="95" y="5"/>
                      <a:pt x="95" y="5"/>
                      <a:pt x="95" y="5"/>
                    </a:cubicBezTo>
                    <a:cubicBezTo>
                      <a:pt x="94" y="5"/>
                      <a:pt x="94" y="5"/>
                      <a:pt x="94" y="5"/>
                    </a:cubicBezTo>
                    <a:cubicBezTo>
                      <a:pt x="94" y="5"/>
                      <a:pt x="94" y="5"/>
                      <a:pt x="94" y="5"/>
                    </a:cubicBezTo>
                    <a:close/>
                    <a:moveTo>
                      <a:pt x="107" y="13"/>
                    </a:moveTo>
                    <a:cubicBezTo>
                      <a:pt x="108" y="12"/>
                      <a:pt x="108" y="12"/>
                      <a:pt x="108" y="12"/>
                    </a:cubicBezTo>
                    <a:cubicBezTo>
                      <a:pt x="108" y="12"/>
                      <a:pt x="108" y="12"/>
                      <a:pt x="108" y="12"/>
                    </a:cubicBezTo>
                    <a:cubicBezTo>
                      <a:pt x="108" y="11"/>
                      <a:pt x="108" y="11"/>
                      <a:pt x="108" y="11"/>
                    </a:cubicBezTo>
                    <a:cubicBezTo>
                      <a:pt x="109" y="10"/>
                      <a:pt x="109" y="10"/>
                      <a:pt x="109" y="10"/>
                    </a:cubicBezTo>
                    <a:cubicBezTo>
                      <a:pt x="110" y="10"/>
                      <a:pt x="110" y="10"/>
                      <a:pt x="110" y="10"/>
                    </a:cubicBezTo>
                    <a:cubicBezTo>
                      <a:pt x="111" y="9"/>
                      <a:pt x="111" y="9"/>
                      <a:pt x="111" y="9"/>
                    </a:cubicBezTo>
                    <a:cubicBezTo>
                      <a:pt x="111" y="9"/>
                      <a:pt x="111" y="9"/>
                      <a:pt x="111" y="9"/>
                    </a:cubicBezTo>
                    <a:cubicBezTo>
                      <a:pt x="111" y="8"/>
                      <a:pt x="111" y="8"/>
                      <a:pt x="111" y="8"/>
                    </a:cubicBezTo>
                    <a:cubicBezTo>
                      <a:pt x="110" y="7"/>
                      <a:pt x="110" y="7"/>
                      <a:pt x="110" y="7"/>
                    </a:cubicBezTo>
                    <a:cubicBezTo>
                      <a:pt x="109" y="7"/>
                      <a:pt x="109" y="7"/>
                      <a:pt x="109" y="7"/>
                    </a:cubicBezTo>
                    <a:cubicBezTo>
                      <a:pt x="109" y="6"/>
                      <a:pt x="109" y="6"/>
                      <a:pt x="109" y="6"/>
                    </a:cubicBezTo>
                    <a:cubicBezTo>
                      <a:pt x="109" y="5"/>
                      <a:pt x="109" y="5"/>
                      <a:pt x="109" y="5"/>
                    </a:cubicBezTo>
                    <a:cubicBezTo>
                      <a:pt x="109" y="4"/>
                      <a:pt x="109" y="4"/>
                      <a:pt x="109" y="4"/>
                    </a:cubicBezTo>
                    <a:cubicBezTo>
                      <a:pt x="109" y="4"/>
                      <a:pt x="109" y="4"/>
                      <a:pt x="109" y="4"/>
                    </a:cubicBezTo>
                    <a:cubicBezTo>
                      <a:pt x="109" y="4"/>
                      <a:pt x="109" y="4"/>
                      <a:pt x="109" y="4"/>
                    </a:cubicBezTo>
                    <a:cubicBezTo>
                      <a:pt x="107" y="4"/>
                      <a:pt x="107" y="4"/>
                      <a:pt x="107" y="4"/>
                    </a:cubicBezTo>
                    <a:cubicBezTo>
                      <a:pt x="106" y="3"/>
                      <a:pt x="106" y="3"/>
                      <a:pt x="106" y="3"/>
                    </a:cubicBezTo>
                    <a:cubicBezTo>
                      <a:pt x="106" y="3"/>
                      <a:pt x="106" y="3"/>
                      <a:pt x="106" y="3"/>
                    </a:cubicBezTo>
                    <a:cubicBezTo>
                      <a:pt x="104" y="1"/>
                      <a:pt x="104" y="1"/>
                      <a:pt x="104" y="1"/>
                    </a:cubicBezTo>
                    <a:cubicBezTo>
                      <a:pt x="104" y="1"/>
                      <a:pt x="104" y="1"/>
                      <a:pt x="104" y="1"/>
                    </a:cubicBezTo>
                    <a:cubicBezTo>
                      <a:pt x="103" y="0"/>
                      <a:pt x="103" y="0"/>
                      <a:pt x="103" y="0"/>
                    </a:cubicBezTo>
                    <a:cubicBezTo>
                      <a:pt x="102" y="0"/>
                      <a:pt x="102" y="0"/>
                      <a:pt x="102" y="0"/>
                    </a:cubicBezTo>
                    <a:cubicBezTo>
                      <a:pt x="102" y="0"/>
                      <a:pt x="102" y="0"/>
                      <a:pt x="102" y="0"/>
                    </a:cubicBezTo>
                    <a:cubicBezTo>
                      <a:pt x="102" y="1"/>
                      <a:pt x="102" y="1"/>
                      <a:pt x="102" y="1"/>
                    </a:cubicBezTo>
                    <a:cubicBezTo>
                      <a:pt x="102" y="1"/>
                      <a:pt x="102" y="1"/>
                      <a:pt x="102" y="1"/>
                    </a:cubicBezTo>
                    <a:cubicBezTo>
                      <a:pt x="102" y="2"/>
                      <a:pt x="102" y="2"/>
                      <a:pt x="102" y="2"/>
                    </a:cubicBezTo>
                    <a:cubicBezTo>
                      <a:pt x="101" y="3"/>
                      <a:pt x="101" y="3"/>
                      <a:pt x="101" y="3"/>
                    </a:cubicBezTo>
                    <a:cubicBezTo>
                      <a:pt x="101" y="4"/>
                      <a:pt x="101" y="4"/>
                      <a:pt x="101" y="4"/>
                    </a:cubicBezTo>
                    <a:cubicBezTo>
                      <a:pt x="100" y="5"/>
                      <a:pt x="100" y="5"/>
                      <a:pt x="100" y="5"/>
                    </a:cubicBezTo>
                    <a:cubicBezTo>
                      <a:pt x="100" y="5"/>
                      <a:pt x="100" y="5"/>
                      <a:pt x="100" y="5"/>
                    </a:cubicBezTo>
                    <a:cubicBezTo>
                      <a:pt x="100" y="7"/>
                      <a:pt x="100" y="7"/>
                      <a:pt x="100" y="7"/>
                    </a:cubicBezTo>
                    <a:cubicBezTo>
                      <a:pt x="101" y="8"/>
                      <a:pt x="101" y="8"/>
                      <a:pt x="101" y="8"/>
                    </a:cubicBezTo>
                    <a:cubicBezTo>
                      <a:pt x="101" y="8"/>
                      <a:pt x="101" y="8"/>
                      <a:pt x="101" y="8"/>
                    </a:cubicBezTo>
                    <a:cubicBezTo>
                      <a:pt x="101" y="9"/>
                      <a:pt x="101" y="9"/>
                      <a:pt x="101" y="9"/>
                    </a:cubicBezTo>
                    <a:cubicBezTo>
                      <a:pt x="101" y="11"/>
                      <a:pt x="101" y="11"/>
                      <a:pt x="101" y="11"/>
                    </a:cubicBezTo>
                    <a:cubicBezTo>
                      <a:pt x="101" y="11"/>
                      <a:pt x="101" y="11"/>
                      <a:pt x="101" y="11"/>
                    </a:cubicBezTo>
                    <a:cubicBezTo>
                      <a:pt x="101" y="12"/>
                      <a:pt x="101" y="12"/>
                      <a:pt x="101" y="12"/>
                    </a:cubicBezTo>
                    <a:cubicBezTo>
                      <a:pt x="101" y="12"/>
                      <a:pt x="101" y="12"/>
                      <a:pt x="101" y="12"/>
                    </a:cubicBezTo>
                    <a:cubicBezTo>
                      <a:pt x="101" y="12"/>
                      <a:pt x="101" y="12"/>
                      <a:pt x="101" y="12"/>
                    </a:cubicBezTo>
                    <a:cubicBezTo>
                      <a:pt x="101" y="11"/>
                      <a:pt x="101" y="11"/>
                      <a:pt x="101" y="11"/>
                    </a:cubicBezTo>
                    <a:cubicBezTo>
                      <a:pt x="102" y="11"/>
                      <a:pt x="102" y="11"/>
                      <a:pt x="102" y="11"/>
                    </a:cubicBezTo>
                    <a:cubicBezTo>
                      <a:pt x="103" y="11"/>
                      <a:pt x="103" y="11"/>
                      <a:pt x="103" y="11"/>
                    </a:cubicBezTo>
                    <a:cubicBezTo>
                      <a:pt x="103" y="12"/>
                      <a:pt x="103" y="12"/>
                      <a:pt x="103" y="12"/>
                    </a:cubicBezTo>
                    <a:cubicBezTo>
                      <a:pt x="104" y="12"/>
                      <a:pt x="104" y="12"/>
                      <a:pt x="104" y="12"/>
                    </a:cubicBezTo>
                    <a:cubicBezTo>
                      <a:pt x="104" y="12"/>
                      <a:pt x="104" y="12"/>
                      <a:pt x="104" y="12"/>
                    </a:cubicBezTo>
                    <a:cubicBezTo>
                      <a:pt x="104" y="12"/>
                      <a:pt x="104" y="12"/>
                      <a:pt x="104" y="12"/>
                    </a:cubicBezTo>
                    <a:cubicBezTo>
                      <a:pt x="105" y="12"/>
                      <a:pt x="105" y="12"/>
                      <a:pt x="105" y="12"/>
                    </a:cubicBezTo>
                    <a:cubicBezTo>
                      <a:pt x="106" y="13"/>
                      <a:pt x="106" y="13"/>
                      <a:pt x="106" y="13"/>
                    </a:cubicBezTo>
                    <a:cubicBezTo>
                      <a:pt x="106" y="13"/>
                      <a:pt x="106" y="13"/>
                      <a:pt x="106" y="13"/>
                    </a:cubicBezTo>
                    <a:cubicBezTo>
                      <a:pt x="107" y="13"/>
                      <a:pt x="107" y="13"/>
                      <a:pt x="107" y="13"/>
                    </a:cubicBezTo>
                    <a:close/>
                    <a:moveTo>
                      <a:pt x="104" y="17"/>
                    </a:moveTo>
                    <a:cubicBezTo>
                      <a:pt x="104" y="17"/>
                      <a:pt x="104" y="17"/>
                      <a:pt x="104" y="17"/>
                    </a:cubicBezTo>
                    <a:cubicBezTo>
                      <a:pt x="105" y="17"/>
                      <a:pt x="105" y="17"/>
                      <a:pt x="105" y="17"/>
                    </a:cubicBezTo>
                    <a:cubicBezTo>
                      <a:pt x="105" y="17"/>
                      <a:pt x="105" y="17"/>
                      <a:pt x="105" y="17"/>
                    </a:cubicBezTo>
                    <a:cubicBezTo>
                      <a:pt x="106" y="17"/>
                      <a:pt x="106" y="17"/>
                      <a:pt x="106" y="17"/>
                    </a:cubicBezTo>
                    <a:cubicBezTo>
                      <a:pt x="107" y="16"/>
                      <a:pt x="107" y="16"/>
                      <a:pt x="107" y="16"/>
                    </a:cubicBezTo>
                    <a:cubicBezTo>
                      <a:pt x="107" y="16"/>
                      <a:pt x="107" y="16"/>
                      <a:pt x="107" y="16"/>
                    </a:cubicBezTo>
                    <a:cubicBezTo>
                      <a:pt x="107" y="15"/>
                      <a:pt x="107" y="15"/>
                      <a:pt x="107" y="15"/>
                    </a:cubicBezTo>
                    <a:cubicBezTo>
                      <a:pt x="108" y="15"/>
                      <a:pt x="108" y="15"/>
                      <a:pt x="108" y="15"/>
                    </a:cubicBezTo>
                    <a:cubicBezTo>
                      <a:pt x="108" y="14"/>
                      <a:pt x="108" y="14"/>
                      <a:pt x="108" y="14"/>
                    </a:cubicBezTo>
                    <a:cubicBezTo>
                      <a:pt x="106" y="13"/>
                      <a:pt x="106" y="13"/>
                      <a:pt x="106" y="13"/>
                    </a:cubicBezTo>
                    <a:cubicBezTo>
                      <a:pt x="105" y="13"/>
                      <a:pt x="105" y="13"/>
                      <a:pt x="105" y="13"/>
                    </a:cubicBezTo>
                    <a:cubicBezTo>
                      <a:pt x="104" y="13"/>
                      <a:pt x="104" y="13"/>
                      <a:pt x="104" y="13"/>
                    </a:cubicBezTo>
                    <a:cubicBezTo>
                      <a:pt x="104" y="14"/>
                      <a:pt x="104" y="14"/>
                      <a:pt x="104" y="14"/>
                    </a:cubicBezTo>
                    <a:cubicBezTo>
                      <a:pt x="103" y="14"/>
                      <a:pt x="103" y="14"/>
                      <a:pt x="103" y="14"/>
                    </a:cubicBezTo>
                    <a:cubicBezTo>
                      <a:pt x="103" y="14"/>
                      <a:pt x="103" y="14"/>
                      <a:pt x="103" y="14"/>
                    </a:cubicBezTo>
                    <a:cubicBezTo>
                      <a:pt x="102" y="14"/>
                      <a:pt x="102" y="14"/>
                      <a:pt x="102" y="14"/>
                    </a:cubicBezTo>
                    <a:cubicBezTo>
                      <a:pt x="102" y="14"/>
                      <a:pt x="102" y="14"/>
                      <a:pt x="102" y="14"/>
                    </a:cubicBezTo>
                    <a:cubicBezTo>
                      <a:pt x="102" y="14"/>
                      <a:pt x="102" y="14"/>
                      <a:pt x="102" y="14"/>
                    </a:cubicBezTo>
                    <a:cubicBezTo>
                      <a:pt x="102" y="15"/>
                      <a:pt x="102" y="15"/>
                      <a:pt x="102" y="15"/>
                    </a:cubicBezTo>
                    <a:cubicBezTo>
                      <a:pt x="102" y="15"/>
                      <a:pt x="102" y="15"/>
                      <a:pt x="102" y="15"/>
                    </a:cubicBezTo>
                    <a:cubicBezTo>
                      <a:pt x="103" y="15"/>
                      <a:pt x="103" y="15"/>
                      <a:pt x="103" y="15"/>
                    </a:cubicBezTo>
                    <a:cubicBezTo>
                      <a:pt x="103" y="15"/>
                      <a:pt x="103" y="15"/>
                      <a:pt x="103" y="15"/>
                    </a:cubicBezTo>
                    <a:cubicBezTo>
                      <a:pt x="104" y="16"/>
                      <a:pt x="104" y="16"/>
                      <a:pt x="104" y="16"/>
                    </a:cubicBezTo>
                    <a:cubicBezTo>
                      <a:pt x="105" y="16"/>
                      <a:pt x="105" y="16"/>
                      <a:pt x="105" y="16"/>
                    </a:cubicBezTo>
                    <a:cubicBezTo>
                      <a:pt x="106" y="16"/>
                      <a:pt x="106" y="16"/>
                      <a:pt x="106" y="16"/>
                    </a:cubicBezTo>
                    <a:cubicBezTo>
                      <a:pt x="106" y="16"/>
                      <a:pt x="106" y="16"/>
                      <a:pt x="106" y="16"/>
                    </a:cubicBezTo>
                    <a:cubicBezTo>
                      <a:pt x="106" y="17"/>
                      <a:pt x="106" y="17"/>
                      <a:pt x="106" y="17"/>
                    </a:cubicBezTo>
                    <a:cubicBezTo>
                      <a:pt x="105" y="17"/>
                      <a:pt x="105" y="17"/>
                      <a:pt x="105" y="17"/>
                    </a:cubicBezTo>
                    <a:cubicBezTo>
                      <a:pt x="104" y="17"/>
                      <a:pt x="104" y="17"/>
                      <a:pt x="104" y="17"/>
                    </a:cubicBezTo>
                    <a:close/>
                    <a:moveTo>
                      <a:pt x="124" y="19"/>
                    </a:moveTo>
                    <a:cubicBezTo>
                      <a:pt x="124" y="19"/>
                      <a:pt x="124" y="19"/>
                      <a:pt x="124" y="19"/>
                    </a:cubicBezTo>
                    <a:cubicBezTo>
                      <a:pt x="123" y="20"/>
                      <a:pt x="123" y="20"/>
                      <a:pt x="123" y="20"/>
                    </a:cubicBezTo>
                    <a:cubicBezTo>
                      <a:pt x="123" y="20"/>
                      <a:pt x="123" y="20"/>
                      <a:pt x="123" y="20"/>
                    </a:cubicBezTo>
                    <a:cubicBezTo>
                      <a:pt x="122" y="21"/>
                      <a:pt x="122" y="21"/>
                      <a:pt x="122" y="21"/>
                    </a:cubicBezTo>
                    <a:cubicBezTo>
                      <a:pt x="121" y="21"/>
                      <a:pt x="121" y="21"/>
                      <a:pt x="121" y="21"/>
                    </a:cubicBezTo>
                    <a:cubicBezTo>
                      <a:pt x="121" y="21"/>
                      <a:pt x="121" y="21"/>
                      <a:pt x="121" y="21"/>
                    </a:cubicBezTo>
                    <a:cubicBezTo>
                      <a:pt x="120" y="21"/>
                      <a:pt x="120" y="21"/>
                      <a:pt x="120" y="21"/>
                    </a:cubicBezTo>
                    <a:cubicBezTo>
                      <a:pt x="120" y="21"/>
                      <a:pt x="120" y="21"/>
                      <a:pt x="120" y="21"/>
                    </a:cubicBezTo>
                    <a:cubicBezTo>
                      <a:pt x="119" y="21"/>
                      <a:pt x="119" y="21"/>
                      <a:pt x="119" y="21"/>
                    </a:cubicBezTo>
                    <a:cubicBezTo>
                      <a:pt x="119" y="20"/>
                      <a:pt x="119" y="20"/>
                      <a:pt x="119" y="20"/>
                    </a:cubicBezTo>
                    <a:cubicBezTo>
                      <a:pt x="118" y="21"/>
                      <a:pt x="118" y="21"/>
                      <a:pt x="118" y="21"/>
                    </a:cubicBezTo>
                    <a:cubicBezTo>
                      <a:pt x="117" y="21"/>
                      <a:pt x="117" y="21"/>
                      <a:pt x="117" y="21"/>
                    </a:cubicBezTo>
                    <a:cubicBezTo>
                      <a:pt x="116" y="20"/>
                      <a:pt x="116" y="20"/>
                      <a:pt x="116" y="20"/>
                    </a:cubicBezTo>
                    <a:cubicBezTo>
                      <a:pt x="116" y="20"/>
                      <a:pt x="116" y="20"/>
                      <a:pt x="116" y="20"/>
                    </a:cubicBezTo>
                    <a:cubicBezTo>
                      <a:pt x="115" y="20"/>
                      <a:pt x="115" y="20"/>
                      <a:pt x="115" y="20"/>
                    </a:cubicBezTo>
                    <a:cubicBezTo>
                      <a:pt x="114" y="20"/>
                      <a:pt x="114" y="20"/>
                      <a:pt x="114" y="20"/>
                    </a:cubicBezTo>
                    <a:cubicBezTo>
                      <a:pt x="114" y="20"/>
                      <a:pt x="114" y="20"/>
                      <a:pt x="114" y="20"/>
                    </a:cubicBezTo>
                    <a:cubicBezTo>
                      <a:pt x="113" y="20"/>
                      <a:pt x="113" y="20"/>
                      <a:pt x="113" y="20"/>
                    </a:cubicBezTo>
                    <a:cubicBezTo>
                      <a:pt x="112" y="20"/>
                      <a:pt x="112" y="20"/>
                      <a:pt x="112" y="20"/>
                    </a:cubicBezTo>
                    <a:cubicBezTo>
                      <a:pt x="112" y="19"/>
                      <a:pt x="112" y="19"/>
                      <a:pt x="112" y="19"/>
                    </a:cubicBezTo>
                    <a:cubicBezTo>
                      <a:pt x="112" y="18"/>
                      <a:pt x="112" y="18"/>
                      <a:pt x="112" y="18"/>
                    </a:cubicBezTo>
                    <a:cubicBezTo>
                      <a:pt x="111" y="18"/>
                      <a:pt x="111" y="18"/>
                      <a:pt x="111" y="18"/>
                    </a:cubicBezTo>
                    <a:cubicBezTo>
                      <a:pt x="111" y="18"/>
                      <a:pt x="111" y="18"/>
                      <a:pt x="111" y="18"/>
                    </a:cubicBezTo>
                    <a:cubicBezTo>
                      <a:pt x="110" y="18"/>
                      <a:pt x="110" y="18"/>
                      <a:pt x="110" y="18"/>
                    </a:cubicBezTo>
                    <a:cubicBezTo>
                      <a:pt x="110" y="18"/>
                      <a:pt x="110" y="18"/>
                      <a:pt x="110" y="18"/>
                    </a:cubicBezTo>
                    <a:cubicBezTo>
                      <a:pt x="109" y="17"/>
                      <a:pt x="109" y="17"/>
                      <a:pt x="109" y="17"/>
                    </a:cubicBezTo>
                    <a:cubicBezTo>
                      <a:pt x="109" y="18"/>
                      <a:pt x="109" y="18"/>
                      <a:pt x="109" y="18"/>
                    </a:cubicBezTo>
                    <a:cubicBezTo>
                      <a:pt x="109" y="18"/>
                      <a:pt x="109" y="18"/>
                      <a:pt x="109" y="18"/>
                    </a:cubicBezTo>
                    <a:cubicBezTo>
                      <a:pt x="109" y="18"/>
                      <a:pt x="109" y="18"/>
                      <a:pt x="109" y="18"/>
                    </a:cubicBezTo>
                    <a:cubicBezTo>
                      <a:pt x="109" y="18"/>
                      <a:pt x="109" y="18"/>
                      <a:pt x="109" y="18"/>
                    </a:cubicBezTo>
                    <a:cubicBezTo>
                      <a:pt x="108" y="18"/>
                      <a:pt x="108" y="18"/>
                      <a:pt x="108" y="18"/>
                    </a:cubicBezTo>
                    <a:cubicBezTo>
                      <a:pt x="108" y="17"/>
                      <a:pt x="108" y="17"/>
                      <a:pt x="108" y="17"/>
                    </a:cubicBezTo>
                    <a:cubicBezTo>
                      <a:pt x="109" y="17"/>
                      <a:pt x="109" y="17"/>
                      <a:pt x="109" y="17"/>
                    </a:cubicBezTo>
                    <a:cubicBezTo>
                      <a:pt x="109" y="16"/>
                      <a:pt x="109" y="16"/>
                      <a:pt x="109" y="16"/>
                    </a:cubicBezTo>
                    <a:cubicBezTo>
                      <a:pt x="109" y="16"/>
                      <a:pt x="109" y="16"/>
                      <a:pt x="109" y="16"/>
                    </a:cubicBezTo>
                    <a:cubicBezTo>
                      <a:pt x="109" y="15"/>
                      <a:pt x="109" y="15"/>
                      <a:pt x="109" y="15"/>
                    </a:cubicBezTo>
                    <a:cubicBezTo>
                      <a:pt x="110" y="14"/>
                      <a:pt x="110" y="14"/>
                      <a:pt x="110" y="14"/>
                    </a:cubicBezTo>
                    <a:cubicBezTo>
                      <a:pt x="109" y="14"/>
                      <a:pt x="109" y="14"/>
                      <a:pt x="109" y="14"/>
                    </a:cubicBezTo>
                    <a:cubicBezTo>
                      <a:pt x="109" y="14"/>
                      <a:pt x="109" y="14"/>
                      <a:pt x="109" y="14"/>
                    </a:cubicBezTo>
                    <a:cubicBezTo>
                      <a:pt x="108" y="14"/>
                      <a:pt x="108" y="14"/>
                      <a:pt x="108" y="14"/>
                    </a:cubicBezTo>
                    <a:cubicBezTo>
                      <a:pt x="108" y="13"/>
                      <a:pt x="108" y="13"/>
                      <a:pt x="108" y="13"/>
                    </a:cubicBezTo>
                    <a:cubicBezTo>
                      <a:pt x="109" y="12"/>
                      <a:pt x="109" y="12"/>
                      <a:pt x="109" y="12"/>
                    </a:cubicBezTo>
                    <a:cubicBezTo>
                      <a:pt x="109" y="12"/>
                      <a:pt x="109" y="12"/>
                      <a:pt x="109" y="12"/>
                    </a:cubicBezTo>
                    <a:cubicBezTo>
                      <a:pt x="110" y="12"/>
                      <a:pt x="110" y="12"/>
                      <a:pt x="110" y="12"/>
                    </a:cubicBezTo>
                    <a:cubicBezTo>
                      <a:pt x="110" y="11"/>
                      <a:pt x="110" y="11"/>
                      <a:pt x="110" y="11"/>
                    </a:cubicBezTo>
                    <a:cubicBezTo>
                      <a:pt x="110" y="11"/>
                      <a:pt x="110" y="11"/>
                      <a:pt x="110" y="11"/>
                    </a:cubicBezTo>
                    <a:cubicBezTo>
                      <a:pt x="111" y="10"/>
                      <a:pt x="111" y="10"/>
                      <a:pt x="111" y="10"/>
                    </a:cubicBezTo>
                    <a:cubicBezTo>
                      <a:pt x="112" y="10"/>
                      <a:pt x="112" y="10"/>
                      <a:pt x="112" y="10"/>
                    </a:cubicBezTo>
                    <a:cubicBezTo>
                      <a:pt x="112" y="9"/>
                      <a:pt x="112" y="9"/>
                      <a:pt x="112" y="9"/>
                    </a:cubicBezTo>
                    <a:cubicBezTo>
                      <a:pt x="112" y="9"/>
                      <a:pt x="112" y="9"/>
                      <a:pt x="112" y="9"/>
                    </a:cubicBezTo>
                    <a:cubicBezTo>
                      <a:pt x="113" y="9"/>
                      <a:pt x="113" y="9"/>
                      <a:pt x="113" y="9"/>
                    </a:cubicBezTo>
                    <a:cubicBezTo>
                      <a:pt x="114" y="10"/>
                      <a:pt x="114" y="10"/>
                      <a:pt x="114" y="10"/>
                    </a:cubicBezTo>
                    <a:cubicBezTo>
                      <a:pt x="115" y="11"/>
                      <a:pt x="115" y="11"/>
                      <a:pt x="115" y="11"/>
                    </a:cubicBezTo>
                    <a:cubicBezTo>
                      <a:pt x="116" y="12"/>
                      <a:pt x="116" y="12"/>
                      <a:pt x="116" y="12"/>
                    </a:cubicBezTo>
                    <a:cubicBezTo>
                      <a:pt x="115" y="12"/>
                      <a:pt x="115" y="12"/>
                      <a:pt x="115" y="12"/>
                    </a:cubicBezTo>
                    <a:cubicBezTo>
                      <a:pt x="115" y="13"/>
                      <a:pt x="115" y="13"/>
                      <a:pt x="115" y="13"/>
                    </a:cubicBezTo>
                    <a:cubicBezTo>
                      <a:pt x="115" y="13"/>
                      <a:pt x="115" y="13"/>
                      <a:pt x="115" y="13"/>
                    </a:cubicBezTo>
                    <a:cubicBezTo>
                      <a:pt x="115" y="14"/>
                      <a:pt x="115" y="14"/>
                      <a:pt x="115" y="14"/>
                    </a:cubicBezTo>
                    <a:cubicBezTo>
                      <a:pt x="115" y="14"/>
                      <a:pt x="115" y="14"/>
                      <a:pt x="115" y="14"/>
                    </a:cubicBezTo>
                    <a:cubicBezTo>
                      <a:pt x="115" y="14"/>
                      <a:pt x="115" y="14"/>
                      <a:pt x="115" y="14"/>
                    </a:cubicBezTo>
                    <a:cubicBezTo>
                      <a:pt x="116" y="13"/>
                      <a:pt x="116" y="13"/>
                      <a:pt x="116" y="13"/>
                    </a:cubicBezTo>
                    <a:cubicBezTo>
                      <a:pt x="116" y="12"/>
                      <a:pt x="116" y="12"/>
                      <a:pt x="116" y="12"/>
                    </a:cubicBezTo>
                    <a:cubicBezTo>
                      <a:pt x="116" y="12"/>
                      <a:pt x="116" y="12"/>
                      <a:pt x="116" y="12"/>
                    </a:cubicBezTo>
                    <a:cubicBezTo>
                      <a:pt x="116" y="11"/>
                      <a:pt x="116" y="11"/>
                      <a:pt x="116" y="11"/>
                    </a:cubicBezTo>
                    <a:cubicBezTo>
                      <a:pt x="116" y="11"/>
                      <a:pt x="116" y="11"/>
                      <a:pt x="116" y="11"/>
                    </a:cubicBezTo>
                    <a:cubicBezTo>
                      <a:pt x="115" y="10"/>
                      <a:pt x="115" y="10"/>
                      <a:pt x="115" y="10"/>
                    </a:cubicBezTo>
                    <a:cubicBezTo>
                      <a:pt x="115" y="10"/>
                      <a:pt x="115" y="10"/>
                      <a:pt x="115" y="10"/>
                    </a:cubicBezTo>
                    <a:cubicBezTo>
                      <a:pt x="115" y="9"/>
                      <a:pt x="115" y="9"/>
                      <a:pt x="115" y="9"/>
                    </a:cubicBezTo>
                    <a:cubicBezTo>
                      <a:pt x="116" y="9"/>
                      <a:pt x="116" y="9"/>
                      <a:pt x="116" y="9"/>
                    </a:cubicBezTo>
                    <a:cubicBezTo>
                      <a:pt x="117" y="9"/>
                      <a:pt x="117" y="9"/>
                      <a:pt x="117" y="9"/>
                    </a:cubicBezTo>
                    <a:cubicBezTo>
                      <a:pt x="119" y="11"/>
                      <a:pt x="119" y="11"/>
                      <a:pt x="119" y="11"/>
                    </a:cubicBezTo>
                    <a:cubicBezTo>
                      <a:pt x="120" y="11"/>
                      <a:pt x="120" y="11"/>
                      <a:pt x="120" y="11"/>
                    </a:cubicBezTo>
                    <a:cubicBezTo>
                      <a:pt x="120" y="11"/>
                      <a:pt x="120" y="11"/>
                      <a:pt x="120" y="11"/>
                    </a:cubicBezTo>
                    <a:cubicBezTo>
                      <a:pt x="120" y="12"/>
                      <a:pt x="120" y="12"/>
                      <a:pt x="120" y="12"/>
                    </a:cubicBezTo>
                    <a:cubicBezTo>
                      <a:pt x="120" y="12"/>
                      <a:pt x="120" y="12"/>
                      <a:pt x="120" y="12"/>
                    </a:cubicBezTo>
                    <a:cubicBezTo>
                      <a:pt x="121" y="13"/>
                      <a:pt x="121" y="13"/>
                      <a:pt x="121" y="13"/>
                    </a:cubicBezTo>
                    <a:cubicBezTo>
                      <a:pt x="121" y="14"/>
                      <a:pt x="121" y="14"/>
                      <a:pt x="121" y="14"/>
                    </a:cubicBezTo>
                    <a:cubicBezTo>
                      <a:pt x="121" y="15"/>
                      <a:pt x="121" y="15"/>
                      <a:pt x="121" y="15"/>
                    </a:cubicBezTo>
                    <a:cubicBezTo>
                      <a:pt x="122" y="16"/>
                      <a:pt x="122" y="16"/>
                      <a:pt x="122" y="16"/>
                    </a:cubicBezTo>
                    <a:cubicBezTo>
                      <a:pt x="122" y="16"/>
                      <a:pt x="122" y="16"/>
                      <a:pt x="122" y="16"/>
                    </a:cubicBezTo>
                    <a:cubicBezTo>
                      <a:pt x="121" y="16"/>
                      <a:pt x="121" y="16"/>
                      <a:pt x="121" y="16"/>
                    </a:cubicBezTo>
                    <a:cubicBezTo>
                      <a:pt x="121" y="16"/>
                      <a:pt x="121" y="16"/>
                      <a:pt x="121" y="16"/>
                    </a:cubicBezTo>
                    <a:cubicBezTo>
                      <a:pt x="121" y="16"/>
                      <a:pt x="121" y="16"/>
                      <a:pt x="121" y="16"/>
                    </a:cubicBezTo>
                    <a:cubicBezTo>
                      <a:pt x="121" y="16"/>
                      <a:pt x="121" y="16"/>
                      <a:pt x="121" y="16"/>
                    </a:cubicBezTo>
                    <a:cubicBezTo>
                      <a:pt x="121" y="17"/>
                      <a:pt x="121" y="17"/>
                      <a:pt x="121" y="17"/>
                    </a:cubicBezTo>
                    <a:cubicBezTo>
                      <a:pt x="122" y="17"/>
                      <a:pt x="122" y="17"/>
                      <a:pt x="122" y="17"/>
                    </a:cubicBezTo>
                    <a:cubicBezTo>
                      <a:pt x="123" y="18"/>
                      <a:pt x="123" y="18"/>
                      <a:pt x="123" y="18"/>
                    </a:cubicBezTo>
                    <a:cubicBezTo>
                      <a:pt x="123" y="18"/>
                      <a:pt x="123" y="18"/>
                      <a:pt x="123" y="18"/>
                    </a:cubicBezTo>
                    <a:cubicBezTo>
                      <a:pt x="124" y="19"/>
                      <a:pt x="124" y="19"/>
                      <a:pt x="124" y="19"/>
                    </a:cubicBezTo>
                    <a:close/>
                    <a:moveTo>
                      <a:pt x="231" y="2"/>
                    </a:moveTo>
                    <a:cubicBezTo>
                      <a:pt x="231" y="1"/>
                      <a:pt x="231" y="1"/>
                      <a:pt x="231" y="1"/>
                    </a:cubicBezTo>
                    <a:cubicBezTo>
                      <a:pt x="232" y="0"/>
                      <a:pt x="232" y="0"/>
                      <a:pt x="232" y="0"/>
                    </a:cubicBezTo>
                    <a:cubicBezTo>
                      <a:pt x="232" y="0"/>
                      <a:pt x="232" y="0"/>
                      <a:pt x="232" y="0"/>
                    </a:cubicBezTo>
                    <a:cubicBezTo>
                      <a:pt x="232" y="1"/>
                      <a:pt x="232" y="1"/>
                      <a:pt x="232" y="1"/>
                    </a:cubicBezTo>
                    <a:cubicBezTo>
                      <a:pt x="233" y="1"/>
                      <a:pt x="233" y="1"/>
                      <a:pt x="233" y="1"/>
                    </a:cubicBezTo>
                    <a:cubicBezTo>
                      <a:pt x="232" y="2"/>
                      <a:pt x="232" y="2"/>
                      <a:pt x="232" y="2"/>
                    </a:cubicBezTo>
                    <a:cubicBezTo>
                      <a:pt x="232" y="2"/>
                      <a:pt x="232" y="2"/>
                      <a:pt x="232" y="2"/>
                    </a:cubicBezTo>
                    <a:cubicBezTo>
                      <a:pt x="231" y="2"/>
                      <a:pt x="231" y="2"/>
                      <a:pt x="231" y="2"/>
                    </a:cubicBezTo>
                    <a:close/>
                    <a:moveTo>
                      <a:pt x="237" y="12"/>
                    </a:moveTo>
                    <a:cubicBezTo>
                      <a:pt x="238" y="13"/>
                      <a:pt x="238" y="13"/>
                      <a:pt x="238" y="13"/>
                    </a:cubicBezTo>
                    <a:cubicBezTo>
                      <a:pt x="239" y="15"/>
                      <a:pt x="239" y="15"/>
                      <a:pt x="239" y="15"/>
                    </a:cubicBezTo>
                    <a:cubicBezTo>
                      <a:pt x="239" y="15"/>
                      <a:pt x="239" y="15"/>
                      <a:pt x="239" y="15"/>
                    </a:cubicBezTo>
                    <a:cubicBezTo>
                      <a:pt x="241" y="16"/>
                      <a:pt x="241" y="16"/>
                      <a:pt x="241" y="16"/>
                    </a:cubicBezTo>
                    <a:cubicBezTo>
                      <a:pt x="243" y="16"/>
                      <a:pt x="243" y="16"/>
                      <a:pt x="243" y="16"/>
                    </a:cubicBezTo>
                    <a:cubicBezTo>
                      <a:pt x="244" y="17"/>
                      <a:pt x="244" y="17"/>
                      <a:pt x="244" y="17"/>
                    </a:cubicBezTo>
                    <a:cubicBezTo>
                      <a:pt x="245" y="17"/>
                      <a:pt x="245" y="17"/>
                      <a:pt x="245" y="17"/>
                    </a:cubicBezTo>
                    <a:cubicBezTo>
                      <a:pt x="245" y="16"/>
                      <a:pt x="245" y="16"/>
                      <a:pt x="245" y="16"/>
                    </a:cubicBezTo>
                    <a:cubicBezTo>
                      <a:pt x="246" y="17"/>
                      <a:pt x="246" y="17"/>
                      <a:pt x="246" y="17"/>
                    </a:cubicBezTo>
                    <a:cubicBezTo>
                      <a:pt x="247" y="16"/>
                      <a:pt x="247" y="16"/>
                      <a:pt x="247" y="16"/>
                    </a:cubicBezTo>
                    <a:cubicBezTo>
                      <a:pt x="248" y="16"/>
                      <a:pt x="248" y="16"/>
                      <a:pt x="248" y="16"/>
                    </a:cubicBezTo>
                    <a:cubicBezTo>
                      <a:pt x="248" y="15"/>
                      <a:pt x="248" y="15"/>
                      <a:pt x="248" y="15"/>
                    </a:cubicBezTo>
                    <a:cubicBezTo>
                      <a:pt x="249" y="14"/>
                      <a:pt x="249" y="14"/>
                      <a:pt x="249" y="14"/>
                    </a:cubicBezTo>
                    <a:cubicBezTo>
                      <a:pt x="248" y="13"/>
                      <a:pt x="248" y="13"/>
                      <a:pt x="248" y="13"/>
                    </a:cubicBezTo>
                    <a:cubicBezTo>
                      <a:pt x="248" y="13"/>
                      <a:pt x="248" y="13"/>
                      <a:pt x="248" y="13"/>
                    </a:cubicBezTo>
                    <a:cubicBezTo>
                      <a:pt x="247" y="13"/>
                      <a:pt x="247" y="13"/>
                      <a:pt x="247" y="13"/>
                    </a:cubicBezTo>
                    <a:cubicBezTo>
                      <a:pt x="247" y="13"/>
                      <a:pt x="247" y="13"/>
                      <a:pt x="247" y="13"/>
                    </a:cubicBezTo>
                    <a:cubicBezTo>
                      <a:pt x="247" y="13"/>
                      <a:pt x="247" y="13"/>
                      <a:pt x="247" y="13"/>
                    </a:cubicBezTo>
                    <a:cubicBezTo>
                      <a:pt x="247" y="12"/>
                      <a:pt x="247" y="12"/>
                      <a:pt x="247" y="12"/>
                    </a:cubicBezTo>
                    <a:cubicBezTo>
                      <a:pt x="246" y="13"/>
                      <a:pt x="246" y="13"/>
                      <a:pt x="246" y="13"/>
                    </a:cubicBezTo>
                    <a:cubicBezTo>
                      <a:pt x="246" y="12"/>
                      <a:pt x="246" y="12"/>
                      <a:pt x="246" y="12"/>
                    </a:cubicBezTo>
                    <a:cubicBezTo>
                      <a:pt x="244" y="13"/>
                      <a:pt x="244" y="13"/>
                      <a:pt x="244" y="13"/>
                    </a:cubicBezTo>
                    <a:cubicBezTo>
                      <a:pt x="243" y="13"/>
                      <a:pt x="243" y="13"/>
                      <a:pt x="243" y="13"/>
                    </a:cubicBezTo>
                    <a:cubicBezTo>
                      <a:pt x="243" y="13"/>
                      <a:pt x="243" y="13"/>
                      <a:pt x="243" y="13"/>
                    </a:cubicBezTo>
                    <a:cubicBezTo>
                      <a:pt x="243" y="13"/>
                      <a:pt x="243" y="13"/>
                      <a:pt x="243" y="13"/>
                    </a:cubicBezTo>
                    <a:cubicBezTo>
                      <a:pt x="242" y="13"/>
                      <a:pt x="242" y="13"/>
                      <a:pt x="242" y="13"/>
                    </a:cubicBezTo>
                    <a:cubicBezTo>
                      <a:pt x="242" y="13"/>
                      <a:pt x="242" y="13"/>
                      <a:pt x="242" y="13"/>
                    </a:cubicBezTo>
                    <a:cubicBezTo>
                      <a:pt x="241" y="13"/>
                      <a:pt x="241" y="13"/>
                      <a:pt x="241" y="13"/>
                    </a:cubicBezTo>
                    <a:cubicBezTo>
                      <a:pt x="240" y="13"/>
                      <a:pt x="240" y="13"/>
                      <a:pt x="240" y="13"/>
                    </a:cubicBezTo>
                    <a:cubicBezTo>
                      <a:pt x="240" y="13"/>
                      <a:pt x="240" y="13"/>
                      <a:pt x="240" y="13"/>
                    </a:cubicBezTo>
                    <a:cubicBezTo>
                      <a:pt x="240" y="13"/>
                      <a:pt x="240" y="13"/>
                      <a:pt x="240" y="13"/>
                    </a:cubicBezTo>
                    <a:cubicBezTo>
                      <a:pt x="240" y="13"/>
                      <a:pt x="240" y="13"/>
                      <a:pt x="240" y="13"/>
                    </a:cubicBezTo>
                    <a:cubicBezTo>
                      <a:pt x="238" y="13"/>
                      <a:pt x="238" y="13"/>
                      <a:pt x="238" y="13"/>
                    </a:cubicBezTo>
                    <a:cubicBezTo>
                      <a:pt x="238" y="13"/>
                      <a:pt x="238" y="13"/>
                      <a:pt x="238" y="13"/>
                    </a:cubicBezTo>
                    <a:cubicBezTo>
                      <a:pt x="238" y="12"/>
                      <a:pt x="238" y="12"/>
                      <a:pt x="238" y="12"/>
                    </a:cubicBezTo>
                    <a:cubicBezTo>
                      <a:pt x="237" y="12"/>
                      <a:pt x="237" y="12"/>
                      <a:pt x="237" y="12"/>
                    </a:cubicBezTo>
                    <a:close/>
                    <a:moveTo>
                      <a:pt x="215" y="22"/>
                    </a:moveTo>
                    <a:cubicBezTo>
                      <a:pt x="214" y="21"/>
                      <a:pt x="214" y="21"/>
                      <a:pt x="214" y="21"/>
                    </a:cubicBezTo>
                    <a:cubicBezTo>
                      <a:pt x="214" y="20"/>
                      <a:pt x="214" y="20"/>
                      <a:pt x="214" y="20"/>
                    </a:cubicBezTo>
                    <a:cubicBezTo>
                      <a:pt x="214" y="20"/>
                      <a:pt x="214" y="20"/>
                      <a:pt x="214" y="20"/>
                    </a:cubicBezTo>
                    <a:cubicBezTo>
                      <a:pt x="213" y="20"/>
                      <a:pt x="213" y="20"/>
                      <a:pt x="213" y="20"/>
                    </a:cubicBezTo>
                    <a:cubicBezTo>
                      <a:pt x="212" y="19"/>
                      <a:pt x="212" y="19"/>
                      <a:pt x="212" y="19"/>
                    </a:cubicBezTo>
                    <a:cubicBezTo>
                      <a:pt x="212" y="19"/>
                      <a:pt x="212" y="19"/>
                      <a:pt x="212" y="19"/>
                    </a:cubicBezTo>
                    <a:cubicBezTo>
                      <a:pt x="211" y="18"/>
                      <a:pt x="211" y="18"/>
                      <a:pt x="211" y="18"/>
                    </a:cubicBezTo>
                    <a:cubicBezTo>
                      <a:pt x="211" y="19"/>
                      <a:pt x="211" y="19"/>
                      <a:pt x="211" y="19"/>
                    </a:cubicBezTo>
                    <a:cubicBezTo>
                      <a:pt x="212" y="20"/>
                      <a:pt x="212" y="20"/>
                      <a:pt x="212" y="20"/>
                    </a:cubicBezTo>
                    <a:cubicBezTo>
                      <a:pt x="213" y="21"/>
                      <a:pt x="213" y="21"/>
                      <a:pt x="213" y="21"/>
                    </a:cubicBezTo>
                    <a:cubicBezTo>
                      <a:pt x="214" y="22"/>
                      <a:pt x="214" y="22"/>
                      <a:pt x="214" y="22"/>
                    </a:cubicBezTo>
                    <a:cubicBezTo>
                      <a:pt x="214" y="23"/>
                      <a:pt x="214" y="23"/>
                      <a:pt x="214" y="23"/>
                    </a:cubicBezTo>
                    <a:cubicBezTo>
                      <a:pt x="215" y="23"/>
                      <a:pt x="215" y="23"/>
                      <a:pt x="215" y="23"/>
                    </a:cubicBezTo>
                    <a:cubicBezTo>
                      <a:pt x="215" y="23"/>
                      <a:pt x="215" y="23"/>
                      <a:pt x="215" y="23"/>
                    </a:cubicBezTo>
                    <a:cubicBezTo>
                      <a:pt x="215" y="22"/>
                      <a:pt x="215" y="22"/>
                      <a:pt x="215" y="22"/>
                    </a:cubicBezTo>
                    <a:close/>
                    <a:moveTo>
                      <a:pt x="226" y="24"/>
                    </a:moveTo>
                    <a:cubicBezTo>
                      <a:pt x="226" y="24"/>
                      <a:pt x="226" y="24"/>
                      <a:pt x="226" y="24"/>
                    </a:cubicBezTo>
                    <a:cubicBezTo>
                      <a:pt x="226" y="23"/>
                      <a:pt x="226" y="23"/>
                      <a:pt x="226" y="23"/>
                    </a:cubicBezTo>
                    <a:cubicBezTo>
                      <a:pt x="226" y="23"/>
                      <a:pt x="226" y="23"/>
                      <a:pt x="226" y="23"/>
                    </a:cubicBezTo>
                    <a:cubicBezTo>
                      <a:pt x="226" y="23"/>
                      <a:pt x="226" y="23"/>
                      <a:pt x="226" y="23"/>
                    </a:cubicBezTo>
                    <a:cubicBezTo>
                      <a:pt x="226" y="23"/>
                      <a:pt x="226" y="23"/>
                      <a:pt x="226" y="23"/>
                    </a:cubicBezTo>
                    <a:cubicBezTo>
                      <a:pt x="226" y="23"/>
                      <a:pt x="226" y="23"/>
                      <a:pt x="226" y="23"/>
                    </a:cubicBezTo>
                    <a:cubicBezTo>
                      <a:pt x="227" y="23"/>
                      <a:pt x="227" y="23"/>
                      <a:pt x="227" y="23"/>
                    </a:cubicBezTo>
                    <a:cubicBezTo>
                      <a:pt x="227" y="24"/>
                      <a:pt x="227" y="24"/>
                      <a:pt x="227" y="24"/>
                    </a:cubicBezTo>
                    <a:cubicBezTo>
                      <a:pt x="227" y="24"/>
                      <a:pt x="227" y="24"/>
                      <a:pt x="227" y="24"/>
                    </a:cubicBezTo>
                    <a:cubicBezTo>
                      <a:pt x="227" y="24"/>
                      <a:pt x="227" y="24"/>
                      <a:pt x="227" y="24"/>
                    </a:cubicBezTo>
                    <a:cubicBezTo>
                      <a:pt x="228" y="23"/>
                      <a:pt x="228" y="23"/>
                      <a:pt x="228" y="23"/>
                    </a:cubicBezTo>
                    <a:cubicBezTo>
                      <a:pt x="229" y="22"/>
                      <a:pt x="229" y="22"/>
                      <a:pt x="229" y="22"/>
                    </a:cubicBezTo>
                    <a:cubicBezTo>
                      <a:pt x="230" y="21"/>
                      <a:pt x="230" y="21"/>
                      <a:pt x="230" y="21"/>
                    </a:cubicBezTo>
                    <a:cubicBezTo>
                      <a:pt x="230" y="21"/>
                      <a:pt x="230" y="21"/>
                      <a:pt x="230" y="21"/>
                    </a:cubicBezTo>
                    <a:cubicBezTo>
                      <a:pt x="231" y="21"/>
                      <a:pt x="231" y="21"/>
                      <a:pt x="231" y="21"/>
                    </a:cubicBezTo>
                    <a:cubicBezTo>
                      <a:pt x="231" y="21"/>
                      <a:pt x="231" y="21"/>
                      <a:pt x="231" y="21"/>
                    </a:cubicBezTo>
                    <a:cubicBezTo>
                      <a:pt x="231" y="21"/>
                      <a:pt x="231" y="21"/>
                      <a:pt x="231" y="21"/>
                    </a:cubicBezTo>
                    <a:cubicBezTo>
                      <a:pt x="231" y="21"/>
                      <a:pt x="231" y="21"/>
                      <a:pt x="231" y="21"/>
                    </a:cubicBezTo>
                    <a:cubicBezTo>
                      <a:pt x="232" y="22"/>
                      <a:pt x="232" y="22"/>
                      <a:pt x="232" y="22"/>
                    </a:cubicBezTo>
                    <a:cubicBezTo>
                      <a:pt x="232" y="21"/>
                      <a:pt x="232" y="21"/>
                      <a:pt x="232" y="21"/>
                    </a:cubicBezTo>
                    <a:cubicBezTo>
                      <a:pt x="232" y="21"/>
                      <a:pt x="232" y="21"/>
                      <a:pt x="232" y="21"/>
                    </a:cubicBezTo>
                    <a:cubicBezTo>
                      <a:pt x="233" y="20"/>
                      <a:pt x="233" y="20"/>
                      <a:pt x="233" y="20"/>
                    </a:cubicBezTo>
                    <a:cubicBezTo>
                      <a:pt x="234" y="20"/>
                      <a:pt x="234" y="20"/>
                      <a:pt x="234" y="20"/>
                    </a:cubicBezTo>
                    <a:cubicBezTo>
                      <a:pt x="233" y="20"/>
                      <a:pt x="233" y="20"/>
                      <a:pt x="233" y="20"/>
                    </a:cubicBezTo>
                    <a:cubicBezTo>
                      <a:pt x="233" y="20"/>
                      <a:pt x="233" y="20"/>
                      <a:pt x="233" y="20"/>
                    </a:cubicBezTo>
                    <a:cubicBezTo>
                      <a:pt x="232" y="20"/>
                      <a:pt x="232" y="20"/>
                      <a:pt x="232" y="20"/>
                    </a:cubicBezTo>
                    <a:cubicBezTo>
                      <a:pt x="231" y="20"/>
                      <a:pt x="231" y="20"/>
                      <a:pt x="231" y="20"/>
                    </a:cubicBezTo>
                    <a:cubicBezTo>
                      <a:pt x="230" y="19"/>
                      <a:pt x="230" y="19"/>
                      <a:pt x="230" y="19"/>
                    </a:cubicBezTo>
                    <a:cubicBezTo>
                      <a:pt x="230" y="19"/>
                      <a:pt x="230" y="19"/>
                      <a:pt x="230" y="19"/>
                    </a:cubicBezTo>
                    <a:cubicBezTo>
                      <a:pt x="229" y="19"/>
                      <a:pt x="229" y="19"/>
                      <a:pt x="229" y="19"/>
                    </a:cubicBezTo>
                    <a:cubicBezTo>
                      <a:pt x="229" y="19"/>
                      <a:pt x="229" y="19"/>
                      <a:pt x="229" y="19"/>
                    </a:cubicBezTo>
                    <a:cubicBezTo>
                      <a:pt x="228" y="18"/>
                      <a:pt x="228" y="18"/>
                      <a:pt x="228" y="18"/>
                    </a:cubicBezTo>
                    <a:cubicBezTo>
                      <a:pt x="227" y="17"/>
                      <a:pt x="227" y="17"/>
                      <a:pt x="227" y="17"/>
                    </a:cubicBezTo>
                    <a:cubicBezTo>
                      <a:pt x="227" y="16"/>
                      <a:pt x="227" y="16"/>
                      <a:pt x="227" y="16"/>
                    </a:cubicBezTo>
                    <a:cubicBezTo>
                      <a:pt x="227" y="16"/>
                      <a:pt x="227" y="16"/>
                      <a:pt x="227" y="16"/>
                    </a:cubicBezTo>
                    <a:cubicBezTo>
                      <a:pt x="227" y="15"/>
                      <a:pt x="227" y="15"/>
                      <a:pt x="227" y="15"/>
                    </a:cubicBezTo>
                    <a:cubicBezTo>
                      <a:pt x="226" y="15"/>
                      <a:pt x="226" y="15"/>
                      <a:pt x="226" y="15"/>
                    </a:cubicBezTo>
                    <a:cubicBezTo>
                      <a:pt x="226" y="15"/>
                      <a:pt x="226" y="15"/>
                      <a:pt x="226" y="15"/>
                    </a:cubicBezTo>
                    <a:cubicBezTo>
                      <a:pt x="226" y="14"/>
                      <a:pt x="226" y="14"/>
                      <a:pt x="226" y="14"/>
                    </a:cubicBezTo>
                    <a:cubicBezTo>
                      <a:pt x="226" y="14"/>
                      <a:pt x="226" y="14"/>
                      <a:pt x="226" y="14"/>
                    </a:cubicBezTo>
                    <a:cubicBezTo>
                      <a:pt x="226" y="14"/>
                      <a:pt x="226" y="14"/>
                      <a:pt x="226" y="14"/>
                    </a:cubicBezTo>
                    <a:cubicBezTo>
                      <a:pt x="226" y="13"/>
                      <a:pt x="226" y="13"/>
                      <a:pt x="226" y="13"/>
                    </a:cubicBezTo>
                    <a:cubicBezTo>
                      <a:pt x="226" y="13"/>
                      <a:pt x="226" y="13"/>
                      <a:pt x="226" y="13"/>
                    </a:cubicBezTo>
                    <a:cubicBezTo>
                      <a:pt x="226" y="13"/>
                      <a:pt x="226" y="13"/>
                      <a:pt x="226" y="13"/>
                    </a:cubicBezTo>
                    <a:cubicBezTo>
                      <a:pt x="226" y="13"/>
                      <a:pt x="226" y="13"/>
                      <a:pt x="226" y="13"/>
                    </a:cubicBezTo>
                    <a:cubicBezTo>
                      <a:pt x="226" y="12"/>
                      <a:pt x="226" y="12"/>
                      <a:pt x="226" y="12"/>
                    </a:cubicBezTo>
                    <a:cubicBezTo>
                      <a:pt x="225" y="12"/>
                      <a:pt x="225" y="12"/>
                      <a:pt x="225" y="12"/>
                    </a:cubicBezTo>
                    <a:cubicBezTo>
                      <a:pt x="224" y="12"/>
                      <a:pt x="224" y="12"/>
                      <a:pt x="224" y="12"/>
                    </a:cubicBezTo>
                    <a:cubicBezTo>
                      <a:pt x="223" y="12"/>
                      <a:pt x="223" y="12"/>
                      <a:pt x="223" y="12"/>
                    </a:cubicBezTo>
                    <a:cubicBezTo>
                      <a:pt x="223" y="12"/>
                      <a:pt x="223" y="12"/>
                      <a:pt x="223" y="12"/>
                    </a:cubicBezTo>
                    <a:cubicBezTo>
                      <a:pt x="222" y="11"/>
                      <a:pt x="222" y="11"/>
                      <a:pt x="222" y="11"/>
                    </a:cubicBezTo>
                    <a:cubicBezTo>
                      <a:pt x="222" y="12"/>
                      <a:pt x="222" y="12"/>
                      <a:pt x="222" y="12"/>
                    </a:cubicBezTo>
                    <a:cubicBezTo>
                      <a:pt x="223" y="12"/>
                      <a:pt x="223" y="12"/>
                      <a:pt x="223" y="12"/>
                    </a:cubicBezTo>
                    <a:cubicBezTo>
                      <a:pt x="223" y="13"/>
                      <a:pt x="223" y="13"/>
                      <a:pt x="223" y="13"/>
                    </a:cubicBezTo>
                    <a:cubicBezTo>
                      <a:pt x="223" y="13"/>
                      <a:pt x="223" y="13"/>
                      <a:pt x="223" y="13"/>
                    </a:cubicBezTo>
                    <a:cubicBezTo>
                      <a:pt x="223" y="13"/>
                      <a:pt x="223" y="13"/>
                      <a:pt x="223" y="13"/>
                    </a:cubicBezTo>
                    <a:cubicBezTo>
                      <a:pt x="223" y="13"/>
                      <a:pt x="223" y="13"/>
                      <a:pt x="223" y="13"/>
                    </a:cubicBezTo>
                    <a:cubicBezTo>
                      <a:pt x="222" y="13"/>
                      <a:pt x="222" y="13"/>
                      <a:pt x="222" y="13"/>
                    </a:cubicBezTo>
                    <a:cubicBezTo>
                      <a:pt x="222" y="13"/>
                      <a:pt x="222" y="13"/>
                      <a:pt x="222" y="13"/>
                    </a:cubicBezTo>
                    <a:cubicBezTo>
                      <a:pt x="222" y="14"/>
                      <a:pt x="222" y="14"/>
                      <a:pt x="222" y="14"/>
                    </a:cubicBezTo>
                    <a:cubicBezTo>
                      <a:pt x="222" y="14"/>
                      <a:pt x="222" y="14"/>
                      <a:pt x="222" y="14"/>
                    </a:cubicBezTo>
                    <a:cubicBezTo>
                      <a:pt x="222" y="15"/>
                      <a:pt x="222" y="15"/>
                      <a:pt x="222" y="15"/>
                    </a:cubicBezTo>
                    <a:cubicBezTo>
                      <a:pt x="223" y="16"/>
                      <a:pt x="223" y="16"/>
                      <a:pt x="223" y="16"/>
                    </a:cubicBezTo>
                    <a:cubicBezTo>
                      <a:pt x="224" y="17"/>
                      <a:pt x="224" y="17"/>
                      <a:pt x="224" y="17"/>
                    </a:cubicBezTo>
                    <a:cubicBezTo>
                      <a:pt x="223" y="17"/>
                      <a:pt x="223" y="17"/>
                      <a:pt x="223" y="17"/>
                    </a:cubicBezTo>
                    <a:cubicBezTo>
                      <a:pt x="223" y="17"/>
                      <a:pt x="223" y="17"/>
                      <a:pt x="223" y="17"/>
                    </a:cubicBezTo>
                    <a:cubicBezTo>
                      <a:pt x="222" y="16"/>
                      <a:pt x="222" y="16"/>
                      <a:pt x="222" y="16"/>
                    </a:cubicBezTo>
                    <a:cubicBezTo>
                      <a:pt x="222" y="15"/>
                      <a:pt x="222" y="15"/>
                      <a:pt x="222" y="15"/>
                    </a:cubicBezTo>
                    <a:cubicBezTo>
                      <a:pt x="221" y="15"/>
                      <a:pt x="221" y="15"/>
                      <a:pt x="221" y="15"/>
                    </a:cubicBezTo>
                    <a:cubicBezTo>
                      <a:pt x="221" y="15"/>
                      <a:pt x="221" y="15"/>
                      <a:pt x="221" y="15"/>
                    </a:cubicBezTo>
                    <a:cubicBezTo>
                      <a:pt x="220" y="15"/>
                      <a:pt x="220" y="15"/>
                      <a:pt x="220" y="15"/>
                    </a:cubicBezTo>
                    <a:cubicBezTo>
                      <a:pt x="220" y="15"/>
                      <a:pt x="220" y="15"/>
                      <a:pt x="220" y="15"/>
                    </a:cubicBezTo>
                    <a:cubicBezTo>
                      <a:pt x="220" y="15"/>
                      <a:pt x="220" y="15"/>
                      <a:pt x="220" y="15"/>
                    </a:cubicBezTo>
                    <a:cubicBezTo>
                      <a:pt x="220" y="15"/>
                      <a:pt x="220" y="15"/>
                      <a:pt x="220" y="15"/>
                    </a:cubicBezTo>
                    <a:cubicBezTo>
                      <a:pt x="219" y="14"/>
                      <a:pt x="219" y="14"/>
                      <a:pt x="219" y="14"/>
                    </a:cubicBezTo>
                    <a:cubicBezTo>
                      <a:pt x="219" y="14"/>
                      <a:pt x="219" y="14"/>
                      <a:pt x="219" y="14"/>
                    </a:cubicBezTo>
                    <a:cubicBezTo>
                      <a:pt x="218" y="13"/>
                      <a:pt x="218" y="13"/>
                      <a:pt x="218" y="13"/>
                    </a:cubicBezTo>
                    <a:cubicBezTo>
                      <a:pt x="217" y="13"/>
                      <a:pt x="217" y="13"/>
                      <a:pt x="217" y="13"/>
                    </a:cubicBezTo>
                    <a:cubicBezTo>
                      <a:pt x="217" y="13"/>
                      <a:pt x="217" y="13"/>
                      <a:pt x="217" y="13"/>
                    </a:cubicBezTo>
                    <a:cubicBezTo>
                      <a:pt x="217" y="13"/>
                      <a:pt x="217" y="13"/>
                      <a:pt x="217" y="13"/>
                    </a:cubicBezTo>
                    <a:cubicBezTo>
                      <a:pt x="216" y="13"/>
                      <a:pt x="216" y="13"/>
                      <a:pt x="216" y="13"/>
                    </a:cubicBezTo>
                    <a:cubicBezTo>
                      <a:pt x="216" y="13"/>
                      <a:pt x="216" y="13"/>
                      <a:pt x="216" y="13"/>
                    </a:cubicBezTo>
                    <a:cubicBezTo>
                      <a:pt x="216" y="14"/>
                      <a:pt x="216" y="14"/>
                      <a:pt x="216" y="14"/>
                    </a:cubicBezTo>
                    <a:cubicBezTo>
                      <a:pt x="215" y="14"/>
                      <a:pt x="215" y="14"/>
                      <a:pt x="215" y="14"/>
                    </a:cubicBezTo>
                    <a:cubicBezTo>
                      <a:pt x="215" y="15"/>
                      <a:pt x="215" y="15"/>
                      <a:pt x="215" y="15"/>
                    </a:cubicBezTo>
                    <a:cubicBezTo>
                      <a:pt x="215" y="16"/>
                      <a:pt x="215" y="16"/>
                      <a:pt x="215" y="16"/>
                    </a:cubicBezTo>
                    <a:cubicBezTo>
                      <a:pt x="215" y="16"/>
                      <a:pt x="215" y="16"/>
                      <a:pt x="215" y="16"/>
                    </a:cubicBezTo>
                    <a:cubicBezTo>
                      <a:pt x="215" y="17"/>
                      <a:pt x="215" y="17"/>
                      <a:pt x="215" y="17"/>
                    </a:cubicBezTo>
                    <a:cubicBezTo>
                      <a:pt x="215" y="18"/>
                      <a:pt x="215" y="18"/>
                      <a:pt x="215" y="18"/>
                    </a:cubicBezTo>
                    <a:cubicBezTo>
                      <a:pt x="216" y="18"/>
                      <a:pt x="216" y="18"/>
                      <a:pt x="216" y="18"/>
                    </a:cubicBezTo>
                    <a:cubicBezTo>
                      <a:pt x="216" y="18"/>
                      <a:pt x="216" y="18"/>
                      <a:pt x="216" y="18"/>
                    </a:cubicBezTo>
                    <a:cubicBezTo>
                      <a:pt x="216" y="18"/>
                      <a:pt x="216" y="18"/>
                      <a:pt x="216" y="18"/>
                    </a:cubicBezTo>
                    <a:cubicBezTo>
                      <a:pt x="215" y="18"/>
                      <a:pt x="215" y="18"/>
                      <a:pt x="215" y="18"/>
                    </a:cubicBezTo>
                    <a:cubicBezTo>
                      <a:pt x="216" y="19"/>
                      <a:pt x="216" y="19"/>
                      <a:pt x="216" y="19"/>
                    </a:cubicBezTo>
                    <a:cubicBezTo>
                      <a:pt x="216" y="19"/>
                      <a:pt x="216" y="19"/>
                      <a:pt x="216" y="19"/>
                    </a:cubicBezTo>
                    <a:cubicBezTo>
                      <a:pt x="216" y="20"/>
                      <a:pt x="216" y="20"/>
                      <a:pt x="216" y="20"/>
                    </a:cubicBezTo>
                    <a:cubicBezTo>
                      <a:pt x="216" y="20"/>
                      <a:pt x="216" y="20"/>
                      <a:pt x="216" y="20"/>
                    </a:cubicBezTo>
                    <a:cubicBezTo>
                      <a:pt x="217" y="20"/>
                      <a:pt x="217" y="20"/>
                      <a:pt x="217" y="20"/>
                    </a:cubicBezTo>
                    <a:cubicBezTo>
                      <a:pt x="217" y="20"/>
                      <a:pt x="217" y="20"/>
                      <a:pt x="217" y="20"/>
                    </a:cubicBezTo>
                    <a:cubicBezTo>
                      <a:pt x="217" y="21"/>
                      <a:pt x="217" y="21"/>
                      <a:pt x="217" y="21"/>
                    </a:cubicBezTo>
                    <a:cubicBezTo>
                      <a:pt x="217" y="21"/>
                      <a:pt x="217" y="21"/>
                      <a:pt x="217" y="21"/>
                    </a:cubicBezTo>
                    <a:cubicBezTo>
                      <a:pt x="218" y="21"/>
                      <a:pt x="218" y="21"/>
                      <a:pt x="218" y="21"/>
                    </a:cubicBezTo>
                    <a:cubicBezTo>
                      <a:pt x="218" y="21"/>
                      <a:pt x="218" y="21"/>
                      <a:pt x="218" y="21"/>
                    </a:cubicBezTo>
                    <a:cubicBezTo>
                      <a:pt x="218" y="21"/>
                      <a:pt x="218" y="21"/>
                      <a:pt x="218" y="21"/>
                    </a:cubicBezTo>
                    <a:cubicBezTo>
                      <a:pt x="218" y="22"/>
                      <a:pt x="218" y="22"/>
                      <a:pt x="218" y="22"/>
                    </a:cubicBezTo>
                    <a:cubicBezTo>
                      <a:pt x="218" y="22"/>
                      <a:pt x="218" y="22"/>
                      <a:pt x="218" y="22"/>
                    </a:cubicBezTo>
                    <a:cubicBezTo>
                      <a:pt x="218" y="22"/>
                      <a:pt x="218" y="22"/>
                      <a:pt x="218" y="22"/>
                    </a:cubicBezTo>
                    <a:cubicBezTo>
                      <a:pt x="217" y="22"/>
                      <a:pt x="217" y="22"/>
                      <a:pt x="217" y="22"/>
                    </a:cubicBezTo>
                    <a:cubicBezTo>
                      <a:pt x="217" y="22"/>
                      <a:pt x="217" y="22"/>
                      <a:pt x="217" y="22"/>
                    </a:cubicBezTo>
                    <a:cubicBezTo>
                      <a:pt x="218" y="23"/>
                      <a:pt x="218" y="23"/>
                      <a:pt x="218" y="23"/>
                    </a:cubicBezTo>
                    <a:cubicBezTo>
                      <a:pt x="219" y="24"/>
                      <a:pt x="219" y="24"/>
                      <a:pt x="219" y="24"/>
                    </a:cubicBezTo>
                    <a:cubicBezTo>
                      <a:pt x="220" y="24"/>
                      <a:pt x="220" y="24"/>
                      <a:pt x="220" y="24"/>
                    </a:cubicBezTo>
                    <a:cubicBezTo>
                      <a:pt x="221" y="24"/>
                      <a:pt x="221" y="24"/>
                      <a:pt x="221" y="24"/>
                    </a:cubicBezTo>
                    <a:cubicBezTo>
                      <a:pt x="222" y="24"/>
                      <a:pt x="222" y="24"/>
                      <a:pt x="222" y="24"/>
                    </a:cubicBezTo>
                    <a:cubicBezTo>
                      <a:pt x="222" y="25"/>
                      <a:pt x="222" y="25"/>
                      <a:pt x="222" y="25"/>
                    </a:cubicBezTo>
                    <a:cubicBezTo>
                      <a:pt x="222" y="25"/>
                      <a:pt x="222" y="25"/>
                      <a:pt x="222" y="25"/>
                    </a:cubicBezTo>
                    <a:cubicBezTo>
                      <a:pt x="223" y="26"/>
                      <a:pt x="223" y="26"/>
                      <a:pt x="223" y="26"/>
                    </a:cubicBezTo>
                    <a:cubicBezTo>
                      <a:pt x="224" y="26"/>
                      <a:pt x="224" y="26"/>
                      <a:pt x="224" y="26"/>
                    </a:cubicBezTo>
                    <a:cubicBezTo>
                      <a:pt x="225" y="26"/>
                      <a:pt x="225" y="26"/>
                      <a:pt x="225" y="26"/>
                    </a:cubicBezTo>
                    <a:cubicBezTo>
                      <a:pt x="225" y="26"/>
                      <a:pt x="225" y="26"/>
                      <a:pt x="225" y="26"/>
                    </a:cubicBezTo>
                    <a:cubicBezTo>
                      <a:pt x="226" y="26"/>
                      <a:pt x="226" y="26"/>
                      <a:pt x="226" y="26"/>
                    </a:cubicBezTo>
                    <a:cubicBezTo>
                      <a:pt x="226" y="26"/>
                      <a:pt x="226" y="26"/>
                      <a:pt x="226" y="26"/>
                    </a:cubicBezTo>
                    <a:cubicBezTo>
                      <a:pt x="227" y="25"/>
                      <a:pt x="227" y="25"/>
                      <a:pt x="227" y="25"/>
                    </a:cubicBezTo>
                    <a:cubicBezTo>
                      <a:pt x="227" y="25"/>
                      <a:pt x="227" y="25"/>
                      <a:pt x="227" y="25"/>
                    </a:cubicBezTo>
                    <a:cubicBezTo>
                      <a:pt x="226" y="24"/>
                      <a:pt x="226" y="24"/>
                      <a:pt x="226" y="24"/>
                    </a:cubicBezTo>
                    <a:cubicBezTo>
                      <a:pt x="226" y="24"/>
                      <a:pt x="226" y="24"/>
                      <a:pt x="226" y="24"/>
                    </a:cubicBezTo>
                    <a:close/>
                    <a:moveTo>
                      <a:pt x="227" y="12"/>
                    </a:moveTo>
                    <a:cubicBezTo>
                      <a:pt x="227" y="12"/>
                      <a:pt x="227" y="12"/>
                      <a:pt x="227" y="12"/>
                    </a:cubicBezTo>
                    <a:cubicBezTo>
                      <a:pt x="228" y="12"/>
                      <a:pt x="228" y="12"/>
                      <a:pt x="228" y="12"/>
                    </a:cubicBezTo>
                    <a:cubicBezTo>
                      <a:pt x="229" y="12"/>
                      <a:pt x="229" y="12"/>
                      <a:pt x="229" y="12"/>
                    </a:cubicBezTo>
                    <a:cubicBezTo>
                      <a:pt x="230" y="13"/>
                      <a:pt x="230" y="13"/>
                      <a:pt x="230" y="13"/>
                    </a:cubicBezTo>
                    <a:cubicBezTo>
                      <a:pt x="231" y="13"/>
                      <a:pt x="231" y="13"/>
                      <a:pt x="231" y="13"/>
                    </a:cubicBezTo>
                    <a:cubicBezTo>
                      <a:pt x="232" y="13"/>
                      <a:pt x="232" y="13"/>
                      <a:pt x="232" y="13"/>
                    </a:cubicBezTo>
                    <a:cubicBezTo>
                      <a:pt x="233" y="13"/>
                      <a:pt x="233" y="13"/>
                      <a:pt x="233" y="13"/>
                    </a:cubicBezTo>
                    <a:cubicBezTo>
                      <a:pt x="234" y="14"/>
                      <a:pt x="234" y="14"/>
                      <a:pt x="234" y="14"/>
                    </a:cubicBezTo>
                    <a:cubicBezTo>
                      <a:pt x="235" y="14"/>
                      <a:pt x="235" y="14"/>
                      <a:pt x="235" y="14"/>
                    </a:cubicBezTo>
                    <a:cubicBezTo>
                      <a:pt x="234" y="14"/>
                      <a:pt x="234" y="14"/>
                      <a:pt x="234" y="14"/>
                    </a:cubicBezTo>
                    <a:cubicBezTo>
                      <a:pt x="233" y="14"/>
                      <a:pt x="233" y="14"/>
                      <a:pt x="233" y="14"/>
                    </a:cubicBezTo>
                    <a:cubicBezTo>
                      <a:pt x="233" y="15"/>
                      <a:pt x="233" y="15"/>
                      <a:pt x="233" y="15"/>
                    </a:cubicBezTo>
                    <a:cubicBezTo>
                      <a:pt x="234" y="16"/>
                      <a:pt x="234" y="16"/>
                      <a:pt x="234" y="16"/>
                    </a:cubicBezTo>
                    <a:cubicBezTo>
                      <a:pt x="235" y="16"/>
                      <a:pt x="235" y="16"/>
                      <a:pt x="235" y="16"/>
                    </a:cubicBezTo>
                    <a:cubicBezTo>
                      <a:pt x="235" y="17"/>
                      <a:pt x="235" y="17"/>
                      <a:pt x="235" y="17"/>
                    </a:cubicBezTo>
                    <a:cubicBezTo>
                      <a:pt x="235" y="17"/>
                      <a:pt x="235" y="17"/>
                      <a:pt x="235" y="17"/>
                    </a:cubicBezTo>
                    <a:cubicBezTo>
                      <a:pt x="235" y="18"/>
                      <a:pt x="235" y="18"/>
                      <a:pt x="235" y="18"/>
                    </a:cubicBezTo>
                    <a:cubicBezTo>
                      <a:pt x="234" y="18"/>
                      <a:pt x="234" y="18"/>
                      <a:pt x="234" y="18"/>
                    </a:cubicBezTo>
                    <a:cubicBezTo>
                      <a:pt x="234" y="19"/>
                      <a:pt x="234" y="19"/>
                      <a:pt x="234" y="19"/>
                    </a:cubicBezTo>
                    <a:cubicBezTo>
                      <a:pt x="234" y="19"/>
                      <a:pt x="234" y="19"/>
                      <a:pt x="234" y="19"/>
                    </a:cubicBezTo>
                    <a:cubicBezTo>
                      <a:pt x="233" y="19"/>
                      <a:pt x="233" y="19"/>
                      <a:pt x="233" y="19"/>
                    </a:cubicBezTo>
                    <a:cubicBezTo>
                      <a:pt x="233" y="19"/>
                      <a:pt x="233" y="19"/>
                      <a:pt x="233" y="19"/>
                    </a:cubicBezTo>
                    <a:cubicBezTo>
                      <a:pt x="232" y="19"/>
                      <a:pt x="232" y="19"/>
                      <a:pt x="232" y="19"/>
                    </a:cubicBezTo>
                    <a:cubicBezTo>
                      <a:pt x="232" y="19"/>
                      <a:pt x="232" y="19"/>
                      <a:pt x="232" y="19"/>
                    </a:cubicBezTo>
                    <a:cubicBezTo>
                      <a:pt x="230" y="19"/>
                      <a:pt x="230" y="19"/>
                      <a:pt x="230" y="19"/>
                    </a:cubicBezTo>
                    <a:cubicBezTo>
                      <a:pt x="230" y="18"/>
                      <a:pt x="230" y="18"/>
                      <a:pt x="230" y="18"/>
                    </a:cubicBezTo>
                    <a:cubicBezTo>
                      <a:pt x="228" y="17"/>
                      <a:pt x="228" y="17"/>
                      <a:pt x="228" y="17"/>
                    </a:cubicBezTo>
                    <a:cubicBezTo>
                      <a:pt x="228" y="16"/>
                      <a:pt x="228" y="16"/>
                      <a:pt x="228" y="16"/>
                    </a:cubicBezTo>
                    <a:cubicBezTo>
                      <a:pt x="228" y="16"/>
                      <a:pt x="228" y="16"/>
                      <a:pt x="228" y="16"/>
                    </a:cubicBezTo>
                    <a:cubicBezTo>
                      <a:pt x="228" y="15"/>
                      <a:pt x="228" y="15"/>
                      <a:pt x="228" y="15"/>
                    </a:cubicBezTo>
                    <a:cubicBezTo>
                      <a:pt x="229" y="15"/>
                      <a:pt x="229" y="15"/>
                      <a:pt x="229" y="15"/>
                    </a:cubicBezTo>
                    <a:cubicBezTo>
                      <a:pt x="228" y="14"/>
                      <a:pt x="228" y="14"/>
                      <a:pt x="228" y="14"/>
                    </a:cubicBezTo>
                    <a:cubicBezTo>
                      <a:pt x="228" y="14"/>
                      <a:pt x="228" y="14"/>
                      <a:pt x="228" y="14"/>
                    </a:cubicBezTo>
                    <a:cubicBezTo>
                      <a:pt x="228" y="13"/>
                      <a:pt x="228" y="13"/>
                      <a:pt x="228" y="13"/>
                    </a:cubicBezTo>
                    <a:cubicBezTo>
                      <a:pt x="227" y="13"/>
                      <a:pt x="227" y="13"/>
                      <a:pt x="227" y="13"/>
                    </a:cubicBezTo>
                    <a:cubicBezTo>
                      <a:pt x="227" y="13"/>
                      <a:pt x="227" y="13"/>
                      <a:pt x="227" y="13"/>
                    </a:cubicBezTo>
                    <a:cubicBezTo>
                      <a:pt x="227" y="12"/>
                      <a:pt x="227" y="12"/>
                      <a:pt x="227" y="12"/>
                    </a:cubicBezTo>
                    <a:close/>
                    <a:moveTo>
                      <a:pt x="129" y="27"/>
                    </a:moveTo>
                    <a:cubicBezTo>
                      <a:pt x="129" y="27"/>
                      <a:pt x="130" y="27"/>
                      <a:pt x="130" y="27"/>
                    </a:cubicBezTo>
                    <a:cubicBezTo>
                      <a:pt x="130" y="26"/>
                      <a:pt x="130" y="26"/>
                      <a:pt x="130" y="26"/>
                    </a:cubicBezTo>
                    <a:cubicBezTo>
                      <a:pt x="131" y="25"/>
                      <a:pt x="131" y="25"/>
                      <a:pt x="131" y="25"/>
                    </a:cubicBezTo>
                    <a:cubicBezTo>
                      <a:pt x="131" y="25"/>
                      <a:pt x="131" y="25"/>
                      <a:pt x="131" y="25"/>
                    </a:cubicBezTo>
                    <a:cubicBezTo>
                      <a:pt x="131" y="25"/>
                      <a:pt x="131" y="25"/>
                      <a:pt x="131" y="25"/>
                    </a:cubicBezTo>
                    <a:cubicBezTo>
                      <a:pt x="131" y="24"/>
                      <a:pt x="131" y="24"/>
                      <a:pt x="131" y="24"/>
                    </a:cubicBezTo>
                    <a:cubicBezTo>
                      <a:pt x="133" y="24"/>
                      <a:pt x="133" y="24"/>
                      <a:pt x="133" y="24"/>
                    </a:cubicBezTo>
                    <a:cubicBezTo>
                      <a:pt x="133" y="23"/>
                      <a:pt x="133" y="23"/>
                      <a:pt x="133" y="23"/>
                    </a:cubicBezTo>
                    <a:cubicBezTo>
                      <a:pt x="134" y="24"/>
                      <a:pt x="134" y="24"/>
                      <a:pt x="134" y="24"/>
                    </a:cubicBezTo>
                    <a:cubicBezTo>
                      <a:pt x="134" y="24"/>
                      <a:pt x="134" y="24"/>
                      <a:pt x="134" y="24"/>
                    </a:cubicBezTo>
                    <a:cubicBezTo>
                      <a:pt x="134" y="23"/>
                      <a:pt x="134" y="23"/>
                      <a:pt x="134" y="23"/>
                    </a:cubicBezTo>
                    <a:cubicBezTo>
                      <a:pt x="134" y="23"/>
                      <a:pt x="134" y="23"/>
                      <a:pt x="134" y="23"/>
                    </a:cubicBezTo>
                    <a:cubicBezTo>
                      <a:pt x="135" y="22"/>
                      <a:pt x="135" y="22"/>
                      <a:pt x="135" y="22"/>
                    </a:cubicBezTo>
                    <a:cubicBezTo>
                      <a:pt x="136" y="22"/>
                      <a:pt x="136" y="22"/>
                      <a:pt x="136" y="22"/>
                    </a:cubicBezTo>
                    <a:cubicBezTo>
                      <a:pt x="136" y="21"/>
                      <a:pt x="136" y="21"/>
                      <a:pt x="136" y="21"/>
                    </a:cubicBezTo>
                    <a:cubicBezTo>
                      <a:pt x="137" y="21"/>
                      <a:pt x="137" y="21"/>
                      <a:pt x="137" y="21"/>
                    </a:cubicBezTo>
                    <a:cubicBezTo>
                      <a:pt x="137" y="20"/>
                      <a:pt x="137" y="20"/>
                      <a:pt x="137" y="20"/>
                    </a:cubicBezTo>
                    <a:cubicBezTo>
                      <a:pt x="137" y="19"/>
                      <a:pt x="137" y="19"/>
                      <a:pt x="137" y="19"/>
                    </a:cubicBezTo>
                    <a:cubicBezTo>
                      <a:pt x="136" y="18"/>
                      <a:pt x="136" y="18"/>
                      <a:pt x="136" y="18"/>
                    </a:cubicBezTo>
                    <a:cubicBezTo>
                      <a:pt x="136" y="18"/>
                      <a:pt x="136" y="18"/>
                      <a:pt x="136" y="18"/>
                    </a:cubicBezTo>
                    <a:cubicBezTo>
                      <a:pt x="136" y="17"/>
                      <a:pt x="136" y="17"/>
                      <a:pt x="136" y="17"/>
                    </a:cubicBezTo>
                    <a:cubicBezTo>
                      <a:pt x="135" y="16"/>
                      <a:pt x="135" y="16"/>
                      <a:pt x="135" y="16"/>
                    </a:cubicBezTo>
                    <a:cubicBezTo>
                      <a:pt x="134" y="16"/>
                      <a:pt x="134" y="16"/>
                      <a:pt x="134" y="16"/>
                    </a:cubicBezTo>
                    <a:cubicBezTo>
                      <a:pt x="134" y="17"/>
                      <a:pt x="134" y="17"/>
                      <a:pt x="134" y="17"/>
                    </a:cubicBezTo>
                    <a:cubicBezTo>
                      <a:pt x="134" y="16"/>
                      <a:pt x="134" y="16"/>
                      <a:pt x="134" y="16"/>
                    </a:cubicBezTo>
                    <a:cubicBezTo>
                      <a:pt x="133" y="16"/>
                      <a:pt x="133" y="16"/>
                      <a:pt x="133" y="16"/>
                    </a:cubicBezTo>
                    <a:cubicBezTo>
                      <a:pt x="132" y="15"/>
                      <a:pt x="132" y="15"/>
                      <a:pt x="132" y="15"/>
                    </a:cubicBezTo>
                    <a:cubicBezTo>
                      <a:pt x="132" y="15"/>
                      <a:pt x="132" y="15"/>
                      <a:pt x="132" y="15"/>
                    </a:cubicBezTo>
                    <a:cubicBezTo>
                      <a:pt x="132" y="15"/>
                      <a:pt x="132" y="15"/>
                      <a:pt x="132" y="15"/>
                    </a:cubicBezTo>
                    <a:cubicBezTo>
                      <a:pt x="131" y="15"/>
                      <a:pt x="131" y="15"/>
                      <a:pt x="131" y="15"/>
                    </a:cubicBezTo>
                    <a:cubicBezTo>
                      <a:pt x="131" y="15"/>
                      <a:pt x="131" y="15"/>
                      <a:pt x="131" y="15"/>
                    </a:cubicBezTo>
                    <a:cubicBezTo>
                      <a:pt x="131" y="14"/>
                      <a:pt x="131" y="14"/>
                      <a:pt x="131" y="14"/>
                    </a:cubicBezTo>
                    <a:cubicBezTo>
                      <a:pt x="130" y="14"/>
                      <a:pt x="130" y="14"/>
                      <a:pt x="130" y="14"/>
                    </a:cubicBezTo>
                    <a:cubicBezTo>
                      <a:pt x="130" y="15"/>
                      <a:pt x="130" y="15"/>
                      <a:pt x="130" y="15"/>
                    </a:cubicBezTo>
                    <a:cubicBezTo>
                      <a:pt x="130" y="15"/>
                      <a:pt x="130" y="15"/>
                      <a:pt x="130" y="15"/>
                    </a:cubicBezTo>
                    <a:cubicBezTo>
                      <a:pt x="129" y="14"/>
                      <a:pt x="129" y="14"/>
                      <a:pt x="129" y="14"/>
                    </a:cubicBezTo>
                    <a:cubicBezTo>
                      <a:pt x="129" y="14"/>
                      <a:pt x="129" y="14"/>
                      <a:pt x="129" y="14"/>
                    </a:cubicBezTo>
                    <a:cubicBezTo>
                      <a:pt x="129" y="14"/>
                      <a:pt x="129" y="14"/>
                      <a:pt x="129" y="14"/>
                    </a:cubicBezTo>
                    <a:cubicBezTo>
                      <a:pt x="129" y="15"/>
                      <a:pt x="129" y="15"/>
                      <a:pt x="129" y="15"/>
                    </a:cubicBezTo>
                    <a:cubicBezTo>
                      <a:pt x="129" y="15"/>
                      <a:pt x="129" y="15"/>
                      <a:pt x="129" y="15"/>
                    </a:cubicBezTo>
                    <a:cubicBezTo>
                      <a:pt x="129" y="15"/>
                      <a:pt x="129" y="15"/>
                      <a:pt x="129" y="15"/>
                    </a:cubicBezTo>
                    <a:cubicBezTo>
                      <a:pt x="129" y="16"/>
                      <a:pt x="129" y="16"/>
                      <a:pt x="129" y="16"/>
                    </a:cubicBezTo>
                    <a:cubicBezTo>
                      <a:pt x="129" y="16"/>
                      <a:pt x="129" y="16"/>
                      <a:pt x="129" y="16"/>
                    </a:cubicBezTo>
                    <a:cubicBezTo>
                      <a:pt x="129" y="16"/>
                      <a:pt x="129" y="16"/>
                      <a:pt x="129" y="16"/>
                    </a:cubicBezTo>
                    <a:cubicBezTo>
                      <a:pt x="128" y="14"/>
                      <a:pt x="128" y="14"/>
                      <a:pt x="128" y="14"/>
                    </a:cubicBezTo>
                    <a:cubicBezTo>
                      <a:pt x="128" y="13"/>
                      <a:pt x="128" y="13"/>
                      <a:pt x="128" y="13"/>
                    </a:cubicBezTo>
                    <a:cubicBezTo>
                      <a:pt x="127" y="13"/>
                      <a:pt x="127" y="13"/>
                      <a:pt x="127" y="13"/>
                    </a:cubicBezTo>
                    <a:cubicBezTo>
                      <a:pt x="127" y="13"/>
                      <a:pt x="127" y="13"/>
                      <a:pt x="127" y="13"/>
                    </a:cubicBezTo>
                    <a:cubicBezTo>
                      <a:pt x="126" y="13"/>
                      <a:pt x="126" y="13"/>
                      <a:pt x="126" y="13"/>
                    </a:cubicBezTo>
                    <a:cubicBezTo>
                      <a:pt x="126" y="13"/>
                      <a:pt x="126" y="13"/>
                      <a:pt x="126" y="13"/>
                    </a:cubicBezTo>
                    <a:cubicBezTo>
                      <a:pt x="126" y="14"/>
                      <a:pt x="126" y="14"/>
                      <a:pt x="126" y="14"/>
                    </a:cubicBezTo>
                    <a:cubicBezTo>
                      <a:pt x="127" y="14"/>
                      <a:pt x="127" y="14"/>
                      <a:pt x="127" y="14"/>
                    </a:cubicBezTo>
                    <a:cubicBezTo>
                      <a:pt x="127" y="15"/>
                      <a:pt x="127" y="15"/>
                      <a:pt x="127" y="15"/>
                    </a:cubicBezTo>
                    <a:cubicBezTo>
                      <a:pt x="127" y="15"/>
                      <a:pt x="127" y="15"/>
                      <a:pt x="127" y="15"/>
                    </a:cubicBezTo>
                    <a:cubicBezTo>
                      <a:pt x="126" y="15"/>
                      <a:pt x="126" y="15"/>
                      <a:pt x="126" y="15"/>
                    </a:cubicBezTo>
                    <a:cubicBezTo>
                      <a:pt x="126" y="15"/>
                      <a:pt x="126" y="15"/>
                      <a:pt x="126" y="15"/>
                    </a:cubicBezTo>
                    <a:cubicBezTo>
                      <a:pt x="126" y="14"/>
                      <a:pt x="126" y="14"/>
                      <a:pt x="126" y="14"/>
                    </a:cubicBezTo>
                    <a:cubicBezTo>
                      <a:pt x="125" y="14"/>
                      <a:pt x="125" y="14"/>
                      <a:pt x="125" y="14"/>
                    </a:cubicBezTo>
                    <a:cubicBezTo>
                      <a:pt x="126" y="15"/>
                      <a:pt x="126" y="15"/>
                      <a:pt x="126" y="15"/>
                    </a:cubicBezTo>
                    <a:cubicBezTo>
                      <a:pt x="126" y="15"/>
                      <a:pt x="126" y="15"/>
                      <a:pt x="126" y="15"/>
                    </a:cubicBezTo>
                    <a:cubicBezTo>
                      <a:pt x="126" y="15"/>
                      <a:pt x="126" y="15"/>
                      <a:pt x="126" y="15"/>
                    </a:cubicBezTo>
                    <a:cubicBezTo>
                      <a:pt x="126" y="16"/>
                      <a:pt x="126" y="16"/>
                      <a:pt x="126" y="16"/>
                    </a:cubicBezTo>
                    <a:cubicBezTo>
                      <a:pt x="126" y="16"/>
                      <a:pt x="126" y="16"/>
                      <a:pt x="126" y="16"/>
                    </a:cubicBezTo>
                    <a:cubicBezTo>
                      <a:pt x="126" y="16"/>
                      <a:pt x="126" y="16"/>
                      <a:pt x="126" y="16"/>
                    </a:cubicBezTo>
                    <a:cubicBezTo>
                      <a:pt x="126" y="17"/>
                      <a:pt x="126" y="17"/>
                      <a:pt x="126" y="17"/>
                    </a:cubicBezTo>
                    <a:cubicBezTo>
                      <a:pt x="126" y="17"/>
                      <a:pt x="126" y="17"/>
                      <a:pt x="126" y="17"/>
                    </a:cubicBezTo>
                    <a:cubicBezTo>
                      <a:pt x="127" y="19"/>
                      <a:pt x="127" y="19"/>
                      <a:pt x="127" y="19"/>
                    </a:cubicBezTo>
                    <a:cubicBezTo>
                      <a:pt x="127" y="19"/>
                      <a:pt x="127" y="19"/>
                      <a:pt x="127" y="19"/>
                    </a:cubicBezTo>
                    <a:cubicBezTo>
                      <a:pt x="128" y="19"/>
                      <a:pt x="128" y="19"/>
                      <a:pt x="128" y="19"/>
                    </a:cubicBezTo>
                    <a:cubicBezTo>
                      <a:pt x="128" y="20"/>
                      <a:pt x="128" y="20"/>
                      <a:pt x="128" y="20"/>
                    </a:cubicBezTo>
                    <a:cubicBezTo>
                      <a:pt x="127" y="20"/>
                      <a:pt x="127" y="20"/>
                      <a:pt x="127" y="20"/>
                    </a:cubicBezTo>
                    <a:cubicBezTo>
                      <a:pt x="127" y="21"/>
                      <a:pt x="127" y="21"/>
                      <a:pt x="127" y="21"/>
                    </a:cubicBezTo>
                    <a:cubicBezTo>
                      <a:pt x="127" y="22"/>
                      <a:pt x="127" y="22"/>
                      <a:pt x="127" y="22"/>
                    </a:cubicBezTo>
                    <a:cubicBezTo>
                      <a:pt x="128" y="22"/>
                      <a:pt x="128" y="22"/>
                      <a:pt x="128" y="22"/>
                    </a:cubicBezTo>
                    <a:cubicBezTo>
                      <a:pt x="127" y="23"/>
                      <a:pt x="127" y="23"/>
                      <a:pt x="127" y="23"/>
                    </a:cubicBezTo>
                    <a:cubicBezTo>
                      <a:pt x="128" y="23"/>
                      <a:pt x="128" y="23"/>
                      <a:pt x="128" y="23"/>
                    </a:cubicBezTo>
                    <a:cubicBezTo>
                      <a:pt x="128" y="24"/>
                      <a:pt x="128" y="24"/>
                      <a:pt x="128" y="24"/>
                    </a:cubicBezTo>
                    <a:cubicBezTo>
                      <a:pt x="128" y="24"/>
                      <a:pt x="128" y="24"/>
                      <a:pt x="128" y="24"/>
                    </a:cubicBezTo>
                    <a:cubicBezTo>
                      <a:pt x="128" y="25"/>
                      <a:pt x="128" y="25"/>
                      <a:pt x="128" y="25"/>
                    </a:cubicBezTo>
                    <a:cubicBezTo>
                      <a:pt x="128" y="26"/>
                      <a:pt x="128" y="26"/>
                      <a:pt x="128" y="26"/>
                    </a:cubicBezTo>
                    <a:cubicBezTo>
                      <a:pt x="129" y="26"/>
                      <a:pt x="129" y="26"/>
                      <a:pt x="129" y="26"/>
                    </a:cubicBezTo>
                    <a:cubicBezTo>
                      <a:pt x="129" y="27"/>
                      <a:pt x="129" y="27"/>
                      <a:pt x="129" y="27"/>
                    </a:cubicBezTo>
                    <a:cubicBezTo>
                      <a:pt x="129" y="27"/>
                      <a:pt x="129" y="27"/>
                      <a:pt x="129" y="27"/>
                    </a:cubicBezTo>
                    <a:close/>
                    <a:moveTo>
                      <a:pt x="141" y="21"/>
                    </a:moveTo>
                    <a:cubicBezTo>
                      <a:pt x="141" y="20"/>
                      <a:pt x="141" y="20"/>
                      <a:pt x="141" y="20"/>
                    </a:cubicBezTo>
                    <a:cubicBezTo>
                      <a:pt x="141" y="20"/>
                      <a:pt x="141" y="20"/>
                      <a:pt x="141" y="20"/>
                    </a:cubicBezTo>
                    <a:cubicBezTo>
                      <a:pt x="141" y="20"/>
                      <a:pt x="141" y="20"/>
                      <a:pt x="141" y="20"/>
                    </a:cubicBezTo>
                    <a:cubicBezTo>
                      <a:pt x="141" y="20"/>
                      <a:pt x="141" y="20"/>
                      <a:pt x="141" y="20"/>
                    </a:cubicBezTo>
                    <a:cubicBezTo>
                      <a:pt x="141" y="20"/>
                      <a:pt x="141" y="20"/>
                      <a:pt x="141" y="20"/>
                    </a:cubicBezTo>
                    <a:cubicBezTo>
                      <a:pt x="141" y="19"/>
                      <a:pt x="141" y="19"/>
                      <a:pt x="141" y="19"/>
                    </a:cubicBezTo>
                    <a:cubicBezTo>
                      <a:pt x="141" y="19"/>
                      <a:pt x="141" y="19"/>
                      <a:pt x="141" y="19"/>
                    </a:cubicBezTo>
                    <a:cubicBezTo>
                      <a:pt x="140" y="20"/>
                      <a:pt x="140" y="20"/>
                      <a:pt x="140" y="20"/>
                    </a:cubicBezTo>
                    <a:cubicBezTo>
                      <a:pt x="140" y="20"/>
                      <a:pt x="140" y="20"/>
                      <a:pt x="140" y="20"/>
                    </a:cubicBezTo>
                    <a:cubicBezTo>
                      <a:pt x="140" y="20"/>
                      <a:pt x="140" y="20"/>
                      <a:pt x="140" y="20"/>
                    </a:cubicBezTo>
                    <a:cubicBezTo>
                      <a:pt x="140" y="21"/>
                      <a:pt x="140" y="21"/>
                      <a:pt x="140" y="21"/>
                    </a:cubicBezTo>
                    <a:cubicBezTo>
                      <a:pt x="140" y="21"/>
                      <a:pt x="140" y="21"/>
                      <a:pt x="140" y="21"/>
                    </a:cubicBezTo>
                    <a:cubicBezTo>
                      <a:pt x="141" y="21"/>
                      <a:pt x="141" y="21"/>
                      <a:pt x="141" y="21"/>
                    </a:cubicBezTo>
                    <a:close/>
                    <a:moveTo>
                      <a:pt x="141" y="21"/>
                    </a:moveTo>
                    <a:cubicBezTo>
                      <a:pt x="142" y="21"/>
                      <a:pt x="142" y="21"/>
                      <a:pt x="142" y="21"/>
                    </a:cubicBezTo>
                    <a:cubicBezTo>
                      <a:pt x="142" y="21"/>
                      <a:pt x="142" y="21"/>
                      <a:pt x="142" y="21"/>
                    </a:cubicBezTo>
                    <a:cubicBezTo>
                      <a:pt x="143" y="20"/>
                      <a:pt x="143" y="20"/>
                      <a:pt x="143" y="20"/>
                    </a:cubicBezTo>
                    <a:cubicBezTo>
                      <a:pt x="143" y="20"/>
                      <a:pt x="143" y="20"/>
                      <a:pt x="143" y="20"/>
                    </a:cubicBezTo>
                    <a:cubicBezTo>
                      <a:pt x="143" y="20"/>
                      <a:pt x="143" y="20"/>
                      <a:pt x="143" y="20"/>
                    </a:cubicBezTo>
                    <a:cubicBezTo>
                      <a:pt x="144" y="20"/>
                      <a:pt x="144" y="20"/>
                      <a:pt x="144" y="20"/>
                    </a:cubicBezTo>
                    <a:cubicBezTo>
                      <a:pt x="144" y="21"/>
                      <a:pt x="144" y="21"/>
                      <a:pt x="144" y="21"/>
                    </a:cubicBezTo>
                    <a:cubicBezTo>
                      <a:pt x="144" y="21"/>
                      <a:pt x="144" y="21"/>
                      <a:pt x="144" y="21"/>
                    </a:cubicBezTo>
                    <a:cubicBezTo>
                      <a:pt x="143" y="21"/>
                      <a:pt x="143" y="21"/>
                      <a:pt x="143" y="21"/>
                    </a:cubicBezTo>
                    <a:cubicBezTo>
                      <a:pt x="143" y="21"/>
                      <a:pt x="143" y="21"/>
                      <a:pt x="143" y="21"/>
                    </a:cubicBezTo>
                    <a:cubicBezTo>
                      <a:pt x="142" y="21"/>
                      <a:pt x="142" y="21"/>
                      <a:pt x="142" y="21"/>
                    </a:cubicBezTo>
                    <a:cubicBezTo>
                      <a:pt x="141" y="21"/>
                      <a:pt x="141" y="21"/>
                      <a:pt x="141" y="21"/>
                    </a:cubicBezTo>
                    <a:cubicBezTo>
                      <a:pt x="141" y="21"/>
                      <a:pt x="141" y="21"/>
                      <a:pt x="141" y="21"/>
                    </a:cubicBezTo>
                    <a:close/>
                    <a:moveTo>
                      <a:pt x="147" y="27"/>
                    </a:moveTo>
                    <a:cubicBezTo>
                      <a:pt x="147" y="27"/>
                      <a:pt x="147" y="27"/>
                      <a:pt x="147" y="27"/>
                    </a:cubicBezTo>
                    <a:cubicBezTo>
                      <a:pt x="148" y="28"/>
                      <a:pt x="148" y="28"/>
                      <a:pt x="148" y="28"/>
                    </a:cubicBezTo>
                    <a:cubicBezTo>
                      <a:pt x="148" y="28"/>
                      <a:pt x="148" y="28"/>
                      <a:pt x="148" y="28"/>
                    </a:cubicBezTo>
                    <a:cubicBezTo>
                      <a:pt x="148" y="28"/>
                      <a:pt x="148" y="28"/>
                      <a:pt x="148" y="28"/>
                    </a:cubicBezTo>
                    <a:cubicBezTo>
                      <a:pt x="148" y="28"/>
                      <a:pt x="148" y="28"/>
                      <a:pt x="148" y="28"/>
                    </a:cubicBezTo>
                    <a:cubicBezTo>
                      <a:pt x="148" y="27"/>
                      <a:pt x="148" y="27"/>
                      <a:pt x="148" y="27"/>
                    </a:cubicBezTo>
                    <a:cubicBezTo>
                      <a:pt x="148" y="26"/>
                      <a:pt x="148" y="26"/>
                      <a:pt x="148" y="26"/>
                    </a:cubicBezTo>
                    <a:cubicBezTo>
                      <a:pt x="147" y="26"/>
                      <a:pt x="147" y="26"/>
                      <a:pt x="147" y="26"/>
                    </a:cubicBezTo>
                    <a:cubicBezTo>
                      <a:pt x="147" y="27"/>
                      <a:pt x="147" y="27"/>
                      <a:pt x="147" y="27"/>
                    </a:cubicBezTo>
                    <a:close/>
                    <a:moveTo>
                      <a:pt x="202" y="44"/>
                    </a:moveTo>
                    <a:cubicBezTo>
                      <a:pt x="202" y="44"/>
                      <a:pt x="202" y="44"/>
                      <a:pt x="202" y="44"/>
                    </a:cubicBezTo>
                    <a:cubicBezTo>
                      <a:pt x="202" y="43"/>
                      <a:pt x="202" y="43"/>
                      <a:pt x="202" y="43"/>
                    </a:cubicBezTo>
                    <a:cubicBezTo>
                      <a:pt x="202" y="43"/>
                      <a:pt x="202" y="43"/>
                      <a:pt x="202" y="43"/>
                    </a:cubicBezTo>
                    <a:cubicBezTo>
                      <a:pt x="201" y="43"/>
                      <a:pt x="201" y="43"/>
                      <a:pt x="201" y="43"/>
                    </a:cubicBezTo>
                    <a:cubicBezTo>
                      <a:pt x="201" y="43"/>
                      <a:pt x="201" y="43"/>
                      <a:pt x="201" y="43"/>
                    </a:cubicBezTo>
                    <a:cubicBezTo>
                      <a:pt x="201" y="44"/>
                      <a:pt x="201" y="44"/>
                      <a:pt x="201" y="44"/>
                    </a:cubicBezTo>
                    <a:cubicBezTo>
                      <a:pt x="202" y="44"/>
                      <a:pt x="202" y="44"/>
                      <a:pt x="202" y="44"/>
                    </a:cubicBezTo>
                    <a:cubicBezTo>
                      <a:pt x="202" y="44"/>
                      <a:pt x="202" y="44"/>
                      <a:pt x="202" y="44"/>
                    </a:cubicBezTo>
                    <a:close/>
                    <a:moveTo>
                      <a:pt x="194" y="52"/>
                    </a:moveTo>
                    <a:cubicBezTo>
                      <a:pt x="195" y="52"/>
                      <a:pt x="195" y="52"/>
                      <a:pt x="195" y="52"/>
                    </a:cubicBezTo>
                    <a:cubicBezTo>
                      <a:pt x="195" y="52"/>
                      <a:pt x="195" y="52"/>
                      <a:pt x="195" y="52"/>
                    </a:cubicBezTo>
                    <a:cubicBezTo>
                      <a:pt x="196" y="52"/>
                      <a:pt x="196" y="52"/>
                      <a:pt x="196" y="52"/>
                    </a:cubicBezTo>
                    <a:cubicBezTo>
                      <a:pt x="196" y="52"/>
                      <a:pt x="196" y="52"/>
                      <a:pt x="196" y="52"/>
                    </a:cubicBezTo>
                    <a:cubicBezTo>
                      <a:pt x="195" y="52"/>
                      <a:pt x="195" y="52"/>
                      <a:pt x="195" y="52"/>
                    </a:cubicBezTo>
                    <a:cubicBezTo>
                      <a:pt x="195" y="51"/>
                      <a:pt x="195" y="51"/>
                      <a:pt x="195" y="51"/>
                    </a:cubicBezTo>
                    <a:cubicBezTo>
                      <a:pt x="194" y="51"/>
                      <a:pt x="194" y="51"/>
                      <a:pt x="194" y="51"/>
                    </a:cubicBezTo>
                    <a:cubicBezTo>
                      <a:pt x="194" y="51"/>
                      <a:pt x="194" y="51"/>
                      <a:pt x="194" y="51"/>
                    </a:cubicBezTo>
                    <a:cubicBezTo>
                      <a:pt x="194" y="52"/>
                      <a:pt x="194" y="52"/>
                      <a:pt x="194" y="52"/>
                    </a:cubicBezTo>
                    <a:cubicBezTo>
                      <a:pt x="194" y="52"/>
                      <a:pt x="194" y="52"/>
                      <a:pt x="194" y="52"/>
                    </a:cubicBezTo>
                    <a:cubicBezTo>
                      <a:pt x="194" y="52"/>
                      <a:pt x="194" y="52"/>
                      <a:pt x="194" y="52"/>
                    </a:cubicBezTo>
                    <a:close/>
                    <a:moveTo>
                      <a:pt x="174" y="49"/>
                    </a:moveTo>
                    <a:cubicBezTo>
                      <a:pt x="175" y="49"/>
                      <a:pt x="175" y="49"/>
                      <a:pt x="175" y="49"/>
                    </a:cubicBezTo>
                    <a:cubicBezTo>
                      <a:pt x="175" y="49"/>
                      <a:pt x="175" y="49"/>
                      <a:pt x="175" y="49"/>
                    </a:cubicBezTo>
                    <a:cubicBezTo>
                      <a:pt x="176" y="49"/>
                      <a:pt x="176" y="49"/>
                      <a:pt x="176" y="49"/>
                    </a:cubicBezTo>
                    <a:cubicBezTo>
                      <a:pt x="176" y="48"/>
                      <a:pt x="176" y="48"/>
                      <a:pt x="176" y="48"/>
                    </a:cubicBezTo>
                    <a:cubicBezTo>
                      <a:pt x="176" y="48"/>
                      <a:pt x="176" y="48"/>
                      <a:pt x="176" y="48"/>
                    </a:cubicBezTo>
                    <a:cubicBezTo>
                      <a:pt x="176" y="48"/>
                      <a:pt x="176" y="48"/>
                      <a:pt x="176" y="48"/>
                    </a:cubicBezTo>
                    <a:cubicBezTo>
                      <a:pt x="176" y="47"/>
                      <a:pt x="176" y="47"/>
                      <a:pt x="176" y="47"/>
                    </a:cubicBezTo>
                    <a:cubicBezTo>
                      <a:pt x="176" y="46"/>
                      <a:pt x="176" y="46"/>
                      <a:pt x="176" y="46"/>
                    </a:cubicBezTo>
                    <a:cubicBezTo>
                      <a:pt x="175" y="46"/>
                      <a:pt x="175" y="46"/>
                      <a:pt x="175" y="46"/>
                    </a:cubicBezTo>
                    <a:cubicBezTo>
                      <a:pt x="175" y="45"/>
                      <a:pt x="175" y="45"/>
                      <a:pt x="175" y="45"/>
                    </a:cubicBezTo>
                    <a:cubicBezTo>
                      <a:pt x="175" y="45"/>
                      <a:pt x="175" y="45"/>
                      <a:pt x="175" y="45"/>
                    </a:cubicBezTo>
                    <a:cubicBezTo>
                      <a:pt x="174" y="45"/>
                      <a:pt x="174" y="45"/>
                      <a:pt x="174" y="45"/>
                    </a:cubicBezTo>
                    <a:cubicBezTo>
                      <a:pt x="173" y="45"/>
                      <a:pt x="173" y="45"/>
                      <a:pt x="173" y="45"/>
                    </a:cubicBezTo>
                    <a:cubicBezTo>
                      <a:pt x="172" y="46"/>
                      <a:pt x="172" y="46"/>
                      <a:pt x="172" y="46"/>
                    </a:cubicBezTo>
                    <a:cubicBezTo>
                      <a:pt x="172" y="46"/>
                      <a:pt x="172" y="46"/>
                      <a:pt x="172" y="46"/>
                    </a:cubicBezTo>
                    <a:cubicBezTo>
                      <a:pt x="172" y="46"/>
                      <a:pt x="172" y="46"/>
                      <a:pt x="172" y="46"/>
                    </a:cubicBezTo>
                    <a:cubicBezTo>
                      <a:pt x="172" y="47"/>
                      <a:pt x="172" y="47"/>
                      <a:pt x="172" y="47"/>
                    </a:cubicBezTo>
                    <a:cubicBezTo>
                      <a:pt x="172" y="47"/>
                      <a:pt x="172" y="47"/>
                      <a:pt x="172" y="47"/>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3" y="48"/>
                      <a:pt x="173" y="48"/>
                      <a:pt x="173" y="48"/>
                    </a:cubicBezTo>
                    <a:cubicBezTo>
                      <a:pt x="174" y="49"/>
                      <a:pt x="174" y="49"/>
                      <a:pt x="174" y="49"/>
                    </a:cubicBezTo>
                    <a:close/>
                    <a:moveTo>
                      <a:pt x="234" y="31"/>
                    </a:moveTo>
                    <a:cubicBezTo>
                      <a:pt x="234" y="31"/>
                      <a:pt x="234" y="31"/>
                      <a:pt x="234" y="31"/>
                    </a:cubicBezTo>
                    <a:cubicBezTo>
                      <a:pt x="234" y="31"/>
                      <a:pt x="234" y="31"/>
                      <a:pt x="234" y="31"/>
                    </a:cubicBezTo>
                    <a:cubicBezTo>
                      <a:pt x="234" y="30"/>
                      <a:pt x="234" y="30"/>
                      <a:pt x="234" y="30"/>
                    </a:cubicBezTo>
                    <a:cubicBezTo>
                      <a:pt x="234" y="29"/>
                      <a:pt x="234" y="29"/>
                      <a:pt x="234" y="29"/>
                    </a:cubicBezTo>
                    <a:cubicBezTo>
                      <a:pt x="234" y="29"/>
                      <a:pt x="234" y="29"/>
                      <a:pt x="234" y="29"/>
                    </a:cubicBezTo>
                    <a:cubicBezTo>
                      <a:pt x="234" y="28"/>
                      <a:pt x="234" y="28"/>
                      <a:pt x="234" y="28"/>
                    </a:cubicBezTo>
                    <a:cubicBezTo>
                      <a:pt x="233" y="27"/>
                      <a:pt x="233" y="27"/>
                      <a:pt x="233" y="27"/>
                    </a:cubicBezTo>
                    <a:cubicBezTo>
                      <a:pt x="233" y="27"/>
                      <a:pt x="233" y="27"/>
                      <a:pt x="233" y="27"/>
                    </a:cubicBezTo>
                    <a:cubicBezTo>
                      <a:pt x="232" y="27"/>
                      <a:pt x="232" y="27"/>
                      <a:pt x="232" y="27"/>
                    </a:cubicBezTo>
                    <a:cubicBezTo>
                      <a:pt x="232" y="28"/>
                      <a:pt x="232" y="28"/>
                      <a:pt x="232" y="28"/>
                    </a:cubicBezTo>
                    <a:cubicBezTo>
                      <a:pt x="232" y="29"/>
                      <a:pt x="232" y="29"/>
                      <a:pt x="232" y="29"/>
                    </a:cubicBezTo>
                    <a:cubicBezTo>
                      <a:pt x="232" y="29"/>
                      <a:pt x="232" y="29"/>
                      <a:pt x="232" y="29"/>
                    </a:cubicBezTo>
                    <a:cubicBezTo>
                      <a:pt x="232" y="29"/>
                      <a:pt x="232" y="29"/>
                      <a:pt x="232" y="29"/>
                    </a:cubicBezTo>
                    <a:cubicBezTo>
                      <a:pt x="232" y="30"/>
                      <a:pt x="232" y="30"/>
                      <a:pt x="232" y="30"/>
                    </a:cubicBezTo>
                    <a:cubicBezTo>
                      <a:pt x="233" y="30"/>
                      <a:pt x="233" y="30"/>
                      <a:pt x="233" y="30"/>
                    </a:cubicBezTo>
                    <a:cubicBezTo>
                      <a:pt x="233" y="31"/>
                      <a:pt x="233" y="31"/>
                      <a:pt x="233" y="31"/>
                    </a:cubicBezTo>
                    <a:cubicBezTo>
                      <a:pt x="234" y="31"/>
                      <a:pt x="234" y="31"/>
                      <a:pt x="234" y="31"/>
                    </a:cubicBezTo>
                    <a:close/>
                    <a:moveTo>
                      <a:pt x="235" y="35"/>
                    </a:moveTo>
                    <a:cubicBezTo>
                      <a:pt x="236" y="35"/>
                      <a:pt x="236" y="35"/>
                      <a:pt x="236" y="35"/>
                    </a:cubicBezTo>
                    <a:cubicBezTo>
                      <a:pt x="236" y="34"/>
                      <a:pt x="236" y="34"/>
                      <a:pt x="236" y="34"/>
                    </a:cubicBezTo>
                    <a:cubicBezTo>
                      <a:pt x="237" y="34"/>
                      <a:pt x="237" y="34"/>
                      <a:pt x="237" y="34"/>
                    </a:cubicBezTo>
                    <a:cubicBezTo>
                      <a:pt x="238" y="34"/>
                      <a:pt x="238" y="34"/>
                      <a:pt x="238" y="34"/>
                    </a:cubicBezTo>
                    <a:cubicBezTo>
                      <a:pt x="239" y="34"/>
                      <a:pt x="239" y="34"/>
                      <a:pt x="239" y="34"/>
                    </a:cubicBezTo>
                    <a:cubicBezTo>
                      <a:pt x="240" y="34"/>
                      <a:pt x="240" y="34"/>
                      <a:pt x="240" y="34"/>
                    </a:cubicBezTo>
                    <a:cubicBezTo>
                      <a:pt x="241" y="34"/>
                      <a:pt x="241" y="34"/>
                      <a:pt x="241" y="34"/>
                    </a:cubicBezTo>
                    <a:cubicBezTo>
                      <a:pt x="242" y="34"/>
                      <a:pt x="242" y="34"/>
                      <a:pt x="242" y="34"/>
                    </a:cubicBezTo>
                    <a:cubicBezTo>
                      <a:pt x="243" y="34"/>
                      <a:pt x="243" y="34"/>
                      <a:pt x="243" y="34"/>
                    </a:cubicBezTo>
                    <a:cubicBezTo>
                      <a:pt x="243" y="34"/>
                      <a:pt x="243" y="34"/>
                      <a:pt x="243" y="34"/>
                    </a:cubicBezTo>
                    <a:cubicBezTo>
                      <a:pt x="244" y="33"/>
                      <a:pt x="244" y="33"/>
                      <a:pt x="244" y="33"/>
                    </a:cubicBezTo>
                    <a:cubicBezTo>
                      <a:pt x="243" y="33"/>
                      <a:pt x="243" y="33"/>
                      <a:pt x="243" y="33"/>
                    </a:cubicBezTo>
                    <a:cubicBezTo>
                      <a:pt x="243" y="32"/>
                      <a:pt x="243" y="32"/>
                      <a:pt x="243" y="32"/>
                    </a:cubicBezTo>
                    <a:cubicBezTo>
                      <a:pt x="243" y="31"/>
                      <a:pt x="243" y="31"/>
                      <a:pt x="243" y="31"/>
                    </a:cubicBezTo>
                    <a:cubicBezTo>
                      <a:pt x="241" y="30"/>
                      <a:pt x="241" y="30"/>
                      <a:pt x="241" y="30"/>
                    </a:cubicBezTo>
                    <a:cubicBezTo>
                      <a:pt x="241" y="30"/>
                      <a:pt x="241" y="30"/>
                      <a:pt x="241" y="30"/>
                    </a:cubicBezTo>
                    <a:cubicBezTo>
                      <a:pt x="240" y="30"/>
                      <a:pt x="240" y="30"/>
                      <a:pt x="240" y="30"/>
                    </a:cubicBezTo>
                    <a:cubicBezTo>
                      <a:pt x="239" y="30"/>
                      <a:pt x="239" y="30"/>
                      <a:pt x="239" y="30"/>
                    </a:cubicBezTo>
                    <a:cubicBezTo>
                      <a:pt x="239" y="30"/>
                      <a:pt x="239" y="30"/>
                      <a:pt x="239" y="30"/>
                    </a:cubicBezTo>
                    <a:cubicBezTo>
                      <a:pt x="238" y="30"/>
                      <a:pt x="238" y="30"/>
                      <a:pt x="238" y="30"/>
                    </a:cubicBezTo>
                    <a:cubicBezTo>
                      <a:pt x="237" y="29"/>
                      <a:pt x="237" y="29"/>
                      <a:pt x="237" y="29"/>
                    </a:cubicBezTo>
                    <a:cubicBezTo>
                      <a:pt x="237" y="29"/>
                      <a:pt x="237" y="29"/>
                      <a:pt x="237" y="29"/>
                    </a:cubicBezTo>
                    <a:cubicBezTo>
                      <a:pt x="237" y="30"/>
                      <a:pt x="237" y="30"/>
                      <a:pt x="237" y="30"/>
                    </a:cubicBezTo>
                    <a:cubicBezTo>
                      <a:pt x="236" y="31"/>
                      <a:pt x="236" y="31"/>
                      <a:pt x="236" y="31"/>
                    </a:cubicBezTo>
                    <a:cubicBezTo>
                      <a:pt x="236" y="32"/>
                      <a:pt x="236" y="32"/>
                      <a:pt x="236" y="32"/>
                    </a:cubicBezTo>
                    <a:cubicBezTo>
                      <a:pt x="236" y="33"/>
                      <a:pt x="236" y="33"/>
                      <a:pt x="236" y="33"/>
                    </a:cubicBezTo>
                    <a:cubicBezTo>
                      <a:pt x="236" y="34"/>
                      <a:pt x="236" y="34"/>
                      <a:pt x="236" y="34"/>
                    </a:cubicBezTo>
                    <a:cubicBezTo>
                      <a:pt x="235" y="35"/>
                      <a:pt x="235" y="35"/>
                      <a:pt x="235" y="35"/>
                    </a:cubicBezTo>
                    <a:cubicBezTo>
                      <a:pt x="235" y="35"/>
                      <a:pt x="235" y="35"/>
                      <a:pt x="235" y="35"/>
                    </a:cubicBezTo>
                    <a:cubicBezTo>
                      <a:pt x="235" y="35"/>
                      <a:pt x="235" y="35"/>
                      <a:pt x="235" y="35"/>
                    </a:cubicBezTo>
                    <a:close/>
                    <a:moveTo>
                      <a:pt x="221" y="32"/>
                    </a:moveTo>
                    <a:cubicBezTo>
                      <a:pt x="222" y="33"/>
                      <a:pt x="222" y="33"/>
                      <a:pt x="222" y="33"/>
                    </a:cubicBezTo>
                    <a:cubicBezTo>
                      <a:pt x="222" y="33"/>
                      <a:pt x="222" y="33"/>
                      <a:pt x="222" y="33"/>
                    </a:cubicBezTo>
                    <a:cubicBezTo>
                      <a:pt x="223" y="33"/>
                      <a:pt x="223" y="33"/>
                      <a:pt x="223" y="33"/>
                    </a:cubicBezTo>
                    <a:cubicBezTo>
                      <a:pt x="223" y="34"/>
                      <a:pt x="223" y="34"/>
                      <a:pt x="223" y="34"/>
                    </a:cubicBezTo>
                    <a:cubicBezTo>
                      <a:pt x="224" y="34"/>
                      <a:pt x="224" y="34"/>
                      <a:pt x="224" y="34"/>
                    </a:cubicBezTo>
                    <a:cubicBezTo>
                      <a:pt x="224" y="34"/>
                      <a:pt x="224" y="34"/>
                      <a:pt x="224" y="34"/>
                    </a:cubicBezTo>
                    <a:cubicBezTo>
                      <a:pt x="225" y="34"/>
                      <a:pt x="225" y="34"/>
                      <a:pt x="225" y="34"/>
                    </a:cubicBezTo>
                    <a:cubicBezTo>
                      <a:pt x="225" y="34"/>
                      <a:pt x="225" y="34"/>
                      <a:pt x="225" y="34"/>
                    </a:cubicBezTo>
                    <a:cubicBezTo>
                      <a:pt x="224" y="33"/>
                      <a:pt x="224" y="33"/>
                      <a:pt x="224" y="33"/>
                    </a:cubicBezTo>
                    <a:cubicBezTo>
                      <a:pt x="223" y="33"/>
                      <a:pt x="223" y="33"/>
                      <a:pt x="223" y="33"/>
                    </a:cubicBezTo>
                    <a:cubicBezTo>
                      <a:pt x="223" y="33"/>
                      <a:pt x="223" y="33"/>
                      <a:pt x="223" y="33"/>
                    </a:cubicBezTo>
                    <a:cubicBezTo>
                      <a:pt x="222" y="32"/>
                      <a:pt x="222" y="32"/>
                      <a:pt x="222" y="32"/>
                    </a:cubicBezTo>
                    <a:cubicBezTo>
                      <a:pt x="222" y="32"/>
                      <a:pt x="222" y="32"/>
                      <a:pt x="222" y="32"/>
                    </a:cubicBezTo>
                    <a:cubicBezTo>
                      <a:pt x="221" y="32"/>
                      <a:pt x="221" y="32"/>
                      <a:pt x="221" y="32"/>
                    </a:cubicBezTo>
                    <a:close/>
                    <a:moveTo>
                      <a:pt x="240" y="51"/>
                    </a:moveTo>
                    <a:cubicBezTo>
                      <a:pt x="241" y="52"/>
                      <a:pt x="241" y="52"/>
                      <a:pt x="241" y="52"/>
                    </a:cubicBezTo>
                    <a:cubicBezTo>
                      <a:pt x="241" y="52"/>
                      <a:pt x="241" y="52"/>
                      <a:pt x="241" y="52"/>
                    </a:cubicBezTo>
                    <a:cubicBezTo>
                      <a:pt x="241" y="52"/>
                      <a:pt x="241" y="52"/>
                      <a:pt x="241" y="52"/>
                    </a:cubicBezTo>
                    <a:cubicBezTo>
                      <a:pt x="242" y="51"/>
                      <a:pt x="242" y="51"/>
                      <a:pt x="242" y="51"/>
                    </a:cubicBezTo>
                    <a:cubicBezTo>
                      <a:pt x="242" y="51"/>
                      <a:pt x="242" y="51"/>
                      <a:pt x="242" y="51"/>
                    </a:cubicBezTo>
                    <a:cubicBezTo>
                      <a:pt x="242" y="51"/>
                      <a:pt x="242" y="51"/>
                      <a:pt x="242" y="51"/>
                    </a:cubicBezTo>
                    <a:cubicBezTo>
                      <a:pt x="242" y="50"/>
                      <a:pt x="242" y="50"/>
                      <a:pt x="242" y="50"/>
                    </a:cubicBezTo>
                    <a:cubicBezTo>
                      <a:pt x="241" y="50"/>
                      <a:pt x="241" y="50"/>
                      <a:pt x="241" y="50"/>
                    </a:cubicBezTo>
                    <a:cubicBezTo>
                      <a:pt x="241" y="51"/>
                      <a:pt x="241" y="51"/>
                      <a:pt x="241" y="51"/>
                    </a:cubicBezTo>
                    <a:cubicBezTo>
                      <a:pt x="241" y="51"/>
                      <a:pt x="241" y="51"/>
                      <a:pt x="241" y="51"/>
                    </a:cubicBezTo>
                    <a:cubicBezTo>
                      <a:pt x="241" y="51"/>
                      <a:pt x="240" y="51"/>
                      <a:pt x="240" y="51"/>
                    </a:cubicBezTo>
                    <a:close/>
                    <a:moveTo>
                      <a:pt x="306" y="46"/>
                    </a:moveTo>
                    <a:cubicBezTo>
                      <a:pt x="306" y="46"/>
                      <a:pt x="306" y="46"/>
                      <a:pt x="306" y="46"/>
                    </a:cubicBezTo>
                    <a:cubicBezTo>
                      <a:pt x="306" y="45"/>
                      <a:pt x="306" y="45"/>
                      <a:pt x="306" y="45"/>
                    </a:cubicBezTo>
                    <a:cubicBezTo>
                      <a:pt x="306" y="45"/>
                      <a:pt x="306" y="45"/>
                      <a:pt x="306" y="45"/>
                    </a:cubicBezTo>
                    <a:cubicBezTo>
                      <a:pt x="305" y="45"/>
                      <a:pt x="305" y="45"/>
                      <a:pt x="305" y="45"/>
                    </a:cubicBezTo>
                    <a:cubicBezTo>
                      <a:pt x="305" y="45"/>
                      <a:pt x="305" y="45"/>
                      <a:pt x="305" y="45"/>
                    </a:cubicBezTo>
                    <a:cubicBezTo>
                      <a:pt x="306" y="46"/>
                      <a:pt x="306" y="46"/>
                      <a:pt x="306" y="46"/>
                    </a:cubicBezTo>
                    <a:close/>
                    <a:moveTo>
                      <a:pt x="305" y="46"/>
                    </a:moveTo>
                    <a:cubicBezTo>
                      <a:pt x="305" y="47"/>
                      <a:pt x="305" y="47"/>
                      <a:pt x="305" y="47"/>
                    </a:cubicBezTo>
                    <a:cubicBezTo>
                      <a:pt x="305" y="46"/>
                      <a:pt x="305" y="46"/>
                      <a:pt x="305" y="46"/>
                    </a:cubicBezTo>
                    <a:cubicBezTo>
                      <a:pt x="305" y="46"/>
                      <a:pt x="305" y="46"/>
                      <a:pt x="305" y="46"/>
                    </a:cubicBezTo>
                    <a:cubicBezTo>
                      <a:pt x="305" y="46"/>
                      <a:pt x="305" y="46"/>
                      <a:pt x="305" y="46"/>
                    </a:cubicBezTo>
                    <a:cubicBezTo>
                      <a:pt x="305" y="46"/>
                      <a:pt x="305" y="46"/>
                      <a:pt x="305" y="46"/>
                    </a:cubicBezTo>
                    <a:cubicBezTo>
                      <a:pt x="305" y="46"/>
                      <a:pt x="305" y="46"/>
                      <a:pt x="305" y="46"/>
                    </a:cubicBezTo>
                    <a:close/>
                    <a:moveTo>
                      <a:pt x="305" y="47"/>
                    </a:moveTo>
                    <a:cubicBezTo>
                      <a:pt x="305" y="47"/>
                      <a:pt x="305" y="47"/>
                      <a:pt x="305" y="47"/>
                    </a:cubicBezTo>
                    <a:cubicBezTo>
                      <a:pt x="305" y="48"/>
                      <a:pt x="305" y="48"/>
                      <a:pt x="305" y="48"/>
                    </a:cubicBezTo>
                    <a:cubicBezTo>
                      <a:pt x="306" y="48"/>
                      <a:pt x="306" y="48"/>
                      <a:pt x="306" y="48"/>
                    </a:cubicBezTo>
                    <a:cubicBezTo>
                      <a:pt x="305" y="47"/>
                      <a:pt x="305" y="47"/>
                      <a:pt x="305" y="47"/>
                    </a:cubicBezTo>
                    <a:cubicBezTo>
                      <a:pt x="305" y="46"/>
                      <a:pt x="305" y="46"/>
                      <a:pt x="305" y="46"/>
                    </a:cubicBezTo>
                    <a:cubicBezTo>
                      <a:pt x="305" y="46"/>
                      <a:pt x="305" y="46"/>
                      <a:pt x="305" y="46"/>
                    </a:cubicBezTo>
                    <a:cubicBezTo>
                      <a:pt x="305" y="47"/>
                      <a:pt x="305" y="47"/>
                      <a:pt x="305" y="47"/>
                    </a:cubicBezTo>
                    <a:close/>
                    <a:moveTo>
                      <a:pt x="303" y="46"/>
                    </a:moveTo>
                    <a:cubicBezTo>
                      <a:pt x="303" y="47"/>
                      <a:pt x="303" y="47"/>
                      <a:pt x="303" y="47"/>
                    </a:cubicBezTo>
                    <a:cubicBezTo>
                      <a:pt x="304" y="47"/>
                      <a:pt x="304" y="47"/>
                      <a:pt x="304" y="47"/>
                    </a:cubicBezTo>
                    <a:cubicBezTo>
                      <a:pt x="304" y="47"/>
                      <a:pt x="304" y="47"/>
                      <a:pt x="304" y="47"/>
                    </a:cubicBezTo>
                    <a:cubicBezTo>
                      <a:pt x="304" y="47"/>
                      <a:pt x="304" y="47"/>
                      <a:pt x="304" y="47"/>
                    </a:cubicBezTo>
                    <a:cubicBezTo>
                      <a:pt x="304" y="46"/>
                      <a:pt x="304" y="46"/>
                      <a:pt x="304" y="46"/>
                    </a:cubicBezTo>
                    <a:cubicBezTo>
                      <a:pt x="304" y="46"/>
                      <a:pt x="304" y="46"/>
                      <a:pt x="304" y="46"/>
                    </a:cubicBezTo>
                    <a:cubicBezTo>
                      <a:pt x="304" y="46"/>
                      <a:pt x="304" y="46"/>
                      <a:pt x="304" y="46"/>
                    </a:cubicBezTo>
                    <a:cubicBezTo>
                      <a:pt x="303" y="46"/>
                      <a:pt x="303" y="46"/>
                      <a:pt x="303" y="46"/>
                    </a:cubicBezTo>
                    <a:close/>
                    <a:moveTo>
                      <a:pt x="319" y="40"/>
                    </a:moveTo>
                    <a:cubicBezTo>
                      <a:pt x="320" y="40"/>
                      <a:pt x="320" y="40"/>
                      <a:pt x="320" y="40"/>
                    </a:cubicBezTo>
                    <a:cubicBezTo>
                      <a:pt x="321" y="40"/>
                      <a:pt x="321" y="40"/>
                      <a:pt x="321" y="40"/>
                    </a:cubicBezTo>
                    <a:cubicBezTo>
                      <a:pt x="321" y="39"/>
                      <a:pt x="321" y="39"/>
                      <a:pt x="321" y="39"/>
                    </a:cubicBezTo>
                    <a:cubicBezTo>
                      <a:pt x="321" y="39"/>
                      <a:pt x="321" y="39"/>
                      <a:pt x="321" y="39"/>
                    </a:cubicBezTo>
                    <a:cubicBezTo>
                      <a:pt x="321" y="38"/>
                      <a:pt x="321" y="38"/>
                      <a:pt x="321" y="38"/>
                    </a:cubicBezTo>
                    <a:cubicBezTo>
                      <a:pt x="321" y="38"/>
                      <a:pt x="321" y="38"/>
                      <a:pt x="321" y="38"/>
                    </a:cubicBezTo>
                    <a:cubicBezTo>
                      <a:pt x="320" y="37"/>
                      <a:pt x="320" y="37"/>
                      <a:pt x="320" y="37"/>
                    </a:cubicBezTo>
                    <a:cubicBezTo>
                      <a:pt x="320" y="37"/>
                      <a:pt x="320" y="37"/>
                      <a:pt x="320" y="37"/>
                    </a:cubicBezTo>
                    <a:cubicBezTo>
                      <a:pt x="320" y="37"/>
                      <a:pt x="320" y="37"/>
                      <a:pt x="320" y="37"/>
                    </a:cubicBezTo>
                    <a:cubicBezTo>
                      <a:pt x="319" y="37"/>
                      <a:pt x="319" y="37"/>
                      <a:pt x="319" y="37"/>
                    </a:cubicBezTo>
                    <a:cubicBezTo>
                      <a:pt x="319" y="37"/>
                      <a:pt x="319" y="37"/>
                      <a:pt x="319" y="37"/>
                    </a:cubicBezTo>
                    <a:cubicBezTo>
                      <a:pt x="318" y="37"/>
                      <a:pt x="318" y="37"/>
                      <a:pt x="318" y="37"/>
                    </a:cubicBezTo>
                    <a:cubicBezTo>
                      <a:pt x="318" y="37"/>
                      <a:pt x="318" y="37"/>
                      <a:pt x="318" y="37"/>
                    </a:cubicBezTo>
                    <a:cubicBezTo>
                      <a:pt x="318" y="37"/>
                      <a:pt x="318" y="37"/>
                      <a:pt x="318" y="37"/>
                    </a:cubicBezTo>
                    <a:cubicBezTo>
                      <a:pt x="318" y="37"/>
                      <a:pt x="318" y="37"/>
                      <a:pt x="318" y="37"/>
                    </a:cubicBezTo>
                    <a:cubicBezTo>
                      <a:pt x="317" y="37"/>
                      <a:pt x="317" y="37"/>
                      <a:pt x="317" y="37"/>
                    </a:cubicBezTo>
                    <a:cubicBezTo>
                      <a:pt x="317" y="38"/>
                      <a:pt x="317" y="38"/>
                      <a:pt x="317" y="38"/>
                    </a:cubicBezTo>
                    <a:cubicBezTo>
                      <a:pt x="317" y="39"/>
                      <a:pt x="317" y="39"/>
                      <a:pt x="317" y="39"/>
                    </a:cubicBezTo>
                    <a:cubicBezTo>
                      <a:pt x="317" y="39"/>
                      <a:pt x="317" y="39"/>
                      <a:pt x="317" y="39"/>
                    </a:cubicBezTo>
                    <a:cubicBezTo>
                      <a:pt x="318" y="39"/>
                      <a:pt x="318" y="39"/>
                      <a:pt x="318" y="39"/>
                    </a:cubicBezTo>
                    <a:cubicBezTo>
                      <a:pt x="319" y="39"/>
                      <a:pt x="319" y="39"/>
                      <a:pt x="319" y="39"/>
                    </a:cubicBezTo>
                    <a:cubicBezTo>
                      <a:pt x="319" y="40"/>
                      <a:pt x="319" y="40"/>
                      <a:pt x="319" y="40"/>
                    </a:cubicBezTo>
                    <a:close/>
                    <a:moveTo>
                      <a:pt x="323" y="38"/>
                    </a:moveTo>
                    <a:cubicBezTo>
                      <a:pt x="323" y="38"/>
                      <a:pt x="323" y="38"/>
                      <a:pt x="323" y="38"/>
                    </a:cubicBezTo>
                    <a:cubicBezTo>
                      <a:pt x="324" y="37"/>
                      <a:pt x="324" y="37"/>
                      <a:pt x="324" y="37"/>
                    </a:cubicBezTo>
                    <a:cubicBezTo>
                      <a:pt x="323" y="38"/>
                      <a:pt x="323" y="38"/>
                      <a:pt x="323" y="38"/>
                    </a:cubicBezTo>
                    <a:cubicBezTo>
                      <a:pt x="323" y="38"/>
                      <a:pt x="323" y="38"/>
                      <a:pt x="323" y="38"/>
                    </a:cubicBezTo>
                    <a:cubicBezTo>
                      <a:pt x="323" y="38"/>
                      <a:pt x="323" y="38"/>
                      <a:pt x="323" y="38"/>
                    </a:cubicBezTo>
                    <a:close/>
                    <a:moveTo>
                      <a:pt x="327" y="195"/>
                    </a:moveTo>
                    <a:cubicBezTo>
                      <a:pt x="327" y="195"/>
                      <a:pt x="327" y="195"/>
                      <a:pt x="327" y="195"/>
                    </a:cubicBezTo>
                    <a:cubicBezTo>
                      <a:pt x="327" y="194"/>
                      <a:pt x="327" y="194"/>
                      <a:pt x="327" y="194"/>
                    </a:cubicBezTo>
                    <a:cubicBezTo>
                      <a:pt x="327" y="194"/>
                      <a:pt x="327" y="194"/>
                      <a:pt x="327" y="194"/>
                    </a:cubicBezTo>
                    <a:cubicBezTo>
                      <a:pt x="327" y="193"/>
                      <a:pt x="327" y="193"/>
                      <a:pt x="327" y="193"/>
                    </a:cubicBezTo>
                    <a:cubicBezTo>
                      <a:pt x="327" y="192"/>
                      <a:pt x="327" y="192"/>
                      <a:pt x="327" y="192"/>
                    </a:cubicBezTo>
                    <a:cubicBezTo>
                      <a:pt x="327" y="191"/>
                      <a:pt x="327" y="191"/>
                      <a:pt x="327" y="191"/>
                    </a:cubicBezTo>
                    <a:cubicBezTo>
                      <a:pt x="328" y="192"/>
                      <a:pt x="328" y="192"/>
                      <a:pt x="328" y="192"/>
                    </a:cubicBezTo>
                    <a:cubicBezTo>
                      <a:pt x="328" y="192"/>
                      <a:pt x="328" y="192"/>
                      <a:pt x="328" y="192"/>
                    </a:cubicBezTo>
                    <a:cubicBezTo>
                      <a:pt x="328" y="192"/>
                      <a:pt x="328" y="192"/>
                      <a:pt x="328" y="192"/>
                    </a:cubicBezTo>
                    <a:cubicBezTo>
                      <a:pt x="329" y="192"/>
                      <a:pt x="329" y="192"/>
                      <a:pt x="329" y="192"/>
                    </a:cubicBezTo>
                    <a:cubicBezTo>
                      <a:pt x="329" y="192"/>
                      <a:pt x="329" y="192"/>
                      <a:pt x="329" y="192"/>
                    </a:cubicBezTo>
                    <a:cubicBezTo>
                      <a:pt x="329" y="192"/>
                      <a:pt x="329" y="192"/>
                      <a:pt x="329" y="192"/>
                    </a:cubicBezTo>
                    <a:cubicBezTo>
                      <a:pt x="330" y="192"/>
                      <a:pt x="330" y="192"/>
                      <a:pt x="330" y="192"/>
                    </a:cubicBezTo>
                    <a:cubicBezTo>
                      <a:pt x="330" y="192"/>
                      <a:pt x="330" y="192"/>
                      <a:pt x="330" y="192"/>
                    </a:cubicBezTo>
                    <a:cubicBezTo>
                      <a:pt x="330" y="193"/>
                      <a:pt x="330" y="193"/>
                      <a:pt x="330" y="193"/>
                    </a:cubicBezTo>
                    <a:cubicBezTo>
                      <a:pt x="330" y="193"/>
                      <a:pt x="330" y="193"/>
                      <a:pt x="330" y="193"/>
                    </a:cubicBezTo>
                    <a:cubicBezTo>
                      <a:pt x="330" y="194"/>
                      <a:pt x="330" y="194"/>
                      <a:pt x="330" y="194"/>
                    </a:cubicBezTo>
                    <a:cubicBezTo>
                      <a:pt x="331" y="194"/>
                      <a:pt x="331" y="194"/>
                      <a:pt x="331" y="194"/>
                    </a:cubicBezTo>
                    <a:cubicBezTo>
                      <a:pt x="331" y="194"/>
                      <a:pt x="331" y="194"/>
                      <a:pt x="331" y="194"/>
                    </a:cubicBezTo>
                    <a:cubicBezTo>
                      <a:pt x="330" y="194"/>
                      <a:pt x="330" y="194"/>
                      <a:pt x="330" y="194"/>
                    </a:cubicBezTo>
                    <a:cubicBezTo>
                      <a:pt x="331" y="193"/>
                      <a:pt x="331" y="193"/>
                      <a:pt x="331" y="193"/>
                    </a:cubicBezTo>
                    <a:cubicBezTo>
                      <a:pt x="331" y="192"/>
                      <a:pt x="331" y="192"/>
                      <a:pt x="331" y="192"/>
                    </a:cubicBezTo>
                    <a:cubicBezTo>
                      <a:pt x="330" y="192"/>
                      <a:pt x="330" y="192"/>
                      <a:pt x="330" y="192"/>
                    </a:cubicBezTo>
                    <a:cubicBezTo>
                      <a:pt x="330" y="191"/>
                      <a:pt x="330" y="191"/>
                      <a:pt x="330" y="191"/>
                    </a:cubicBezTo>
                    <a:cubicBezTo>
                      <a:pt x="330" y="191"/>
                      <a:pt x="330" y="191"/>
                      <a:pt x="330" y="191"/>
                    </a:cubicBezTo>
                    <a:cubicBezTo>
                      <a:pt x="329" y="191"/>
                      <a:pt x="329" y="191"/>
                      <a:pt x="329" y="191"/>
                    </a:cubicBezTo>
                    <a:cubicBezTo>
                      <a:pt x="329" y="191"/>
                      <a:pt x="329" y="191"/>
                      <a:pt x="329" y="191"/>
                    </a:cubicBezTo>
                    <a:cubicBezTo>
                      <a:pt x="328" y="190"/>
                      <a:pt x="328" y="190"/>
                      <a:pt x="328" y="190"/>
                    </a:cubicBezTo>
                    <a:cubicBezTo>
                      <a:pt x="328" y="189"/>
                      <a:pt x="328" y="189"/>
                      <a:pt x="328" y="189"/>
                    </a:cubicBezTo>
                    <a:cubicBezTo>
                      <a:pt x="328" y="189"/>
                      <a:pt x="328" y="189"/>
                      <a:pt x="328" y="189"/>
                    </a:cubicBezTo>
                    <a:cubicBezTo>
                      <a:pt x="327" y="188"/>
                      <a:pt x="327" y="188"/>
                      <a:pt x="327" y="188"/>
                    </a:cubicBezTo>
                    <a:cubicBezTo>
                      <a:pt x="326" y="188"/>
                      <a:pt x="326" y="188"/>
                      <a:pt x="326" y="188"/>
                    </a:cubicBezTo>
                    <a:cubicBezTo>
                      <a:pt x="326" y="187"/>
                      <a:pt x="326" y="187"/>
                      <a:pt x="326" y="187"/>
                    </a:cubicBezTo>
                    <a:cubicBezTo>
                      <a:pt x="326" y="186"/>
                      <a:pt x="326" y="186"/>
                      <a:pt x="326" y="186"/>
                    </a:cubicBezTo>
                    <a:cubicBezTo>
                      <a:pt x="325" y="186"/>
                      <a:pt x="325" y="186"/>
                      <a:pt x="325" y="186"/>
                    </a:cubicBezTo>
                    <a:cubicBezTo>
                      <a:pt x="325" y="185"/>
                      <a:pt x="325" y="185"/>
                      <a:pt x="325" y="185"/>
                    </a:cubicBezTo>
                    <a:cubicBezTo>
                      <a:pt x="325" y="184"/>
                      <a:pt x="325" y="184"/>
                      <a:pt x="325" y="184"/>
                    </a:cubicBezTo>
                    <a:cubicBezTo>
                      <a:pt x="325" y="183"/>
                      <a:pt x="325" y="183"/>
                      <a:pt x="325" y="183"/>
                    </a:cubicBezTo>
                    <a:cubicBezTo>
                      <a:pt x="325" y="182"/>
                      <a:pt x="325" y="182"/>
                      <a:pt x="325" y="182"/>
                    </a:cubicBezTo>
                    <a:cubicBezTo>
                      <a:pt x="325" y="181"/>
                      <a:pt x="325" y="181"/>
                      <a:pt x="325" y="181"/>
                    </a:cubicBezTo>
                    <a:cubicBezTo>
                      <a:pt x="325" y="181"/>
                      <a:pt x="325" y="181"/>
                      <a:pt x="325" y="181"/>
                    </a:cubicBezTo>
                    <a:cubicBezTo>
                      <a:pt x="324" y="180"/>
                      <a:pt x="324" y="180"/>
                      <a:pt x="324" y="180"/>
                    </a:cubicBezTo>
                    <a:cubicBezTo>
                      <a:pt x="324" y="180"/>
                      <a:pt x="324" y="180"/>
                      <a:pt x="324" y="180"/>
                    </a:cubicBezTo>
                    <a:cubicBezTo>
                      <a:pt x="325" y="179"/>
                      <a:pt x="325" y="179"/>
                      <a:pt x="325" y="179"/>
                    </a:cubicBezTo>
                    <a:cubicBezTo>
                      <a:pt x="325" y="179"/>
                      <a:pt x="325" y="179"/>
                      <a:pt x="325" y="179"/>
                    </a:cubicBezTo>
                    <a:cubicBezTo>
                      <a:pt x="325" y="179"/>
                      <a:pt x="325" y="179"/>
                      <a:pt x="325" y="179"/>
                    </a:cubicBezTo>
                    <a:cubicBezTo>
                      <a:pt x="325" y="179"/>
                      <a:pt x="325" y="179"/>
                      <a:pt x="325" y="179"/>
                    </a:cubicBezTo>
                    <a:cubicBezTo>
                      <a:pt x="326" y="179"/>
                      <a:pt x="326" y="179"/>
                      <a:pt x="326" y="179"/>
                    </a:cubicBezTo>
                    <a:cubicBezTo>
                      <a:pt x="327" y="179"/>
                      <a:pt x="327" y="179"/>
                      <a:pt x="327" y="179"/>
                    </a:cubicBezTo>
                    <a:cubicBezTo>
                      <a:pt x="327" y="179"/>
                      <a:pt x="327" y="179"/>
                      <a:pt x="327" y="179"/>
                    </a:cubicBezTo>
                    <a:cubicBezTo>
                      <a:pt x="328" y="180"/>
                      <a:pt x="328" y="180"/>
                      <a:pt x="328" y="180"/>
                    </a:cubicBezTo>
                    <a:cubicBezTo>
                      <a:pt x="328" y="180"/>
                      <a:pt x="328" y="180"/>
                      <a:pt x="328" y="180"/>
                    </a:cubicBezTo>
                    <a:cubicBezTo>
                      <a:pt x="329" y="181"/>
                      <a:pt x="329" y="181"/>
                      <a:pt x="329" y="181"/>
                    </a:cubicBezTo>
                    <a:cubicBezTo>
                      <a:pt x="329" y="181"/>
                      <a:pt x="329" y="181"/>
                      <a:pt x="329" y="181"/>
                    </a:cubicBezTo>
                    <a:cubicBezTo>
                      <a:pt x="330" y="182"/>
                      <a:pt x="330" y="182"/>
                      <a:pt x="330" y="182"/>
                    </a:cubicBezTo>
                    <a:cubicBezTo>
                      <a:pt x="329" y="181"/>
                      <a:pt x="329" y="181"/>
                      <a:pt x="329" y="181"/>
                    </a:cubicBezTo>
                    <a:cubicBezTo>
                      <a:pt x="329" y="180"/>
                      <a:pt x="329" y="180"/>
                      <a:pt x="329" y="180"/>
                    </a:cubicBezTo>
                    <a:cubicBezTo>
                      <a:pt x="328" y="179"/>
                      <a:pt x="328" y="179"/>
                      <a:pt x="328" y="179"/>
                    </a:cubicBezTo>
                    <a:cubicBezTo>
                      <a:pt x="327" y="179"/>
                      <a:pt x="327" y="179"/>
                      <a:pt x="327" y="179"/>
                    </a:cubicBezTo>
                    <a:cubicBezTo>
                      <a:pt x="327" y="178"/>
                      <a:pt x="327" y="178"/>
                      <a:pt x="327" y="178"/>
                    </a:cubicBezTo>
                    <a:cubicBezTo>
                      <a:pt x="327" y="177"/>
                      <a:pt x="327" y="177"/>
                      <a:pt x="327" y="177"/>
                    </a:cubicBezTo>
                    <a:cubicBezTo>
                      <a:pt x="327" y="177"/>
                      <a:pt x="327" y="177"/>
                      <a:pt x="327" y="177"/>
                    </a:cubicBezTo>
                    <a:cubicBezTo>
                      <a:pt x="326" y="176"/>
                      <a:pt x="326" y="176"/>
                      <a:pt x="326" y="176"/>
                    </a:cubicBezTo>
                    <a:cubicBezTo>
                      <a:pt x="326" y="175"/>
                      <a:pt x="326" y="175"/>
                      <a:pt x="326" y="175"/>
                    </a:cubicBezTo>
                    <a:cubicBezTo>
                      <a:pt x="325" y="175"/>
                      <a:pt x="325" y="175"/>
                      <a:pt x="325" y="175"/>
                    </a:cubicBezTo>
                    <a:cubicBezTo>
                      <a:pt x="325" y="175"/>
                      <a:pt x="325" y="175"/>
                      <a:pt x="325" y="175"/>
                    </a:cubicBezTo>
                    <a:cubicBezTo>
                      <a:pt x="324" y="174"/>
                      <a:pt x="324" y="174"/>
                      <a:pt x="324" y="174"/>
                    </a:cubicBezTo>
                    <a:cubicBezTo>
                      <a:pt x="324" y="172"/>
                      <a:pt x="324" y="172"/>
                      <a:pt x="324" y="172"/>
                    </a:cubicBezTo>
                    <a:cubicBezTo>
                      <a:pt x="323" y="172"/>
                      <a:pt x="323" y="172"/>
                      <a:pt x="323" y="172"/>
                    </a:cubicBezTo>
                    <a:cubicBezTo>
                      <a:pt x="322" y="170"/>
                      <a:pt x="322" y="170"/>
                      <a:pt x="322" y="170"/>
                    </a:cubicBezTo>
                    <a:cubicBezTo>
                      <a:pt x="322" y="169"/>
                      <a:pt x="322" y="169"/>
                      <a:pt x="322" y="169"/>
                    </a:cubicBezTo>
                    <a:cubicBezTo>
                      <a:pt x="321" y="169"/>
                      <a:pt x="321" y="169"/>
                      <a:pt x="321" y="169"/>
                    </a:cubicBezTo>
                    <a:cubicBezTo>
                      <a:pt x="321" y="168"/>
                      <a:pt x="321" y="168"/>
                      <a:pt x="321" y="168"/>
                    </a:cubicBezTo>
                    <a:cubicBezTo>
                      <a:pt x="321" y="168"/>
                      <a:pt x="321" y="168"/>
                      <a:pt x="321" y="168"/>
                    </a:cubicBezTo>
                    <a:cubicBezTo>
                      <a:pt x="321" y="168"/>
                      <a:pt x="321" y="168"/>
                      <a:pt x="321" y="168"/>
                    </a:cubicBezTo>
                    <a:cubicBezTo>
                      <a:pt x="321" y="168"/>
                      <a:pt x="321" y="168"/>
                      <a:pt x="321" y="168"/>
                    </a:cubicBezTo>
                    <a:cubicBezTo>
                      <a:pt x="320" y="168"/>
                      <a:pt x="320" y="168"/>
                      <a:pt x="320" y="168"/>
                    </a:cubicBezTo>
                    <a:cubicBezTo>
                      <a:pt x="320" y="168"/>
                      <a:pt x="320" y="168"/>
                      <a:pt x="320" y="168"/>
                    </a:cubicBezTo>
                    <a:cubicBezTo>
                      <a:pt x="320" y="167"/>
                      <a:pt x="320" y="167"/>
                      <a:pt x="320" y="167"/>
                    </a:cubicBezTo>
                    <a:cubicBezTo>
                      <a:pt x="320" y="167"/>
                      <a:pt x="320" y="167"/>
                      <a:pt x="320" y="167"/>
                    </a:cubicBezTo>
                    <a:cubicBezTo>
                      <a:pt x="320" y="166"/>
                      <a:pt x="320" y="166"/>
                      <a:pt x="320" y="166"/>
                    </a:cubicBezTo>
                    <a:cubicBezTo>
                      <a:pt x="319" y="166"/>
                      <a:pt x="319" y="166"/>
                      <a:pt x="319" y="166"/>
                    </a:cubicBezTo>
                    <a:cubicBezTo>
                      <a:pt x="319" y="165"/>
                      <a:pt x="319" y="165"/>
                      <a:pt x="319" y="165"/>
                    </a:cubicBezTo>
                    <a:cubicBezTo>
                      <a:pt x="319" y="164"/>
                      <a:pt x="319" y="164"/>
                      <a:pt x="319" y="164"/>
                    </a:cubicBezTo>
                    <a:cubicBezTo>
                      <a:pt x="318" y="164"/>
                      <a:pt x="318" y="164"/>
                      <a:pt x="318" y="164"/>
                    </a:cubicBezTo>
                    <a:cubicBezTo>
                      <a:pt x="319" y="163"/>
                      <a:pt x="319" y="163"/>
                      <a:pt x="319" y="163"/>
                    </a:cubicBezTo>
                    <a:cubicBezTo>
                      <a:pt x="319" y="163"/>
                      <a:pt x="319" y="163"/>
                      <a:pt x="319" y="163"/>
                    </a:cubicBezTo>
                    <a:cubicBezTo>
                      <a:pt x="319" y="163"/>
                      <a:pt x="319" y="163"/>
                      <a:pt x="319" y="163"/>
                    </a:cubicBezTo>
                    <a:cubicBezTo>
                      <a:pt x="318" y="162"/>
                      <a:pt x="318" y="162"/>
                      <a:pt x="318" y="162"/>
                    </a:cubicBezTo>
                    <a:cubicBezTo>
                      <a:pt x="318" y="161"/>
                      <a:pt x="318" y="161"/>
                      <a:pt x="318" y="161"/>
                    </a:cubicBezTo>
                    <a:cubicBezTo>
                      <a:pt x="318" y="161"/>
                      <a:pt x="318" y="161"/>
                      <a:pt x="318" y="161"/>
                    </a:cubicBezTo>
                    <a:cubicBezTo>
                      <a:pt x="317" y="160"/>
                      <a:pt x="317" y="160"/>
                      <a:pt x="317" y="160"/>
                    </a:cubicBezTo>
                    <a:cubicBezTo>
                      <a:pt x="317" y="160"/>
                      <a:pt x="317" y="160"/>
                      <a:pt x="317" y="160"/>
                    </a:cubicBezTo>
                    <a:cubicBezTo>
                      <a:pt x="317" y="159"/>
                      <a:pt x="317" y="159"/>
                      <a:pt x="317" y="159"/>
                    </a:cubicBezTo>
                    <a:cubicBezTo>
                      <a:pt x="317" y="159"/>
                      <a:pt x="317" y="159"/>
                      <a:pt x="317" y="159"/>
                    </a:cubicBezTo>
                    <a:cubicBezTo>
                      <a:pt x="317" y="159"/>
                      <a:pt x="317" y="159"/>
                      <a:pt x="317" y="159"/>
                    </a:cubicBezTo>
                    <a:cubicBezTo>
                      <a:pt x="317" y="160"/>
                      <a:pt x="317" y="160"/>
                      <a:pt x="317" y="160"/>
                    </a:cubicBezTo>
                    <a:cubicBezTo>
                      <a:pt x="318" y="160"/>
                      <a:pt x="318" y="160"/>
                      <a:pt x="318" y="160"/>
                    </a:cubicBezTo>
                    <a:cubicBezTo>
                      <a:pt x="318" y="160"/>
                      <a:pt x="318" y="160"/>
                      <a:pt x="318" y="160"/>
                    </a:cubicBezTo>
                    <a:cubicBezTo>
                      <a:pt x="317" y="159"/>
                      <a:pt x="317" y="159"/>
                      <a:pt x="317" y="159"/>
                    </a:cubicBezTo>
                    <a:cubicBezTo>
                      <a:pt x="316" y="158"/>
                      <a:pt x="316" y="158"/>
                      <a:pt x="316" y="158"/>
                    </a:cubicBezTo>
                    <a:cubicBezTo>
                      <a:pt x="316" y="158"/>
                      <a:pt x="316" y="158"/>
                      <a:pt x="316" y="158"/>
                    </a:cubicBezTo>
                    <a:cubicBezTo>
                      <a:pt x="316" y="157"/>
                      <a:pt x="316" y="157"/>
                      <a:pt x="316" y="157"/>
                    </a:cubicBezTo>
                    <a:cubicBezTo>
                      <a:pt x="315" y="156"/>
                      <a:pt x="315" y="156"/>
                      <a:pt x="315" y="156"/>
                    </a:cubicBezTo>
                    <a:cubicBezTo>
                      <a:pt x="314" y="156"/>
                      <a:pt x="314" y="156"/>
                      <a:pt x="314" y="156"/>
                    </a:cubicBezTo>
                    <a:cubicBezTo>
                      <a:pt x="314" y="155"/>
                      <a:pt x="314" y="155"/>
                      <a:pt x="314" y="155"/>
                    </a:cubicBezTo>
                    <a:cubicBezTo>
                      <a:pt x="314" y="154"/>
                      <a:pt x="314" y="154"/>
                      <a:pt x="314" y="154"/>
                    </a:cubicBezTo>
                    <a:cubicBezTo>
                      <a:pt x="313" y="154"/>
                      <a:pt x="313" y="154"/>
                      <a:pt x="313" y="154"/>
                    </a:cubicBezTo>
                    <a:cubicBezTo>
                      <a:pt x="313" y="153"/>
                      <a:pt x="313" y="153"/>
                      <a:pt x="313" y="153"/>
                    </a:cubicBezTo>
                    <a:cubicBezTo>
                      <a:pt x="313" y="153"/>
                      <a:pt x="313" y="153"/>
                      <a:pt x="313" y="153"/>
                    </a:cubicBezTo>
                    <a:cubicBezTo>
                      <a:pt x="312" y="153"/>
                      <a:pt x="312" y="153"/>
                      <a:pt x="312" y="153"/>
                    </a:cubicBezTo>
                    <a:cubicBezTo>
                      <a:pt x="313" y="154"/>
                      <a:pt x="313" y="154"/>
                      <a:pt x="313" y="154"/>
                    </a:cubicBezTo>
                    <a:cubicBezTo>
                      <a:pt x="313" y="154"/>
                      <a:pt x="313" y="154"/>
                      <a:pt x="313" y="154"/>
                    </a:cubicBezTo>
                    <a:cubicBezTo>
                      <a:pt x="312" y="154"/>
                      <a:pt x="312" y="154"/>
                      <a:pt x="312" y="154"/>
                    </a:cubicBezTo>
                    <a:cubicBezTo>
                      <a:pt x="312" y="154"/>
                      <a:pt x="312" y="154"/>
                      <a:pt x="312" y="154"/>
                    </a:cubicBezTo>
                    <a:cubicBezTo>
                      <a:pt x="311" y="154"/>
                      <a:pt x="311" y="154"/>
                      <a:pt x="311" y="154"/>
                    </a:cubicBezTo>
                    <a:cubicBezTo>
                      <a:pt x="312" y="155"/>
                      <a:pt x="312" y="155"/>
                      <a:pt x="312" y="155"/>
                    </a:cubicBezTo>
                    <a:cubicBezTo>
                      <a:pt x="313" y="155"/>
                      <a:pt x="313" y="155"/>
                      <a:pt x="313" y="155"/>
                    </a:cubicBezTo>
                    <a:cubicBezTo>
                      <a:pt x="313" y="156"/>
                      <a:pt x="313" y="156"/>
                      <a:pt x="313" y="156"/>
                    </a:cubicBezTo>
                    <a:cubicBezTo>
                      <a:pt x="313" y="156"/>
                      <a:pt x="313" y="156"/>
                      <a:pt x="313" y="156"/>
                    </a:cubicBezTo>
                    <a:cubicBezTo>
                      <a:pt x="314" y="156"/>
                      <a:pt x="314" y="156"/>
                      <a:pt x="314" y="156"/>
                    </a:cubicBezTo>
                    <a:cubicBezTo>
                      <a:pt x="314" y="156"/>
                      <a:pt x="314" y="156"/>
                      <a:pt x="314" y="156"/>
                    </a:cubicBezTo>
                    <a:cubicBezTo>
                      <a:pt x="314" y="156"/>
                      <a:pt x="314" y="156"/>
                      <a:pt x="314" y="156"/>
                    </a:cubicBezTo>
                    <a:cubicBezTo>
                      <a:pt x="314" y="157"/>
                      <a:pt x="314" y="157"/>
                      <a:pt x="314" y="157"/>
                    </a:cubicBezTo>
                    <a:cubicBezTo>
                      <a:pt x="314" y="157"/>
                      <a:pt x="314" y="157"/>
                      <a:pt x="314" y="157"/>
                    </a:cubicBezTo>
                    <a:cubicBezTo>
                      <a:pt x="314" y="157"/>
                      <a:pt x="314" y="157"/>
                      <a:pt x="314" y="157"/>
                    </a:cubicBezTo>
                    <a:cubicBezTo>
                      <a:pt x="314" y="157"/>
                      <a:pt x="314" y="157"/>
                      <a:pt x="314" y="157"/>
                    </a:cubicBezTo>
                    <a:cubicBezTo>
                      <a:pt x="314" y="158"/>
                      <a:pt x="314" y="158"/>
                      <a:pt x="314" y="158"/>
                    </a:cubicBezTo>
                    <a:cubicBezTo>
                      <a:pt x="314" y="158"/>
                      <a:pt x="314" y="158"/>
                      <a:pt x="314" y="158"/>
                    </a:cubicBezTo>
                    <a:cubicBezTo>
                      <a:pt x="313" y="158"/>
                      <a:pt x="313" y="158"/>
                      <a:pt x="313" y="158"/>
                    </a:cubicBezTo>
                    <a:cubicBezTo>
                      <a:pt x="313" y="158"/>
                      <a:pt x="313" y="158"/>
                      <a:pt x="313" y="158"/>
                    </a:cubicBezTo>
                    <a:cubicBezTo>
                      <a:pt x="313" y="158"/>
                      <a:pt x="313" y="158"/>
                      <a:pt x="313" y="158"/>
                    </a:cubicBezTo>
                    <a:cubicBezTo>
                      <a:pt x="312" y="159"/>
                      <a:pt x="312" y="159"/>
                      <a:pt x="312" y="159"/>
                    </a:cubicBezTo>
                    <a:cubicBezTo>
                      <a:pt x="313" y="159"/>
                      <a:pt x="313" y="159"/>
                      <a:pt x="313" y="159"/>
                    </a:cubicBezTo>
                    <a:cubicBezTo>
                      <a:pt x="313" y="160"/>
                      <a:pt x="313" y="160"/>
                      <a:pt x="313" y="160"/>
                    </a:cubicBezTo>
                    <a:cubicBezTo>
                      <a:pt x="314" y="161"/>
                      <a:pt x="314" y="161"/>
                      <a:pt x="314" y="161"/>
                    </a:cubicBezTo>
                    <a:cubicBezTo>
                      <a:pt x="314" y="162"/>
                      <a:pt x="314" y="162"/>
                      <a:pt x="314" y="162"/>
                    </a:cubicBezTo>
                    <a:cubicBezTo>
                      <a:pt x="314" y="163"/>
                      <a:pt x="314" y="163"/>
                      <a:pt x="314" y="163"/>
                    </a:cubicBezTo>
                    <a:cubicBezTo>
                      <a:pt x="314" y="163"/>
                      <a:pt x="314" y="163"/>
                      <a:pt x="314" y="163"/>
                    </a:cubicBezTo>
                    <a:cubicBezTo>
                      <a:pt x="314" y="164"/>
                      <a:pt x="314" y="164"/>
                      <a:pt x="314" y="164"/>
                    </a:cubicBezTo>
                    <a:cubicBezTo>
                      <a:pt x="315" y="165"/>
                      <a:pt x="315" y="165"/>
                      <a:pt x="315" y="165"/>
                    </a:cubicBezTo>
                    <a:cubicBezTo>
                      <a:pt x="315" y="166"/>
                      <a:pt x="315" y="166"/>
                      <a:pt x="315" y="166"/>
                    </a:cubicBezTo>
                    <a:cubicBezTo>
                      <a:pt x="316" y="167"/>
                      <a:pt x="316" y="167"/>
                      <a:pt x="316" y="167"/>
                    </a:cubicBezTo>
                    <a:cubicBezTo>
                      <a:pt x="316" y="167"/>
                      <a:pt x="316" y="167"/>
                      <a:pt x="316" y="167"/>
                    </a:cubicBezTo>
                    <a:cubicBezTo>
                      <a:pt x="316" y="167"/>
                      <a:pt x="316" y="167"/>
                      <a:pt x="316" y="167"/>
                    </a:cubicBezTo>
                    <a:cubicBezTo>
                      <a:pt x="317" y="169"/>
                      <a:pt x="317" y="169"/>
                      <a:pt x="317" y="169"/>
                    </a:cubicBezTo>
                    <a:cubicBezTo>
                      <a:pt x="318" y="169"/>
                      <a:pt x="318" y="169"/>
                      <a:pt x="318" y="169"/>
                    </a:cubicBezTo>
                    <a:cubicBezTo>
                      <a:pt x="318" y="170"/>
                      <a:pt x="318" y="170"/>
                      <a:pt x="318" y="170"/>
                    </a:cubicBezTo>
                    <a:cubicBezTo>
                      <a:pt x="319" y="171"/>
                      <a:pt x="319" y="171"/>
                      <a:pt x="319" y="171"/>
                    </a:cubicBezTo>
                    <a:cubicBezTo>
                      <a:pt x="318" y="172"/>
                      <a:pt x="318" y="172"/>
                      <a:pt x="318" y="172"/>
                    </a:cubicBezTo>
                    <a:cubicBezTo>
                      <a:pt x="319" y="172"/>
                      <a:pt x="319" y="172"/>
                      <a:pt x="319" y="172"/>
                    </a:cubicBezTo>
                    <a:cubicBezTo>
                      <a:pt x="319" y="173"/>
                      <a:pt x="319" y="173"/>
                      <a:pt x="319" y="173"/>
                    </a:cubicBezTo>
                    <a:cubicBezTo>
                      <a:pt x="319" y="173"/>
                      <a:pt x="319" y="173"/>
                      <a:pt x="319" y="173"/>
                    </a:cubicBezTo>
                    <a:cubicBezTo>
                      <a:pt x="320" y="174"/>
                      <a:pt x="320" y="174"/>
                      <a:pt x="320" y="174"/>
                    </a:cubicBezTo>
                    <a:cubicBezTo>
                      <a:pt x="320" y="174"/>
                      <a:pt x="320" y="174"/>
                      <a:pt x="320" y="174"/>
                    </a:cubicBezTo>
                    <a:cubicBezTo>
                      <a:pt x="320" y="174"/>
                      <a:pt x="320" y="174"/>
                      <a:pt x="320" y="174"/>
                    </a:cubicBezTo>
                    <a:cubicBezTo>
                      <a:pt x="320" y="175"/>
                      <a:pt x="320" y="175"/>
                      <a:pt x="320" y="175"/>
                    </a:cubicBezTo>
                    <a:cubicBezTo>
                      <a:pt x="321" y="176"/>
                      <a:pt x="321" y="176"/>
                      <a:pt x="321" y="176"/>
                    </a:cubicBezTo>
                    <a:cubicBezTo>
                      <a:pt x="321" y="177"/>
                      <a:pt x="321" y="177"/>
                      <a:pt x="321" y="177"/>
                    </a:cubicBezTo>
                    <a:cubicBezTo>
                      <a:pt x="321" y="178"/>
                      <a:pt x="321" y="178"/>
                      <a:pt x="321" y="178"/>
                    </a:cubicBezTo>
                    <a:cubicBezTo>
                      <a:pt x="321" y="178"/>
                      <a:pt x="321" y="178"/>
                      <a:pt x="321" y="178"/>
                    </a:cubicBezTo>
                    <a:cubicBezTo>
                      <a:pt x="321" y="179"/>
                      <a:pt x="321" y="179"/>
                      <a:pt x="321" y="179"/>
                    </a:cubicBezTo>
                    <a:cubicBezTo>
                      <a:pt x="321" y="180"/>
                      <a:pt x="321" y="180"/>
                      <a:pt x="321" y="180"/>
                    </a:cubicBezTo>
                    <a:cubicBezTo>
                      <a:pt x="322" y="181"/>
                      <a:pt x="322" y="181"/>
                      <a:pt x="322" y="181"/>
                    </a:cubicBezTo>
                    <a:cubicBezTo>
                      <a:pt x="322" y="182"/>
                      <a:pt x="322" y="182"/>
                      <a:pt x="322" y="182"/>
                    </a:cubicBezTo>
                    <a:cubicBezTo>
                      <a:pt x="322" y="182"/>
                      <a:pt x="322" y="182"/>
                      <a:pt x="322" y="182"/>
                    </a:cubicBezTo>
                    <a:cubicBezTo>
                      <a:pt x="322" y="183"/>
                      <a:pt x="322" y="183"/>
                      <a:pt x="322" y="183"/>
                    </a:cubicBezTo>
                    <a:cubicBezTo>
                      <a:pt x="323" y="184"/>
                      <a:pt x="323" y="184"/>
                      <a:pt x="323" y="184"/>
                    </a:cubicBezTo>
                    <a:cubicBezTo>
                      <a:pt x="323" y="185"/>
                      <a:pt x="323" y="185"/>
                      <a:pt x="323" y="185"/>
                    </a:cubicBezTo>
                    <a:cubicBezTo>
                      <a:pt x="324" y="186"/>
                      <a:pt x="324" y="186"/>
                      <a:pt x="324" y="186"/>
                    </a:cubicBezTo>
                    <a:cubicBezTo>
                      <a:pt x="324" y="187"/>
                      <a:pt x="324" y="187"/>
                      <a:pt x="324" y="187"/>
                    </a:cubicBezTo>
                    <a:cubicBezTo>
                      <a:pt x="324" y="188"/>
                      <a:pt x="324" y="188"/>
                      <a:pt x="324" y="188"/>
                    </a:cubicBezTo>
                    <a:cubicBezTo>
                      <a:pt x="324" y="189"/>
                      <a:pt x="324" y="189"/>
                      <a:pt x="324" y="189"/>
                    </a:cubicBezTo>
                    <a:cubicBezTo>
                      <a:pt x="324" y="189"/>
                      <a:pt x="324" y="189"/>
                      <a:pt x="324" y="189"/>
                    </a:cubicBezTo>
                    <a:cubicBezTo>
                      <a:pt x="325" y="190"/>
                      <a:pt x="325" y="190"/>
                      <a:pt x="325" y="190"/>
                    </a:cubicBezTo>
                    <a:cubicBezTo>
                      <a:pt x="325" y="191"/>
                      <a:pt x="325" y="191"/>
                      <a:pt x="325" y="191"/>
                    </a:cubicBezTo>
                    <a:cubicBezTo>
                      <a:pt x="325" y="192"/>
                      <a:pt x="325" y="192"/>
                      <a:pt x="325" y="192"/>
                    </a:cubicBezTo>
                    <a:cubicBezTo>
                      <a:pt x="325" y="193"/>
                      <a:pt x="325" y="193"/>
                      <a:pt x="325" y="193"/>
                    </a:cubicBezTo>
                    <a:cubicBezTo>
                      <a:pt x="325" y="194"/>
                      <a:pt x="325" y="194"/>
                      <a:pt x="325" y="194"/>
                    </a:cubicBezTo>
                    <a:cubicBezTo>
                      <a:pt x="326" y="194"/>
                      <a:pt x="326" y="194"/>
                      <a:pt x="326" y="194"/>
                    </a:cubicBezTo>
                    <a:cubicBezTo>
                      <a:pt x="326" y="195"/>
                      <a:pt x="326" y="195"/>
                      <a:pt x="326" y="195"/>
                    </a:cubicBezTo>
                    <a:cubicBezTo>
                      <a:pt x="327" y="195"/>
                      <a:pt x="327" y="195"/>
                      <a:pt x="327" y="195"/>
                    </a:cubicBezTo>
                    <a:close/>
                    <a:moveTo>
                      <a:pt x="297" y="154"/>
                    </a:moveTo>
                    <a:cubicBezTo>
                      <a:pt x="297" y="154"/>
                      <a:pt x="297" y="154"/>
                      <a:pt x="297" y="154"/>
                    </a:cubicBezTo>
                    <a:cubicBezTo>
                      <a:pt x="297" y="154"/>
                      <a:pt x="297" y="154"/>
                      <a:pt x="297" y="154"/>
                    </a:cubicBezTo>
                    <a:cubicBezTo>
                      <a:pt x="298" y="153"/>
                      <a:pt x="298" y="153"/>
                      <a:pt x="298" y="153"/>
                    </a:cubicBezTo>
                    <a:cubicBezTo>
                      <a:pt x="298" y="153"/>
                      <a:pt x="298" y="153"/>
                      <a:pt x="298" y="153"/>
                    </a:cubicBezTo>
                    <a:cubicBezTo>
                      <a:pt x="298" y="154"/>
                      <a:pt x="298" y="154"/>
                      <a:pt x="298" y="154"/>
                    </a:cubicBezTo>
                    <a:cubicBezTo>
                      <a:pt x="299" y="154"/>
                      <a:pt x="299" y="154"/>
                      <a:pt x="299" y="154"/>
                    </a:cubicBezTo>
                    <a:cubicBezTo>
                      <a:pt x="299" y="154"/>
                      <a:pt x="299" y="154"/>
                      <a:pt x="299" y="154"/>
                    </a:cubicBezTo>
                    <a:cubicBezTo>
                      <a:pt x="299" y="153"/>
                      <a:pt x="299" y="153"/>
                      <a:pt x="299" y="153"/>
                    </a:cubicBezTo>
                    <a:cubicBezTo>
                      <a:pt x="299" y="153"/>
                      <a:pt x="299" y="153"/>
                      <a:pt x="299" y="153"/>
                    </a:cubicBezTo>
                    <a:cubicBezTo>
                      <a:pt x="299" y="153"/>
                      <a:pt x="299" y="153"/>
                      <a:pt x="299" y="153"/>
                    </a:cubicBezTo>
                    <a:cubicBezTo>
                      <a:pt x="299" y="152"/>
                      <a:pt x="299" y="152"/>
                      <a:pt x="299" y="152"/>
                    </a:cubicBezTo>
                    <a:cubicBezTo>
                      <a:pt x="300" y="152"/>
                      <a:pt x="300" y="152"/>
                      <a:pt x="300" y="152"/>
                    </a:cubicBezTo>
                    <a:cubicBezTo>
                      <a:pt x="299" y="152"/>
                      <a:pt x="299" y="152"/>
                      <a:pt x="299" y="152"/>
                    </a:cubicBezTo>
                    <a:cubicBezTo>
                      <a:pt x="299" y="152"/>
                      <a:pt x="299" y="152"/>
                      <a:pt x="299" y="152"/>
                    </a:cubicBezTo>
                    <a:cubicBezTo>
                      <a:pt x="299" y="152"/>
                      <a:pt x="299" y="152"/>
                      <a:pt x="299" y="152"/>
                    </a:cubicBezTo>
                    <a:cubicBezTo>
                      <a:pt x="298" y="152"/>
                      <a:pt x="298" y="152"/>
                      <a:pt x="298" y="152"/>
                    </a:cubicBezTo>
                    <a:cubicBezTo>
                      <a:pt x="299" y="152"/>
                      <a:pt x="299" y="152"/>
                      <a:pt x="299" y="152"/>
                    </a:cubicBezTo>
                    <a:cubicBezTo>
                      <a:pt x="299" y="152"/>
                      <a:pt x="299" y="152"/>
                      <a:pt x="299" y="152"/>
                    </a:cubicBezTo>
                    <a:cubicBezTo>
                      <a:pt x="299" y="152"/>
                      <a:pt x="299" y="152"/>
                      <a:pt x="299" y="152"/>
                    </a:cubicBezTo>
                    <a:cubicBezTo>
                      <a:pt x="298" y="152"/>
                      <a:pt x="298" y="152"/>
                      <a:pt x="298" y="152"/>
                    </a:cubicBezTo>
                    <a:cubicBezTo>
                      <a:pt x="298" y="152"/>
                      <a:pt x="298" y="152"/>
                      <a:pt x="298" y="152"/>
                    </a:cubicBezTo>
                    <a:cubicBezTo>
                      <a:pt x="297" y="152"/>
                      <a:pt x="297" y="152"/>
                      <a:pt x="297" y="152"/>
                    </a:cubicBezTo>
                    <a:cubicBezTo>
                      <a:pt x="297" y="152"/>
                      <a:pt x="297" y="152"/>
                      <a:pt x="297" y="152"/>
                    </a:cubicBezTo>
                    <a:cubicBezTo>
                      <a:pt x="297" y="153"/>
                      <a:pt x="297" y="153"/>
                      <a:pt x="297" y="153"/>
                    </a:cubicBezTo>
                    <a:cubicBezTo>
                      <a:pt x="297" y="153"/>
                      <a:pt x="297" y="153"/>
                      <a:pt x="297" y="153"/>
                    </a:cubicBezTo>
                    <a:cubicBezTo>
                      <a:pt x="297" y="154"/>
                      <a:pt x="297" y="154"/>
                      <a:pt x="297" y="154"/>
                    </a:cubicBezTo>
                    <a:close/>
                    <a:moveTo>
                      <a:pt x="295" y="153"/>
                    </a:moveTo>
                    <a:cubicBezTo>
                      <a:pt x="295" y="153"/>
                      <a:pt x="295" y="153"/>
                      <a:pt x="295" y="153"/>
                    </a:cubicBezTo>
                    <a:cubicBezTo>
                      <a:pt x="295" y="153"/>
                      <a:pt x="295" y="153"/>
                      <a:pt x="295" y="153"/>
                    </a:cubicBezTo>
                    <a:cubicBezTo>
                      <a:pt x="296" y="153"/>
                      <a:pt x="296" y="153"/>
                      <a:pt x="296" y="153"/>
                    </a:cubicBezTo>
                    <a:cubicBezTo>
                      <a:pt x="296" y="153"/>
                      <a:pt x="296" y="153"/>
                      <a:pt x="296" y="153"/>
                    </a:cubicBezTo>
                    <a:cubicBezTo>
                      <a:pt x="296" y="153"/>
                      <a:pt x="296" y="153"/>
                      <a:pt x="296" y="153"/>
                    </a:cubicBezTo>
                    <a:cubicBezTo>
                      <a:pt x="296" y="153"/>
                      <a:pt x="296" y="153"/>
                      <a:pt x="296" y="153"/>
                    </a:cubicBezTo>
                    <a:cubicBezTo>
                      <a:pt x="296" y="152"/>
                      <a:pt x="296" y="152"/>
                      <a:pt x="296" y="152"/>
                    </a:cubicBezTo>
                    <a:cubicBezTo>
                      <a:pt x="296" y="152"/>
                      <a:pt x="296" y="152"/>
                      <a:pt x="296" y="152"/>
                    </a:cubicBezTo>
                    <a:cubicBezTo>
                      <a:pt x="296" y="152"/>
                      <a:pt x="296" y="152"/>
                      <a:pt x="296" y="152"/>
                    </a:cubicBezTo>
                    <a:cubicBezTo>
                      <a:pt x="296" y="152"/>
                      <a:pt x="296" y="152"/>
                      <a:pt x="296" y="152"/>
                    </a:cubicBezTo>
                    <a:cubicBezTo>
                      <a:pt x="295" y="153"/>
                      <a:pt x="295" y="153"/>
                      <a:pt x="295" y="153"/>
                    </a:cubicBezTo>
                    <a:cubicBezTo>
                      <a:pt x="295" y="153"/>
                      <a:pt x="295" y="153"/>
                      <a:pt x="295" y="153"/>
                    </a:cubicBezTo>
                    <a:cubicBezTo>
                      <a:pt x="295" y="153"/>
                      <a:pt x="295" y="153"/>
                      <a:pt x="295" y="153"/>
                    </a:cubicBezTo>
                    <a:close/>
                    <a:moveTo>
                      <a:pt x="299" y="155"/>
                    </a:moveTo>
                    <a:cubicBezTo>
                      <a:pt x="299" y="156"/>
                      <a:pt x="299" y="156"/>
                      <a:pt x="299" y="156"/>
                    </a:cubicBezTo>
                    <a:cubicBezTo>
                      <a:pt x="300" y="155"/>
                      <a:pt x="300" y="155"/>
                      <a:pt x="300" y="155"/>
                    </a:cubicBezTo>
                    <a:cubicBezTo>
                      <a:pt x="300" y="155"/>
                      <a:pt x="300" y="155"/>
                      <a:pt x="300" y="155"/>
                    </a:cubicBezTo>
                    <a:cubicBezTo>
                      <a:pt x="300" y="155"/>
                      <a:pt x="300" y="155"/>
                      <a:pt x="300" y="155"/>
                    </a:cubicBezTo>
                    <a:cubicBezTo>
                      <a:pt x="299" y="155"/>
                      <a:pt x="299" y="155"/>
                      <a:pt x="299" y="155"/>
                    </a:cubicBezTo>
                    <a:cubicBezTo>
                      <a:pt x="300" y="155"/>
                      <a:pt x="300" y="155"/>
                      <a:pt x="300" y="155"/>
                    </a:cubicBezTo>
                    <a:cubicBezTo>
                      <a:pt x="299" y="155"/>
                      <a:pt x="299" y="155"/>
                      <a:pt x="299" y="155"/>
                    </a:cubicBezTo>
                    <a:close/>
                    <a:moveTo>
                      <a:pt x="299" y="155"/>
                    </a:moveTo>
                    <a:cubicBezTo>
                      <a:pt x="299" y="155"/>
                      <a:pt x="299" y="155"/>
                      <a:pt x="299" y="155"/>
                    </a:cubicBezTo>
                    <a:cubicBezTo>
                      <a:pt x="299" y="155"/>
                      <a:pt x="299" y="155"/>
                      <a:pt x="299" y="155"/>
                    </a:cubicBezTo>
                    <a:cubicBezTo>
                      <a:pt x="299" y="155"/>
                      <a:pt x="299" y="155"/>
                      <a:pt x="299" y="155"/>
                    </a:cubicBezTo>
                    <a:cubicBezTo>
                      <a:pt x="299" y="155"/>
                      <a:pt x="299" y="155"/>
                      <a:pt x="299" y="155"/>
                    </a:cubicBezTo>
                    <a:cubicBezTo>
                      <a:pt x="299" y="155"/>
                      <a:pt x="299" y="155"/>
                      <a:pt x="299" y="155"/>
                    </a:cubicBezTo>
                    <a:cubicBezTo>
                      <a:pt x="299" y="155"/>
                      <a:pt x="299" y="155"/>
                      <a:pt x="299" y="155"/>
                    </a:cubicBezTo>
                    <a:close/>
                    <a:moveTo>
                      <a:pt x="299" y="157"/>
                    </a:moveTo>
                    <a:cubicBezTo>
                      <a:pt x="299" y="157"/>
                      <a:pt x="299" y="157"/>
                      <a:pt x="299" y="157"/>
                    </a:cubicBezTo>
                    <a:cubicBezTo>
                      <a:pt x="299" y="157"/>
                      <a:pt x="299" y="157"/>
                      <a:pt x="299" y="157"/>
                    </a:cubicBezTo>
                    <a:cubicBezTo>
                      <a:pt x="300" y="156"/>
                      <a:pt x="300" y="156"/>
                      <a:pt x="300" y="156"/>
                    </a:cubicBezTo>
                    <a:cubicBezTo>
                      <a:pt x="300" y="156"/>
                      <a:pt x="300" y="156"/>
                      <a:pt x="300" y="156"/>
                    </a:cubicBezTo>
                    <a:cubicBezTo>
                      <a:pt x="300" y="156"/>
                      <a:pt x="300" y="156"/>
                      <a:pt x="300" y="156"/>
                    </a:cubicBezTo>
                    <a:cubicBezTo>
                      <a:pt x="299" y="156"/>
                      <a:pt x="299" y="156"/>
                      <a:pt x="299" y="156"/>
                    </a:cubicBezTo>
                    <a:cubicBezTo>
                      <a:pt x="298" y="157"/>
                      <a:pt x="298" y="157"/>
                      <a:pt x="298" y="157"/>
                    </a:cubicBezTo>
                    <a:cubicBezTo>
                      <a:pt x="298" y="157"/>
                      <a:pt x="298" y="157"/>
                      <a:pt x="298" y="157"/>
                    </a:cubicBezTo>
                    <a:cubicBezTo>
                      <a:pt x="299" y="157"/>
                      <a:pt x="299" y="157"/>
                      <a:pt x="299" y="157"/>
                    </a:cubicBezTo>
                    <a:close/>
                    <a:moveTo>
                      <a:pt x="321" y="123"/>
                    </a:moveTo>
                    <a:cubicBezTo>
                      <a:pt x="322" y="123"/>
                      <a:pt x="322" y="123"/>
                      <a:pt x="322" y="123"/>
                    </a:cubicBezTo>
                    <a:cubicBezTo>
                      <a:pt x="322" y="123"/>
                      <a:pt x="322" y="123"/>
                      <a:pt x="322" y="123"/>
                    </a:cubicBezTo>
                    <a:cubicBezTo>
                      <a:pt x="322" y="122"/>
                      <a:pt x="322" y="122"/>
                      <a:pt x="322" y="122"/>
                    </a:cubicBezTo>
                    <a:cubicBezTo>
                      <a:pt x="322" y="122"/>
                      <a:pt x="322" y="122"/>
                      <a:pt x="322" y="122"/>
                    </a:cubicBezTo>
                    <a:cubicBezTo>
                      <a:pt x="321" y="123"/>
                      <a:pt x="321" y="123"/>
                      <a:pt x="321" y="123"/>
                    </a:cubicBezTo>
                    <a:cubicBezTo>
                      <a:pt x="321" y="123"/>
                      <a:pt x="321" y="123"/>
                      <a:pt x="321" y="123"/>
                    </a:cubicBezTo>
                    <a:close/>
                    <a:moveTo>
                      <a:pt x="357" y="119"/>
                    </a:moveTo>
                    <a:cubicBezTo>
                      <a:pt x="357" y="119"/>
                      <a:pt x="357" y="119"/>
                      <a:pt x="357" y="119"/>
                    </a:cubicBezTo>
                    <a:cubicBezTo>
                      <a:pt x="357" y="119"/>
                      <a:pt x="357" y="119"/>
                      <a:pt x="357" y="119"/>
                    </a:cubicBezTo>
                    <a:cubicBezTo>
                      <a:pt x="357" y="118"/>
                      <a:pt x="357" y="118"/>
                      <a:pt x="357" y="118"/>
                    </a:cubicBezTo>
                    <a:cubicBezTo>
                      <a:pt x="357" y="118"/>
                      <a:pt x="357" y="118"/>
                      <a:pt x="357" y="118"/>
                    </a:cubicBezTo>
                    <a:cubicBezTo>
                      <a:pt x="357" y="118"/>
                      <a:pt x="357" y="118"/>
                      <a:pt x="357" y="118"/>
                    </a:cubicBezTo>
                    <a:cubicBezTo>
                      <a:pt x="357" y="117"/>
                      <a:pt x="357" y="117"/>
                      <a:pt x="357" y="117"/>
                    </a:cubicBezTo>
                    <a:cubicBezTo>
                      <a:pt x="358" y="116"/>
                      <a:pt x="358" y="116"/>
                      <a:pt x="358" y="116"/>
                    </a:cubicBezTo>
                    <a:cubicBezTo>
                      <a:pt x="359" y="116"/>
                      <a:pt x="359" y="116"/>
                      <a:pt x="359" y="116"/>
                    </a:cubicBezTo>
                    <a:cubicBezTo>
                      <a:pt x="359" y="116"/>
                      <a:pt x="359" y="116"/>
                      <a:pt x="359" y="116"/>
                    </a:cubicBezTo>
                    <a:cubicBezTo>
                      <a:pt x="359" y="115"/>
                      <a:pt x="359" y="115"/>
                      <a:pt x="359" y="115"/>
                    </a:cubicBezTo>
                    <a:cubicBezTo>
                      <a:pt x="358" y="114"/>
                      <a:pt x="358" y="114"/>
                      <a:pt x="358" y="114"/>
                    </a:cubicBezTo>
                    <a:cubicBezTo>
                      <a:pt x="358" y="114"/>
                      <a:pt x="358" y="114"/>
                      <a:pt x="358" y="114"/>
                    </a:cubicBezTo>
                    <a:cubicBezTo>
                      <a:pt x="357" y="113"/>
                      <a:pt x="357" y="113"/>
                      <a:pt x="357" y="113"/>
                    </a:cubicBezTo>
                    <a:cubicBezTo>
                      <a:pt x="357" y="114"/>
                      <a:pt x="357" y="114"/>
                      <a:pt x="357" y="114"/>
                    </a:cubicBezTo>
                    <a:cubicBezTo>
                      <a:pt x="357" y="114"/>
                      <a:pt x="357" y="114"/>
                      <a:pt x="357" y="114"/>
                    </a:cubicBezTo>
                    <a:cubicBezTo>
                      <a:pt x="357" y="114"/>
                      <a:pt x="357" y="114"/>
                      <a:pt x="357" y="114"/>
                    </a:cubicBezTo>
                    <a:cubicBezTo>
                      <a:pt x="356" y="115"/>
                      <a:pt x="356" y="115"/>
                      <a:pt x="356" y="115"/>
                    </a:cubicBezTo>
                    <a:cubicBezTo>
                      <a:pt x="356" y="115"/>
                      <a:pt x="356" y="115"/>
                      <a:pt x="356" y="115"/>
                    </a:cubicBezTo>
                    <a:cubicBezTo>
                      <a:pt x="355" y="116"/>
                      <a:pt x="355" y="116"/>
                      <a:pt x="355" y="116"/>
                    </a:cubicBezTo>
                    <a:cubicBezTo>
                      <a:pt x="356" y="116"/>
                      <a:pt x="356" y="116"/>
                      <a:pt x="356" y="116"/>
                    </a:cubicBezTo>
                    <a:cubicBezTo>
                      <a:pt x="356" y="116"/>
                      <a:pt x="356" y="116"/>
                      <a:pt x="356" y="116"/>
                    </a:cubicBezTo>
                    <a:cubicBezTo>
                      <a:pt x="356" y="116"/>
                      <a:pt x="356" y="116"/>
                      <a:pt x="356" y="116"/>
                    </a:cubicBezTo>
                    <a:cubicBezTo>
                      <a:pt x="356" y="116"/>
                      <a:pt x="356" y="116"/>
                      <a:pt x="356" y="116"/>
                    </a:cubicBezTo>
                    <a:cubicBezTo>
                      <a:pt x="356" y="117"/>
                      <a:pt x="356" y="117"/>
                      <a:pt x="356" y="117"/>
                    </a:cubicBezTo>
                    <a:cubicBezTo>
                      <a:pt x="357" y="118"/>
                      <a:pt x="357" y="118"/>
                      <a:pt x="357" y="118"/>
                    </a:cubicBezTo>
                    <a:cubicBezTo>
                      <a:pt x="357" y="118"/>
                      <a:pt x="357" y="118"/>
                      <a:pt x="357" y="118"/>
                    </a:cubicBezTo>
                    <a:cubicBezTo>
                      <a:pt x="356" y="119"/>
                      <a:pt x="356" y="119"/>
                      <a:pt x="356" y="119"/>
                    </a:cubicBezTo>
                    <a:cubicBezTo>
                      <a:pt x="357" y="119"/>
                      <a:pt x="357" y="119"/>
                      <a:pt x="357" y="119"/>
                    </a:cubicBezTo>
                    <a:cubicBezTo>
                      <a:pt x="357" y="119"/>
                      <a:pt x="357" y="119"/>
                      <a:pt x="357" y="119"/>
                    </a:cubicBezTo>
                    <a:close/>
                    <a:moveTo>
                      <a:pt x="378" y="138"/>
                    </a:moveTo>
                    <a:cubicBezTo>
                      <a:pt x="378" y="138"/>
                      <a:pt x="378" y="138"/>
                      <a:pt x="378" y="138"/>
                    </a:cubicBezTo>
                    <a:cubicBezTo>
                      <a:pt x="379" y="138"/>
                      <a:pt x="379" y="138"/>
                      <a:pt x="379" y="138"/>
                    </a:cubicBezTo>
                    <a:cubicBezTo>
                      <a:pt x="380" y="139"/>
                      <a:pt x="380" y="139"/>
                      <a:pt x="380" y="139"/>
                    </a:cubicBezTo>
                    <a:cubicBezTo>
                      <a:pt x="381" y="139"/>
                      <a:pt x="381" y="139"/>
                      <a:pt x="381" y="139"/>
                    </a:cubicBezTo>
                    <a:cubicBezTo>
                      <a:pt x="381" y="140"/>
                      <a:pt x="381" y="140"/>
                      <a:pt x="381" y="140"/>
                    </a:cubicBezTo>
                    <a:cubicBezTo>
                      <a:pt x="382" y="139"/>
                      <a:pt x="382" y="139"/>
                      <a:pt x="382" y="139"/>
                    </a:cubicBezTo>
                    <a:cubicBezTo>
                      <a:pt x="381" y="139"/>
                      <a:pt x="381" y="139"/>
                      <a:pt x="381" y="139"/>
                    </a:cubicBezTo>
                    <a:cubicBezTo>
                      <a:pt x="381" y="139"/>
                      <a:pt x="381" y="139"/>
                      <a:pt x="381" y="139"/>
                    </a:cubicBezTo>
                    <a:cubicBezTo>
                      <a:pt x="380" y="138"/>
                      <a:pt x="380" y="138"/>
                      <a:pt x="380" y="138"/>
                    </a:cubicBezTo>
                    <a:cubicBezTo>
                      <a:pt x="380" y="138"/>
                      <a:pt x="380" y="138"/>
                      <a:pt x="380" y="138"/>
                    </a:cubicBezTo>
                    <a:cubicBezTo>
                      <a:pt x="379" y="138"/>
                      <a:pt x="379" y="138"/>
                      <a:pt x="379" y="138"/>
                    </a:cubicBezTo>
                    <a:cubicBezTo>
                      <a:pt x="378" y="138"/>
                      <a:pt x="378" y="138"/>
                      <a:pt x="378" y="138"/>
                    </a:cubicBezTo>
                    <a:cubicBezTo>
                      <a:pt x="378" y="138"/>
                      <a:pt x="378" y="138"/>
                      <a:pt x="378" y="138"/>
                    </a:cubicBezTo>
                    <a:close/>
                    <a:moveTo>
                      <a:pt x="372" y="136"/>
                    </a:moveTo>
                    <a:cubicBezTo>
                      <a:pt x="373" y="137"/>
                      <a:pt x="373" y="137"/>
                      <a:pt x="373" y="137"/>
                    </a:cubicBezTo>
                    <a:cubicBezTo>
                      <a:pt x="373" y="137"/>
                      <a:pt x="373" y="137"/>
                      <a:pt x="373" y="137"/>
                    </a:cubicBezTo>
                    <a:cubicBezTo>
                      <a:pt x="373" y="137"/>
                      <a:pt x="373" y="137"/>
                      <a:pt x="373" y="137"/>
                    </a:cubicBezTo>
                    <a:cubicBezTo>
                      <a:pt x="373" y="137"/>
                      <a:pt x="373" y="137"/>
                      <a:pt x="373" y="137"/>
                    </a:cubicBezTo>
                    <a:cubicBezTo>
                      <a:pt x="374" y="138"/>
                      <a:pt x="374" y="138"/>
                      <a:pt x="374" y="138"/>
                    </a:cubicBezTo>
                    <a:cubicBezTo>
                      <a:pt x="374" y="138"/>
                      <a:pt x="374" y="138"/>
                      <a:pt x="374" y="138"/>
                    </a:cubicBezTo>
                    <a:cubicBezTo>
                      <a:pt x="375" y="139"/>
                      <a:pt x="375" y="139"/>
                      <a:pt x="375" y="139"/>
                    </a:cubicBezTo>
                    <a:cubicBezTo>
                      <a:pt x="375" y="139"/>
                      <a:pt x="375" y="139"/>
                      <a:pt x="375" y="139"/>
                    </a:cubicBezTo>
                    <a:cubicBezTo>
                      <a:pt x="375" y="138"/>
                      <a:pt x="375" y="138"/>
                      <a:pt x="375" y="138"/>
                    </a:cubicBezTo>
                    <a:cubicBezTo>
                      <a:pt x="376" y="139"/>
                      <a:pt x="376" y="139"/>
                      <a:pt x="376" y="139"/>
                    </a:cubicBezTo>
                    <a:cubicBezTo>
                      <a:pt x="376" y="139"/>
                      <a:pt x="376" y="139"/>
                      <a:pt x="376" y="139"/>
                    </a:cubicBezTo>
                    <a:cubicBezTo>
                      <a:pt x="377" y="139"/>
                      <a:pt x="377" y="139"/>
                      <a:pt x="377" y="139"/>
                    </a:cubicBezTo>
                    <a:cubicBezTo>
                      <a:pt x="376" y="138"/>
                      <a:pt x="376" y="138"/>
                      <a:pt x="376" y="138"/>
                    </a:cubicBezTo>
                    <a:cubicBezTo>
                      <a:pt x="376" y="138"/>
                      <a:pt x="376" y="138"/>
                      <a:pt x="376" y="138"/>
                    </a:cubicBezTo>
                    <a:cubicBezTo>
                      <a:pt x="375" y="137"/>
                      <a:pt x="375" y="137"/>
                      <a:pt x="375" y="137"/>
                    </a:cubicBezTo>
                    <a:cubicBezTo>
                      <a:pt x="375" y="137"/>
                      <a:pt x="375" y="137"/>
                      <a:pt x="375" y="137"/>
                    </a:cubicBezTo>
                    <a:cubicBezTo>
                      <a:pt x="374" y="137"/>
                      <a:pt x="374" y="137"/>
                      <a:pt x="374" y="137"/>
                    </a:cubicBezTo>
                    <a:cubicBezTo>
                      <a:pt x="374" y="136"/>
                      <a:pt x="374" y="136"/>
                      <a:pt x="374" y="136"/>
                    </a:cubicBezTo>
                    <a:cubicBezTo>
                      <a:pt x="374" y="136"/>
                      <a:pt x="374" y="136"/>
                      <a:pt x="374" y="136"/>
                    </a:cubicBezTo>
                    <a:cubicBezTo>
                      <a:pt x="374" y="136"/>
                      <a:pt x="374" y="136"/>
                      <a:pt x="374" y="136"/>
                    </a:cubicBezTo>
                    <a:cubicBezTo>
                      <a:pt x="373" y="135"/>
                      <a:pt x="373" y="135"/>
                      <a:pt x="373" y="135"/>
                    </a:cubicBezTo>
                    <a:cubicBezTo>
                      <a:pt x="373" y="136"/>
                      <a:pt x="373" y="136"/>
                      <a:pt x="373" y="136"/>
                    </a:cubicBezTo>
                    <a:cubicBezTo>
                      <a:pt x="372" y="136"/>
                      <a:pt x="372" y="136"/>
                      <a:pt x="372" y="136"/>
                    </a:cubicBezTo>
                    <a:cubicBezTo>
                      <a:pt x="372" y="136"/>
                      <a:pt x="372" y="136"/>
                      <a:pt x="372" y="136"/>
                    </a:cubicBezTo>
                    <a:cubicBezTo>
                      <a:pt x="372" y="136"/>
                      <a:pt x="372" y="136"/>
                      <a:pt x="372" y="136"/>
                    </a:cubicBezTo>
                    <a:close/>
                    <a:moveTo>
                      <a:pt x="358" y="167"/>
                    </a:moveTo>
                    <a:cubicBezTo>
                      <a:pt x="358" y="167"/>
                      <a:pt x="358" y="167"/>
                      <a:pt x="358" y="167"/>
                    </a:cubicBezTo>
                    <a:cubicBezTo>
                      <a:pt x="358" y="166"/>
                      <a:pt x="358" y="166"/>
                      <a:pt x="358" y="166"/>
                    </a:cubicBezTo>
                    <a:cubicBezTo>
                      <a:pt x="358" y="166"/>
                      <a:pt x="358" y="166"/>
                      <a:pt x="358" y="166"/>
                    </a:cubicBezTo>
                    <a:cubicBezTo>
                      <a:pt x="358" y="166"/>
                      <a:pt x="358" y="166"/>
                      <a:pt x="358" y="166"/>
                    </a:cubicBezTo>
                    <a:cubicBezTo>
                      <a:pt x="357" y="166"/>
                      <a:pt x="357" y="166"/>
                      <a:pt x="357" y="166"/>
                    </a:cubicBezTo>
                    <a:cubicBezTo>
                      <a:pt x="357" y="166"/>
                      <a:pt x="357" y="166"/>
                      <a:pt x="357" y="166"/>
                    </a:cubicBezTo>
                    <a:cubicBezTo>
                      <a:pt x="358" y="167"/>
                      <a:pt x="358" y="167"/>
                      <a:pt x="358" y="167"/>
                    </a:cubicBezTo>
                    <a:close/>
                    <a:moveTo>
                      <a:pt x="355" y="166"/>
                    </a:moveTo>
                    <a:cubicBezTo>
                      <a:pt x="355" y="166"/>
                      <a:pt x="355" y="166"/>
                      <a:pt x="355" y="166"/>
                    </a:cubicBezTo>
                    <a:cubicBezTo>
                      <a:pt x="355" y="167"/>
                      <a:pt x="355" y="167"/>
                      <a:pt x="355" y="167"/>
                    </a:cubicBezTo>
                    <a:cubicBezTo>
                      <a:pt x="355" y="167"/>
                      <a:pt x="355" y="167"/>
                      <a:pt x="355" y="167"/>
                    </a:cubicBezTo>
                    <a:cubicBezTo>
                      <a:pt x="355" y="166"/>
                      <a:pt x="355" y="166"/>
                      <a:pt x="355" y="166"/>
                    </a:cubicBezTo>
                    <a:cubicBezTo>
                      <a:pt x="355" y="166"/>
                      <a:pt x="355" y="166"/>
                      <a:pt x="355" y="166"/>
                    </a:cubicBezTo>
                    <a:cubicBezTo>
                      <a:pt x="355" y="166"/>
                      <a:pt x="355" y="166"/>
                      <a:pt x="355" y="166"/>
                    </a:cubicBezTo>
                    <a:close/>
                    <a:moveTo>
                      <a:pt x="356" y="171"/>
                    </a:moveTo>
                    <a:cubicBezTo>
                      <a:pt x="356" y="171"/>
                      <a:pt x="356" y="171"/>
                      <a:pt x="356" y="171"/>
                    </a:cubicBezTo>
                    <a:cubicBezTo>
                      <a:pt x="356" y="170"/>
                      <a:pt x="356" y="170"/>
                      <a:pt x="356" y="170"/>
                    </a:cubicBezTo>
                    <a:cubicBezTo>
                      <a:pt x="357" y="170"/>
                      <a:pt x="357" y="170"/>
                      <a:pt x="357" y="170"/>
                    </a:cubicBezTo>
                    <a:cubicBezTo>
                      <a:pt x="357" y="170"/>
                      <a:pt x="357" y="170"/>
                      <a:pt x="357" y="170"/>
                    </a:cubicBezTo>
                    <a:cubicBezTo>
                      <a:pt x="357" y="169"/>
                      <a:pt x="357" y="169"/>
                      <a:pt x="357" y="169"/>
                    </a:cubicBezTo>
                    <a:cubicBezTo>
                      <a:pt x="357" y="168"/>
                      <a:pt x="357" y="168"/>
                      <a:pt x="357" y="168"/>
                    </a:cubicBezTo>
                    <a:cubicBezTo>
                      <a:pt x="357" y="168"/>
                      <a:pt x="357" y="168"/>
                      <a:pt x="357" y="168"/>
                    </a:cubicBezTo>
                    <a:cubicBezTo>
                      <a:pt x="358" y="168"/>
                      <a:pt x="358" y="168"/>
                      <a:pt x="358" y="168"/>
                    </a:cubicBezTo>
                    <a:cubicBezTo>
                      <a:pt x="358" y="167"/>
                      <a:pt x="358" y="167"/>
                      <a:pt x="358" y="167"/>
                    </a:cubicBezTo>
                    <a:cubicBezTo>
                      <a:pt x="357" y="166"/>
                      <a:pt x="357" y="166"/>
                      <a:pt x="357" y="166"/>
                    </a:cubicBezTo>
                    <a:cubicBezTo>
                      <a:pt x="356" y="167"/>
                      <a:pt x="356" y="167"/>
                      <a:pt x="356" y="167"/>
                    </a:cubicBezTo>
                    <a:cubicBezTo>
                      <a:pt x="357" y="168"/>
                      <a:pt x="357" y="168"/>
                      <a:pt x="357" y="168"/>
                    </a:cubicBezTo>
                    <a:cubicBezTo>
                      <a:pt x="356" y="168"/>
                      <a:pt x="356" y="168"/>
                      <a:pt x="356" y="168"/>
                    </a:cubicBezTo>
                    <a:cubicBezTo>
                      <a:pt x="356" y="168"/>
                      <a:pt x="356" y="168"/>
                      <a:pt x="356" y="168"/>
                    </a:cubicBezTo>
                    <a:cubicBezTo>
                      <a:pt x="356" y="169"/>
                      <a:pt x="356" y="169"/>
                      <a:pt x="356" y="169"/>
                    </a:cubicBezTo>
                    <a:cubicBezTo>
                      <a:pt x="355" y="169"/>
                      <a:pt x="355" y="169"/>
                      <a:pt x="355" y="169"/>
                    </a:cubicBezTo>
                    <a:cubicBezTo>
                      <a:pt x="355" y="169"/>
                      <a:pt x="355" y="169"/>
                      <a:pt x="355" y="169"/>
                    </a:cubicBezTo>
                    <a:cubicBezTo>
                      <a:pt x="356" y="170"/>
                      <a:pt x="356" y="170"/>
                      <a:pt x="356" y="170"/>
                    </a:cubicBezTo>
                    <a:cubicBezTo>
                      <a:pt x="356" y="170"/>
                      <a:pt x="356" y="170"/>
                      <a:pt x="356" y="170"/>
                    </a:cubicBezTo>
                    <a:cubicBezTo>
                      <a:pt x="355" y="170"/>
                      <a:pt x="355" y="170"/>
                      <a:pt x="355" y="170"/>
                    </a:cubicBezTo>
                    <a:cubicBezTo>
                      <a:pt x="355" y="171"/>
                      <a:pt x="355" y="171"/>
                      <a:pt x="355" y="171"/>
                    </a:cubicBezTo>
                    <a:cubicBezTo>
                      <a:pt x="356" y="171"/>
                      <a:pt x="356" y="171"/>
                      <a:pt x="356" y="171"/>
                    </a:cubicBezTo>
                    <a:cubicBezTo>
                      <a:pt x="356" y="171"/>
                      <a:pt x="356" y="171"/>
                      <a:pt x="356" y="171"/>
                    </a:cubicBezTo>
                    <a:close/>
                    <a:moveTo>
                      <a:pt x="356" y="174"/>
                    </a:moveTo>
                    <a:cubicBezTo>
                      <a:pt x="356" y="174"/>
                      <a:pt x="356" y="174"/>
                      <a:pt x="356" y="174"/>
                    </a:cubicBezTo>
                    <a:cubicBezTo>
                      <a:pt x="356" y="174"/>
                      <a:pt x="356" y="174"/>
                      <a:pt x="356" y="174"/>
                    </a:cubicBezTo>
                    <a:cubicBezTo>
                      <a:pt x="356" y="173"/>
                      <a:pt x="356" y="173"/>
                      <a:pt x="356" y="173"/>
                    </a:cubicBezTo>
                    <a:cubicBezTo>
                      <a:pt x="355" y="173"/>
                      <a:pt x="355" y="173"/>
                      <a:pt x="355" y="173"/>
                    </a:cubicBezTo>
                    <a:cubicBezTo>
                      <a:pt x="355" y="173"/>
                      <a:pt x="355" y="173"/>
                      <a:pt x="355" y="173"/>
                    </a:cubicBezTo>
                    <a:cubicBezTo>
                      <a:pt x="355" y="174"/>
                      <a:pt x="355" y="174"/>
                      <a:pt x="355" y="174"/>
                    </a:cubicBezTo>
                    <a:cubicBezTo>
                      <a:pt x="356" y="174"/>
                      <a:pt x="356" y="174"/>
                      <a:pt x="356" y="174"/>
                    </a:cubicBezTo>
                    <a:close/>
                    <a:moveTo>
                      <a:pt x="356" y="176"/>
                    </a:moveTo>
                    <a:cubicBezTo>
                      <a:pt x="356" y="175"/>
                      <a:pt x="356" y="175"/>
                      <a:pt x="356" y="175"/>
                    </a:cubicBezTo>
                    <a:cubicBezTo>
                      <a:pt x="356" y="175"/>
                      <a:pt x="356" y="175"/>
                      <a:pt x="356" y="175"/>
                    </a:cubicBezTo>
                    <a:cubicBezTo>
                      <a:pt x="356" y="175"/>
                      <a:pt x="356" y="175"/>
                      <a:pt x="356" y="175"/>
                    </a:cubicBezTo>
                    <a:cubicBezTo>
                      <a:pt x="355" y="175"/>
                      <a:pt x="355" y="175"/>
                      <a:pt x="355" y="175"/>
                    </a:cubicBezTo>
                    <a:cubicBezTo>
                      <a:pt x="355" y="175"/>
                      <a:pt x="355" y="175"/>
                      <a:pt x="355" y="175"/>
                    </a:cubicBezTo>
                    <a:cubicBezTo>
                      <a:pt x="356" y="176"/>
                      <a:pt x="356" y="176"/>
                      <a:pt x="356" y="176"/>
                    </a:cubicBezTo>
                    <a:close/>
                    <a:moveTo>
                      <a:pt x="355" y="176"/>
                    </a:moveTo>
                    <a:cubicBezTo>
                      <a:pt x="355" y="176"/>
                      <a:pt x="355" y="176"/>
                      <a:pt x="355" y="176"/>
                    </a:cubicBezTo>
                    <a:cubicBezTo>
                      <a:pt x="355" y="176"/>
                      <a:pt x="355" y="176"/>
                      <a:pt x="355" y="176"/>
                    </a:cubicBezTo>
                    <a:cubicBezTo>
                      <a:pt x="355" y="176"/>
                      <a:pt x="355" y="176"/>
                      <a:pt x="355" y="176"/>
                    </a:cubicBezTo>
                    <a:cubicBezTo>
                      <a:pt x="354" y="176"/>
                      <a:pt x="354" y="176"/>
                      <a:pt x="354" y="176"/>
                    </a:cubicBezTo>
                    <a:cubicBezTo>
                      <a:pt x="355" y="176"/>
                      <a:pt x="355" y="176"/>
                      <a:pt x="355" y="176"/>
                    </a:cubicBezTo>
                    <a:close/>
                    <a:moveTo>
                      <a:pt x="355" y="178"/>
                    </a:moveTo>
                    <a:cubicBezTo>
                      <a:pt x="355" y="178"/>
                      <a:pt x="355" y="178"/>
                      <a:pt x="355" y="178"/>
                    </a:cubicBezTo>
                    <a:cubicBezTo>
                      <a:pt x="356" y="177"/>
                      <a:pt x="356" y="177"/>
                      <a:pt x="356" y="177"/>
                    </a:cubicBezTo>
                    <a:cubicBezTo>
                      <a:pt x="356" y="177"/>
                      <a:pt x="356" y="177"/>
                      <a:pt x="356" y="177"/>
                    </a:cubicBezTo>
                    <a:cubicBezTo>
                      <a:pt x="355" y="177"/>
                      <a:pt x="355" y="177"/>
                      <a:pt x="355" y="177"/>
                    </a:cubicBezTo>
                    <a:cubicBezTo>
                      <a:pt x="355" y="177"/>
                      <a:pt x="355" y="177"/>
                      <a:pt x="355" y="177"/>
                    </a:cubicBezTo>
                    <a:cubicBezTo>
                      <a:pt x="355" y="178"/>
                      <a:pt x="355" y="178"/>
                      <a:pt x="355" y="178"/>
                    </a:cubicBezTo>
                    <a:close/>
                    <a:moveTo>
                      <a:pt x="354" y="181"/>
                    </a:moveTo>
                    <a:cubicBezTo>
                      <a:pt x="355" y="181"/>
                      <a:pt x="355" y="181"/>
                      <a:pt x="355" y="181"/>
                    </a:cubicBezTo>
                    <a:cubicBezTo>
                      <a:pt x="354" y="181"/>
                      <a:pt x="354" y="181"/>
                      <a:pt x="354" y="181"/>
                    </a:cubicBezTo>
                    <a:cubicBezTo>
                      <a:pt x="354" y="181"/>
                      <a:pt x="354" y="181"/>
                      <a:pt x="354" y="181"/>
                    </a:cubicBezTo>
                    <a:cubicBezTo>
                      <a:pt x="354" y="181"/>
                      <a:pt x="354" y="181"/>
                      <a:pt x="354" y="181"/>
                    </a:cubicBezTo>
                    <a:close/>
                    <a:moveTo>
                      <a:pt x="354" y="183"/>
                    </a:moveTo>
                    <a:cubicBezTo>
                      <a:pt x="354" y="183"/>
                      <a:pt x="354" y="183"/>
                      <a:pt x="354" y="183"/>
                    </a:cubicBezTo>
                    <a:cubicBezTo>
                      <a:pt x="354" y="183"/>
                      <a:pt x="354" y="183"/>
                      <a:pt x="354" y="183"/>
                    </a:cubicBezTo>
                    <a:cubicBezTo>
                      <a:pt x="354" y="183"/>
                      <a:pt x="354" y="183"/>
                      <a:pt x="354" y="183"/>
                    </a:cubicBezTo>
                    <a:cubicBezTo>
                      <a:pt x="354" y="183"/>
                      <a:pt x="354" y="183"/>
                      <a:pt x="354" y="183"/>
                    </a:cubicBezTo>
                    <a:close/>
                    <a:moveTo>
                      <a:pt x="354" y="184"/>
                    </a:moveTo>
                    <a:cubicBezTo>
                      <a:pt x="354" y="184"/>
                      <a:pt x="354" y="184"/>
                      <a:pt x="354" y="184"/>
                    </a:cubicBezTo>
                    <a:cubicBezTo>
                      <a:pt x="354" y="184"/>
                      <a:pt x="354" y="184"/>
                      <a:pt x="354" y="184"/>
                    </a:cubicBezTo>
                    <a:cubicBezTo>
                      <a:pt x="354" y="184"/>
                      <a:pt x="354" y="184"/>
                      <a:pt x="354" y="184"/>
                    </a:cubicBezTo>
                    <a:close/>
                    <a:moveTo>
                      <a:pt x="354" y="185"/>
                    </a:moveTo>
                    <a:cubicBezTo>
                      <a:pt x="354" y="185"/>
                      <a:pt x="354" y="185"/>
                      <a:pt x="354" y="185"/>
                    </a:cubicBezTo>
                    <a:cubicBezTo>
                      <a:pt x="354" y="185"/>
                      <a:pt x="354" y="185"/>
                      <a:pt x="354" y="185"/>
                    </a:cubicBezTo>
                    <a:cubicBezTo>
                      <a:pt x="354" y="185"/>
                      <a:pt x="354" y="185"/>
                      <a:pt x="354" y="185"/>
                    </a:cubicBezTo>
                    <a:cubicBezTo>
                      <a:pt x="354" y="185"/>
                      <a:pt x="354" y="185"/>
                      <a:pt x="354" y="185"/>
                    </a:cubicBezTo>
                    <a:cubicBezTo>
                      <a:pt x="354" y="185"/>
                      <a:pt x="354" y="185"/>
                      <a:pt x="354" y="185"/>
                    </a:cubicBezTo>
                    <a:close/>
                    <a:moveTo>
                      <a:pt x="353" y="187"/>
                    </a:moveTo>
                    <a:cubicBezTo>
                      <a:pt x="353" y="187"/>
                      <a:pt x="353" y="187"/>
                      <a:pt x="353" y="187"/>
                    </a:cubicBezTo>
                    <a:cubicBezTo>
                      <a:pt x="353" y="186"/>
                      <a:pt x="353" y="186"/>
                      <a:pt x="353" y="186"/>
                    </a:cubicBezTo>
                    <a:cubicBezTo>
                      <a:pt x="353" y="186"/>
                      <a:pt x="353" y="186"/>
                      <a:pt x="353" y="186"/>
                    </a:cubicBezTo>
                    <a:cubicBezTo>
                      <a:pt x="353" y="187"/>
                      <a:pt x="353" y="187"/>
                      <a:pt x="353" y="187"/>
                    </a:cubicBezTo>
                    <a:cubicBezTo>
                      <a:pt x="353" y="187"/>
                      <a:pt x="353" y="187"/>
                      <a:pt x="353" y="187"/>
                    </a:cubicBezTo>
                    <a:cubicBezTo>
                      <a:pt x="353" y="187"/>
                      <a:pt x="353" y="187"/>
                      <a:pt x="353" y="187"/>
                    </a:cubicBezTo>
                    <a:close/>
                    <a:moveTo>
                      <a:pt x="348" y="194"/>
                    </a:moveTo>
                    <a:cubicBezTo>
                      <a:pt x="348" y="194"/>
                      <a:pt x="348" y="194"/>
                      <a:pt x="348" y="194"/>
                    </a:cubicBezTo>
                    <a:cubicBezTo>
                      <a:pt x="349" y="194"/>
                      <a:pt x="349" y="194"/>
                      <a:pt x="349" y="194"/>
                    </a:cubicBezTo>
                    <a:cubicBezTo>
                      <a:pt x="349" y="193"/>
                      <a:pt x="349" y="193"/>
                      <a:pt x="349" y="193"/>
                    </a:cubicBezTo>
                    <a:cubicBezTo>
                      <a:pt x="350" y="193"/>
                      <a:pt x="350" y="193"/>
                      <a:pt x="350" y="193"/>
                    </a:cubicBezTo>
                    <a:cubicBezTo>
                      <a:pt x="350" y="192"/>
                      <a:pt x="350" y="192"/>
                      <a:pt x="350" y="192"/>
                    </a:cubicBezTo>
                    <a:cubicBezTo>
                      <a:pt x="350" y="191"/>
                      <a:pt x="350" y="191"/>
                      <a:pt x="350" y="191"/>
                    </a:cubicBezTo>
                    <a:cubicBezTo>
                      <a:pt x="351" y="190"/>
                      <a:pt x="351" y="190"/>
                      <a:pt x="351" y="190"/>
                    </a:cubicBezTo>
                    <a:cubicBezTo>
                      <a:pt x="350" y="191"/>
                      <a:pt x="350" y="191"/>
                      <a:pt x="350" y="191"/>
                    </a:cubicBezTo>
                    <a:cubicBezTo>
                      <a:pt x="350" y="191"/>
                      <a:pt x="350" y="191"/>
                      <a:pt x="350" y="191"/>
                    </a:cubicBezTo>
                    <a:cubicBezTo>
                      <a:pt x="349" y="191"/>
                      <a:pt x="349" y="191"/>
                      <a:pt x="349" y="191"/>
                    </a:cubicBezTo>
                    <a:cubicBezTo>
                      <a:pt x="349" y="192"/>
                      <a:pt x="349" y="192"/>
                      <a:pt x="349" y="192"/>
                    </a:cubicBezTo>
                    <a:cubicBezTo>
                      <a:pt x="349" y="192"/>
                      <a:pt x="349" y="192"/>
                      <a:pt x="349" y="192"/>
                    </a:cubicBezTo>
                    <a:cubicBezTo>
                      <a:pt x="349" y="192"/>
                      <a:pt x="349" y="192"/>
                      <a:pt x="349" y="192"/>
                    </a:cubicBezTo>
                    <a:cubicBezTo>
                      <a:pt x="349" y="193"/>
                      <a:pt x="349" y="193"/>
                      <a:pt x="349" y="193"/>
                    </a:cubicBezTo>
                    <a:cubicBezTo>
                      <a:pt x="348" y="193"/>
                      <a:pt x="348" y="193"/>
                      <a:pt x="348" y="193"/>
                    </a:cubicBezTo>
                    <a:cubicBezTo>
                      <a:pt x="348" y="194"/>
                      <a:pt x="348" y="194"/>
                      <a:pt x="348" y="194"/>
                    </a:cubicBezTo>
                    <a:close/>
                    <a:moveTo>
                      <a:pt x="343" y="200"/>
                    </a:moveTo>
                    <a:cubicBezTo>
                      <a:pt x="343" y="200"/>
                      <a:pt x="343" y="200"/>
                      <a:pt x="343" y="200"/>
                    </a:cubicBezTo>
                    <a:cubicBezTo>
                      <a:pt x="343" y="200"/>
                      <a:pt x="343" y="200"/>
                      <a:pt x="343" y="200"/>
                    </a:cubicBezTo>
                    <a:cubicBezTo>
                      <a:pt x="343" y="199"/>
                      <a:pt x="343" y="199"/>
                      <a:pt x="343" y="199"/>
                    </a:cubicBezTo>
                    <a:cubicBezTo>
                      <a:pt x="343" y="199"/>
                      <a:pt x="343" y="199"/>
                      <a:pt x="343" y="199"/>
                    </a:cubicBezTo>
                    <a:cubicBezTo>
                      <a:pt x="344" y="198"/>
                      <a:pt x="344" y="198"/>
                      <a:pt x="344" y="198"/>
                    </a:cubicBezTo>
                    <a:cubicBezTo>
                      <a:pt x="344" y="198"/>
                      <a:pt x="344" y="198"/>
                      <a:pt x="344" y="198"/>
                    </a:cubicBezTo>
                    <a:cubicBezTo>
                      <a:pt x="344" y="198"/>
                      <a:pt x="344" y="198"/>
                      <a:pt x="344" y="198"/>
                    </a:cubicBezTo>
                    <a:cubicBezTo>
                      <a:pt x="344" y="198"/>
                      <a:pt x="344" y="198"/>
                      <a:pt x="344" y="198"/>
                    </a:cubicBezTo>
                    <a:cubicBezTo>
                      <a:pt x="345" y="198"/>
                      <a:pt x="345" y="198"/>
                      <a:pt x="345" y="198"/>
                    </a:cubicBezTo>
                    <a:cubicBezTo>
                      <a:pt x="345" y="197"/>
                      <a:pt x="345" y="197"/>
                      <a:pt x="345" y="197"/>
                    </a:cubicBezTo>
                    <a:cubicBezTo>
                      <a:pt x="346" y="196"/>
                      <a:pt x="346" y="196"/>
                      <a:pt x="346" y="196"/>
                    </a:cubicBezTo>
                    <a:cubicBezTo>
                      <a:pt x="346" y="196"/>
                      <a:pt x="346" y="196"/>
                      <a:pt x="346" y="196"/>
                    </a:cubicBezTo>
                    <a:cubicBezTo>
                      <a:pt x="347" y="196"/>
                      <a:pt x="347" y="196"/>
                      <a:pt x="347" y="196"/>
                    </a:cubicBezTo>
                    <a:cubicBezTo>
                      <a:pt x="347" y="195"/>
                      <a:pt x="347" y="195"/>
                      <a:pt x="347" y="195"/>
                    </a:cubicBezTo>
                    <a:cubicBezTo>
                      <a:pt x="346" y="194"/>
                      <a:pt x="346" y="194"/>
                      <a:pt x="346" y="194"/>
                    </a:cubicBezTo>
                    <a:cubicBezTo>
                      <a:pt x="346" y="195"/>
                      <a:pt x="346" y="195"/>
                      <a:pt x="346" y="195"/>
                    </a:cubicBezTo>
                    <a:cubicBezTo>
                      <a:pt x="345" y="195"/>
                      <a:pt x="345" y="195"/>
                      <a:pt x="345" y="195"/>
                    </a:cubicBezTo>
                    <a:cubicBezTo>
                      <a:pt x="345" y="196"/>
                      <a:pt x="345" y="196"/>
                      <a:pt x="345" y="196"/>
                    </a:cubicBezTo>
                    <a:cubicBezTo>
                      <a:pt x="345" y="196"/>
                      <a:pt x="345" y="196"/>
                      <a:pt x="345" y="196"/>
                    </a:cubicBezTo>
                    <a:cubicBezTo>
                      <a:pt x="345" y="196"/>
                      <a:pt x="345" y="196"/>
                      <a:pt x="345" y="196"/>
                    </a:cubicBezTo>
                    <a:cubicBezTo>
                      <a:pt x="344" y="196"/>
                      <a:pt x="344" y="196"/>
                      <a:pt x="344" y="196"/>
                    </a:cubicBezTo>
                    <a:cubicBezTo>
                      <a:pt x="344" y="196"/>
                      <a:pt x="344" y="196"/>
                      <a:pt x="344" y="196"/>
                    </a:cubicBezTo>
                    <a:cubicBezTo>
                      <a:pt x="344" y="196"/>
                      <a:pt x="344" y="196"/>
                      <a:pt x="344" y="196"/>
                    </a:cubicBezTo>
                    <a:cubicBezTo>
                      <a:pt x="344" y="196"/>
                      <a:pt x="344" y="196"/>
                      <a:pt x="344" y="196"/>
                    </a:cubicBezTo>
                    <a:cubicBezTo>
                      <a:pt x="344" y="196"/>
                      <a:pt x="344" y="196"/>
                      <a:pt x="344" y="196"/>
                    </a:cubicBezTo>
                    <a:cubicBezTo>
                      <a:pt x="344" y="197"/>
                      <a:pt x="344" y="197"/>
                      <a:pt x="344" y="197"/>
                    </a:cubicBezTo>
                    <a:cubicBezTo>
                      <a:pt x="343" y="197"/>
                      <a:pt x="343" y="197"/>
                      <a:pt x="343" y="197"/>
                    </a:cubicBezTo>
                    <a:cubicBezTo>
                      <a:pt x="343" y="197"/>
                      <a:pt x="343" y="197"/>
                      <a:pt x="343" y="197"/>
                    </a:cubicBezTo>
                    <a:cubicBezTo>
                      <a:pt x="343" y="198"/>
                      <a:pt x="343" y="198"/>
                      <a:pt x="343" y="198"/>
                    </a:cubicBezTo>
                    <a:cubicBezTo>
                      <a:pt x="343" y="198"/>
                      <a:pt x="343" y="198"/>
                      <a:pt x="343" y="198"/>
                    </a:cubicBezTo>
                    <a:cubicBezTo>
                      <a:pt x="342" y="199"/>
                      <a:pt x="342" y="199"/>
                      <a:pt x="342" y="199"/>
                    </a:cubicBezTo>
                    <a:cubicBezTo>
                      <a:pt x="342" y="199"/>
                      <a:pt x="342" y="199"/>
                      <a:pt x="342" y="199"/>
                    </a:cubicBezTo>
                    <a:cubicBezTo>
                      <a:pt x="343" y="199"/>
                      <a:pt x="343" y="199"/>
                      <a:pt x="343" y="199"/>
                    </a:cubicBezTo>
                    <a:cubicBezTo>
                      <a:pt x="342" y="199"/>
                      <a:pt x="342" y="199"/>
                      <a:pt x="342" y="199"/>
                    </a:cubicBezTo>
                    <a:cubicBezTo>
                      <a:pt x="342" y="200"/>
                      <a:pt x="342" y="200"/>
                      <a:pt x="342" y="200"/>
                    </a:cubicBezTo>
                    <a:cubicBezTo>
                      <a:pt x="343" y="200"/>
                      <a:pt x="343" y="200"/>
                      <a:pt x="343" y="200"/>
                    </a:cubicBezTo>
                    <a:close/>
                    <a:moveTo>
                      <a:pt x="340" y="204"/>
                    </a:moveTo>
                    <a:cubicBezTo>
                      <a:pt x="340" y="204"/>
                      <a:pt x="340" y="204"/>
                      <a:pt x="340" y="204"/>
                    </a:cubicBezTo>
                    <a:cubicBezTo>
                      <a:pt x="340" y="202"/>
                      <a:pt x="340" y="202"/>
                      <a:pt x="340" y="202"/>
                    </a:cubicBezTo>
                    <a:cubicBezTo>
                      <a:pt x="341" y="202"/>
                      <a:pt x="341" y="202"/>
                      <a:pt x="341" y="202"/>
                    </a:cubicBezTo>
                    <a:cubicBezTo>
                      <a:pt x="341" y="201"/>
                      <a:pt x="341" y="201"/>
                      <a:pt x="341" y="201"/>
                    </a:cubicBezTo>
                    <a:cubicBezTo>
                      <a:pt x="341" y="201"/>
                      <a:pt x="341" y="201"/>
                      <a:pt x="341" y="201"/>
                    </a:cubicBezTo>
                    <a:cubicBezTo>
                      <a:pt x="341" y="201"/>
                      <a:pt x="341" y="201"/>
                      <a:pt x="341" y="201"/>
                    </a:cubicBezTo>
                    <a:cubicBezTo>
                      <a:pt x="341" y="201"/>
                      <a:pt x="341" y="201"/>
                      <a:pt x="341" y="201"/>
                    </a:cubicBezTo>
                    <a:cubicBezTo>
                      <a:pt x="341" y="201"/>
                      <a:pt x="341" y="201"/>
                      <a:pt x="341" y="201"/>
                    </a:cubicBezTo>
                    <a:cubicBezTo>
                      <a:pt x="340" y="200"/>
                      <a:pt x="340" y="200"/>
                      <a:pt x="340" y="200"/>
                    </a:cubicBezTo>
                    <a:cubicBezTo>
                      <a:pt x="340" y="201"/>
                      <a:pt x="340" y="201"/>
                      <a:pt x="340" y="201"/>
                    </a:cubicBezTo>
                    <a:cubicBezTo>
                      <a:pt x="340" y="201"/>
                      <a:pt x="340" y="201"/>
                      <a:pt x="340" y="201"/>
                    </a:cubicBezTo>
                    <a:cubicBezTo>
                      <a:pt x="340" y="202"/>
                      <a:pt x="340" y="202"/>
                      <a:pt x="340" y="202"/>
                    </a:cubicBezTo>
                    <a:cubicBezTo>
                      <a:pt x="340" y="203"/>
                      <a:pt x="340" y="203"/>
                      <a:pt x="340" y="203"/>
                    </a:cubicBezTo>
                    <a:cubicBezTo>
                      <a:pt x="339" y="203"/>
                      <a:pt x="339" y="203"/>
                      <a:pt x="339" y="203"/>
                    </a:cubicBezTo>
                    <a:cubicBezTo>
                      <a:pt x="340" y="204"/>
                      <a:pt x="340" y="204"/>
                      <a:pt x="340" y="204"/>
                    </a:cubicBezTo>
                    <a:cubicBezTo>
                      <a:pt x="340" y="204"/>
                      <a:pt x="340" y="204"/>
                      <a:pt x="340" y="204"/>
                    </a:cubicBezTo>
                    <a:close/>
                    <a:moveTo>
                      <a:pt x="6" y="157"/>
                    </a:moveTo>
                    <a:cubicBezTo>
                      <a:pt x="6" y="157"/>
                      <a:pt x="6" y="158"/>
                      <a:pt x="6" y="158"/>
                    </a:cubicBezTo>
                    <a:cubicBezTo>
                      <a:pt x="6" y="158"/>
                      <a:pt x="6" y="158"/>
                      <a:pt x="6" y="158"/>
                    </a:cubicBezTo>
                    <a:cubicBezTo>
                      <a:pt x="7" y="158"/>
                      <a:pt x="7" y="158"/>
                      <a:pt x="7" y="158"/>
                    </a:cubicBezTo>
                    <a:lnTo>
                      <a:pt x="6" y="157"/>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5713;p168">
                <a:extLst>
                  <a:ext uri="{FF2B5EF4-FFF2-40B4-BE49-F238E27FC236}">
                    <a16:creationId xmlns:a16="http://schemas.microsoft.com/office/drawing/2014/main" id="{DE13F327-5A3E-6C4B-9AAB-282D485A9AB2}"/>
                  </a:ext>
                </a:extLst>
              </p:cNvPr>
              <p:cNvSpPr/>
              <p:nvPr/>
            </p:nvSpPr>
            <p:spPr>
              <a:xfrm>
                <a:off x="4454525" y="2060575"/>
                <a:ext cx="1214438" cy="896938"/>
              </a:xfrm>
              <a:custGeom>
                <a:avLst/>
                <a:gdLst/>
                <a:ahLst/>
                <a:cxnLst/>
                <a:rect l="l" t="t" r="r" b="b"/>
                <a:pathLst>
                  <a:path w="191" h="141" extrusionOk="0">
                    <a:moveTo>
                      <a:pt x="58" y="29"/>
                    </a:moveTo>
                    <a:cubicBezTo>
                      <a:pt x="59" y="29"/>
                      <a:pt x="59" y="29"/>
                      <a:pt x="59" y="29"/>
                    </a:cubicBezTo>
                    <a:cubicBezTo>
                      <a:pt x="59" y="30"/>
                      <a:pt x="59" y="30"/>
                      <a:pt x="59" y="30"/>
                    </a:cubicBezTo>
                    <a:cubicBezTo>
                      <a:pt x="60" y="30"/>
                      <a:pt x="60" y="30"/>
                      <a:pt x="60" y="30"/>
                    </a:cubicBezTo>
                    <a:cubicBezTo>
                      <a:pt x="86" y="30"/>
                      <a:pt x="86" y="30"/>
                      <a:pt x="86" y="30"/>
                    </a:cubicBezTo>
                    <a:cubicBezTo>
                      <a:pt x="132" y="25"/>
                      <a:pt x="132" y="25"/>
                      <a:pt x="132" y="25"/>
                    </a:cubicBezTo>
                    <a:cubicBezTo>
                      <a:pt x="137" y="20"/>
                      <a:pt x="137" y="20"/>
                      <a:pt x="137" y="20"/>
                    </a:cubicBezTo>
                    <a:cubicBezTo>
                      <a:pt x="139" y="19"/>
                      <a:pt x="139" y="19"/>
                      <a:pt x="139" y="19"/>
                    </a:cubicBezTo>
                    <a:cubicBezTo>
                      <a:pt x="139" y="19"/>
                      <a:pt x="139" y="19"/>
                      <a:pt x="139" y="19"/>
                    </a:cubicBezTo>
                    <a:cubicBezTo>
                      <a:pt x="139" y="19"/>
                      <a:pt x="139" y="19"/>
                      <a:pt x="139" y="19"/>
                    </a:cubicBezTo>
                    <a:cubicBezTo>
                      <a:pt x="140" y="19"/>
                      <a:pt x="140" y="19"/>
                      <a:pt x="140" y="19"/>
                    </a:cubicBezTo>
                    <a:cubicBezTo>
                      <a:pt x="140" y="19"/>
                      <a:pt x="140" y="19"/>
                      <a:pt x="140" y="19"/>
                    </a:cubicBezTo>
                    <a:cubicBezTo>
                      <a:pt x="141" y="20"/>
                      <a:pt x="141" y="20"/>
                      <a:pt x="141" y="20"/>
                    </a:cubicBezTo>
                    <a:cubicBezTo>
                      <a:pt x="141" y="20"/>
                      <a:pt x="141" y="20"/>
                      <a:pt x="141" y="20"/>
                    </a:cubicBezTo>
                    <a:cubicBezTo>
                      <a:pt x="143" y="18"/>
                      <a:pt x="143" y="18"/>
                      <a:pt x="143" y="18"/>
                    </a:cubicBezTo>
                    <a:cubicBezTo>
                      <a:pt x="143" y="18"/>
                      <a:pt x="143" y="18"/>
                      <a:pt x="143" y="18"/>
                    </a:cubicBezTo>
                    <a:cubicBezTo>
                      <a:pt x="144" y="18"/>
                      <a:pt x="144" y="18"/>
                      <a:pt x="144" y="18"/>
                    </a:cubicBezTo>
                    <a:cubicBezTo>
                      <a:pt x="145" y="17"/>
                      <a:pt x="145" y="17"/>
                      <a:pt x="145" y="17"/>
                    </a:cubicBezTo>
                    <a:cubicBezTo>
                      <a:pt x="145" y="17"/>
                      <a:pt x="145" y="17"/>
                      <a:pt x="145" y="17"/>
                    </a:cubicBezTo>
                    <a:cubicBezTo>
                      <a:pt x="145" y="16"/>
                      <a:pt x="145" y="16"/>
                      <a:pt x="145" y="16"/>
                    </a:cubicBezTo>
                    <a:cubicBezTo>
                      <a:pt x="145" y="16"/>
                      <a:pt x="145" y="16"/>
                      <a:pt x="145" y="16"/>
                    </a:cubicBezTo>
                    <a:cubicBezTo>
                      <a:pt x="144" y="16"/>
                      <a:pt x="144" y="16"/>
                      <a:pt x="144" y="16"/>
                    </a:cubicBezTo>
                    <a:cubicBezTo>
                      <a:pt x="144" y="16"/>
                      <a:pt x="144" y="16"/>
                      <a:pt x="144" y="16"/>
                    </a:cubicBezTo>
                    <a:cubicBezTo>
                      <a:pt x="144" y="16"/>
                      <a:pt x="144" y="16"/>
                      <a:pt x="144" y="16"/>
                    </a:cubicBezTo>
                    <a:cubicBezTo>
                      <a:pt x="144" y="15"/>
                      <a:pt x="144" y="15"/>
                      <a:pt x="144" y="15"/>
                    </a:cubicBezTo>
                    <a:cubicBezTo>
                      <a:pt x="144" y="15"/>
                      <a:pt x="144" y="15"/>
                      <a:pt x="144" y="15"/>
                    </a:cubicBezTo>
                    <a:cubicBezTo>
                      <a:pt x="144" y="14"/>
                      <a:pt x="144" y="14"/>
                      <a:pt x="144" y="14"/>
                    </a:cubicBezTo>
                    <a:cubicBezTo>
                      <a:pt x="144" y="14"/>
                      <a:pt x="144" y="14"/>
                      <a:pt x="144" y="14"/>
                    </a:cubicBezTo>
                    <a:cubicBezTo>
                      <a:pt x="144" y="13"/>
                      <a:pt x="144" y="13"/>
                      <a:pt x="144" y="13"/>
                    </a:cubicBezTo>
                    <a:cubicBezTo>
                      <a:pt x="144" y="13"/>
                      <a:pt x="144" y="13"/>
                      <a:pt x="144" y="13"/>
                    </a:cubicBezTo>
                    <a:cubicBezTo>
                      <a:pt x="144" y="12"/>
                      <a:pt x="144" y="12"/>
                      <a:pt x="144" y="12"/>
                    </a:cubicBezTo>
                    <a:cubicBezTo>
                      <a:pt x="144" y="12"/>
                      <a:pt x="144" y="12"/>
                      <a:pt x="144" y="12"/>
                    </a:cubicBezTo>
                    <a:cubicBezTo>
                      <a:pt x="144" y="11"/>
                      <a:pt x="144" y="11"/>
                      <a:pt x="144" y="11"/>
                    </a:cubicBezTo>
                    <a:cubicBezTo>
                      <a:pt x="144" y="11"/>
                      <a:pt x="144" y="11"/>
                      <a:pt x="144" y="11"/>
                    </a:cubicBezTo>
                    <a:cubicBezTo>
                      <a:pt x="144" y="11"/>
                      <a:pt x="144" y="11"/>
                      <a:pt x="144" y="11"/>
                    </a:cubicBezTo>
                    <a:cubicBezTo>
                      <a:pt x="144" y="10"/>
                      <a:pt x="144" y="10"/>
                      <a:pt x="144" y="10"/>
                    </a:cubicBezTo>
                    <a:cubicBezTo>
                      <a:pt x="144" y="10"/>
                      <a:pt x="144" y="10"/>
                      <a:pt x="144" y="10"/>
                    </a:cubicBezTo>
                    <a:cubicBezTo>
                      <a:pt x="144" y="9"/>
                      <a:pt x="144" y="9"/>
                      <a:pt x="144" y="9"/>
                    </a:cubicBezTo>
                    <a:cubicBezTo>
                      <a:pt x="144" y="9"/>
                      <a:pt x="144" y="9"/>
                      <a:pt x="144" y="9"/>
                    </a:cubicBezTo>
                    <a:cubicBezTo>
                      <a:pt x="145" y="8"/>
                      <a:pt x="145" y="8"/>
                      <a:pt x="145" y="8"/>
                    </a:cubicBezTo>
                    <a:cubicBezTo>
                      <a:pt x="145" y="8"/>
                      <a:pt x="145" y="8"/>
                      <a:pt x="145" y="8"/>
                    </a:cubicBezTo>
                    <a:cubicBezTo>
                      <a:pt x="145" y="7"/>
                      <a:pt x="145" y="7"/>
                      <a:pt x="145" y="7"/>
                    </a:cubicBezTo>
                    <a:cubicBezTo>
                      <a:pt x="145" y="7"/>
                      <a:pt x="145" y="7"/>
                      <a:pt x="145" y="7"/>
                    </a:cubicBezTo>
                    <a:cubicBezTo>
                      <a:pt x="145" y="6"/>
                      <a:pt x="145" y="6"/>
                      <a:pt x="145" y="6"/>
                    </a:cubicBezTo>
                    <a:cubicBezTo>
                      <a:pt x="145" y="6"/>
                      <a:pt x="145" y="6"/>
                      <a:pt x="145" y="6"/>
                    </a:cubicBezTo>
                    <a:cubicBezTo>
                      <a:pt x="144" y="5"/>
                      <a:pt x="144" y="5"/>
                      <a:pt x="144" y="5"/>
                    </a:cubicBezTo>
                    <a:cubicBezTo>
                      <a:pt x="144" y="5"/>
                      <a:pt x="144" y="5"/>
                      <a:pt x="144" y="5"/>
                    </a:cubicBezTo>
                    <a:cubicBezTo>
                      <a:pt x="144" y="5"/>
                      <a:pt x="144" y="5"/>
                      <a:pt x="144" y="5"/>
                    </a:cubicBezTo>
                    <a:cubicBezTo>
                      <a:pt x="143" y="5"/>
                      <a:pt x="143" y="5"/>
                      <a:pt x="143" y="5"/>
                    </a:cubicBezTo>
                    <a:cubicBezTo>
                      <a:pt x="143" y="5"/>
                      <a:pt x="143" y="5"/>
                      <a:pt x="143" y="5"/>
                    </a:cubicBezTo>
                    <a:cubicBezTo>
                      <a:pt x="142" y="5"/>
                      <a:pt x="142" y="5"/>
                      <a:pt x="142" y="5"/>
                    </a:cubicBezTo>
                    <a:cubicBezTo>
                      <a:pt x="142" y="5"/>
                      <a:pt x="142" y="5"/>
                      <a:pt x="142" y="5"/>
                    </a:cubicBezTo>
                    <a:cubicBezTo>
                      <a:pt x="142" y="4"/>
                      <a:pt x="142" y="4"/>
                      <a:pt x="142" y="4"/>
                    </a:cubicBezTo>
                    <a:cubicBezTo>
                      <a:pt x="142" y="4"/>
                      <a:pt x="142" y="4"/>
                      <a:pt x="142" y="4"/>
                    </a:cubicBezTo>
                    <a:cubicBezTo>
                      <a:pt x="142" y="4"/>
                      <a:pt x="142" y="4"/>
                      <a:pt x="142" y="4"/>
                    </a:cubicBezTo>
                    <a:cubicBezTo>
                      <a:pt x="143" y="3"/>
                      <a:pt x="143" y="3"/>
                      <a:pt x="143" y="3"/>
                    </a:cubicBezTo>
                    <a:cubicBezTo>
                      <a:pt x="143" y="3"/>
                      <a:pt x="143" y="3"/>
                      <a:pt x="143" y="3"/>
                    </a:cubicBezTo>
                    <a:cubicBezTo>
                      <a:pt x="143" y="2"/>
                      <a:pt x="143" y="2"/>
                      <a:pt x="143" y="2"/>
                    </a:cubicBezTo>
                    <a:cubicBezTo>
                      <a:pt x="143" y="2"/>
                      <a:pt x="143" y="2"/>
                      <a:pt x="143" y="2"/>
                    </a:cubicBezTo>
                    <a:cubicBezTo>
                      <a:pt x="143" y="2"/>
                      <a:pt x="143" y="2"/>
                      <a:pt x="143" y="2"/>
                    </a:cubicBezTo>
                    <a:cubicBezTo>
                      <a:pt x="144" y="2"/>
                      <a:pt x="144" y="2"/>
                      <a:pt x="144" y="2"/>
                    </a:cubicBezTo>
                    <a:cubicBezTo>
                      <a:pt x="145" y="1"/>
                      <a:pt x="145" y="1"/>
                      <a:pt x="145" y="1"/>
                    </a:cubicBezTo>
                    <a:cubicBezTo>
                      <a:pt x="145" y="1"/>
                      <a:pt x="145" y="1"/>
                      <a:pt x="145" y="1"/>
                    </a:cubicBezTo>
                    <a:cubicBezTo>
                      <a:pt x="145" y="1"/>
                      <a:pt x="145" y="1"/>
                      <a:pt x="145" y="1"/>
                    </a:cubicBezTo>
                    <a:cubicBezTo>
                      <a:pt x="145" y="1"/>
                      <a:pt x="145" y="1"/>
                      <a:pt x="145" y="1"/>
                    </a:cubicBezTo>
                    <a:cubicBezTo>
                      <a:pt x="146" y="1"/>
                      <a:pt x="146" y="1"/>
                      <a:pt x="146" y="1"/>
                    </a:cubicBezTo>
                    <a:cubicBezTo>
                      <a:pt x="146" y="1"/>
                      <a:pt x="146" y="1"/>
                      <a:pt x="146" y="1"/>
                    </a:cubicBezTo>
                    <a:cubicBezTo>
                      <a:pt x="147" y="1"/>
                      <a:pt x="147" y="1"/>
                      <a:pt x="147" y="1"/>
                    </a:cubicBezTo>
                    <a:cubicBezTo>
                      <a:pt x="147" y="0"/>
                      <a:pt x="147" y="0"/>
                      <a:pt x="147" y="0"/>
                    </a:cubicBezTo>
                    <a:cubicBezTo>
                      <a:pt x="148" y="0"/>
                      <a:pt x="148" y="0"/>
                      <a:pt x="148" y="0"/>
                    </a:cubicBezTo>
                    <a:cubicBezTo>
                      <a:pt x="148" y="0"/>
                      <a:pt x="148" y="0"/>
                      <a:pt x="148" y="0"/>
                    </a:cubicBezTo>
                    <a:cubicBezTo>
                      <a:pt x="149" y="0"/>
                      <a:pt x="149" y="0"/>
                      <a:pt x="149" y="0"/>
                    </a:cubicBezTo>
                    <a:cubicBezTo>
                      <a:pt x="149" y="0"/>
                      <a:pt x="149" y="0"/>
                      <a:pt x="149" y="0"/>
                    </a:cubicBezTo>
                    <a:cubicBezTo>
                      <a:pt x="149" y="0"/>
                      <a:pt x="149" y="0"/>
                      <a:pt x="149" y="0"/>
                    </a:cubicBezTo>
                    <a:cubicBezTo>
                      <a:pt x="149" y="0"/>
                      <a:pt x="149" y="0"/>
                      <a:pt x="149" y="0"/>
                    </a:cubicBezTo>
                    <a:cubicBezTo>
                      <a:pt x="150" y="0"/>
                      <a:pt x="150" y="0"/>
                      <a:pt x="150" y="0"/>
                    </a:cubicBezTo>
                    <a:cubicBezTo>
                      <a:pt x="150" y="0"/>
                      <a:pt x="150" y="0"/>
                      <a:pt x="150" y="0"/>
                    </a:cubicBezTo>
                    <a:cubicBezTo>
                      <a:pt x="151" y="0"/>
                      <a:pt x="151" y="0"/>
                      <a:pt x="151" y="0"/>
                    </a:cubicBezTo>
                    <a:cubicBezTo>
                      <a:pt x="151" y="0"/>
                      <a:pt x="151" y="0"/>
                      <a:pt x="151" y="0"/>
                    </a:cubicBezTo>
                    <a:cubicBezTo>
                      <a:pt x="151" y="0"/>
                      <a:pt x="151" y="0"/>
                      <a:pt x="151" y="0"/>
                    </a:cubicBezTo>
                    <a:cubicBezTo>
                      <a:pt x="152" y="0"/>
                      <a:pt x="152" y="0"/>
                      <a:pt x="152" y="0"/>
                    </a:cubicBezTo>
                    <a:cubicBezTo>
                      <a:pt x="153" y="0"/>
                      <a:pt x="153" y="0"/>
                      <a:pt x="153" y="0"/>
                    </a:cubicBezTo>
                    <a:cubicBezTo>
                      <a:pt x="153" y="1"/>
                      <a:pt x="153" y="1"/>
                      <a:pt x="153" y="1"/>
                    </a:cubicBezTo>
                    <a:cubicBezTo>
                      <a:pt x="154" y="1"/>
                      <a:pt x="154" y="1"/>
                      <a:pt x="154" y="1"/>
                    </a:cubicBezTo>
                    <a:cubicBezTo>
                      <a:pt x="154" y="0"/>
                      <a:pt x="154" y="0"/>
                      <a:pt x="154" y="0"/>
                    </a:cubicBezTo>
                    <a:cubicBezTo>
                      <a:pt x="154" y="1"/>
                      <a:pt x="154" y="1"/>
                      <a:pt x="154" y="1"/>
                    </a:cubicBezTo>
                    <a:cubicBezTo>
                      <a:pt x="155" y="1"/>
                      <a:pt x="155" y="1"/>
                      <a:pt x="155" y="1"/>
                    </a:cubicBezTo>
                    <a:cubicBezTo>
                      <a:pt x="155" y="1"/>
                      <a:pt x="155" y="1"/>
                      <a:pt x="155" y="1"/>
                    </a:cubicBezTo>
                    <a:cubicBezTo>
                      <a:pt x="155" y="0"/>
                      <a:pt x="155" y="0"/>
                      <a:pt x="155" y="0"/>
                    </a:cubicBezTo>
                    <a:cubicBezTo>
                      <a:pt x="155" y="0"/>
                      <a:pt x="155" y="0"/>
                      <a:pt x="155" y="0"/>
                    </a:cubicBezTo>
                    <a:cubicBezTo>
                      <a:pt x="155" y="0"/>
                      <a:pt x="155" y="0"/>
                      <a:pt x="155" y="0"/>
                    </a:cubicBezTo>
                    <a:cubicBezTo>
                      <a:pt x="156" y="0"/>
                      <a:pt x="156" y="0"/>
                      <a:pt x="156" y="0"/>
                    </a:cubicBezTo>
                    <a:cubicBezTo>
                      <a:pt x="156" y="0"/>
                      <a:pt x="156" y="0"/>
                      <a:pt x="156" y="0"/>
                    </a:cubicBezTo>
                    <a:cubicBezTo>
                      <a:pt x="156" y="1"/>
                      <a:pt x="156" y="1"/>
                      <a:pt x="156" y="1"/>
                    </a:cubicBezTo>
                    <a:cubicBezTo>
                      <a:pt x="157" y="1"/>
                      <a:pt x="157" y="1"/>
                      <a:pt x="157" y="1"/>
                    </a:cubicBezTo>
                    <a:cubicBezTo>
                      <a:pt x="157" y="1"/>
                      <a:pt x="157" y="1"/>
                      <a:pt x="157" y="1"/>
                    </a:cubicBezTo>
                    <a:cubicBezTo>
                      <a:pt x="157" y="1"/>
                      <a:pt x="157" y="1"/>
                      <a:pt x="157" y="1"/>
                    </a:cubicBezTo>
                    <a:cubicBezTo>
                      <a:pt x="157" y="1"/>
                      <a:pt x="157" y="1"/>
                      <a:pt x="157" y="1"/>
                    </a:cubicBezTo>
                    <a:cubicBezTo>
                      <a:pt x="157" y="2"/>
                      <a:pt x="157" y="2"/>
                      <a:pt x="157" y="2"/>
                    </a:cubicBezTo>
                    <a:cubicBezTo>
                      <a:pt x="158" y="2"/>
                      <a:pt x="158" y="2"/>
                      <a:pt x="158" y="2"/>
                    </a:cubicBezTo>
                    <a:cubicBezTo>
                      <a:pt x="158" y="2"/>
                      <a:pt x="158" y="2"/>
                      <a:pt x="158" y="2"/>
                    </a:cubicBezTo>
                    <a:cubicBezTo>
                      <a:pt x="158" y="2"/>
                      <a:pt x="158" y="2"/>
                      <a:pt x="158" y="2"/>
                    </a:cubicBezTo>
                    <a:cubicBezTo>
                      <a:pt x="158" y="2"/>
                      <a:pt x="158" y="2"/>
                      <a:pt x="158" y="2"/>
                    </a:cubicBezTo>
                    <a:cubicBezTo>
                      <a:pt x="158" y="2"/>
                      <a:pt x="158" y="2"/>
                      <a:pt x="158" y="2"/>
                    </a:cubicBezTo>
                    <a:cubicBezTo>
                      <a:pt x="158" y="2"/>
                      <a:pt x="158" y="2"/>
                      <a:pt x="158" y="2"/>
                    </a:cubicBezTo>
                    <a:cubicBezTo>
                      <a:pt x="158" y="3"/>
                      <a:pt x="158" y="3"/>
                      <a:pt x="158" y="3"/>
                    </a:cubicBezTo>
                    <a:cubicBezTo>
                      <a:pt x="159" y="3"/>
                      <a:pt x="159" y="3"/>
                      <a:pt x="159" y="3"/>
                    </a:cubicBezTo>
                    <a:cubicBezTo>
                      <a:pt x="159" y="3"/>
                      <a:pt x="159" y="3"/>
                      <a:pt x="159" y="3"/>
                    </a:cubicBezTo>
                    <a:cubicBezTo>
                      <a:pt x="159" y="3"/>
                      <a:pt x="159" y="3"/>
                      <a:pt x="159" y="3"/>
                    </a:cubicBezTo>
                    <a:cubicBezTo>
                      <a:pt x="159" y="3"/>
                      <a:pt x="159" y="3"/>
                      <a:pt x="159" y="3"/>
                    </a:cubicBezTo>
                    <a:cubicBezTo>
                      <a:pt x="160" y="3"/>
                      <a:pt x="160" y="3"/>
                      <a:pt x="160" y="3"/>
                    </a:cubicBezTo>
                    <a:cubicBezTo>
                      <a:pt x="160" y="4"/>
                      <a:pt x="160" y="4"/>
                      <a:pt x="160" y="4"/>
                    </a:cubicBezTo>
                    <a:cubicBezTo>
                      <a:pt x="160" y="4"/>
                      <a:pt x="160" y="4"/>
                      <a:pt x="160" y="4"/>
                    </a:cubicBezTo>
                    <a:cubicBezTo>
                      <a:pt x="160" y="4"/>
                      <a:pt x="160" y="4"/>
                      <a:pt x="160" y="4"/>
                    </a:cubicBezTo>
                    <a:cubicBezTo>
                      <a:pt x="160" y="5"/>
                      <a:pt x="160" y="5"/>
                      <a:pt x="160" y="5"/>
                    </a:cubicBezTo>
                    <a:cubicBezTo>
                      <a:pt x="160" y="5"/>
                      <a:pt x="160" y="5"/>
                      <a:pt x="160" y="5"/>
                    </a:cubicBezTo>
                    <a:cubicBezTo>
                      <a:pt x="161" y="5"/>
                      <a:pt x="161" y="5"/>
                      <a:pt x="161" y="5"/>
                    </a:cubicBezTo>
                    <a:cubicBezTo>
                      <a:pt x="161" y="5"/>
                      <a:pt x="161" y="5"/>
                      <a:pt x="161" y="5"/>
                    </a:cubicBezTo>
                    <a:cubicBezTo>
                      <a:pt x="161" y="6"/>
                      <a:pt x="161" y="6"/>
                      <a:pt x="161" y="6"/>
                    </a:cubicBezTo>
                    <a:cubicBezTo>
                      <a:pt x="161" y="6"/>
                      <a:pt x="161" y="6"/>
                      <a:pt x="161" y="6"/>
                    </a:cubicBezTo>
                    <a:cubicBezTo>
                      <a:pt x="162" y="6"/>
                      <a:pt x="162" y="6"/>
                      <a:pt x="162" y="6"/>
                    </a:cubicBezTo>
                    <a:cubicBezTo>
                      <a:pt x="162" y="7"/>
                      <a:pt x="162" y="7"/>
                      <a:pt x="162" y="7"/>
                    </a:cubicBezTo>
                    <a:cubicBezTo>
                      <a:pt x="162" y="7"/>
                      <a:pt x="162" y="7"/>
                      <a:pt x="162" y="7"/>
                    </a:cubicBezTo>
                    <a:cubicBezTo>
                      <a:pt x="162" y="8"/>
                      <a:pt x="162" y="8"/>
                      <a:pt x="162" y="8"/>
                    </a:cubicBezTo>
                    <a:cubicBezTo>
                      <a:pt x="163" y="8"/>
                      <a:pt x="163" y="8"/>
                      <a:pt x="163" y="8"/>
                    </a:cubicBezTo>
                    <a:cubicBezTo>
                      <a:pt x="163" y="8"/>
                      <a:pt x="163" y="8"/>
                      <a:pt x="163" y="8"/>
                    </a:cubicBezTo>
                    <a:cubicBezTo>
                      <a:pt x="163" y="9"/>
                      <a:pt x="163" y="9"/>
                      <a:pt x="163" y="9"/>
                    </a:cubicBezTo>
                    <a:cubicBezTo>
                      <a:pt x="163" y="9"/>
                      <a:pt x="163" y="9"/>
                      <a:pt x="163" y="9"/>
                    </a:cubicBezTo>
                    <a:cubicBezTo>
                      <a:pt x="163" y="9"/>
                      <a:pt x="163" y="9"/>
                      <a:pt x="163" y="9"/>
                    </a:cubicBezTo>
                    <a:cubicBezTo>
                      <a:pt x="163" y="9"/>
                      <a:pt x="163" y="9"/>
                      <a:pt x="163" y="9"/>
                    </a:cubicBezTo>
                    <a:cubicBezTo>
                      <a:pt x="163" y="9"/>
                      <a:pt x="163" y="9"/>
                      <a:pt x="163" y="9"/>
                    </a:cubicBezTo>
                    <a:cubicBezTo>
                      <a:pt x="164" y="10"/>
                      <a:pt x="164" y="10"/>
                      <a:pt x="164" y="10"/>
                    </a:cubicBezTo>
                    <a:cubicBezTo>
                      <a:pt x="164" y="10"/>
                      <a:pt x="164" y="10"/>
                      <a:pt x="164" y="10"/>
                    </a:cubicBezTo>
                    <a:cubicBezTo>
                      <a:pt x="164" y="11"/>
                      <a:pt x="164" y="11"/>
                      <a:pt x="164" y="11"/>
                    </a:cubicBezTo>
                    <a:cubicBezTo>
                      <a:pt x="165" y="11"/>
                      <a:pt x="165" y="11"/>
                      <a:pt x="165" y="11"/>
                    </a:cubicBezTo>
                    <a:cubicBezTo>
                      <a:pt x="166" y="12"/>
                      <a:pt x="166" y="12"/>
                      <a:pt x="166" y="12"/>
                    </a:cubicBezTo>
                    <a:cubicBezTo>
                      <a:pt x="166" y="12"/>
                      <a:pt x="166" y="12"/>
                      <a:pt x="166" y="12"/>
                    </a:cubicBezTo>
                    <a:cubicBezTo>
                      <a:pt x="166" y="13"/>
                      <a:pt x="166" y="13"/>
                      <a:pt x="166" y="13"/>
                    </a:cubicBezTo>
                    <a:cubicBezTo>
                      <a:pt x="166" y="13"/>
                      <a:pt x="166" y="13"/>
                      <a:pt x="166" y="13"/>
                    </a:cubicBezTo>
                    <a:cubicBezTo>
                      <a:pt x="166" y="13"/>
                      <a:pt x="166" y="13"/>
                      <a:pt x="166" y="13"/>
                    </a:cubicBezTo>
                    <a:cubicBezTo>
                      <a:pt x="167" y="14"/>
                      <a:pt x="167" y="14"/>
                      <a:pt x="167" y="14"/>
                    </a:cubicBezTo>
                    <a:cubicBezTo>
                      <a:pt x="167" y="14"/>
                      <a:pt x="167" y="14"/>
                      <a:pt x="167" y="14"/>
                    </a:cubicBezTo>
                    <a:cubicBezTo>
                      <a:pt x="167" y="14"/>
                      <a:pt x="167" y="14"/>
                      <a:pt x="167" y="14"/>
                    </a:cubicBezTo>
                    <a:cubicBezTo>
                      <a:pt x="167" y="15"/>
                      <a:pt x="167" y="15"/>
                      <a:pt x="167" y="15"/>
                    </a:cubicBezTo>
                    <a:cubicBezTo>
                      <a:pt x="168" y="16"/>
                      <a:pt x="168" y="16"/>
                      <a:pt x="168" y="16"/>
                    </a:cubicBezTo>
                    <a:cubicBezTo>
                      <a:pt x="168" y="16"/>
                      <a:pt x="168" y="16"/>
                      <a:pt x="168" y="16"/>
                    </a:cubicBezTo>
                    <a:cubicBezTo>
                      <a:pt x="168" y="16"/>
                      <a:pt x="168" y="16"/>
                      <a:pt x="168" y="16"/>
                    </a:cubicBezTo>
                    <a:cubicBezTo>
                      <a:pt x="169" y="16"/>
                      <a:pt x="169" y="16"/>
                      <a:pt x="169" y="16"/>
                    </a:cubicBezTo>
                    <a:cubicBezTo>
                      <a:pt x="169" y="16"/>
                      <a:pt x="169" y="16"/>
                      <a:pt x="169" y="16"/>
                    </a:cubicBezTo>
                    <a:cubicBezTo>
                      <a:pt x="169" y="16"/>
                      <a:pt x="169" y="16"/>
                      <a:pt x="169" y="16"/>
                    </a:cubicBezTo>
                    <a:cubicBezTo>
                      <a:pt x="170" y="16"/>
                      <a:pt x="170" y="16"/>
                      <a:pt x="170" y="16"/>
                    </a:cubicBezTo>
                    <a:cubicBezTo>
                      <a:pt x="170" y="16"/>
                      <a:pt x="170" y="16"/>
                      <a:pt x="170" y="16"/>
                    </a:cubicBezTo>
                    <a:cubicBezTo>
                      <a:pt x="171" y="16"/>
                      <a:pt x="171" y="16"/>
                      <a:pt x="171" y="16"/>
                    </a:cubicBezTo>
                    <a:cubicBezTo>
                      <a:pt x="171" y="16"/>
                      <a:pt x="171" y="16"/>
                      <a:pt x="171" y="16"/>
                    </a:cubicBezTo>
                    <a:cubicBezTo>
                      <a:pt x="171" y="16"/>
                      <a:pt x="171" y="16"/>
                      <a:pt x="171" y="16"/>
                    </a:cubicBezTo>
                    <a:cubicBezTo>
                      <a:pt x="171" y="16"/>
                      <a:pt x="171" y="16"/>
                      <a:pt x="171" y="16"/>
                    </a:cubicBezTo>
                    <a:cubicBezTo>
                      <a:pt x="171" y="17"/>
                      <a:pt x="171" y="17"/>
                      <a:pt x="171" y="17"/>
                    </a:cubicBezTo>
                    <a:cubicBezTo>
                      <a:pt x="172" y="17"/>
                      <a:pt x="172" y="17"/>
                      <a:pt x="172" y="17"/>
                    </a:cubicBezTo>
                    <a:cubicBezTo>
                      <a:pt x="172" y="17"/>
                      <a:pt x="172" y="17"/>
                      <a:pt x="172" y="17"/>
                    </a:cubicBezTo>
                    <a:cubicBezTo>
                      <a:pt x="172" y="17"/>
                      <a:pt x="172" y="17"/>
                      <a:pt x="172" y="17"/>
                    </a:cubicBezTo>
                    <a:cubicBezTo>
                      <a:pt x="172" y="17"/>
                      <a:pt x="172" y="17"/>
                      <a:pt x="172" y="17"/>
                    </a:cubicBezTo>
                    <a:cubicBezTo>
                      <a:pt x="172" y="17"/>
                      <a:pt x="172" y="17"/>
                      <a:pt x="172" y="17"/>
                    </a:cubicBezTo>
                    <a:cubicBezTo>
                      <a:pt x="173" y="17"/>
                      <a:pt x="173" y="17"/>
                      <a:pt x="173" y="17"/>
                    </a:cubicBezTo>
                    <a:cubicBezTo>
                      <a:pt x="173" y="17"/>
                      <a:pt x="173" y="17"/>
                      <a:pt x="173" y="17"/>
                    </a:cubicBezTo>
                    <a:cubicBezTo>
                      <a:pt x="173" y="17"/>
                      <a:pt x="173" y="17"/>
                      <a:pt x="173" y="17"/>
                    </a:cubicBezTo>
                    <a:cubicBezTo>
                      <a:pt x="173" y="17"/>
                      <a:pt x="173" y="17"/>
                      <a:pt x="173" y="17"/>
                    </a:cubicBezTo>
                    <a:cubicBezTo>
                      <a:pt x="174" y="17"/>
                      <a:pt x="174" y="17"/>
                      <a:pt x="174" y="17"/>
                    </a:cubicBezTo>
                    <a:cubicBezTo>
                      <a:pt x="174" y="17"/>
                      <a:pt x="174" y="17"/>
                      <a:pt x="174" y="17"/>
                    </a:cubicBezTo>
                    <a:cubicBezTo>
                      <a:pt x="174" y="18"/>
                      <a:pt x="174" y="18"/>
                      <a:pt x="174" y="18"/>
                    </a:cubicBezTo>
                    <a:cubicBezTo>
                      <a:pt x="174" y="18"/>
                      <a:pt x="174" y="18"/>
                      <a:pt x="174" y="18"/>
                    </a:cubicBezTo>
                    <a:cubicBezTo>
                      <a:pt x="175" y="18"/>
                      <a:pt x="175" y="18"/>
                      <a:pt x="175" y="18"/>
                    </a:cubicBezTo>
                    <a:cubicBezTo>
                      <a:pt x="175" y="18"/>
                      <a:pt x="175" y="18"/>
                      <a:pt x="175" y="18"/>
                    </a:cubicBezTo>
                    <a:cubicBezTo>
                      <a:pt x="175" y="18"/>
                      <a:pt x="175" y="18"/>
                      <a:pt x="175" y="18"/>
                    </a:cubicBezTo>
                    <a:cubicBezTo>
                      <a:pt x="175" y="18"/>
                      <a:pt x="175" y="18"/>
                      <a:pt x="175" y="18"/>
                    </a:cubicBezTo>
                    <a:cubicBezTo>
                      <a:pt x="175" y="19"/>
                      <a:pt x="175" y="19"/>
                      <a:pt x="175" y="19"/>
                    </a:cubicBezTo>
                    <a:cubicBezTo>
                      <a:pt x="176" y="19"/>
                      <a:pt x="176" y="19"/>
                      <a:pt x="176" y="19"/>
                    </a:cubicBezTo>
                    <a:cubicBezTo>
                      <a:pt x="176" y="19"/>
                      <a:pt x="176" y="19"/>
                      <a:pt x="176" y="19"/>
                    </a:cubicBezTo>
                    <a:cubicBezTo>
                      <a:pt x="176" y="19"/>
                      <a:pt x="176" y="19"/>
                      <a:pt x="176" y="19"/>
                    </a:cubicBezTo>
                    <a:cubicBezTo>
                      <a:pt x="177" y="19"/>
                      <a:pt x="177" y="19"/>
                      <a:pt x="177" y="19"/>
                    </a:cubicBezTo>
                    <a:cubicBezTo>
                      <a:pt x="177" y="19"/>
                      <a:pt x="177" y="19"/>
                      <a:pt x="177" y="19"/>
                    </a:cubicBezTo>
                    <a:cubicBezTo>
                      <a:pt x="177" y="19"/>
                      <a:pt x="177" y="19"/>
                      <a:pt x="177" y="19"/>
                    </a:cubicBezTo>
                    <a:cubicBezTo>
                      <a:pt x="178" y="19"/>
                      <a:pt x="178" y="19"/>
                      <a:pt x="178" y="19"/>
                    </a:cubicBezTo>
                    <a:cubicBezTo>
                      <a:pt x="178" y="19"/>
                      <a:pt x="178" y="19"/>
                      <a:pt x="178" y="19"/>
                    </a:cubicBezTo>
                    <a:cubicBezTo>
                      <a:pt x="178" y="19"/>
                      <a:pt x="178" y="19"/>
                      <a:pt x="178" y="19"/>
                    </a:cubicBezTo>
                    <a:cubicBezTo>
                      <a:pt x="179" y="19"/>
                      <a:pt x="179" y="19"/>
                      <a:pt x="179" y="19"/>
                    </a:cubicBezTo>
                    <a:cubicBezTo>
                      <a:pt x="178" y="19"/>
                      <a:pt x="178" y="19"/>
                      <a:pt x="178" y="19"/>
                    </a:cubicBezTo>
                    <a:cubicBezTo>
                      <a:pt x="178" y="20"/>
                      <a:pt x="178" y="20"/>
                      <a:pt x="178" y="20"/>
                    </a:cubicBezTo>
                    <a:cubicBezTo>
                      <a:pt x="178" y="20"/>
                      <a:pt x="178" y="20"/>
                      <a:pt x="178" y="20"/>
                    </a:cubicBezTo>
                    <a:cubicBezTo>
                      <a:pt x="178" y="21"/>
                      <a:pt x="178" y="21"/>
                      <a:pt x="178" y="21"/>
                    </a:cubicBezTo>
                    <a:cubicBezTo>
                      <a:pt x="179" y="21"/>
                      <a:pt x="179" y="21"/>
                      <a:pt x="179" y="21"/>
                    </a:cubicBezTo>
                    <a:cubicBezTo>
                      <a:pt x="179" y="21"/>
                      <a:pt x="179" y="21"/>
                      <a:pt x="179" y="21"/>
                    </a:cubicBezTo>
                    <a:cubicBezTo>
                      <a:pt x="179" y="22"/>
                      <a:pt x="179" y="22"/>
                      <a:pt x="179" y="22"/>
                    </a:cubicBezTo>
                    <a:cubicBezTo>
                      <a:pt x="179" y="22"/>
                      <a:pt x="179" y="22"/>
                      <a:pt x="179" y="22"/>
                    </a:cubicBezTo>
                    <a:cubicBezTo>
                      <a:pt x="179" y="22"/>
                      <a:pt x="179" y="22"/>
                      <a:pt x="179" y="22"/>
                    </a:cubicBezTo>
                    <a:cubicBezTo>
                      <a:pt x="179" y="23"/>
                      <a:pt x="179" y="23"/>
                      <a:pt x="179" y="23"/>
                    </a:cubicBezTo>
                    <a:cubicBezTo>
                      <a:pt x="179" y="23"/>
                      <a:pt x="179" y="23"/>
                      <a:pt x="179" y="23"/>
                    </a:cubicBezTo>
                    <a:cubicBezTo>
                      <a:pt x="180" y="24"/>
                      <a:pt x="180" y="24"/>
                      <a:pt x="180" y="24"/>
                    </a:cubicBezTo>
                    <a:cubicBezTo>
                      <a:pt x="180" y="24"/>
                      <a:pt x="180" y="24"/>
                      <a:pt x="180" y="24"/>
                    </a:cubicBezTo>
                    <a:cubicBezTo>
                      <a:pt x="180" y="24"/>
                      <a:pt x="180" y="24"/>
                      <a:pt x="180" y="24"/>
                    </a:cubicBezTo>
                    <a:cubicBezTo>
                      <a:pt x="181" y="24"/>
                      <a:pt x="181" y="24"/>
                      <a:pt x="181" y="24"/>
                    </a:cubicBezTo>
                    <a:cubicBezTo>
                      <a:pt x="181" y="24"/>
                      <a:pt x="181" y="24"/>
                      <a:pt x="181" y="24"/>
                    </a:cubicBezTo>
                    <a:cubicBezTo>
                      <a:pt x="181" y="24"/>
                      <a:pt x="181" y="24"/>
                      <a:pt x="181" y="24"/>
                    </a:cubicBezTo>
                    <a:cubicBezTo>
                      <a:pt x="182" y="24"/>
                      <a:pt x="182" y="24"/>
                      <a:pt x="182" y="24"/>
                    </a:cubicBezTo>
                    <a:cubicBezTo>
                      <a:pt x="182" y="25"/>
                      <a:pt x="182" y="25"/>
                      <a:pt x="182" y="25"/>
                    </a:cubicBezTo>
                    <a:cubicBezTo>
                      <a:pt x="182" y="25"/>
                      <a:pt x="182" y="25"/>
                      <a:pt x="182" y="25"/>
                    </a:cubicBezTo>
                    <a:cubicBezTo>
                      <a:pt x="183" y="24"/>
                      <a:pt x="183" y="24"/>
                      <a:pt x="183" y="24"/>
                    </a:cubicBezTo>
                    <a:cubicBezTo>
                      <a:pt x="183" y="25"/>
                      <a:pt x="183" y="25"/>
                      <a:pt x="183" y="25"/>
                    </a:cubicBezTo>
                    <a:cubicBezTo>
                      <a:pt x="183" y="24"/>
                      <a:pt x="183" y="24"/>
                      <a:pt x="183" y="24"/>
                    </a:cubicBezTo>
                    <a:cubicBezTo>
                      <a:pt x="184" y="24"/>
                      <a:pt x="184" y="24"/>
                      <a:pt x="184" y="24"/>
                    </a:cubicBezTo>
                    <a:cubicBezTo>
                      <a:pt x="184" y="24"/>
                      <a:pt x="184" y="24"/>
                      <a:pt x="184" y="24"/>
                    </a:cubicBezTo>
                    <a:cubicBezTo>
                      <a:pt x="185" y="24"/>
                      <a:pt x="185" y="24"/>
                      <a:pt x="185" y="24"/>
                    </a:cubicBezTo>
                    <a:cubicBezTo>
                      <a:pt x="185" y="24"/>
                      <a:pt x="185" y="24"/>
                      <a:pt x="185" y="24"/>
                    </a:cubicBezTo>
                    <a:cubicBezTo>
                      <a:pt x="185" y="23"/>
                      <a:pt x="185" y="23"/>
                      <a:pt x="185" y="23"/>
                    </a:cubicBezTo>
                    <a:cubicBezTo>
                      <a:pt x="185" y="23"/>
                      <a:pt x="185" y="23"/>
                      <a:pt x="185" y="23"/>
                    </a:cubicBezTo>
                    <a:cubicBezTo>
                      <a:pt x="185" y="22"/>
                      <a:pt x="185" y="22"/>
                      <a:pt x="185" y="22"/>
                    </a:cubicBezTo>
                    <a:cubicBezTo>
                      <a:pt x="185" y="22"/>
                      <a:pt x="185" y="22"/>
                      <a:pt x="185" y="22"/>
                    </a:cubicBezTo>
                    <a:cubicBezTo>
                      <a:pt x="186" y="22"/>
                      <a:pt x="186" y="22"/>
                      <a:pt x="186" y="22"/>
                    </a:cubicBezTo>
                    <a:cubicBezTo>
                      <a:pt x="186" y="22"/>
                      <a:pt x="186" y="22"/>
                      <a:pt x="186" y="22"/>
                    </a:cubicBezTo>
                    <a:cubicBezTo>
                      <a:pt x="186" y="21"/>
                      <a:pt x="186" y="21"/>
                      <a:pt x="186" y="21"/>
                    </a:cubicBezTo>
                    <a:cubicBezTo>
                      <a:pt x="187" y="21"/>
                      <a:pt x="187" y="21"/>
                      <a:pt x="187" y="21"/>
                    </a:cubicBezTo>
                    <a:cubicBezTo>
                      <a:pt x="187" y="21"/>
                      <a:pt x="187" y="21"/>
                      <a:pt x="187" y="21"/>
                    </a:cubicBezTo>
                    <a:cubicBezTo>
                      <a:pt x="187" y="21"/>
                      <a:pt x="187" y="21"/>
                      <a:pt x="187" y="21"/>
                    </a:cubicBezTo>
                    <a:cubicBezTo>
                      <a:pt x="187" y="20"/>
                      <a:pt x="187" y="20"/>
                      <a:pt x="187" y="20"/>
                    </a:cubicBezTo>
                    <a:cubicBezTo>
                      <a:pt x="188" y="20"/>
                      <a:pt x="188" y="20"/>
                      <a:pt x="188" y="20"/>
                    </a:cubicBezTo>
                    <a:cubicBezTo>
                      <a:pt x="188" y="20"/>
                      <a:pt x="188" y="20"/>
                      <a:pt x="188" y="20"/>
                    </a:cubicBezTo>
                    <a:cubicBezTo>
                      <a:pt x="189" y="20"/>
                      <a:pt x="189" y="20"/>
                      <a:pt x="189" y="20"/>
                    </a:cubicBezTo>
                    <a:cubicBezTo>
                      <a:pt x="189" y="20"/>
                      <a:pt x="189" y="20"/>
                      <a:pt x="189" y="20"/>
                    </a:cubicBezTo>
                    <a:cubicBezTo>
                      <a:pt x="190" y="20"/>
                      <a:pt x="190" y="20"/>
                      <a:pt x="190" y="20"/>
                    </a:cubicBezTo>
                    <a:cubicBezTo>
                      <a:pt x="190" y="21"/>
                      <a:pt x="190" y="21"/>
                      <a:pt x="190" y="21"/>
                    </a:cubicBezTo>
                    <a:cubicBezTo>
                      <a:pt x="190" y="21"/>
                      <a:pt x="190" y="21"/>
                      <a:pt x="190" y="21"/>
                    </a:cubicBezTo>
                    <a:cubicBezTo>
                      <a:pt x="190" y="22"/>
                      <a:pt x="190" y="22"/>
                      <a:pt x="190" y="22"/>
                    </a:cubicBezTo>
                    <a:cubicBezTo>
                      <a:pt x="190" y="22"/>
                      <a:pt x="190" y="22"/>
                      <a:pt x="190" y="22"/>
                    </a:cubicBezTo>
                    <a:cubicBezTo>
                      <a:pt x="190" y="22"/>
                      <a:pt x="190" y="22"/>
                      <a:pt x="190" y="22"/>
                    </a:cubicBezTo>
                    <a:cubicBezTo>
                      <a:pt x="190" y="23"/>
                      <a:pt x="190" y="23"/>
                      <a:pt x="190" y="23"/>
                    </a:cubicBezTo>
                    <a:cubicBezTo>
                      <a:pt x="191" y="23"/>
                      <a:pt x="191" y="23"/>
                      <a:pt x="191" y="23"/>
                    </a:cubicBezTo>
                    <a:cubicBezTo>
                      <a:pt x="191" y="23"/>
                      <a:pt x="191" y="23"/>
                      <a:pt x="191" y="23"/>
                    </a:cubicBezTo>
                    <a:cubicBezTo>
                      <a:pt x="191" y="24"/>
                      <a:pt x="191" y="24"/>
                      <a:pt x="191" y="24"/>
                    </a:cubicBezTo>
                    <a:cubicBezTo>
                      <a:pt x="191" y="24"/>
                      <a:pt x="191" y="24"/>
                      <a:pt x="191" y="24"/>
                    </a:cubicBezTo>
                    <a:cubicBezTo>
                      <a:pt x="191" y="25"/>
                      <a:pt x="191" y="25"/>
                      <a:pt x="191" y="25"/>
                    </a:cubicBezTo>
                    <a:cubicBezTo>
                      <a:pt x="190" y="25"/>
                      <a:pt x="190" y="25"/>
                      <a:pt x="190" y="25"/>
                    </a:cubicBezTo>
                    <a:cubicBezTo>
                      <a:pt x="190" y="25"/>
                      <a:pt x="190" y="25"/>
                      <a:pt x="190" y="25"/>
                    </a:cubicBezTo>
                    <a:cubicBezTo>
                      <a:pt x="190" y="26"/>
                      <a:pt x="190" y="26"/>
                      <a:pt x="190" y="26"/>
                    </a:cubicBezTo>
                    <a:cubicBezTo>
                      <a:pt x="190" y="26"/>
                      <a:pt x="190" y="26"/>
                      <a:pt x="190" y="26"/>
                    </a:cubicBezTo>
                    <a:cubicBezTo>
                      <a:pt x="190" y="26"/>
                      <a:pt x="190" y="26"/>
                      <a:pt x="190" y="26"/>
                    </a:cubicBezTo>
                    <a:cubicBezTo>
                      <a:pt x="190" y="27"/>
                      <a:pt x="190" y="27"/>
                      <a:pt x="190" y="27"/>
                    </a:cubicBezTo>
                    <a:cubicBezTo>
                      <a:pt x="190" y="27"/>
                      <a:pt x="190" y="27"/>
                      <a:pt x="190" y="27"/>
                    </a:cubicBezTo>
                    <a:cubicBezTo>
                      <a:pt x="190" y="27"/>
                      <a:pt x="190" y="27"/>
                      <a:pt x="190" y="27"/>
                    </a:cubicBezTo>
                    <a:cubicBezTo>
                      <a:pt x="191" y="27"/>
                      <a:pt x="191" y="27"/>
                      <a:pt x="191" y="27"/>
                    </a:cubicBezTo>
                    <a:cubicBezTo>
                      <a:pt x="191" y="28"/>
                      <a:pt x="191" y="28"/>
                      <a:pt x="191" y="28"/>
                    </a:cubicBezTo>
                    <a:cubicBezTo>
                      <a:pt x="191" y="28"/>
                      <a:pt x="191" y="28"/>
                      <a:pt x="191" y="28"/>
                    </a:cubicBezTo>
                    <a:cubicBezTo>
                      <a:pt x="191" y="28"/>
                      <a:pt x="191" y="28"/>
                      <a:pt x="191" y="28"/>
                    </a:cubicBezTo>
                    <a:cubicBezTo>
                      <a:pt x="191" y="28"/>
                      <a:pt x="191" y="28"/>
                      <a:pt x="191" y="28"/>
                    </a:cubicBezTo>
                    <a:cubicBezTo>
                      <a:pt x="190" y="28"/>
                      <a:pt x="190" y="28"/>
                      <a:pt x="190" y="28"/>
                    </a:cubicBezTo>
                    <a:cubicBezTo>
                      <a:pt x="190" y="29"/>
                      <a:pt x="190" y="29"/>
                      <a:pt x="190" y="29"/>
                    </a:cubicBezTo>
                    <a:cubicBezTo>
                      <a:pt x="191" y="30"/>
                      <a:pt x="191" y="30"/>
                      <a:pt x="191" y="30"/>
                    </a:cubicBezTo>
                    <a:cubicBezTo>
                      <a:pt x="191" y="30"/>
                      <a:pt x="191" y="30"/>
                      <a:pt x="191" y="30"/>
                    </a:cubicBezTo>
                    <a:cubicBezTo>
                      <a:pt x="191" y="30"/>
                      <a:pt x="191" y="30"/>
                      <a:pt x="191" y="30"/>
                    </a:cubicBezTo>
                    <a:cubicBezTo>
                      <a:pt x="191" y="30"/>
                      <a:pt x="191" y="30"/>
                      <a:pt x="191" y="30"/>
                    </a:cubicBezTo>
                    <a:cubicBezTo>
                      <a:pt x="190" y="31"/>
                      <a:pt x="190" y="31"/>
                      <a:pt x="190" y="31"/>
                    </a:cubicBezTo>
                    <a:cubicBezTo>
                      <a:pt x="191" y="31"/>
                      <a:pt x="191" y="31"/>
                      <a:pt x="191" y="31"/>
                    </a:cubicBezTo>
                    <a:cubicBezTo>
                      <a:pt x="191" y="31"/>
                      <a:pt x="191" y="31"/>
                      <a:pt x="191" y="31"/>
                    </a:cubicBezTo>
                    <a:cubicBezTo>
                      <a:pt x="191" y="32"/>
                      <a:pt x="191" y="32"/>
                      <a:pt x="191" y="32"/>
                    </a:cubicBezTo>
                    <a:cubicBezTo>
                      <a:pt x="190" y="32"/>
                      <a:pt x="190" y="32"/>
                      <a:pt x="190" y="32"/>
                    </a:cubicBezTo>
                    <a:cubicBezTo>
                      <a:pt x="190" y="32"/>
                      <a:pt x="190" y="32"/>
                      <a:pt x="190" y="32"/>
                    </a:cubicBezTo>
                    <a:cubicBezTo>
                      <a:pt x="190" y="32"/>
                      <a:pt x="190" y="32"/>
                      <a:pt x="190" y="32"/>
                    </a:cubicBezTo>
                    <a:cubicBezTo>
                      <a:pt x="191" y="33"/>
                      <a:pt x="191" y="33"/>
                      <a:pt x="191" y="33"/>
                    </a:cubicBezTo>
                    <a:cubicBezTo>
                      <a:pt x="190" y="33"/>
                      <a:pt x="190" y="33"/>
                      <a:pt x="190" y="33"/>
                    </a:cubicBezTo>
                    <a:cubicBezTo>
                      <a:pt x="190" y="34"/>
                      <a:pt x="190" y="34"/>
                      <a:pt x="190" y="34"/>
                    </a:cubicBezTo>
                    <a:cubicBezTo>
                      <a:pt x="190" y="34"/>
                      <a:pt x="190" y="34"/>
                      <a:pt x="190" y="34"/>
                    </a:cubicBezTo>
                    <a:cubicBezTo>
                      <a:pt x="190" y="34"/>
                      <a:pt x="190" y="34"/>
                      <a:pt x="190" y="34"/>
                    </a:cubicBezTo>
                    <a:cubicBezTo>
                      <a:pt x="190" y="34"/>
                      <a:pt x="190" y="34"/>
                      <a:pt x="190" y="34"/>
                    </a:cubicBezTo>
                    <a:cubicBezTo>
                      <a:pt x="190" y="35"/>
                      <a:pt x="190" y="35"/>
                      <a:pt x="190" y="35"/>
                    </a:cubicBezTo>
                    <a:cubicBezTo>
                      <a:pt x="190" y="35"/>
                      <a:pt x="190" y="35"/>
                      <a:pt x="190" y="35"/>
                    </a:cubicBezTo>
                    <a:cubicBezTo>
                      <a:pt x="190" y="36"/>
                      <a:pt x="190" y="36"/>
                      <a:pt x="190" y="36"/>
                    </a:cubicBezTo>
                    <a:cubicBezTo>
                      <a:pt x="190" y="36"/>
                      <a:pt x="190" y="36"/>
                      <a:pt x="190" y="36"/>
                    </a:cubicBezTo>
                    <a:cubicBezTo>
                      <a:pt x="190" y="36"/>
                      <a:pt x="190" y="36"/>
                      <a:pt x="190" y="36"/>
                    </a:cubicBezTo>
                    <a:cubicBezTo>
                      <a:pt x="190" y="36"/>
                      <a:pt x="190" y="36"/>
                      <a:pt x="190" y="36"/>
                    </a:cubicBezTo>
                    <a:cubicBezTo>
                      <a:pt x="188" y="35"/>
                      <a:pt x="188" y="35"/>
                      <a:pt x="188" y="35"/>
                    </a:cubicBezTo>
                    <a:cubicBezTo>
                      <a:pt x="187" y="35"/>
                      <a:pt x="187" y="35"/>
                      <a:pt x="187" y="35"/>
                    </a:cubicBezTo>
                    <a:cubicBezTo>
                      <a:pt x="187" y="35"/>
                      <a:pt x="187" y="35"/>
                      <a:pt x="187" y="35"/>
                    </a:cubicBezTo>
                    <a:cubicBezTo>
                      <a:pt x="187" y="35"/>
                      <a:pt x="187" y="35"/>
                      <a:pt x="187" y="35"/>
                    </a:cubicBezTo>
                    <a:cubicBezTo>
                      <a:pt x="186" y="36"/>
                      <a:pt x="186" y="36"/>
                      <a:pt x="186" y="36"/>
                    </a:cubicBezTo>
                    <a:cubicBezTo>
                      <a:pt x="186" y="36"/>
                      <a:pt x="186" y="36"/>
                      <a:pt x="186" y="36"/>
                    </a:cubicBezTo>
                    <a:cubicBezTo>
                      <a:pt x="186" y="37"/>
                      <a:pt x="186" y="37"/>
                      <a:pt x="186" y="37"/>
                    </a:cubicBezTo>
                    <a:cubicBezTo>
                      <a:pt x="185" y="37"/>
                      <a:pt x="185" y="37"/>
                      <a:pt x="185" y="37"/>
                    </a:cubicBezTo>
                    <a:cubicBezTo>
                      <a:pt x="185" y="37"/>
                      <a:pt x="185" y="37"/>
                      <a:pt x="185" y="37"/>
                    </a:cubicBezTo>
                    <a:cubicBezTo>
                      <a:pt x="185" y="37"/>
                      <a:pt x="185" y="37"/>
                      <a:pt x="185" y="37"/>
                    </a:cubicBezTo>
                    <a:cubicBezTo>
                      <a:pt x="185" y="38"/>
                      <a:pt x="185" y="38"/>
                      <a:pt x="185" y="38"/>
                    </a:cubicBezTo>
                    <a:cubicBezTo>
                      <a:pt x="186" y="39"/>
                      <a:pt x="186" y="39"/>
                      <a:pt x="186" y="39"/>
                    </a:cubicBezTo>
                    <a:cubicBezTo>
                      <a:pt x="186" y="39"/>
                      <a:pt x="186" y="39"/>
                      <a:pt x="186" y="39"/>
                    </a:cubicBezTo>
                    <a:cubicBezTo>
                      <a:pt x="186" y="40"/>
                      <a:pt x="186" y="40"/>
                      <a:pt x="186" y="40"/>
                    </a:cubicBezTo>
                    <a:cubicBezTo>
                      <a:pt x="187" y="40"/>
                      <a:pt x="187" y="40"/>
                      <a:pt x="187" y="40"/>
                    </a:cubicBezTo>
                    <a:cubicBezTo>
                      <a:pt x="186" y="41"/>
                      <a:pt x="186" y="41"/>
                      <a:pt x="186" y="41"/>
                    </a:cubicBezTo>
                    <a:cubicBezTo>
                      <a:pt x="187" y="41"/>
                      <a:pt x="187" y="41"/>
                      <a:pt x="187" y="41"/>
                    </a:cubicBezTo>
                    <a:cubicBezTo>
                      <a:pt x="187" y="42"/>
                      <a:pt x="187" y="42"/>
                      <a:pt x="187" y="42"/>
                    </a:cubicBezTo>
                    <a:cubicBezTo>
                      <a:pt x="187" y="43"/>
                      <a:pt x="187" y="43"/>
                      <a:pt x="187" y="43"/>
                    </a:cubicBezTo>
                    <a:cubicBezTo>
                      <a:pt x="187" y="43"/>
                      <a:pt x="187" y="43"/>
                      <a:pt x="187" y="43"/>
                    </a:cubicBezTo>
                    <a:cubicBezTo>
                      <a:pt x="187" y="44"/>
                      <a:pt x="187" y="44"/>
                      <a:pt x="187" y="44"/>
                    </a:cubicBezTo>
                    <a:cubicBezTo>
                      <a:pt x="187" y="44"/>
                      <a:pt x="187" y="44"/>
                      <a:pt x="187" y="44"/>
                    </a:cubicBezTo>
                    <a:cubicBezTo>
                      <a:pt x="187" y="44"/>
                      <a:pt x="187" y="44"/>
                      <a:pt x="187" y="44"/>
                    </a:cubicBezTo>
                    <a:cubicBezTo>
                      <a:pt x="187" y="45"/>
                      <a:pt x="187" y="45"/>
                      <a:pt x="187" y="45"/>
                    </a:cubicBezTo>
                    <a:cubicBezTo>
                      <a:pt x="187" y="45"/>
                      <a:pt x="187" y="45"/>
                      <a:pt x="187" y="45"/>
                    </a:cubicBezTo>
                    <a:cubicBezTo>
                      <a:pt x="187" y="46"/>
                      <a:pt x="187" y="46"/>
                      <a:pt x="187" y="46"/>
                    </a:cubicBezTo>
                    <a:cubicBezTo>
                      <a:pt x="187" y="46"/>
                      <a:pt x="187" y="46"/>
                      <a:pt x="187" y="46"/>
                    </a:cubicBezTo>
                    <a:cubicBezTo>
                      <a:pt x="186" y="46"/>
                      <a:pt x="186" y="46"/>
                      <a:pt x="186" y="46"/>
                    </a:cubicBezTo>
                    <a:cubicBezTo>
                      <a:pt x="186" y="46"/>
                      <a:pt x="186" y="46"/>
                      <a:pt x="186" y="46"/>
                    </a:cubicBezTo>
                    <a:cubicBezTo>
                      <a:pt x="186" y="46"/>
                      <a:pt x="186" y="46"/>
                      <a:pt x="186" y="46"/>
                    </a:cubicBezTo>
                    <a:cubicBezTo>
                      <a:pt x="186" y="47"/>
                      <a:pt x="186" y="47"/>
                      <a:pt x="186" y="47"/>
                    </a:cubicBezTo>
                    <a:cubicBezTo>
                      <a:pt x="186" y="47"/>
                      <a:pt x="186" y="47"/>
                      <a:pt x="186" y="47"/>
                    </a:cubicBezTo>
                    <a:cubicBezTo>
                      <a:pt x="186" y="47"/>
                      <a:pt x="186" y="47"/>
                      <a:pt x="186" y="47"/>
                    </a:cubicBezTo>
                    <a:cubicBezTo>
                      <a:pt x="186" y="47"/>
                      <a:pt x="186" y="47"/>
                      <a:pt x="186" y="47"/>
                    </a:cubicBezTo>
                    <a:cubicBezTo>
                      <a:pt x="183" y="49"/>
                      <a:pt x="183" y="49"/>
                      <a:pt x="183" y="49"/>
                    </a:cubicBezTo>
                    <a:cubicBezTo>
                      <a:pt x="183" y="54"/>
                      <a:pt x="183" y="54"/>
                      <a:pt x="183" y="54"/>
                    </a:cubicBezTo>
                    <a:cubicBezTo>
                      <a:pt x="174" y="60"/>
                      <a:pt x="174" y="60"/>
                      <a:pt x="174" y="60"/>
                    </a:cubicBezTo>
                    <a:cubicBezTo>
                      <a:pt x="173" y="61"/>
                      <a:pt x="173" y="61"/>
                      <a:pt x="173" y="61"/>
                    </a:cubicBezTo>
                    <a:cubicBezTo>
                      <a:pt x="173" y="61"/>
                      <a:pt x="173" y="61"/>
                      <a:pt x="173" y="61"/>
                    </a:cubicBezTo>
                    <a:cubicBezTo>
                      <a:pt x="172" y="60"/>
                      <a:pt x="172" y="60"/>
                      <a:pt x="172" y="60"/>
                    </a:cubicBezTo>
                    <a:cubicBezTo>
                      <a:pt x="171" y="61"/>
                      <a:pt x="171" y="61"/>
                      <a:pt x="171" y="61"/>
                    </a:cubicBezTo>
                    <a:cubicBezTo>
                      <a:pt x="171" y="61"/>
                      <a:pt x="171" y="61"/>
                      <a:pt x="171" y="61"/>
                    </a:cubicBezTo>
                    <a:cubicBezTo>
                      <a:pt x="170" y="61"/>
                      <a:pt x="170" y="61"/>
                      <a:pt x="170" y="61"/>
                    </a:cubicBezTo>
                    <a:cubicBezTo>
                      <a:pt x="170" y="61"/>
                      <a:pt x="170" y="61"/>
                      <a:pt x="170" y="61"/>
                    </a:cubicBezTo>
                    <a:cubicBezTo>
                      <a:pt x="169" y="61"/>
                      <a:pt x="169" y="61"/>
                      <a:pt x="169" y="61"/>
                    </a:cubicBezTo>
                    <a:cubicBezTo>
                      <a:pt x="169" y="61"/>
                      <a:pt x="169" y="61"/>
                      <a:pt x="169" y="61"/>
                    </a:cubicBezTo>
                    <a:cubicBezTo>
                      <a:pt x="169" y="62"/>
                      <a:pt x="169" y="62"/>
                      <a:pt x="169" y="62"/>
                    </a:cubicBezTo>
                    <a:cubicBezTo>
                      <a:pt x="168" y="62"/>
                      <a:pt x="168" y="62"/>
                      <a:pt x="168" y="62"/>
                    </a:cubicBezTo>
                    <a:cubicBezTo>
                      <a:pt x="167" y="63"/>
                      <a:pt x="167" y="63"/>
                      <a:pt x="167" y="63"/>
                    </a:cubicBezTo>
                    <a:cubicBezTo>
                      <a:pt x="166" y="63"/>
                      <a:pt x="166" y="63"/>
                      <a:pt x="166" y="63"/>
                    </a:cubicBezTo>
                    <a:cubicBezTo>
                      <a:pt x="166" y="64"/>
                      <a:pt x="166" y="64"/>
                      <a:pt x="166" y="64"/>
                    </a:cubicBezTo>
                    <a:cubicBezTo>
                      <a:pt x="166" y="64"/>
                      <a:pt x="166" y="64"/>
                      <a:pt x="166" y="64"/>
                    </a:cubicBezTo>
                    <a:cubicBezTo>
                      <a:pt x="166" y="65"/>
                      <a:pt x="166" y="65"/>
                      <a:pt x="166" y="65"/>
                    </a:cubicBezTo>
                    <a:cubicBezTo>
                      <a:pt x="165" y="65"/>
                      <a:pt x="165" y="65"/>
                      <a:pt x="165" y="65"/>
                    </a:cubicBezTo>
                    <a:cubicBezTo>
                      <a:pt x="165" y="65"/>
                      <a:pt x="165" y="65"/>
                      <a:pt x="165" y="65"/>
                    </a:cubicBezTo>
                    <a:cubicBezTo>
                      <a:pt x="164" y="66"/>
                      <a:pt x="164" y="66"/>
                      <a:pt x="164" y="66"/>
                    </a:cubicBezTo>
                    <a:cubicBezTo>
                      <a:pt x="164" y="66"/>
                      <a:pt x="164" y="66"/>
                      <a:pt x="164" y="66"/>
                    </a:cubicBezTo>
                    <a:cubicBezTo>
                      <a:pt x="164" y="65"/>
                      <a:pt x="164" y="65"/>
                      <a:pt x="164" y="65"/>
                    </a:cubicBezTo>
                    <a:cubicBezTo>
                      <a:pt x="163" y="65"/>
                      <a:pt x="163" y="65"/>
                      <a:pt x="163" y="65"/>
                    </a:cubicBezTo>
                    <a:cubicBezTo>
                      <a:pt x="164" y="65"/>
                      <a:pt x="164" y="65"/>
                      <a:pt x="164" y="65"/>
                    </a:cubicBezTo>
                    <a:cubicBezTo>
                      <a:pt x="164" y="65"/>
                      <a:pt x="164" y="65"/>
                      <a:pt x="164" y="65"/>
                    </a:cubicBezTo>
                    <a:cubicBezTo>
                      <a:pt x="165" y="64"/>
                      <a:pt x="165" y="64"/>
                      <a:pt x="165" y="64"/>
                    </a:cubicBezTo>
                    <a:cubicBezTo>
                      <a:pt x="165" y="64"/>
                      <a:pt x="165" y="64"/>
                      <a:pt x="165" y="64"/>
                    </a:cubicBezTo>
                    <a:cubicBezTo>
                      <a:pt x="165" y="64"/>
                      <a:pt x="165" y="64"/>
                      <a:pt x="165" y="64"/>
                    </a:cubicBezTo>
                    <a:cubicBezTo>
                      <a:pt x="165" y="64"/>
                      <a:pt x="165" y="64"/>
                      <a:pt x="165" y="64"/>
                    </a:cubicBezTo>
                    <a:cubicBezTo>
                      <a:pt x="165" y="64"/>
                      <a:pt x="165" y="64"/>
                      <a:pt x="165" y="64"/>
                    </a:cubicBezTo>
                    <a:cubicBezTo>
                      <a:pt x="165" y="63"/>
                      <a:pt x="165" y="63"/>
                      <a:pt x="165" y="63"/>
                    </a:cubicBezTo>
                    <a:cubicBezTo>
                      <a:pt x="166" y="63"/>
                      <a:pt x="166" y="63"/>
                      <a:pt x="166" y="63"/>
                    </a:cubicBezTo>
                    <a:cubicBezTo>
                      <a:pt x="166" y="63"/>
                      <a:pt x="166" y="63"/>
                      <a:pt x="166" y="63"/>
                    </a:cubicBezTo>
                    <a:cubicBezTo>
                      <a:pt x="165" y="63"/>
                      <a:pt x="165" y="63"/>
                      <a:pt x="165" y="63"/>
                    </a:cubicBezTo>
                    <a:cubicBezTo>
                      <a:pt x="165" y="63"/>
                      <a:pt x="165" y="63"/>
                      <a:pt x="165" y="63"/>
                    </a:cubicBezTo>
                    <a:cubicBezTo>
                      <a:pt x="164" y="63"/>
                      <a:pt x="164" y="63"/>
                      <a:pt x="164" y="63"/>
                    </a:cubicBezTo>
                    <a:cubicBezTo>
                      <a:pt x="164" y="63"/>
                      <a:pt x="164" y="63"/>
                      <a:pt x="164" y="63"/>
                    </a:cubicBezTo>
                    <a:cubicBezTo>
                      <a:pt x="165" y="62"/>
                      <a:pt x="165" y="62"/>
                      <a:pt x="165" y="62"/>
                    </a:cubicBezTo>
                    <a:cubicBezTo>
                      <a:pt x="165" y="62"/>
                      <a:pt x="165" y="62"/>
                      <a:pt x="165" y="62"/>
                    </a:cubicBezTo>
                    <a:cubicBezTo>
                      <a:pt x="164" y="61"/>
                      <a:pt x="164" y="61"/>
                      <a:pt x="164" y="61"/>
                    </a:cubicBezTo>
                    <a:cubicBezTo>
                      <a:pt x="164" y="61"/>
                      <a:pt x="164" y="61"/>
                      <a:pt x="164" y="61"/>
                    </a:cubicBezTo>
                    <a:cubicBezTo>
                      <a:pt x="164" y="60"/>
                      <a:pt x="164" y="60"/>
                      <a:pt x="164" y="60"/>
                    </a:cubicBezTo>
                    <a:cubicBezTo>
                      <a:pt x="165" y="60"/>
                      <a:pt x="165" y="60"/>
                      <a:pt x="165" y="60"/>
                    </a:cubicBezTo>
                    <a:cubicBezTo>
                      <a:pt x="165" y="60"/>
                      <a:pt x="165" y="60"/>
                      <a:pt x="165" y="60"/>
                    </a:cubicBezTo>
                    <a:cubicBezTo>
                      <a:pt x="165" y="59"/>
                      <a:pt x="165" y="59"/>
                      <a:pt x="165" y="59"/>
                    </a:cubicBezTo>
                    <a:cubicBezTo>
                      <a:pt x="165" y="59"/>
                      <a:pt x="165" y="59"/>
                      <a:pt x="165" y="59"/>
                    </a:cubicBezTo>
                    <a:cubicBezTo>
                      <a:pt x="166" y="58"/>
                      <a:pt x="166" y="58"/>
                      <a:pt x="166" y="58"/>
                    </a:cubicBezTo>
                    <a:cubicBezTo>
                      <a:pt x="166" y="58"/>
                      <a:pt x="166" y="58"/>
                      <a:pt x="166" y="58"/>
                    </a:cubicBezTo>
                    <a:cubicBezTo>
                      <a:pt x="164" y="57"/>
                      <a:pt x="164" y="57"/>
                      <a:pt x="164" y="57"/>
                    </a:cubicBezTo>
                    <a:cubicBezTo>
                      <a:pt x="163" y="56"/>
                      <a:pt x="163" y="56"/>
                      <a:pt x="163" y="56"/>
                    </a:cubicBezTo>
                    <a:cubicBezTo>
                      <a:pt x="163" y="57"/>
                      <a:pt x="163" y="57"/>
                      <a:pt x="163" y="57"/>
                    </a:cubicBezTo>
                    <a:cubicBezTo>
                      <a:pt x="163" y="57"/>
                      <a:pt x="163" y="57"/>
                      <a:pt x="163" y="57"/>
                    </a:cubicBezTo>
                    <a:cubicBezTo>
                      <a:pt x="162" y="56"/>
                      <a:pt x="162" y="56"/>
                      <a:pt x="162" y="56"/>
                    </a:cubicBezTo>
                    <a:cubicBezTo>
                      <a:pt x="162" y="56"/>
                      <a:pt x="162" y="56"/>
                      <a:pt x="162" y="56"/>
                    </a:cubicBezTo>
                    <a:cubicBezTo>
                      <a:pt x="161" y="57"/>
                      <a:pt x="161" y="57"/>
                      <a:pt x="161" y="57"/>
                    </a:cubicBezTo>
                    <a:cubicBezTo>
                      <a:pt x="161" y="57"/>
                      <a:pt x="161" y="57"/>
                      <a:pt x="161" y="57"/>
                    </a:cubicBezTo>
                    <a:cubicBezTo>
                      <a:pt x="161" y="58"/>
                      <a:pt x="161" y="58"/>
                      <a:pt x="161" y="58"/>
                    </a:cubicBezTo>
                    <a:cubicBezTo>
                      <a:pt x="161" y="59"/>
                      <a:pt x="161" y="59"/>
                      <a:pt x="161" y="59"/>
                    </a:cubicBezTo>
                    <a:cubicBezTo>
                      <a:pt x="160" y="60"/>
                      <a:pt x="160" y="60"/>
                      <a:pt x="160" y="60"/>
                    </a:cubicBezTo>
                    <a:cubicBezTo>
                      <a:pt x="160" y="60"/>
                      <a:pt x="160" y="60"/>
                      <a:pt x="160" y="60"/>
                    </a:cubicBezTo>
                    <a:cubicBezTo>
                      <a:pt x="160" y="61"/>
                      <a:pt x="160" y="61"/>
                      <a:pt x="160" y="61"/>
                    </a:cubicBezTo>
                    <a:cubicBezTo>
                      <a:pt x="159" y="61"/>
                      <a:pt x="159" y="61"/>
                      <a:pt x="159" y="61"/>
                    </a:cubicBezTo>
                    <a:cubicBezTo>
                      <a:pt x="158" y="61"/>
                      <a:pt x="158" y="61"/>
                      <a:pt x="158" y="61"/>
                    </a:cubicBezTo>
                    <a:cubicBezTo>
                      <a:pt x="158" y="63"/>
                      <a:pt x="158" y="63"/>
                      <a:pt x="158" y="63"/>
                    </a:cubicBezTo>
                    <a:cubicBezTo>
                      <a:pt x="157" y="63"/>
                      <a:pt x="157" y="63"/>
                      <a:pt x="157" y="63"/>
                    </a:cubicBezTo>
                    <a:cubicBezTo>
                      <a:pt x="158" y="63"/>
                      <a:pt x="158" y="63"/>
                      <a:pt x="158" y="63"/>
                    </a:cubicBezTo>
                    <a:cubicBezTo>
                      <a:pt x="158" y="64"/>
                      <a:pt x="158" y="64"/>
                      <a:pt x="158" y="64"/>
                    </a:cubicBezTo>
                    <a:cubicBezTo>
                      <a:pt x="157" y="64"/>
                      <a:pt x="157" y="64"/>
                      <a:pt x="157" y="64"/>
                    </a:cubicBezTo>
                    <a:cubicBezTo>
                      <a:pt x="158" y="64"/>
                      <a:pt x="158" y="64"/>
                      <a:pt x="158" y="64"/>
                    </a:cubicBezTo>
                    <a:cubicBezTo>
                      <a:pt x="157" y="65"/>
                      <a:pt x="157" y="65"/>
                      <a:pt x="157" y="65"/>
                    </a:cubicBezTo>
                    <a:cubicBezTo>
                      <a:pt x="156" y="65"/>
                      <a:pt x="156" y="65"/>
                      <a:pt x="156" y="65"/>
                    </a:cubicBezTo>
                    <a:cubicBezTo>
                      <a:pt x="156" y="65"/>
                      <a:pt x="156" y="65"/>
                      <a:pt x="156" y="65"/>
                    </a:cubicBezTo>
                    <a:cubicBezTo>
                      <a:pt x="154" y="64"/>
                      <a:pt x="154" y="64"/>
                      <a:pt x="154" y="64"/>
                    </a:cubicBezTo>
                    <a:cubicBezTo>
                      <a:pt x="154" y="65"/>
                      <a:pt x="154" y="65"/>
                      <a:pt x="154" y="65"/>
                    </a:cubicBezTo>
                    <a:cubicBezTo>
                      <a:pt x="154" y="65"/>
                      <a:pt x="154" y="65"/>
                      <a:pt x="154" y="65"/>
                    </a:cubicBezTo>
                    <a:cubicBezTo>
                      <a:pt x="154" y="66"/>
                      <a:pt x="154" y="66"/>
                      <a:pt x="154" y="66"/>
                    </a:cubicBezTo>
                    <a:cubicBezTo>
                      <a:pt x="154" y="66"/>
                      <a:pt x="154" y="66"/>
                      <a:pt x="154" y="66"/>
                    </a:cubicBezTo>
                    <a:cubicBezTo>
                      <a:pt x="154" y="66"/>
                      <a:pt x="154" y="66"/>
                      <a:pt x="154" y="66"/>
                    </a:cubicBezTo>
                    <a:cubicBezTo>
                      <a:pt x="154" y="66"/>
                      <a:pt x="154" y="66"/>
                      <a:pt x="154" y="66"/>
                    </a:cubicBezTo>
                    <a:cubicBezTo>
                      <a:pt x="154" y="67"/>
                      <a:pt x="154" y="67"/>
                      <a:pt x="154" y="67"/>
                    </a:cubicBezTo>
                    <a:cubicBezTo>
                      <a:pt x="154" y="68"/>
                      <a:pt x="154" y="68"/>
                      <a:pt x="154" y="68"/>
                    </a:cubicBezTo>
                    <a:cubicBezTo>
                      <a:pt x="155" y="68"/>
                      <a:pt x="155" y="68"/>
                      <a:pt x="155" y="68"/>
                    </a:cubicBezTo>
                    <a:cubicBezTo>
                      <a:pt x="156" y="69"/>
                      <a:pt x="156" y="69"/>
                      <a:pt x="156" y="69"/>
                    </a:cubicBezTo>
                    <a:cubicBezTo>
                      <a:pt x="156" y="69"/>
                      <a:pt x="156" y="69"/>
                      <a:pt x="156" y="69"/>
                    </a:cubicBezTo>
                    <a:cubicBezTo>
                      <a:pt x="156" y="70"/>
                      <a:pt x="156" y="70"/>
                      <a:pt x="156" y="70"/>
                    </a:cubicBezTo>
                    <a:cubicBezTo>
                      <a:pt x="156" y="70"/>
                      <a:pt x="156" y="70"/>
                      <a:pt x="156" y="70"/>
                    </a:cubicBezTo>
                    <a:cubicBezTo>
                      <a:pt x="156" y="70"/>
                      <a:pt x="156" y="70"/>
                      <a:pt x="156" y="70"/>
                    </a:cubicBezTo>
                    <a:cubicBezTo>
                      <a:pt x="157" y="70"/>
                      <a:pt x="157" y="70"/>
                      <a:pt x="157" y="70"/>
                    </a:cubicBezTo>
                    <a:cubicBezTo>
                      <a:pt x="157" y="70"/>
                      <a:pt x="157" y="70"/>
                      <a:pt x="157" y="70"/>
                    </a:cubicBezTo>
                    <a:cubicBezTo>
                      <a:pt x="157" y="70"/>
                      <a:pt x="157" y="70"/>
                      <a:pt x="157" y="70"/>
                    </a:cubicBezTo>
                    <a:cubicBezTo>
                      <a:pt x="157" y="70"/>
                      <a:pt x="157" y="70"/>
                      <a:pt x="157" y="70"/>
                    </a:cubicBezTo>
                    <a:cubicBezTo>
                      <a:pt x="158" y="70"/>
                      <a:pt x="158" y="70"/>
                      <a:pt x="158" y="70"/>
                    </a:cubicBezTo>
                    <a:cubicBezTo>
                      <a:pt x="158" y="70"/>
                      <a:pt x="158" y="70"/>
                      <a:pt x="158" y="70"/>
                    </a:cubicBezTo>
                    <a:cubicBezTo>
                      <a:pt x="158" y="71"/>
                      <a:pt x="158" y="71"/>
                      <a:pt x="158" y="71"/>
                    </a:cubicBezTo>
                    <a:cubicBezTo>
                      <a:pt x="159" y="73"/>
                      <a:pt x="159" y="73"/>
                      <a:pt x="159" y="73"/>
                    </a:cubicBezTo>
                    <a:cubicBezTo>
                      <a:pt x="160" y="73"/>
                      <a:pt x="160" y="73"/>
                      <a:pt x="160" y="73"/>
                    </a:cubicBezTo>
                    <a:cubicBezTo>
                      <a:pt x="160" y="72"/>
                      <a:pt x="160" y="72"/>
                      <a:pt x="160" y="72"/>
                    </a:cubicBezTo>
                    <a:cubicBezTo>
                      <a:pt x="161" y="72"/>
                      <a:pt x="161" y="72"/>
                      <a:pt x="161" y="72"/>
                    </a:cubicBezTo>
                    <a:cubicBezTo>
                      <a:pt x="161" y="72"/>
                      <a:pt x="161" y="72"/>
                      <a:pt x="161" y="72"/>
                    </a:cubicBezTo>
                    <a:cubicBezTo>
                      <a:pt x="161" y="72"/>
                      <a:pt x="161" y="72"/>
                      <a:pt x="161" y="72"/>
                    </a:cubicBezTo>
                    <a:cubicBezTo>
                      <a:pt x="161" y="71"/>
                      <a:pt x="161" y="71"/>
                      <a:pt x="161" y="71"/>
                    </a:cubicBezTo>
                    <a:cubicBezTo>
                      <a:pt x="161" y="71"/>
                      <a:pt x="161" y="71"/>
                      <a:pt x="161" y="71"/>
                    </a:cubicBezTo>
                    <a:cubicBezTo>
                      <a:pt x="162" y="71"/>
                      <a:pt x="162" y="71"/>
                      <a:pt x="162" y="71"/>
                    </a:cubicBezTo>
                    <a:cubicBezTo>
                      <a:pt x="162" y="71"/>
                      <a:pt x="162" y="71"/>
                      <a:pt x="162" y="71"/>
                    </a:cubicBezTo>
                    <a:cubicBezTo>
                      <a:pt x="162" y="70"/>
                      <a:pt x="162" y="70"/>
                      <a:pt x="162" y="70"/>
                    </a:cubicBezTo>
                    <a:cubicBezTo>
                      <a:pt x="162" y="70"/>
                      <a:pt x="162" y="70"/>
                      <a:pt x="162" y="70"/>
                    </a:cubicBezTo>
                    <a:cubicBezTo>
                      <a:pt x="163" y="70"/>
                      <a:pt x="163" y="70"/>
                      <a:pt x="163" y="70"/>
                    </a:cubicBezTo>
                    <a:cubicBezTo>
                      <a:pt x="164" y="69"/>
                      <a:pt x="164" y="69"/>
                      <a:pt x="164" y="69"/>
                    </a:cubicBezTo>
                    <a:cubicBezTo>
                      <a:pt x="164" y="69"/>
                      <a:pt x="164" y="69"/>
                      <a:pt x="164" y="69"/>
                    </a:cubicBezTo>
                    <a:cubicBezTo>
                      <a:pt x="165" y="70"/>
                      <a:pt x="165" y="70"/>
                      <a:pt x="165" y="70"/>
                    </a:cubicBezTo>
                    <a:cubicBezTo>
                      <a:pt x="165" y="70"/>
                      <a:pt x="165" y="70"/>
                      <a:pt x="165" y="70"/>
                    </a:cubicBezTo>
                    <a:cubicBezTo>
                      <a:pt x="165" y="70"/>
                      <a:pt x="165" y="70"/>
                      <a:pt x="165" y="70"/>
                    </a:cubicBezTo>
                    <a:cubicBezTo>
                      <a:pt x="166" y="71"/>
                      <a:pt x="166" y="71"/>
                      <a:pt x="166" y="71"/>
                    </a:cubicBezTo>
                    <a:cubicBezTo>
                      <a:pt x="167" y="70"/>
                      <a:pt x="167" y="70"/>
                      <a:pt x="167" y="70"/>
                    </a:cubicBezTo>
                    <a:cubicBezTo>
                      <a:pt x="168" y="70"/>
                      <a:pt x="168" y="70"/>
                      <a:pt x="168" y="70"/>
                    </a:cubicBezTo>
                    <a:cubicBezTo>
                      <a:pt x="168" y="70"/>
                      <a:pt x="168" y="70"/>
                      <a:pt x="168" y="70"/>
                    </a:cubicBezTo>
                    <a:cubicBezTo>
                      <a:pt x="168" y="70"/>
                      <a:pt x="168" y="70"/>
                      <a:pt x="168" y="70"/>
                    </a:cubicBezTo>
                    <a:cubicBezTo>
                      <a:pt x="169" y="70"/>
                      <a:pt x="169" y="70"/>
                      <a:pt x="169" y="70"/>
                    </a:cubicBezTo>
                    <a:cubicBezTo>
                      <a:pt x="170" y="70"/>
                      <a:pt x="170" y="70"/>
                      <a:pt x="170" y="70"/>
                    </a:cubicBezTo>
                    <a:cubicBezTo>
                      <a:pt x="170" y="70"/>
                      <a:pt x="170" y="70"/>
                      <a:pt x="170" y="70"/>
                    </a:cubicBezTo>
                    <a:cubicBezTo>
                      <a:pt x="170" y="71"/>
                      <a:pt x="170" y="71"/>
                      <a:pt x="170" y="71"/>
                    </a:cubicBezTo>
                    <a:cubicBezTo>
                      <a:pt x="170" y="71"/>
                      <a:pt x="170" y="71"/>
                      <a:pt x="170" y="71"/>
                    </a:cubicBezTo>
                    <a:cubicBezTo>
                      <a:pt x="170" y="72"/>
                      <a:pt x="170" y="72"/>
                      <a:pt x="170" y="72"/>
                    </a:cubicBezTo>
                    <a:cubicBezTo>
                      <a:pt x="170" y="72"/>
                      <a:pt x="170" y="72"/>
                      <a:pt x="170" y="72"/>
                    </a:cubicBezTo>
                    <a:cubicBezTo>
                      <a:pt x="169" y="72"/>
                      <a:pt x="169" y="72"/>
                      <a:pt x="169" y="72"/>
                    </a:cubicBezTo>
                    <a:cubicBezTo>
                      <a:pt x="169" y="73"/>
                      <a:pt x="169" y="73"/>
                      <a:pt x="169" y="73"/>
                    </a:cubicBezTo>
                    <a:cubicBezTo>
                      <a:pt x="170" y="73"/>
                      <a:pt x="170" y="73"/>
                      <a:pt x="170" y="73"/>
                    </a:cubicBezTo>
                    <a:cubicBezTo>
                      <a:pt x="170" y="73"/>
                      <a:pt x="170" y="73"/>
                      <a:pt x="170" y="73"/>
                    </a:cubicBezTo>
                    <a:cubicBezTo>
                      <a:pt x="169" y="73"/>
                      <a:pt x="169" y="73"/>
                      <a:pt x="169" y="73"/>
                    </a:cubicBezTo>
                    <a:cubicBezTo>
                      <a:pt x="168" y="73"/>
                      <a:pt x="168" y="73"/>
                      <a:pt x="168" y="73"/>
                    </a:cubicBezTo>
                    <a:cubicBezTo>
                      <a:pt x="168" y="73"/>
                      <a:pt x="168" y="73"/>
                      <a:pt x="168" y="73"/>
                    </a:cubicBezTo>
                    <a:cubicBezTo>
                      <a:pt x="168" y="73"/>
                      <a:pt x="168" y="73"/>
                      <a:pt x="168" y="73"/>
                    </a:cubicBezTo>
                    <a:cubicBezTo>
                      <a:pt x="168" y="73"/>
                      <a:pt x="168" y="73"/>
                      <a:pt x="168" y="73"/>
                    </a:cubicBezTo>
                    <a:cubicBezTo>
                      <a:pt x="167" y="73"/>
                      <a:pt x="167" y="73"/>
                      <a:pt x="167" y="73"/>
                    </a:cubicBezTo>
                    <a:cubicBezTo>
                      <a:pt x="167" y="73"/>
                      <a:pt x="167" y="73"/>
                      <a:pt x="167" y="73"/>
                    </a:cubicBezTo>
                    <a:cubicBezTo>
                      <a:pt x="166" y="74"/>
                      <a:pt x="166" y="74"/>
                      <a:pt x="166" y="74"/>
                    </a:cubicBezTo>
                    <a:cubicBezTo>
                      <a:pt x="166" y="74"/>
                      <a:pt x="166" y="74"/>
                      <a:pt x="166" y="74"/>
                    </a:cubicBezTo>
                    <a:cubicBezTo>
                      <a:pt x="166" y="74"/>
                      <a:pt x="166" y="74"/>
                      <a:pt x="166" y="74"/>
                    </a:cubicBezTo>
                    <a:cubicBezTo>
                      <a:pt x="165" y="74"/>
                      <a:pt x="165" y="74"/>
                      <a:pt x="165" y="74"/>
                    </a:cubicBezTo>
                    <a:cubicBezTo>
                      <a:pt x="165" y="74"/>
                      <a:pt x="165" y="74"/>
                      <a:pt x="165" y="74"/>
                    </a:cubicBezTo>
                    <a:cubicBezTo>
                      <a:pt x="165" y="74"/>
                      <a:pt x="165" y="74"/>
                      <a:pt x="165" y="74"/>
                    </a:cubicBezTo>
                    <a:cubicBezTo>
                      <a:pt x="165" y="75"/>
                      <a:pt x="165" y="75"/>
                      <a:pt x="165" y="75"/>
                    </a:cubicBezTo>
                    <a:cubicBezTo>
                      <a:pt x="165" y="75"/>
                      <a:pt x="165" y="75"/>
                      <a:pt x="165" y="75"/>
                    </a:cubicBezTo>
                    <a:cubicBezTo>
                      <a:pt x="164" y="76"/>
                      <a:pt x="164" y="76"/>
                      <a:pt x="164" y="76"/>
                    </a:cubicBezTo>
                    <a:cubicBezTo>
                      <a:pt x="164" y="76"/>
                      <a:pt x="164" y="76"/>
                      <a:pt x="164" y="76"/>
                    </a:cubicBezTo>
                    <a:cubicBezTo>
                      <a:pt x="163" y="76"/>
                      <a:pt x="163" y="76"/>
                      <a:pt x="163" y="76"/>
                    </a:cubicBezTo>
                    <a:cubicBezTo>
                      <a:pt x="163" y="76"/>
                      <a:pt x="163" y="76"/>
                      <a:pt x="163" y="76"/>
                    </a:cubicBezTo>
                    <a:cubicBezTo>
                      <a:pt x="164" y="77"/>
                      <a:pt x="164" y="77"/>
                      <a:pt x="164" y="77"/>
                    </a:cubicBezTo>
                    <a:cubicBezTo>
                      <a:pt x="163" y="77"/>
                      <a:pt x="163" y="77"/>
                      <a:pt x="163" y="77"/>
                    </a:cubicBezTo>
                    <a:cubicBezTo>
                      <a:pt x="163" y="77"/>
                      <a:pt x="163" y="77"/>
                      <a:pt x="163" y="77"/>
                    </a:cubicBezTo>
                    <a:cubicBezTo>
                      <a:pt x="163" y="78"/>
                      <a:pt x="163" y="78"/>
                      <a:pt x="163" y="78"/>
                    </a:cubicBezTo>
                    <a:cubicBezTo>
                      <a:pt x="162" y="78"/>
                      <a:pt x="162" y="78"/>
                      <a:pt x="162" y="78"/>
                    </a:cubicBezTo>
                    <a:cubicBezTo>
                      <a:pt x="162" y="78"/>
                      <a:pt x="162" y="78"/>
                      <a:pt x="162" y="78"/>
                    </a:cubicBezTo>
                    <a:cubicBezTo>
                      <a:pt x="162" y="79"/>
                      <a:pt x="162" y="79"/>
                      <a:pt x="162" y="79"/>
                    </a:cubicBezTo>
                    <a:cubicBezTo>
                      <a:pt x="162" y="80"/>
                      <a:pt x="162" y="80"/>
                      <a:pt x="162" y="80"/>
                    </a:cubicBezTo>
                    <a:cubicBezTo>
                      <a:pt x="162" y="81"/>
                      <a:pt x="162" y="81"/>
                      <a:pt x="162" y="81"/>
                    </a:cubicBezTo>
                    <a:cubicBezTo>
                      <a:pt x="162" y="82"/>
                      <a:pt x="162" y="82"/>
                      <a:pt x="162" y="82"/>
                    </a:cubicBezTo>
                    <a:cubicBezTo>
                      <a:pt x="162" y="82"/>
                      <a:pt x="162" y="82"/>
                      <a:pt x="162" y="82"/>
                    </a:cubicBezTo>
                    <a:cubicBezTo>
                      <a:pt x="164" y="83"/>
                      <a:pt x="164" y="83"/>
                      <a:pt x="164" y="83"/>
                    </a:cubicBezTo>
                    <a:cubicBezTo>
                      <a:pt x="164" y="83"/>
                      <a:pt x="164" y="83"/>
                      <a:pt x="164" y="83"/>
                    </a:cubicBezTo>
                    <a:cubicBezTo>
                      <a:pt x="164" y="83"/>
                      <a:pt x="164" y="83"/>
                      <a:pt x="164" y="83"/>
                    </a:cubicBezTo>
                    <a:cubicBezTo>
                      <a:pt x="166" y="84"/>
                      <a:pt x="166" y="84"/>
                      <a:pt x="166" y="84"/>
                    </a:cubicBezTo>
                    <a:cubicBezTo>
                      <a:pt x="167" y="86"/>
                      <a:pt x="167" y="86"/>
                      <a:pt x="167" y="86"/>
                    </a:cubicBezTo>
                    <a:cubicBezTo>
                      <a:pt x="167" y="86"/>
                      <a:pt x="167" y="86"/>
                      <a:pt x="167" y="86"/>
                    </a:cubicBezTo>
                    <a:cubicBezTo>
                      <a:pt x="166" y="86"/>
                      <a:pt x="166" y="86"/>
                      <a:pt x="166" y="86"/>
                    </a:cubicBezTo>
                    <a:cubicBezTo>
                      <a:pt x="167" y="86"/>
                      <a:pt x="167" y="86"/>
                      <a:pt x="167" y="86"/>
                    </a:cubicBezTo>
                    <a:cubicBezTo>
                      <a:pt x="167" y="87"/>
                      <a:pt x="167" y="87"/>
                      <a:pt x="167" y="87"/>
                    </a:cubicBezTo>
                    <a:cubicBezTo>
                      <a:pt x="168" y="88"/>
                      <a:pt x="168" y="88"/>
                      <a:pt x="168" y="88"/>
                    </a:cubicBezTo>
                    <a:cubicBezTo>
                      <a:pt x="168" y="89"/>
                      <a:pt x="168" y="89"/>
                      <a:pt x="168" y="89"/>
                    </a:cubicBezTo>
                    <a:cubicBezTo>
                      <a:pt x="169" y="90"/>
                      <a:pt x="169" y="90"/>
                      <a:pt x="169" y="90"/>
                    </a:cubicBezTo>
                    <a:cubicBezTo>
                      <a:pt x="170" y="90"/>
                      <a:pt x="170" y="90"/>
                      <a:pt x="170" y="90"/>
                    </a:cubicBezTo>
                    <a:cubicBezTo>
                      <a:pt x="170" y="90"/>
                      <a:pt x="170" y="90"/>
                      <a:pt x="170" y="90"/>
                    </a:cubicBezTo>
                    <a:cubicBezTo>
                      <a:pt x="170" y="91"/>
                      <a:pt x="170" y="91"/>
                      <a:pt x="170" y="91"/>
                    </a:cubicBezTo>
                    <a:cubicBezTo>
                      <a:pt x="170" y="91"/>
                      <a:pt x="170" y="91"/>
                      <a:pt x="170" y="91"/>
                    </a:cubicBezTo>
                    <a:cubicBezTo>
                      <a:pt x="171" y="92"/>
                      <a:pt x="171" y="92"/>
                      <a:pt x="171" y="92"/>
                    </a:cubicBezTo>
                    <a:cubicBezTo>
                      <a:pt x="171" y="92"/>
                      <a:pt x="171" y="92"/>
                      <a:pt x="171" y="92"/>
                    </a:cubicBezTo>
                    <a:cubicBezTo>
                      <a:pt x="172" y="93"/>
                      <a:pt x="172" y="93"/>
                      <a:pt x="172" y="93"/>
                    </a:cubicBezTo>
                    <a:cubicBezTo>
                      <a:pt x="172" y="93"/>
                      <a:pt x="172" y="93"/>
                      <a:pt x="172" y="93"/>
                    </a:cubicBezTo>
                    <a:cubicBezTo>
                      <a:pt x="170" y="92"/>
                      <a:pt x="170" y="92"/>
                      <a:pt x="170" y="92"/>
                    </a:cubicBezTo>
                    <a:cubicBezTo>
                      <a:pt x="170" y="93"/>
                      <a:pt x="170" y="93"/>
                      <a:pt x="170" y="93"/>
                    </a:cubicBezTo>
                    <a:cubicBezTo>
                      <a:pt x="169" y="92"/>
                      <a:pt x="169" y="92"/>
                      <a:pt x="169" y="92"/>
                    </a:cubicBezTo>
                    <a:cubicBezTo>
                      <a:pt x="169" y="92"/>
                      <a:pt x="169" y="92"/>
                      <a:pt x="169" y="92"/>
                    </a:cubicBezTo>
                    <a:cubicBezTo>
                      <a:pt x="168" y="92"/>
                      <a:pt x="168" y="92"/>
                      <a:pt x="168" y="92"/>
                    </a:cubicBezTo>
                    <a:cubicBezTo>
                      <a:pt x="167" y="92"/>
                      <a:pt x="167" y="92"/>
                      <a:pt x="167" y="92"/>
                    </a:cubicBezTo>
                    <a:cubicBezTo>
                      <a:pt x="167" y="92"/>
                      <a:pt x="167" y="92"/>
                      <a:pt x="167" y="92"/>
                    </a:cubicBezTo>
                    <a:cubicBezTo>
                      <a:pt x="166" y="92"/>
                      <a:pt x="166" y="92"/>
                      <a:pt x="166" y="92"/>
                    </a:cubicBezTo>
                    <a:cubicBezTo>
                      <a:pt x="166" y="92"/>
                      <a:pt x="166" y="92"/>
                      <a:pt x="166" y="92"/>
                    </a:cubicBezTo>
                    <a:cubicBezTo>
                      <a:pt x="165" y="91"/>
                      <a:pt x="165" y="91"/>
                      <a:pt x="165" y="91"/>
                    </a:cubicBezTo>
                    <a:cubicBezTo>
                      <a:pt x="164" y="91"/>
                      <a:pt x="164" y="91"/>
                      <a:pt x="164" y="91"/>
                    </a:cubicBezTo>
                    <a:cubicBezTo>
                      <a:pt x="164" y="91"/>
                      <a:pt x="164" y="91"/>
                      <a:pt x="164" y="91"/>
                    </a:cubicBezTo>
                    <a:cubicBezTo>
                      <a:pt x="164" y="91"/>
                      <a:pt x="164" y="91"/>
                      <a:pt x="164" y="91"/>
                    </a:cubicBezTo>
                    <a:cubicBezTo>
                      <a:pt x="164" y="91"/>
                      <a:pt x="164" y="91"/>
                      <a:pt x="164" y="91"/>
                    </a:cubicBezTo>
                    <a:cubicBezTo>
                      <a:pt x="163" y="91"/>
                      <a:pt x="163" y="91"/>
                      <a:pt x="163" y="91"/>
                    </a:cubicBezTo>
                    <a:cubicBezTo>
                      <a:pt x="163" y="91"/>
                      <a:pt x="163" y="91"/>
                      <a:pt x="163" y="91"/>
                    </a:cubicBezTo>
                    <a:cubicBezTo>
                      <a:pt x="162" y="93"/>
                      <a:pt x="162" y="93"/>
                      <a:pt x="162" y="93"/>
                    </a:cubicBezTo>
                    <a:cubicBezTo>
                      <a:pt x="163" y="92"/>
                      <a:pt x="163" y="92"/>
                      <a:pt x="163" y="92"/>
                    </a:cubicBezTo>
                    <a:cubicBezTo>
                      <a:pt x="163" y="92"/>
                      <a:pt x="163" y="92"/>
                      <a:pt x="163" y="92"/>
                    </a:cubicBezTo>
                    <a:cubicBezTo>
                      <a:pt x="164" y="92"/>
                      <a:pt x="164" y="92"/>
                      <a:pt x="164" y="92"/>
                    </a:cubicBezTo>
                    <a:cubicBezTo>
                      <a:pt x="165" y="91"/>
                      <a:pt x="165" y="91"/>
                      <a:pt x="165" y="91"/>
                    </a:cubicBezTo>
                    <a:cubicBezTo>
                      <a:pt x="165" y="92"/>
                      <a:pt x="165" y="92"/>
                      <a:pt x="165" y="92"/>
                    </a:cubicBezTo>
                    <a:cubicBezTo>
                      <a:pt x="165" y="92"/>
                      <a:pt x="165" y="92"/>
                      <a:pt x="165" y="92"/>
                    </a:cubicBezTo>
                    <a:cubicBezTo>
                      <a:pt x="166" y="93"/>
                      <a:pt x="166" y="93"/>
                      <a:pt x="166" y="93"/>
                    </a:cubicBezTo>
                    <a:cubicBezTo>
                      <a:pt x="166" y="93"/>
                      <a:pt x="166" y="93"/>
                      <a:pt x="166" y="93"/>
                    </a:cubicBezTo>
                    <a:cubicBezTo>
                      <a:pt x="167" y="92"/>
                      <a:pt x="167" y="92"/>
                      <a:pt x="167" y="92"/>
                    </a:cubicBezTo>
                    <a:cubicBezTo>
                      <a:pt x="168" y="92"/>
                      <a:pt x="168" y="92"/>
                      <a:pt x="168" y="92"/>
                    </a:cubicBezTo>
                    <a:cubicBezTo>
                      <a:pt x="169" y="93"/>
                      <a:pt x="169" y="93"/>
                      <a:pt x="169" y="93"/>
                    </a:cubicBezTo>
                    <a:cubicBezTo>
                      <a:pt x="170" y="94"/>
                      <a:pt x="170" y="94"/>
                      <a:pt x="170" y="94"/>
                    </a:cubicBezTo>
                    <a:cubicBezTo>
                      <a:pt x="172" y="95"/>
                      <a:pt x="172" y="95"/>
                      <a:pt x="172" y="95"/>
                    </a:cubicBezTo>
                    <a:cubicBezTo>
                      <a:pt x="172" y="96"/>
                      <a:pt x="172" y="96"/>
                      <a:pt x="172" y="96"/>
                    </a:cubicBezTo>
                    <a:cubicBezTo>
                      <a:pt x="172" y="96"/>
                      <a:pt x="172" y="96"/>
                      <a:pt x="172" y="96"/>
                    </a:cubicBezTo>
                    <a:cubicBezTo>
                      <a:pt x="171" y="96"/>
                      <a:pt x="171" y="96"/>
                      <a:pt x="171" y="96"/>
                    </a:cubicBezTo>
                    <a:cubicBezTo>
                      <a:pt x="171" y="97"/>
                      <a:pt x="171" y="97"/>
                      <a:pt x="171" y="97"/>
                    </a:cubicBezTo>
                    <a:cubicBezTo>
                      <a:pt x="170" y="97"/>
                      <a:pt x="170" y="97"/>
                      <a:pt x="170" y="97"/>
                    </a:cubicBezTo>
                    <a:cubicBezTo>
                      <a:pt x="170" y="97"/>
                      <a:pt x="170" y="97"/>
                      <a:pt x="170" y="97"/>
                    </a:cubicBezTo>
                    <a:cubicBezTo>
                      <a:pt x="170" y="98"/>
                      <a:pt x="170" y="98"/>
                      <a:pt x="170" y="98"/>
                    </a:cubicBezTo>
                    <a:cubicBezTo>
                      <a:pt x="170" y="98"/>
                      <a:pt x="170" y="98"/>
                      <a:pt x="170" y="98"/>
                    </a:cubicBezTo>
                    <a:cubicBezTo>
                      <a:pt x="169" y="98"/>
                      <a:pt x="169" y="98"/>
                      <a:pt x="169" y="98"/>
                    </a:cubicBezTo>
                    <a:cubicBezTo>
                      <a:pt x="168" y="98"/>
                      <a:pt x="168" y="98"/>
                      <a:pt x="168" y="98"/>
                    </a:cubicBezTo>
                    <a:cubicBezTo>
                      <a:pt x="168" y="98"/>
                      <a:pt x="168" y="98"/>
                      <a:pt x="168" y="98"/>
                    </a:cubicBezTo>
                    <a:cubicBezTo>
                      <a:pt x="167" y="99"/>
                      <a:pt x="167" y="99"/>
                      <a:pt x="167" y="99"/>
                    </a:cubicBezTo>
                    <a:cubicBezTo>
                      <a:pt x="167" y="99"/>
                      <a:pt x="167" y="99"/>
                      <a:pt x="167" y="99"/>
                    </a:cubicBezTo>
                    <a:cubicBezTo>
                      <a:pt x="168" y="99"/>
                      <a:pt x="168" y="99"/>
                      <a:pt x="168" y="99"/>
                    </a:cubicBezTo>
                    <a:cubicBezTo>
                      <a:pt x="168" y="98"/>
                      <a:pt x="168" y="98"/>
                      <a:pt x="168" y="98"/>
                    </a:cubicBezTo>
                    <a:cubicBezTo>
                      <a:pt x="169" y="98"/>
                      <a:pt x="169" y="98"/>
                      <a:pt x="169" y="98"/>
                    </a:cubicBezTo>
                    <a:cubicBezTo>
                      <a:pt x="169" y="99"/>
                      <a:pt x="169" y="99"/>
                      <a:pt x="169" y="99"/>
                    </a:cubicBezTo>
                    <a:cubicBezTo>
                      <a:pt x="170" y="99"/>
                      <a:pt x="170" y="99"/>
                      <a:pt x="170" y="99"/>
                    </a:cubicBezTo>
                    <a:cubicBezTo>
                      <a:pt x="171" y="98"/>
                      <a:pt x="171" y="98"/>
                      <a:pt x="171" y="98"/>
                    </a:cubicBezTo>
                    <a:cubicBezTo>
                      <a:pt x="171" y="98"/>
                      <a:pt x="171" y="98"/>
                      <a:pt x="171" y="98"/>
                    </a:cubicBezTo>
                    <a:cubicBezTo>
                      <a:pt x="172" y="100"/>
                      <a:pt x="172" y="100"/>
                      <a:pt x="172" y="100"/>
                    </a:cubicBezTo>
                    <a:cubicBezTo>
                      <a:pt x="172" y="99"/>
                      <a:pt x="172" y="99"/>
                      <a:pt x="172" y="99"/>
                    </a:cubicBezTo>
                    <a:cubicBezTo>
                      <a:pt x="173" y="100"/>
                      <a:pt x="173" y="100"/>
                      <a:pt x="173" y="100"/>
                    </a:cubicBezTo>
                    <a:cubicBezTo>
                      <a:pt x="173" y="100"/>
                      <a:pt x="173" y="100"/>
                      <a:pt x="173" y="100"/>
                    </a:cubicBezTo>
                    <a:cubicBezTo>
                      <a:pt x="173" y="100"/>
                      <a:pt x="173" y="100"/>
                      <a:pt x="173" y="100"/>
                    </a:cubicBezTo>
                    <a:cubicBezTo>
                      <a:pt x="172" y="101"/>
                      <a:pt x="172" y="101"/>
                      <a:pt x="172" y="101"/>
                    </a:cubicBezTo>
                    <a:cubicBezTo>
                      <a:pt x="171" y="101"/>
                      <a:pt x="171" y="101"/>
                      <a:pt x="171" y="101"/>
                    </a:cubicBezTo>
                    <a:cubicBezTo>
                      <a:pt x="171" y="102"/>
                      <a:pt x="171" y="102"/>
                      <a:pt x="171" y="102"/>
                    </a:cubicBezTo>
                    <a:cubicBezTo>
                      <a:pt x="172" y="102"/>
                      <a:pt x="172" y="102"/>
                      <a:pt x="172" y="102"/>
                    </a:cubicBezTo>
                    <a:cubicBezTo>
                      <a:pt x="172" y="101"/>
                      <a:pt x="172" y="101"/>
                      <a:pt x="172" y="101"/>
                    </a:cubicBezTo>
                    <a:cubicBezTo>
                      <a:pt x="173" y="101"/>
                      <a:pt x="173" y="101"/>
                      <a:pt x="173" y="101"/>
                    </a:cubicBezTo>
                    <a:cubicBezTo>
                      <a:pt x="173" y="101"/>
                      <a:pt x="173" y="101"/>
                      <a:pt x="173" y="101"/>
                    </a:cubicBezTo>
                    <a:cubicBezTo>
                      <a:pt x="173" y="101"/>
                      <a:pt x="173" y="101"/>
                      <a:pt x="173" y="101"/>
                    </a:cubicBezTo>
                    <a:cubicBezTo>
                      <a:pt x="173" y="101"/>
                      <a:pt x="173" y="101"/>
                      <a:pt x="173" y="101"/>
                    </a:cubicBezTo>
                    <a:cubicBezTo>
                      <a:pt x="174" y="101"/>
                      <a:pt x="174" y="101"/>
                      <a:pt x="174" y="101"/>
                    </a:cubicBezTo>
                    <a:cubicBezTo>
                      <a:pt x="174" y="102"/>
                      <a:pt x="174" y="102"/>
                      <a:pt x="174" y="102"/>
                    </a:cubicBezTo>
                    <a:cubicBezTo>
                      <a:pt x="174" y="102"/>
                      <a:pt x="174" y="102"/>
                      <a:pt x="174" y="102"/>
                    </a:cubicBezTo>
                    <a:cubicBezTo>
                      <a:pt x="174" y="102"/>
                      <a:pt x="174" y="102"/>
                      <a:pt x="174" y="102"/>
                    </a:cubicBezTo>
                    <a:cubicBezTo>
                      <a:pt x="173" y="102"/>
                      <a:pt x="173" y="102"/>
                      <a:pt x="173" y="102"/>
                    </a:cubicBezTo>
                    <a:cubicBezTo>
                      <a:pt x="173" y="102"/>
                      <a:pt x="173" y="102"/>
                      <a:pt x="173" y="102"/>
                    </a:cubicBezTo>
                    <a:cubicBezTo>
                      <a:pt x="173" y="102"/>
                      <a:pt x="173" y="102"/>
                      <a:pt x="173" y="102"/>
                    </a:cubicBezTo>
                    <a:cubicBezTo>
                      <a:pt x="173" y="102"/>
                      <a:pt x="173" y="102"/>
                      <a:pt x="173" y="102"/>
                    </a:cubicBezTo>
                    <a:cubicBezTo>
                      <a:pt x="172" y="102"/>
                      <a:pt x="172" y="102"/>
                      <a:pt x="172" y="102"/>
                    </a:cubicBezTo>
                    <a:cubicBezTo>
                      <a:pt x="172" y="103"/>
                      <a:pt x="172" y="103"/>
                      <a:pt x="172" y="103"/>
                    </a:cubicBezTo>
                    <a:cubicBezTo>
                      <a:pt x="172" y="103"/>
                      <a:pt x="172" y="103"/>
                      <a:pt x="172" y="103"/>
                    </a:cubicBezTo>
                    <a:cubicBezTo>
                      <a:pt x="173" y="103"/>
                      <a:pt x="173" y="103"/>
                      <a:pt x="173" y="103"/>
                    </a:cubicBezTo>
                    <a:cubicBezTo>
                      <a:pt x="173" y="103"/>
                      <a:pt x="173" y="103"/>
                      <a:pt x="173" y="103"/>
                    </a:cubicBezTo>
                    <a:cubicBezTo>
                      <a:pt x="173" y="103"/>
                      <a:pt x="173" y="103"/>
                      <a:pt x="173" y="103"/>
                    </a:cubicBezTo>
                    <a:cubicBezTo>
                      <a:pt x="173" y="103"/>
                      <a:pt x="173" y="103"/>
                      <a:pt x="173" y="103"/>
                    </a:cubicBezTo>
                    <a:cubicBezTo>
                      <a:pt x="172" y="104"/>
                      <a:pt x="172" y="104"/>
                      <a:pt x="172" y="104"/>
                    </a:cubicBezTo>
                    <a:cubicBezTo>
                      <a:pt x="173" y="104"/>
                      <a:pt x="173" y="104"/>
                      <a:pt x="173" y="104"/>
                    </a:cubicBezTo>
                    <a:cubicBezTo>
                      <a:pt x="173" y="104"/>
                      <a:pt x="173" y="104"/>
                      <a:pt x="173" y="104"/>
                    </a:cubicBezTo>
                    <a:cubicBezTo>
                      <a:pt x="173" y="105"/>
                      <a:pt x="173" y="105"/>
                      <a:pt x="173" y="105"/>
                    </a:cubicBezTo>
                    <a:cubicBezTo>
                      <a:pt x="172" y="104"/>
                      <a:pt x="172" y="104"/>
                      <a:pt x="172" y="104"/>
                    </a:cubicBezTo>
                    <a:cubicBezTo>
                      <a:pt x="172" y="105"/>
                      <a:pt x="172" y="105"/>
                      <a:pt x="172" y="105"/>
                    </a:cubicBezTo>
                    <a:cubicBezTo>
                      <a:pt x="172" y="105"/>
                      <a:pt x="172" y="105"/>
                      <a:pt x="172" y="105"/>
                    </a:cubicBezTo>
                    <a:cubicBezTo>
                      <a:pt x="173" y="105"/>
                      <a:pt x="173" y="105"/>
                      <a:pt x="173" y="105"/>
                    </a:cubicBezTo>
                    <a:cubicBezTo>
                      <a:pt x="173" y="106"/>
                      <a:pt x="173" y="106"/>
                      <a:pt x="173" y="106"/>
                    </a:cubicBezTo>
                    <a:cubicBezTo>
                      <a:pt x="173" y="106"/>
                      <a:pt x="173" y="106"/>
                      <a:pt x="173" y="106"/>
                    </a:cubicBezTo>
                    <a:cubicBezTo>
                      <a:pt x="173" y="106"/>
                      <a:pt x="173" y="106"/>
                      <a:pt x="173" y="106"/>
                    </a:cubicBezTo>
                    <a:cubicBezTo>
                      <a:pt x="172" y="106"/>
                      <a:pt x="172" y="106"/>
                      <a:pt x="172" y="106"/>
                    </a:cubicBezTo>
                    <a:cubicBezTo>
                      <a:pt x="172" y="106"/>
                      <a:pt x="172" y="106"/>
                      <a:pt x="172" y="106"/>
                    </a:cubicBezTo>
                    <a:cubicBezTo>
                      <a:pt x="172" y="106"/>
                      <a:pt x="172" y="106"/>
                      <a:pt x="172" y="106"/>
                    </a:cubicBezTo>
                    <a:cubicBezTo>
                      <a:pt x="171" y="107"/>
                      <a:pt x="171" y="107"/>
                      <a:pt x="171" y="107"/>
                    </a:cubicBezTo>
                    <a:cubicBezTo>
                      <a:pt x="171" y="107"/>
                      <a:pt x="171" y="107"/>
                      <a:pt x="171" y="107"/>
                    </a:cubicBezTo>
                    <a:cubicBezTo>
                      <a:pt x="170" y="107"/>
                      <a:pt x="170" y="107"/>
                      <a:pt x="170" y="107"/>
                    </a:cubicBezTo>
                    <a:cubicBezTo>
                      <a:pt x="171" y="107"/>
                      <a:pt x="171" y="107"/>
                      <a:pt x="171" y="107"/>
                    </a:cubicBezTo>
                    <a:cubicBezTo>
                      <a:pt x="171" y="107"/>
                      <a:pt x="171" y="107"/>
                      <a:pt x="171" y="107"/>
                    </a:cubicBezTo>
                    <a:cubicBezTo>
                      <a:pt x="171" y="108"/>
                      <a:pt x="171" y="108"/>
                      <a:pt x="171" y="108"/>
                    </a:cubicBezTo>
                    <a:cubicBezTo>
                      <a:pt x="171" y="108"/>
                      <a:pt x="171" y="108"/>
                      <a:pt x="171" y="108"/>
                    </a:cubicBezTo>
                    <a:cubicBezTo>
                      <a:pt x="171" y="108"/>
                      <a:pt x="171" y="108"/>
                      <a:pt x="171" y="108"/>
                    </a:cubicBezTo>
                    <a:cubicBezTo>
                      <a:pt x="171" y="109"/>
                      <a:pt x="171" y="109"/>
                      <a:pt x="171" y="109"/>
                    </a:cubicBezTo>
                    <a:cubicBezTo>
                      <a:pt x="171" y="109"/>
                      <a:pt x="171" y="109"/>
                      <a:pt x="171" y="109"/>
                    </a:cubicBezTo>
                    <a:cubicBezTo>
                      <a:pt x="171" y="109"/>
                      <a:pt x="171" y="109"/>
                      <a:pt x="171" y="109"/>
                    </a:cubicBezTo>
                    <a:cubicBezTo>
                      <a:pt x="170" y="110"/>
                      <a:pt x="170" y="110"/>
                      <a:pt x="170" y="110"/>
                    </a:cubicBezTo>
                    <a:cubicBezTo>
                      <a:pt x="170" y="109"/>
                      <a:pt x="170" y="109"/>
                      <a:pt x="170" y="109"/>
                    </a:cubicBezTo>
                    <a:cubicBezTo>
                      <a:pt x="170" y="110"/>
                      <a:pt x="170" y="110"/>
                      <a:pt x="170" y="110"/>
                    </a:cubicBezTo>
                    <a:cubicBezTo>
                      <a:pt x="170" y="110"/>
                      <a:pt x="170" y="110"/>
                      <a:pt x="170" y="110"/>
                    </a:cubicBezTo>
                    <a:cubicBezTo>
                      <a:pt x="170" y="110"/>
                      <a:pt x="170" y="110"/>
                      <a:pt x="170" y="110"/>
                    </a:cubicBezTo>
                    <a:cubicBezTo>
                      <a:pt x="170" y="110"/>
                      <a:pt x="170" y="110"/>
                      <a:pt x="170" y="110"/>
                    </a:cubicBezTo>
                    <a:cubicBezTo>
                      <a:pt x="170" y="111"/>
                      <a:pt x="170" y="111"/>
                      <a:pt x="170" y="111"/>
                    </a:cubicBezTo>
                    <a:cubicBezTo>
                      <a:pt x="169" y="111"/>
                      <a:pt x="169" y="111"/>
                      <a:pt x="169" y="111"/>
                    </a:cubicBezTo>
                    <a:cubicBezTo>
                      <a:pt x="169" y="111"/>
                      <a:pt x="169" y="111"/>
                      <a:pt x="169" y="111"/>
                    </a:cubicBezTo>
                    <a:cubicBezTo>
                      <a:pt x="169" y="111"/>
                      <a:pt x="169" y="111"/>
                      <a:pt x="169" y="111"/>
                    </a:cubicBezTo>
                    <a:cubicBezTo>
                      <a:pt x="168" y="111"/>
                      <a:pt x="168" y="111"/>
                      <a:pt x="168" y="111"/>
                    </a:cubicBezTo>
                    <a:cubicBezTo>
                      <a:pt x="168" y="111"/>
                      <a:pt x="168" y="111"/>
                      <a:pt x="168" y="111"/>
                    </a:cubicBezTo>
                    <a:cubicBezTo>
                      <a:pt x="168" y="111"/>
                      <a:pt x="168" y="111"/>
                      <a:pt x="168" y="111"/>
                    </a:cubicBezTo>
                    <a:cubicBezTo>
                      <a:pt x="168" y="111"/>
                      <a:pt x="168" y="111"/>
                      <a:pt x="168" y="111"/>
                    </a:cubicBezTo>
                    <a:cubicBezTo>
                      <a:pt x="168" y="112"/>
                      <a:pt x="168" y="112"/>
                      <a:pt x="168" y="112"/>
                    </a:cubicBezTo>
                    <a:cubicBezTo>
                      <a:pt x="168" y="112"/>
                      <a:pt x="168" y="112"/>
                      <a:pt x="168" y="112"/>
                    </a:cubicBezTo>
                    <a:cubicBezTo>
                      <a:pt x="168" y="112"/>
                      <a:pt x="168" y="112"/>
                      <a:pt x="168" y="112"/>
                    </a:cubicBezTo>
                    <a:cubicBezTo>
                      <a:pt x="169" y="112"/>
                      <a:pt x="169" y="112"/>
                      <a:pt x="169" y="112"/>
                    </a:cubicBezTo>
                    <a:cubicBezTo>
                      <a:pt x="168" y="112"/>
                      <a:pt x="168" y="112"/>
                      <a:pt x="168" y="112"/>
                    </a:cubicBezTo>
                    <a:cubicBezTo>
                      <a:pt x="169" y="113"/>
                      <a:pt x="169" y="113"/>
                      <a:pt x="169" y="113"/>
                    </a:cubicBezTo>
                    <a:cubicBezTo>
                      <a:pt x="169" y="113"/>
                      <a:pt x="169" y="113"/>
                      <a:pt x="169" y="113"/>
                    </a:cubicBezTo>
                    <a:cubicBezTo>
                      <a:pt x="169" y="113"/>
                      <a:pt x="169" y="113"/>
                      <a:pt x="169" y="113"/>
                    </a:cubicBezTo>
                    <a:cubicBezTo>
                      <a:pt x="168" y="113"/>
                      <a:pt x="168" y="113"/>
                      <a:pt x="168" y="113"/>
                    </a:cubicBezTo>
                    <a:cubicBezTo>
                      <a:pt x="168" y="114"/>
                      <a:pt x="168" y="114"/>
                      <a:pt x="168" y="114"/>
                    </a:cubicBezTo>
                    <a:cubicBezTo>
                      <a:pt x="168" y="114"/>
                      <a:pt x="168" y="114"/>
                      <a:pt x="168" y="114"/>
                    </a:cubicBezTo>
                    <a:cubicBezTo>
                      <a:pt x="168" y="114"/>
                      <a:pt x="168" y="114"/>
                      <a:pt x="168" y="114"/>
                    </a:cubicBezTo>
                    <a:cubicBezTo>
                      <a:pt x="168" y="114"/>
                      <a:pt x="168" y="114"/>
                      <a:pt x="168" y="114"/>
                    </a:cubicBezTo>
                    <a:cubicBezTo>
                      <a:pt x="169" y="114"/>
                      <a:pt x="169" y="114"/>
                      <a:pt x="169" y="114"/>
                    </a:cubicBezTo>
                    <a:cubicBezTo>
                      <a:pt x="168" y="115"/>
                      <a:pt x="168" y="115"/>
                      <a:pt x="168" y="115"/>
                    </a:cubicBezTo>
                    <a:cubicBezTo>
                      <a:pt x="168" y="115"/>
                      <a:pt x="168" y="115"/>
                      <a:pt x="168" y="115"/>
                    </a:cubicBezTo>
                    <a:cubicBezTo>
                      <a:pt x="168" y="115"/>
                      <a:pt x="168" y="115"/>
                      <a:pt x="168" y="115"/>
                    </a:cubicBezTo>
                    <a:cubicBezTo>
                      <a:pt x="168" y="116"/>
                      <a:pt x="168" y="116"/>
                      <a:pt x="168" y="116"/>
                    </a:cubicBezTo>
                    <a:cubicBezTo>
                      <a:pt x="168" y="116"/>
                      <a:pt x="168" y="116"/>
                      <a:pt x="168" y="116"/>
                    </a:cubicBezTo>
                    <a:cubicBezTo>
                      <a:pt x="168" y="116"/>
                      <a:pt x="168" y="116"/>
                      <a:pt x="168" y="116"/>
                    </a:cubicBezTo>
                    <a:cubicBezTo>
                      <a:pt x="169" y="116"/>
                      <a:pt x="169" y="116"/>
                      <a:pt x="169" y="116"/>
                    </a:cubicBezTo>
                    <a:cubicBezTo>
                      <a:pt x="169" y="117"/>
                      <a:pt x="169" y="117"/>
                      <a:pt x="169" y="117"/>
                    </a:cubicBezTo>
                    <a:cubicBezTo>
                      <a:pt x="168" y="117"/>
                      <a:pt x="168" y="117"/>
                      <a:pt x="168" y="117"/>
                    </a:cubicBezTo>
                    <a:cubicBezTo>
                      <a:pt x="168" y="117"/>
                      <a:pt x="168" y="117"/>
                      <a:pt x="168" y="117"/>
                    </a:cubicBezTo>
                    <a:cubicBezTo>
                      <a:pt x="168" y="116"/>
                      <a:pt x="168" y="116"/>
                      <a:pt x="168" y="116"/>
                    </a:cubicBezTo>
                    <a:cubicBezTo>
                      <a:pt x="167" y="116"/>
                      <a:pt x="167" y="116"/>
                      <a:pt x="167" y="116"/>
                    </a:cubicBezTo>
                    <a:cubicBezTo>
                      <a:pt x="167" y="116"/>
                      <a:pt x="167" y="116"/>
                      <a:pt x="167" y="116"/>
                    </a:cubicBezTo>
                    <a:cubicBezTo>
                      <a:pt x="167" y="116"/>
                      <a:pt x="167" y="116"/>
                      <a:pt x="167" y="116"/>
                    </a:cubicBezTo>
                    <a:cubicBezTo>
                      <a:pt x="167" y="117"/>
                      <a:pt x="167" y="117"/>
                      <a:pt x="167" y="117"/>
                    </a:cubicBezTo>
                    <a:cubicBezTo>
                      <a:pt x="167" y="117"/>
                      <a:pt x="167" y="117"/>
                      <a:pt x="167" y="117"/>
                    </a:cubicBezTo>
                    <a:cubicBezTo>
                      <a:pt x="167" y="117"/>
                      <a:pt x="167" y="117"/>
                      <a:pt x="167" y="117"/>
                    </a:cubicBezTo>
                    <a:cubicBezTo>
                      <a:pt x="167" y="117"/>
                      <a:pt x="167" y="117"/>
                      <a:pt x="167" y="117"/>
                    </a:cubicBezTo>
                    <a:cubicBezTo>
                      <a:pt x="167" y="117"/>
                      <a:pt x="167" y="117"/>
                      <a:pt x="167" y="117"/>
                    </a:cubicBezTo>
                    <a:cubicBezTo>
                      <a:pt x="167" y="117"/>
                      <a:pt x="167" y="117"/>
                      <a:pt x="167" y="117"/>
                    </a:cubicBezTo>
                    <a:cubicBezTo>
                      <a:pt x="166" y="117"/>
                      <a:pt x="166" y="117"/>
                      <a:pt x="166" y="117"/>
                    </a:cubicBezTo>
                    <a:cubicBezTo>
                      <a:pt x="167" y="117"/>
                      <a:pt x="167" y="117"/>
                      <a:pt x="167" y="117"/>
                    </a:cubicBezTo>
                    <a:cubicBezTo>
                      <a:pt x="167" y="118"/>
                      <a:pt x="167" y="118"/>
                      <a:pt x="167" y="118"/>
                    </a:cubicBezTo>
                    <a:cubicBezTo>
                      <a:pt x="167" y="118"/>
                      <a:pt x="167" y="118"/>
                      <a:pt x="167" y="118"/>
                    </a:cubicBezTo>
                    <a:cubicBezTo>
                      <a:pt x="167" y="118"/>
                      <a:pt x="167" y="118"/>
                      <a:pt x="167" y="118"/>
                    </a:cubicBezTo>
                    <a:cubicBezTo>
                      <a:pt x="167" y="118"/>
                      <a:pt x="167" y="118"/>
                      <a:pt x="167" y="118"/>
                    </a:cubicBezTo>
                    <a:cubicBezTo>
                      <a:pt x="166" y="118"/>
                      <a:pt x="166" y="118"/>
                      <a:pt x="166" y="118"/>
                    </a:cubicBezTo>
                    <a:cubicBezTo>
                      <a:pt x="166" y="118"/>
                      <a:pt x="166" y="118"/>
                      <a:pt x="166" y="118"/>
                    </a:cubicBezTo>
                    <a:cubicBezTo>
                      <a:pt x="166" y="119"/>
                      <a:pt x="166" y="119"/>
                      <a:pt x="166" y="119"/>
                    </a:cubicBezTo>
                    <a:cubicBezTo>
                      <a:pt x="167" y="119"/>
                      <a:pt x="167" y="119"/>
                      <a:pt x="167" y="119"/>
                    </a:cubicBezTo>
                    <a:cubicBezTo>
                      <a:pt x="167" y="119"/>
                      <a:pt x="167" y="119"/>
                      <a:pt x="167" y="119"/>
                    </a:cubicBezTo>
                    <a:cubicBezTo>
                      <a:pt x="166" y="119"/>
                      <a:pt x="166" y="119"/>
                      <a:pt x="166" y="119"/>
                    </a:cubicBezTo>
                    <a:cubicBezTo>
                      <a:pt x="165" y="119"/>
                      <a:pt x="165" y="119"/>
                      <a:pt x="165" y="119"/>
                    </a:cubicBezTo>
                    <a:cubicBezTo>
                      <a:pt x="165" y="119"/>
                      <a:pt x="165" y="119"/>
                      <a:pt x="165" y="119"/>
                    </a:cubicBezTo>
                    <a:cubicBezTo>
                      <a:pt x="165" y="120"/>
                      <a:pt x="165" y="120"/>
                      <a:pt x="165" y="120"/>
                    </a:cubicBezTo>
                    <a:cubicBezTo>
                      <a:pt x="164" y="120"/>
                      <a:pt x="164" y="120"/>
                      <a:pt x="164" y="120"/>
                    </a:cubicBezTo>
                    <a:cubicBezTo>
                      <a:pt x="165" y="120"/>
                      <a:pt x="165" y="120"/>
                      <a:pt x="165" y="120"/>
                    </a:cubicBezTo>
                    <a:cubicBezTo>
                      <a:pt x="165" y="120"/>
                      <a:pt x="165" y="120"/>
                      <a:pt x="165" y="120"/>
                    </a:cubicBezTo>
                    <a:cubicBezTo>
                      <a:pt x="166" y="120"/>
                      <a:pt x="166" y="120"/>
                      <a:pt x="166" y="120"/>
                    </a:cubicBezTo>
                    <a:cubicBezTo>
                      <a:pt x="165" y="121"/>
                      <a:pt x="165" y="121"/>
                      <a:pt x="165" y="121"/>
                    </a:cubicBezTo>
                    <a:cubicBezTo>
                      <a:pt x="165" y="121"/>
                      <a:pt x="165" y="121"/>
                      <a:pt x="165" y="121"/>
                    </a:cubicBezTo>
                    <a:cubicBezTo>
                      <a:pt x="165" y="121"/>
                      <a:pt x="165" y="121"/>
                      <a:pt x="165" y="121"/>
                    </a:cubicBezTo>
                    <a:cubicBezTo>
                      <a:pt x="165" y="121"/>
                      <a:pt x="165" y="121"/>
                      <a:pt x="165" y="121"/>
                    </a:cubicBezTo>
                    <a:cubicBezTo>
                      <a:pt x="164" y="121"/>
                      <a:pt x="164" y="121"/>
                      <a:pt x="164" y="121"/>
                    </a:cubicBezTo>
                    <a:cubicBezTo>
                      <a:pt x="164" y="121"/>
                      <a:pt x="164" y="121"/>
                      <a:pt x="164" y="121"/>
                    </a:cubicBezTo>
                    <a:cubicBezTo>
                      <a:pt x="164" y="121"/>
                      <a:pt x="164" y="121"/>
                      <a:pt x="164" y="121"/>
                    </a:cubicBezTo>
                    <a:cubicBezTo>
                      <a:pt x="164" y="121"/>
                      <a:pt x="164" y="121"/>
                      <a:pt x="164" y="121"/>
                    </a:cubicBezTo>
                    <a:cubicBezTo>
                      <a:pt x="164" y="122"/>
                      <a:pt x="164" y="122"/>
                      <a:pt x="164" y="122"/>
                    </a:cubicBezTo>
                    <a:cubicBezTo>
                      <a:pt x="163" y="122"/>
                      <a:pt x="163" y="122"/>
                      <a:pt x="163" y="122"/>
                    </a:cubicBezTo>
                    <a:cubicBezTo>
                      <a:pt x="163" y="122"/>
                      <a:pt x="163" y="122"/>
                      <a:pt x="163" y="122"/>
                    </a:cubicBezTo>
                    <a:cubicBezTo>
                      <a:pt x="163" y="122"/>
                      <a:pt x="163" y="122"/>
                      <a:pt x="163" y="122"/>
                    </a:cubicBezTo>
                    <a:cubicBezTo>
                      <a:pt x="163" y="122"/>
                      <a:pt x="163" y="122"/>
                      <a:pt x="163" y="122"/>
                    </a:cubicBezTo>
                    <a:cubicBezTo>
                      <a:pt x="162" y="122"/>
                      <a:pt x="162" y="122"/>
                      <a:pt x="162" y="122"/>
                    </a:cubicBezTo>
                    <a:cubicBezTo>
                      <a:pt x="162" y="123"/>
                      <a:pt x="162" y="123"/>
                      <a:pt x="162" y="123"/>
                    </a:cubicBezTo>
                    <a:cubicBezTo>
                      <a:pt x="161" y="122"/>
                      <a:pt x="161" y="122"/>
                      <a:pt x="161" y="122"/>
                    </a:cubicBezTo>
                    <a:cubicBezTo>
                      <a:pt x="162" y="123"/>
                      <a:pt x="162" y="123"/>
                      <a:pt x="162" y="123"/>
                    </a:cubicBezTo>
                    <a:cubicBezTo>
                      <a:pt x="161" y="124"/>
                      <a:pt x="161" y="124"/>
                      <a:pt x="161" y="124"/>
                    </a:cubicBezTo>
                    <a:cubicBezTo>
                      <a:pt x="161" y="124"/>
                      <a:pt x="161" y="124"/>
                      <a:pt x="161" y="124"/>
                    </a:cubicBezTo>
                    <a:cubicBezTo>
                      <a:pt x="161" y="124"/>
                      <a:pt x="161" y="124"/>
                      <a:pt x="161" y="124"/>
                    </a:cubicBezTo>
                    <a:cubicBezTo>
                      <a:pt x="161" y="125"/>
                      <a:pt x="161" y="125"/>
                      <a:pt x="161" y="125"/>
                    </a:cubicBezTo>
                    <a:cubicBezTo>
                      <a:pt x="161" y="125"/>
                      <a:pt x="161" y="125"/>
                      <a:pt x="161" y="125"/>
                    </a:cubicBezTo>
                    <a:cubicBezTo>
                      <a:pt x="160" y="125"/>
                      <a:pt x="160" y="125"/>
                      <a:pt x="160" y="125"/>
                    </a:cubicBezTo>
                    <a:cubicBezTo>
                      <a:pt x="160" y="124"/>
                      <a:pt x="160" y="124"/>
                      <a:pt x="160" y="124"/>
                    </a:cubicBezTo>
                    <a:cubicBezTo>
                      <a:pt x="160" y="125"/>
                      <a:pt x="160" y="125"/>
                      <a:pt x="160" y="125"/>
                    </a:cubicBezTo>
                    <a:cubicBezTo>
                      <a:pt x="160" y="125"/>
                      <a:pt x="160" y="125"/>
                      <a:pt x="160" y="125"/>
                    </a:cubicBezTo>
                    <a:cubicBezTo>
                      <a:pt x="159" y="125"/>
                      <a:pt x="159" y="125"/>
                      <a:pt x="159" y="125"/>
                    </a:cubicBezTo>
                    <a:cubicBezTo>
                      <a:pt x="159" y="125"/>
                      <a:pt x="159" y="125"/>
                      <a:pt x="159" y="125"/>
                    </a:cubicBezTo>
                    <a:cubicBezTo>
                      <a:pt x="158" y="125"/>
                      <a:pt x="158" y="125"/>
                      <a:pt x="158" y="125"/>
                    </a:cubicBezTo>
                    <a:cubicBezTo>
                      <a:pt x="158" y="125"/>
                      <a:pt x="158" y="125"/>
                      <a:pt x="158" y="125"/>
                    </a:cubicBezTo>
                    <a:cubicBezTo>
                      <a:pt x="158" y="125"/>
                      <a:pt x="158" y="125"/>
                      <a:pt x="158" y="125"/>
                    </a:cubicBezTo>
                    <a:cubicBezTo>
                      <a:pt x="158" y="126"/>
                      <a:pt x="158" y="126"/>
                      <a:pt x="158" y="126"/>
                    </a:cubicBezTo>
                    <a:cubicBezTo>
                      <a:pt x="158" y="126"/>
                      <a:pt x="158" y="126"/>
                      <a:pt x="158" y="126"/>
                    </a:cubicBezTo>
                    <a:cubicBezTo>
                      <a:pt x="157" y="126"/>
                      <a:pt x="157" y="126"/>
                      <a:pt x="157" y="126"/>
                    </a:cubicBezTo>
                    <a:cubicBezTo>
                      <a:pt x="157" y="125"/>
                      <a:pt x="157" y="125"/>
                      <a:pt x="157" y="125"/>
                    </a:cubicBezTo>
                    <a:cubicBezTo>
                      <a:pt x="157" y="125"/>
                      <a:pt x="157" y="125"/>
                      <a:pt x="157" y="125"/>
                    </a:cubicBezTo>
                    <a:cubicBezTo>
                      <a:pt x="156" y="126"/>
                      <a:pt x="156" y="126"/>
                      <a:pt x="156" y="126"/>
                    </a:cubicBezTo>
                    <a:cubicBezTo>
                      <a:pt x="156" y="126"/>
                      <a:pt x="156" y="126"/>
                      <a:pt x="156" y="126"/>
                    </a:cubicBezTo>
                    <a:cubicBezTo>
                      <a:pt x="156" y="126"/>
                      <a:pt x="156" y="126"/>
                      <a:pt x="156" y="126"/>
                    </a:cubicBezTo>
                    <a:cubicBezTo>
                      <a:pt x="156" y="126"/>
                      <a:pt x="156" y="126"/>
                      <a:pt x="156" y="126"/>
                    </a:cubicBezTo>
                    <a:cubicBezTo>
                      <a:pt x="155" y="126"/>
                      <a:pt x="155" y="126"/>
                      <a:pt x="155" y="126"/>
                    </a:cubicBezTo>
                    <a:cubicBezTo>
                      <a:pt x="155" y="126"/>
                      <a:pt x="155" y="126"/>
                      <a:pt x="155" y="126"/>
                    </a:cubicBezTo>
                    <a:cubicBezTo>
                      <a:pt x="155" y="127"/>
                      <a:pt x="155" y="127"/>
                      <a:pt x="155" y="127"/>
                    </a:cubicBezTo>
                    <a:cubicBezTo>
                      <a:pt x="154" y="127"/>
                      <a:pt x="154" y="127"/>
                      <a:pt x="154" y="127"/>
                    </a:cubicBezTo>
                    <a:cubicBezTo>
                      <a:pt x="154" y="127"/>
                      <a:pt x="154" y="127"/>
                      <a:pt x="154" y="127"/>
                    </a:cubicBezTo>
                    <a:cubicBezTo>
                      <a:pt x="154" y="127"/>
                      <a:pt x="154" y="127"/>
                      <a:pt x="154" y="127"/>
                    </a:cubicBezTo>
                    <a:cubicBezTo>
                      <a:pt x="154" y="126"/>
                      <a:pt x="154" y="126"/>
                      <a:pt x="154" y="126"/>
                    </a:cubicBezTo>
                    <a:cubicBezTo>
                      <a:pt x="154" y="127"/>
                      <a:pt x="154" y="127"/>
                      <a:pt x="154" y="127"/>
                    </a:cubicBezTo>
                    <a:cubicBezTo>
                      <a:pt x="153" y="126"/>
                      <a:pt x="153" y="126"/>
                      <a:pt x="153" y="126"/>
                    </a:cubicBezTo>
                    <a:cubicBezTo>
                      <a:pt x="153" y="126"/>
                      <a:pt x="153" y="126"/>
                      <a:pt x="153" y="126"/>
                    </a:cubicBezTo>
                    <a:cubicBezTo>
                      <a:pt x="152" y="125"/>
                      <a:pt x="152" y="125"/>
                      <a:pt x="152" y="125"/>
                    </a:cubicBezTo>
                    <a:cubicBezTo>
                      <a:pt x="152" y="125"/>
                      <a:pt x="152" y="125"/>
                      <a:pt x="152" y="125"/>
                    </a:cubicBezTo>
                    <a:cubicBezTo>
                      <a:pt x="152" y="125"/>
                      <a:pt x="152" y="125"/>
                      <a:pt x="152" y="125"/>
                    </a:cubicBezTo>
                    <a:cubicBezTo>
                      <a:pt x="152" y="126"/>
                      <a:pt x="152" y="126"/>
                      <a:pt x="152" y="126"/>
                    </a:cubicBezTo>
                    <a:cubicBezTo>
                      <a:pt x="152" y="126"/>
                      <a:pt x="152" y="126"/>
                      <a:pt x="152" y="126"/>
                    </a:cubicBezTo>
                    <a:cubicBezTo>
                      <a:pt x="152" y="127"/>
                      <a:pt x="152" y="127"/>
                      <a:pt x="152" y="127"/>
                    </a:cubicBezTo>
                    <a:cubicBezTo>
                      <a:pt x="152" y="127"/>
                      <a:pt x="152" y="127"/>
                      <a:pt x="152" y="127"/>
                    </a:cubicBezTo>
                    <a:cubicBezTo>
                      <a:pt x="152" y="128"/>
                      <a:pt x="152" y="128"/>
                      <a:pt x="152" y="128"/>
                    </a:cubicBezTo>
                    <a:cubicBezTo>
                      <a:pt x="151" y="128"/>
                      <a:pt x="151" y="128"/>
                      <a:pt x="151" y="128"/>
                    </a:cubicBezTo>
                    <a:cubicBezTo>
                      <a:pt x="151" y="128"/>
                      <a:pt x="151" y="128"/>
                      <a:pt x="151" y="128"/>
                    </a:cubicBezTo>
                    <a:cubicBezTo>
                      <a:pt x="151" y="128"/>
                      <a:pt x="151" y="128"/>
                      <a:pt x="151" y="128"/>
                    </a:cubicBezTo>
                    <a:cubicBezTo>
                      <a:pt x="151" y="128"/>
                      <a:pt x="151" y="128"/>
                      <a:pt x="151" y="128"/>
                    </a:cubicBezTo>
                    <a:cubicBezTo>
                      <a:pt x="151" y="128"/>
                      <a:pt x="151" y="128"/>
                      <a:pt x="151" y="128"/>
                    </a:cubicBezTo>
                    <a:cubicBezTo>
                      <a:pt x="150" y="129"/>
                      <a:pt x="150" y="129"/>
                      <a:pt x="150" y="129"/>
                    </a:cubicBezTo>
                    <a:cubicBezTo>
                      <a:pt x="149" y="129"/>
                      <a:pt x="149" y="129"/>
                      <a:pt x="149" y="129"/>
                    </a:cubicBezTo>
                    <a:cubicBezTo>
                      <a:pt x="149" y="129"/>
                      <a:pt x="149" y="129"/>
                      <a:pt x="149" y="129"/>
                    </a:cubicBezTo>
                    <a:cubicBezTo>
                      <a:pt x="148" y="129"/>
                      <a:pt x="148" y="129"/>
                      <a:pt x="148" y="129"/>
                    </a:cubicBezTo>
                    <a:cubicBezTo>
                      <a:pt x="148" y="129"/>
                      <a:pt x="148" y="129"/>
                      <a:pt x="148" y="129"/>
                    </a:cubicBezTo>
                    <a:cubicBezTo>
                      <a:pt x="147" y="129"/>
                      <a:pt x="147" y="129"/>
                      <a:pt x="147" y="129"/>
                    </a:cubicBezTo>
                    <a:cubicBezTo>
                      <a:pt x="148" y="130"/>
                      <a:pt x="148" y="130"/>
                      <a:pt x="148" y="130"/>
                    </a:cubicBezTo>
                    <a:cubicBezTo>
                      <a:pt x="147" y="130"/>
                      <a:pt x="147" y="130"/>
                      <a:pt x="147" y="130"/>
                    </a:cubicBezTo>
                    <a:cubicBezTo>
                      <a:pt x="146" y="130"/>
                      <a:pt x="146" y="130"/>
                      <a:pt x="146" y="130"/>
                    </a:cubicBezTo>
                    <a:cubicBezTo>
                      <a:pt x="146" y="130"/>
                      <a:pt x="146" y="130"/>
                      <a:pt x="146" y="130"/>
                    </a:cubicBezTo>
                    <a:cubicBezTo>
                      <a:pt x="146" y="130"/>
                      <a:pt x="146" y="130"/>
                      <a:pt x="146" y="130"/>
                    </a:cubicBezTo>
                    <a:cubicBezTo>
                      <a:pt x="145" y="130"/>
                      <a:pt x="145" y="130"/>
                      <a:pt x="145" y="130"/>
                    </a:cubicBezTo>
                    <a:cubicBezTo>
                      <a:pt x="145" y="131"/>
                      <a:pt x="145" y="131"/>
                      <a:pt x="145" y="131"/>
                    </a:cubicBezTo>
                    <a:cubicBezTo>
                      <a:pt x="145" y="131"/>
                      <a:pt x="145" y="131"/>
                      <a:pt x="145" y="131"/>
                    </a:cubicBezTo>
                    <a:cubicBezTo>
                      <a:pt x="145" y="131"/>
                      <a:pt x="145" y="131"/>
                      <a:pt x="145" y="131"/>
                    </a:cubicBezTo>
                    <a:cubicBezTo>
                      <a:pt x="145" y="131"/>
                      <a:pt x="145" y="131"/>
                      <a:pt x="145" y="131"/>
                    </a:cubicBezTo>
                    <a:cubicBezTo>
                      <a:pt x="145" y="130"/>
                      <a:pt x="145" y="130"/>
                      <a:pt x="145" y="130"/>
                    </a:cubicBezTo>
                    <a:cubicBezTo>
                      <a:pt x="145" y="130"/>
                      <a:pt x="145" y="130"/>
                      <a:pt x="145" y="130"/>
                    </a:cubicBezTo>
                    <a:cubicBezTo>
                      <a:pt x="145" y="130"/>
                      <a:pt x="145" y="130"/>
                      <a:pt x="145" y="130"/>
                    </a:cubicBezTo>
                    <a:cubicBezTo>
                      <a:pt x="144" y="130"/>
                      <a:pt x="144" y="130"/>
                      <a:pt x="144" y="130"/>
                    </a:cubicBezTo>
                    <a:cubicBezTo>
                      <a:pt x="144" y="130"/>
                      <a:pt x="144" y="130"/>
                      <a:pt x="144" y="130"/>
                    </a:cubicBezTo>
                    <a:cubicBezTo>
                      <a:pt x="144" y="130"/>
                      <a:pt x="144" y="130"/>
                      <a:pt x="144" y="130"/>
                    </a:cubicBezTo>
                    <a:cubicBezTo>
                      <a:pt x="144" y="130"/>
                      <a:pt x="144" y="130"/>
                      <a:pt x="144" y="130"/>
                    </a:cubicBezTo>
                    <a:cubicBezTo>
                      <a:pt x="144" y="130"/>
                      <a:pt x="144" y="130"/>
                      <a:pt x="144" y="130"/>
                    </a:cubicBezTo>
                    <a:cubicBezTo>
                      <a:pt x="144" y="131"/>
                      <a:pt x="144" y="131"/>
                      <a:pt x="144" y="131"/>
                    </a:cubicBezTo>
                    <a:cubicBezTo>
                      <a:pt x="144" y="131"/>
                      <a:pt x="144" y="131"/>
                      <a:pt x="144" y="131"/>
                    </a:cubicBezTo>
                    <a:cubicBezTo>
                      <a:pt x="143" y="131"/>
                      <a:pt x="143" y="131"/>
                      <a:pt x="143" y="131"/>
                    </a:cubicBezTo>
                    <a:cubicBezTo>
                      <a:pt x="144" y="132"/>
                      <a:pt x="144" y="132"/>
                      <a:pt x="144" y="132"/>
                    </a:cubicBezTo>
                    <a:cubicBezTo>
                      <a:pt x="144" y="132"/>
                      <a:pt x="144" y="132"/>
                      <a:pt x="144" y="132"/>
                    </a:cubicBezTo>
                    <a:cubicBezTo>
                      <a:pt x="144" y="133"/>
                      <a:pt x="144" y="133"/>
                      <a:pt x="144" y="133"/>
                    </a:cubicBezTo>
                    <a:cubicBezTo>
                      <a:pt x="144" y="133"/>
                      <a:pt x="144" y="133"/>
                      <a:pt x="144" y="133"/>
                    </a:cubicBezTo>
                    <a:cubicBezTo>
                      <a:pt x="145" y="133"/>
                      <a:pt x="145" y="133"/>
                      <a:pt x="145" y="133"/>
                    </a:cubicBezTo>
                    <a:cubicBezTo>
                      <a:pt x="145" y="133"/>
                      <a:pt x="145" y="133"/>
                      <a:pt x="145" y="133"/>
                    </a:cubicBezTo>
                    <a:cubicBezTo>
                      <a:pt x="144" y="134"/>
                      <a:pt x="144" y="134"/>
                      <a:pt x="144" y="134"/>
                    </a:cubicBezTo>
                    <a:cubicBezTo>
                      <a:pt x="144" y="134"/>
                      <a:pt x="144" y="134"/>
                      <a:pt x="144" y="134"/>
                    </a:cubicBezTo>
                    <a:cubicBezTo>
                      <a:pt x="144" y="134"/>
                      <a:pt x="144" y="134"/>
                      <a:pt x="144" y="134"/>
                    </a:cubicBezTo>
                    <a:cubicBezTo>
                      <a:pt x="143" y="133"/>
                      <a:pt x="143" y="133"/>
                      <a:pt x="143" y="133"/>
                    </a:cubicBezTo>
                    <a:cubicBezTo>
                      <a:pt x="143" y="134"/>
                      <a:pt x="143" y="134"/>
                      <a:pt x="143" y="134"/>
                    </a:cubicBezTo>
                    <a:cubicBezTo>
                      <a:pt x="143" y="134"/>
                      <a:pt x="143" y="134"/>
                      <a:pt x="143" y="134"/>
                    </a:cubicBezTo>
                    <a:cubicBezTo>
                      <a:pt x="143" y="133"/>
                      <a:pt x="143" y="133"/>
                      <a:pt x="143" y="133"/>
                    </a:cubicBezTo>
                    <a:cubicBezTo>
                      <a:pt x="143" y="133"/>
                      <a:pt x="143" y="133"/>
                      <a:pt x="143" y="133"/>
                    </a:cubicBezTo>
                    <a:cubicBezTo>
                      <a:pt x="142" y="133"/>
                      <a:pt x="142" y="133"/>
                      <a:pt x="142" y="133"/>
                    </a:cubicBezTo>
                    <a:cubicBezTo>
                      <a:pt x="142" y="132"/>
                      <a:pt x="142" y="132"/>
                      <a:pt x="142" y="132"/>
                    </a:cubicBezTo>
                    <a:cubicBezTo>
                      <a:pt x="142" y="131"/>
                      <a:pt x="142" y="131"/>
                      <a:pt x="142" y="131"/>
                    </a:cubicBezTo>
                    <a:cubicBezTo>
                      <a:pt x="142" y="131"/>
                      <a:pt x="142" y="131"/>
                      <a:pt x="142" y="131"/>
                    </a:cubicBezTo>
                    <a:cubicBezTo>
                      <a:pt x="142" y="130"/>
                      <a:pt x="142" y="130"/>
                      <a:pt x="142" y="130"/>
                    </a:cubicBezTo>
                    <a:cubicBezTo>
                      <a:pt x="143" y="130"/>
                      <a:pt x="143" y="130"/>
                      <a:pt x="143" y="130"/>
                    </a:cubicBezTo>
                    <a:cubicBezTo>
                      <a:pt x="143" y="130"/>
                      <a:pt x="143" y="130"/>
                      <a:pt x="143" y="130"/>
                    </a:cubicBezTo>
                    <a:cubicBezTo>
                      <a:pt x="142" y="130"/>
                      <a:pt x="142" y="130"/>
                      <a:pt x="142" y="130"/>
                    </a:cubicBezTo>
                    <a:cubicBezTo>
                      <a:pt x="142" y="130"/>
                      <a:pt x="142" y="130"/>
                      <a:pt x="142" y="130"/>
                    </a:cubicBezTo>
                    <a:cubicBezTo>
                      <a:pt x="141" y="130"/>
                      <a:pt x="141" y="130"/>
                      <a:pt x="141" y="130"/>
                    </a:cubicBezTo>
                    <a:cubicBezTo>
                      <a:pt x="141" y="130"/>
                      <a:pt x="141" y="130"/>
                      <a:pt x="141" y="130"/>
                    </a:cubicBezTo>
                    <a:cubicBezTo>
                      <a:pt x="141" y="130"/>
                      <a:pt x="141" y="130"/>
                      <a:pt x="141" y="130"/>
                    </a:cubicBezTo>
                    <a:cubicBezTo>
                      <a:pt x="140" y="130"/>
                      <a:pt x="140" y="130"/>
                      <a:pt x="140" y="130"/>
                    </a:cubicBezTo>
                    <a:cubicBezTo>
                      <a:pt x="140" y="130"/>
                      <a:pt x="140" y="130"/>
                      <a:pt x="140" y="130"/>
                    </a:cubicBezTo>
                    <a:cubicBezTo>
                      <a:pt x="139" y="130"/>
                      <a:pt x="139" y="130"/>
                      <a:pt x="139" y="130"/>
                    </a:cubicBezTo>
                    <a:cubicBezTo>
                      <a:pt x="139" y="129"/>
                      <a:pt x="139" y="129"/>
                      <a:pt x="139" y="129"/>
                    </a:cubicBezTo>
                    <a:cubicBezTo>
                      <a:pt x="139" y="129"/>
                      <a:pt x="139" y="129"/>
                      <a:pt x="139" y="129"/>
                    </a:cubicBezTo>
                    <a:cubicBezTo>
                      <a:pt x="138" y="129"/>
                      <a:pt x="138" y="129"/>
                      <a:pt x="138" y="129"/>
                    </a:cubicBezTo>
                    <a:cubicBezTo>
                      <a:pt x="138" y="130"/>
                      <a:pt x="138" y="130"/>
                      <a:pt x="138" y="130"/>
                    </a:cubicBezTo>
                    <a:cubicBezTo>
                      <a:pt x="138" y="130"/>
                      <a:pt x="138" y="130"/>
                      <a:pt x="138" y="130"/>
                    </a:cubicBezTo>
                    <a:cubicBezTo>
                      <a:pt x="138" y="130"/>
                      <a:pt x="138" y="130"/>
                      <a:pt x="138" y="130"/>
                    </a:cubicBezTo>
                    <a:cubicBezTo>
                      <a:pt x="137" y="130"/>
                      <a:pt x="137" y="130"/>
                      <a:pt x="137" y="130"/>
                    </a:cubicBezTo>
                    <a:cubicBezTo>
                      <a:pt x="137" y="130"/>
                      <a:pt x="137" y="130"/>
                      <a:pt x="137" y="130"/>
                    </a:cubicBezTo>
                    <a:cubicBezTo>
                      <a:pt x="137" y="130"/>
                      <a:pt x="137" y="130"/>
                      <a:pt x="137" y="130"/>
                    </a:cubicBezTo>
                    <a:cubicBezTo>
                      <a:pt x="137" y="130"/>
                      <a:pt x="137" y="130"/>
                      <a:pt x="137" y="130"/>
                    </a:cubicBezTo>
                    <a:cubicBezTo>
                      <a:pt x="137" y="130"/>
                      <a:pt x="137" y="130"/>
                      <a:pt x="137" y="130"/>
                    </a:cubicBezTo>
                    <a:cubicBezTo>
                      <a:pt x="134" y="130"/>
                      <a:pt x="134" y="130"/>
                      <a:pt x="134" y="130"/>
                    </a:cubicBezTo>
                    <a:cubicBezTo>
                      <a:pt x="128" y="127"/>
                      <a:pt x="128" y="127"/>
                      <a:pt x="128" y="127"/>
                    </a:cubicBezTo>
                    <a:cubicBezTo>
                      <a:pt x="118" y="133"/>
                      <a:pt x="118" y="133"/>
                      <a:pt x="118" y="133"/>
                    </a:cubicBezTo>
                    <a:cubicBezTo>
                      <a:pt x="110" y="130"/>
                      <a:pt x="110" y="130"/>
                      <a:pt x="110" y="130"/>
                    </a:cubicBezTo>
                    <a:cubicBezTo>
                      <a:pt x="93" y="118"/>
                      <a:pt x="93" y="118"/>
                      <a:pt x="93" y="118"/>
                    </a:cubicBezTo>
                    <a:cubicBezTo>
                      <a:pt x="57" y="114"/>
                      <a:pt x="57" y="114"/>
                      <a:pt x="57" y="114"/>
                    </a:cubicBezTo>
                    <a:cubicBezTo>
                      <a:pt x="37" y="96"/>
                      <a:pt x="37" y="96"/>
                      <a:pt x="37" y="96"/>
                    </a:cubicBezTo>
                    <a:cubicBezTo>
                      <a:pt x="0" y="80"/>
                      <a:pt x="0" y="80"/>
                      <a:pt x="0" y="80"/>
                    </a:cubicBezTo>
                    <a:cubicBezTo>
                      <a:pt x="3" y="49"/>
                      <a:pt x="3" y="49"/>
                      <a:pt x="3" y="49"/>
                    </a:cubicBezTo>
                    <a:cubicBezTo>
                      <a:pt x="28" y="36"/>
                      <a:pt x="28" y="36"/>
                      <a:pt x="28" y="36"/>
                    </a:cubicBezTo>
                    <a:cubicBezTo>
                      <a:pt x="56" y="30"/>
                      <a:pt x="56" y="30"/>
                      <a:pt x="56" y="30"/>
                    </a:cubicBezTo>
                    <a:cubicBezTo>
                      <a:pt x="58" y="29"/>
                      <a:pt x="58" y="29"/>
                      <a:pt x="58" y="29"/>
                    </a:cubicBezTo>
                    <a:close/>
                    <a:moveTo>
                      <a:pt x="163" y="123"/>
                    </a:moveTo>
                    <a:cubicBezTo>
                      <a:pt x="163" y="123"/>
                      <a:pt x="163" y="123"/>
                      <a:pt x="163" y="123"/>
                    </a:cubicBezTo>
                    <a:cubicBezTo>
                      <a:pt x="163" y="123"/>
                      <a:pt x="163" y="123"/>
                      <a:pt x="163" y="123"/>
                    </a:cubicBezTo>
                    <a:cubicBezTo>
                      <a:pt x="163" y="123"/>
                      <a:pt x="163" y="123"/>
                      <a:pt x="163" y="123"/>
                    </a:cubicBezTo>
                    <a:cubicBezTo>
                      <a:pt x="163" y="123"/>
                      <a:pt x="163" y="123"/>
                      <a:pt x="163" y="123"/>
                    </a:cubicBezTo>
                    <a:cubicBezTo>
                      <a:pt x="163" y="123"/>
                      <a:pt x="163" y="123"/>
                      <a:pt x="163" y="123"/>
                    </a:cubicBezTo>
                    <a:close/>
                    <a:moveTo>
                      <a:pt x="169" y="115"/>
                    </a:moveTo>
                    <a:cubicBezTo>
                      <a:pt x="169" y="116"/>
                      <a:pt x="169" y="116"/>
                      <a:pt x="169" y="116"/>
                    </a:cubicBezTo>
                    <a:cubicBezTo>
                      <a:pt x="169" y="116"/>
                      <a:pt x="169" y="116"/>
                      <a:pt x="169" y="116"/>
                    </a:cubicBezTo>
                    <a:cubicBezTo>
                      <a:pt x="169" y="116"/>
                      <a:pt x="169" y="116"/>
                      <a:pt x="169" y="116"/>
                    </a:cubicBezTo>
                    <a:cubicBezTo>
                      <a:pt x="169" y="115"/>
                      <a:pt x="169" y="115"/>
                      <a:pt x="169" y="115"/>
                    </a:cubicBezTo>
                    <a:cubicBezTo>
                      <a:pt x="169" y="115"/>
                      <a:pt x="169" y="115"/>
                      <a:pt x="169" y="115"/>
                    </a:cubicBezTo>
                    <a:close/>
                    <a:moveTo>
                      <a:pt x="173" y="99"/>
                    </a:moveTo>
                    <a:cubicBezTo>
                      <a:pt x="173" y="99"/>
                      <a:pt x="173" y="99"/>
                      <a:pt x="173" y="99"/>
                    </a:cubicBezTo>
                    <a:cubicBezTo>
                      <a:pt x="174" y="99"/>
                      <a:pt x="174" y="99"/>
                      <a:pt x="174" y="99"/>
                    </a:cubicBezTo>
                    <a:cubicBezTo>
                      <a:pt x="174" y="99"/>
                      <a:pt x="174" y="99"/>
                      <a:pt x="174" y="99"/>
                    </a:cubicBezTo>
                    <a:cubicBezTo>
                      <a:pt x="174" y="99"/>
                      <a:pt x="174" y="99"/>
                      <a:pt x="174" y="99"/>
                    </a:cubicBezTo>
                    <a:cubicBezTo>
                      <a:pt x="174" y="99"/>
                      <a:pt x="174" y="99"/>
                      <a:pt x="174" y="99"/>
                    </a:cubicBezTo>
                    <a:cubicBezTo>
                      <a:pt x="174" y="99"/>
                      <a:pt x="174" y="99"/>
                      <a:pt x="174" y="99"/>
                    </a:cubicBezTo>
                    <a:cubicBezTo>
                      <a:pt x="173" y="99"/>
                      <a:pt x="173" y="99"/>
                      <a:pt x="173" y="99"/>
                    </a:cubicBezTo>
                    <a:close/>
                    <a:moveTo>
                      <a:pt x="170" y="93"/>
                    </a:moveTo>
                    <a:cubicBezTo>
                      <a:pt x="170" y="93"/>
                      <a:pt x="170" y="93"/>
                      <a:pt x="170" y="93"/>
                    </a:cubicBezTo>
                    <a:cubicBezTo>
                      <a:pt x="170" y="93"/>
                      <a:pt x="170" y="93"/>
                      <a:pt x="170" y="93"/>
                    </a:cubicBezTo>
                    <a:cubicBezTo>
                      <a:pt x="171" y="93"/>
                      <a:pt x="171" y="93"/>
                      <a:pt x="171" y="93"/>
                    </a:cubicBezTo>
                    <a:cubicBezTo>
                      <a:pt x="172" y="94"/>
                      <a:pt x="172" y="94"/>
                      <a:pt x="172" y="94"/>
                    </a:cubicBezTo>
                    <a:cubicBezTo>
                      <a:pt x="172" y="93"/>
                      <a:pt x="172" y="93"/>
                      <a:pt x="172" y="93"/>
                    </a:cubicBezTo>
                    <a:cubicBezTo>
                      <a:pt x="171" y="93"/>
                      <a:pt x="171" y="93"/>
                      <a:pt x="171" y="93"/>
                    </a:cubicBezTo>
                    <a:cubicBezTo>
                      <a:pt x="171" y="93"/>
                      <a:pt x="171" y="93"/>
                      <a:pt x="171" y="93"/>
                    </a:cubicBezTo>
                    <a:cubicBezTo>
                      <a:pt x="170" y="93"/>
                      <a:pt x="170" y="93"/>
                      <a:pt x="170" y="93"/>
                    </a:cubicBezTo>
                    <a:close/>
                    <a:moveTo>
                      <a:pt x="174" y="128"/>
                    </a:moveTo>
                    <a:cubicBezTo>
                      <a:pt x="174" y="128"/>
                      <a:pt x="174" y="128"/>
                      <a:pt x="174" y="128"/>
                    </a:cubicBezTo>
                    <a:cubicBezTo>
                      <a:pt x="175" y="128"/>
                      <a:pt x="175" y="128"/>
                      <a:pt x="175" y="128"/>
                    </a:cubicBezTo>
                    <a:cubicBezTo>
                      <a:pt x="174" y="128"/>
                      <a:pt x="174" y="128"/>
                      <a:pt x="174" y="128"/>
                    </a:cubicBezTo>
                    <a:cubicBezTo>
                      <a:pt x="175" y="127"/>
                      <a:pt x="175" y="127"/>
                      <a:pt x="175" y="127"/>
                    </a:cubicBezTo>
                    <a:cubicBezTo>
                      <a:pt x="174" y="126"/>
                      <a:pt x="174" y="126"/>
                      <a:pt x="174" y="126"/>
                    </a:cubicBezTo>
                    <a:cubicBezTo>
                      <a:pt x="175" y="125"/>
                      <a:pt x="175" y="125"/>
                      <a:pt x="175" y="125"/>
                    </a:cubicBezTo>
                    <a:cubicBezTo>
                      <a:pt x="176" y="124"/>
                      <a:pt x="176" y="124"/>
                      <a:pt x="176" y="124"/>
                    </a:cubicBezTo>
                    <a:cubicBezTo>
                      <a:pt x="176" y="124"/>
                      <a:pt x="176" y="124"/>
                      <a:pt x="176" y="124"/>
                    </a:cubicBezTo>
                    <a:cubicBezTo>
                      <a:pt x="176" y="123"/>
                      <a:pt x="176" y="123"/>
                      <a:pt x="176" y="123"/>
                    </a:cubicBezTo>
                    <a:cubicBezTo>
                      <a:pt x="175" y="123"/>
                      <a:pt x="175" y="123"/>
                      <a:pt x="175" y="123"/>
                    </a:cubicBezTo>
                    <a:cubicBezTo>
                      <a:pt x="176" y="122"/>
                      <a:pt x="176" y="122"/>
                      <a:pt x="176" y="122"/>
                    </a:cubicBezTo>
                    <a:cubicBezTo>
                      <a:pt x="176" y="121"/>
                      <a:pt x="176" y="121"/>
                      <a:pt x="176" y="121"/>
                    </a:cubicBezTo>
                    <a:cubicBezTo>
                      <a:pt x="176" y="121"/>
                      <a:pt x="176" y="121"/>
                      <a:pt x="176" y="121"/>
                    </a:cubicBezTo>
                    <a:cubicBezTo>
                      <a:pt x="176" y="120"/>
                      <a:pt x="176" y="120"/>
                      <a:pt x="176" y="120"/>
                    </a:cubicBezTo>
                    <a:cubicBezTo>
                      <a:pt x="176" y="118"/>
                      <a:pt x="176" y="118"/>
                      <a:pt x="176" y="118"/>
                    </a:cubicBezTo>
                    <a:cubicBezTo>
                      <a:pt x="176" y="118"/>
                      <a:pt x="176" y="118"/>
                      <a:pt x="176" y="118"/>
                    </a:cubicBezTo>
                    <a:cubicBezTo>
                      <a:pt x="176" y="118"/>
                      <a:pt x="176" y="118"/>
                      <a:pt x="176" y="118"/>
                    </a:cubicBezTo>
                    <a:cubicBezTo>
                      <a:pt x="176" y="117"/>
                      <a:pt x="176" y="117"/>
                      <a:pt x="176" y="117"/>
                    </a:cubicBezTo>
                    <a:cubicBezTo>
                      <a:pt x="176" y="117"/>
                      <a:pt x="176" y="117"/>
                      <a:pt x="176" y="117"/>
                    </a:cubicBezTo>
                    <a:cubicBezTo>
                      <a:pt x="176" y="117"/>
                      <a:pt x="176" y="117"/>
                      <a:pt x="176" y="117"/>
                    </a:cubicBezTo>
                    <a:cubicBezTo>
                      <a:pt x="175" y="116"/>
                      <a:pt x="175" y="116"/>
                      <a:pt x="175" y="116"/>
                    </a:cubicBezTo>
                    <a:cubicBezTo>
                      <a:pt x="175" y="116"/>
                      <a:pt x="175" y="116"/>
                      <a:pt x="175" y="116"/>
                    </a:cubicBezTo>
                    <a:cubicBezTo>
                      <a:pt x="174" y="116"/>
                      <a:pt x="174" y="116"/>
                      <a:pt x="174" y="116"/>
                    </a:cubicBezTo>
                    <a:cubicBezTo>
                      <a:pt x="174" y="116"/>
                      <a:pt x="174" y="116"/>
                      <a:pt x="174" y="116"/>
                    </a:cubicBezTo>
                    <a:cubicBezTo>
                      <a:pt x="174" y="117"/>
                      <a:pt x="174" y="117"/>
                      <a:pt x="174" y="117"/>
                    </a:cubicBezTo>
                    <a:cubicBezTo>
                      <a:pt x="173" y="117"/>
                      <a:pt x="173" y="117"/>
                      <a:pt x="173" y="117"/>
                    </a:cubicBezTo>
                    <a:cubicBezTo>
                      <a:pt x="173" y="118"/>
                      <a:pt x="173" y="118"/>
                      <a:pt x="173" y="118"/>
                    </a:cubicBezTo>
                    <a:cubicBezTo>
                      <a:pt x="173" y="119"/>
                      <a:pt x="173" y="119"/>
                      <a:pt x="173" y="119"/>
                    </a:cubicBezTo>
                    <a:cubicBezTo>
                      <a:pt x="173" y="119"/>
                      <a:pt x="173" y="119"/>
                      <a:pt x="173" y="119"/>
                    </a:cubicBezTo>
                    <a:cubicBezTo>
                      <a:pt x="172" y="119"/>
                      <a:pt x="172" y="119"/>
                      <a:pt x="172" y="119"/>
                    </a:cubicBezTo>
                    <a:cubicBezTo>
                      <a:pt x="172" y="120"/>
                      <a:pt x="172" y="120"/>
                      <a:pt x="172" y="120"/>
                    </a:cubicBezTo>
                    <a:cubicBezTo>
                      <a:pt x="171" y="122"/>
                      <a:pt x="171" y="122"/>
                      <a:pt x="171" y="122"/>
                    </a:cubicBezTo>
                    <a:cubicBezTo>
                      <a:pt x="171" y="122"/>
                      <a:pt x="171" y="122"/>
                      <a:pt x="171" y="122"/>
                    </a:cubicBezTo>
                    <a:cubicBezTo>
                      <a:pt x="171" y="122"/>
                      <a:pt x="171" y="122"/>
                      <a:pt x="171" y="122"/>
                    </a:cubicBezTo>
                    <a:cubicBezTo>
                      <a:pt x="171" y="123"/>
                      <a:pt x="171" y="123"/>
                      <a:pt x="171" y="123"/>
                    </a:cubicBezTo>
                    <a:cubicBezTo>
                      <a:pt x="172" y="124"/>
                      <a:pt x="172" y="124"/>
                      <a:pt x="172" y="124"/>
                    </a:cubicBezTo>
                    <a:cubicBezTo>
                      <a:pt x="172" y="124"/>
                      <a:pt x="172" y="124"/>
                      <a:pt x="172" y="124"/>
                    </a:cubicBezTo>
                    <a:cubicBezTo>
                      <a:pt x="172" y="125"/>
                      <a:pt x="172" y="125"/>
                      <a:pt x="172" y="125"/>
                    </a:cubicBezTo>
                    <a:cubicBezTo>
                      <a:pt x="172" y="125"/>
                      <a:pt x="172" y="125"/>
                      <a:pt x="172" y="125"/>
                    </a:cubicBezTo>
                    <a:cubicBezTo>
                      <a:pt x="172" y="125"/>
                      <a:pt x="172" y="125"/>
                      <a:pt x="172" y="125"/>
                    </a:cubicBezTo>
                    <a:cubicBezTo>
                      <a:pt x="172" y="126"/>
                      <a:pt x="172" y="126"/>
                      <a:pt x="172" y="126"/>
                    </a:cubicBezTo>
                    <a:cubicBezTo>
                      <a:pt x="172" y="126"/>
                      <a:pt x="172" y="126"/>
                      <a:pt x="172" y="126"/>
                    </a:cubicBezTo>
                    <a:cubicBezTo>
                      <a:pt x="172" y="126"/>
                      <a:pt x="172" y="126"/>
                      <a:pt x="172" y="126"/>
                    </a:cubicBezTo>
                    <a:cubicBezTo>
                      <a:pt x="173" y="126"/>
                      <a:pt x="173" y="126"/>
                      <a:pt x="173" y="126"/>
                    </a:cubicBezTo>
                    <a:cubicBezTo>
                      <a:pt x="174" y="127"/>
                      <a:pt x="174" y="127"/>
                      <a:pt x="174" y="127"/>
                    </a:cubicBezTo>
                    <a:cubicBezTo>
                      <a:pt x="174" y="128"/>
                      <a:pt x="174" y="128"/>
                      <a:pt x="174" y="128"/>
                    </a:cubicBezTo>
                    <a:cubicBezTo>
                      <a:pt x="174" y="128"/>
                      <a:pt x="174" y="128"/>
                      <a:pt x="174" y="128"/>
                    </a:cubicBezTo>
                    <a:close/>
                    <a:moveTo>
                      <a:pt x="144" y="131"/>
                    </a:moveTo>
                    <a:cubicBezTo>
                      <a:pt x="144" y="132"/>
                      <a:pt x="144" y="132"/>
                      <a:pt x="144" y="132"/>
                    </a:cubicBezTo>
                    <a:cubicBezTo>
                      <a:pt x="145" y="132"/>
                      <a:pt x="145" y="132"/>
                      <a:pt x="145" y="132"/>
                    </a:cubicBezTo>
                    <a:cubicBezTo>
                      <a:pt x="145" y="132"/>
                      <a:pt x="145" y="132"/>
                      <a:pt x="145" y="132"/>
                    </a:cubicBezTo>
                    <a:cubicBezTo>
                      <a:pt x="145" y="132"/>
                      <a:pt x="145" y="132"/>
                      <a:pt x="145" y="132"/>
                    </a:cubicBezTo>
                    <a:cubicBezTo>
                      <a:pt x="145" y="131"/>
                      <a:pt x="145" y="131"/>
                      <a:pt x="145" y="131"/>
                    </a:cubicBezTo>
                    <a:cubicBezTo>
                      <a:pt x="144" y="131"/>
                      <a:pt x="144" y="131"/>
                      <a:pt x="144" y="131"/>
                    </a:cubicBezTo>
                    <a:close/>
                    <a:moveTo>
                      <a:pt x="144" y="134"/>
                    </a:moveTo>
                    <a:cubicBezTo>
                      <a:pt x="144" y="135"/>
                      <a:pt x="144" y="135"/>
                      <a:pt x="144" y="135"/>
                    </a:cubicBezTo>
                    <a:cubicBezTo>
                      <a:pt x="143" y="134"/>
                      <a:pt x="143" y="134"/>
                      <a:pt x="143" y="134"/>
                    </a:cubicBezTo>
                    <a:cubicBezTo>
                      <a:pt x="143" y="135"/>
                      <a:pt x="143" y="135"/>
                      <a:pt x="143" y="135"/>
                    </a:cubicBezTo>
                    <a:cubicBezTo>
                      <a:pt x="142" y="135"/>
                      <a:pt x="142" y="135"/>
                      <a:pt x="142" y="135"/>
                    </a:cubicBezTo>
                    <a:cubicBezTo>
                      <a:pt x="142" y="135"/>
                      <a:pt x="142" y="135"/>
                      <a:pt x="142" y="135"/>
                    </a:cubicBezTo>
                    <a:cubicBezTo>
                      <a:pt x="141" y="135"/>
                      <a:pt x="141" y="135"/>
                      <a:pt x="141" y="135"/>
                    </a:cubicBezTo>
                    <a:cubicBezTo>
                      <a:pt x="141" y="136"/>
                      <a:pt x="141" y="136"/>
                      <a:pt x="141" y="136"/>
                    </a:cubicBezTo>
                    <a:cubicBezTo>
                      <a:pt x="140" y="136"/>
                      <a:pt x="140" y="136"/>
                      <a:pt x="140" y="136"/>
                    </a:cubicBezTo>
                    <a:cubicBezTo>
                      <a:pt x="140" y="137"/>
                      <a:pt x="140" y="137"/>
                      <a:pt x="140" y="137"/>
                    </a:cubicBezTo>
                    <a:cubicBezTo>
                      <a:pt x="140" y="137"/>
                      <a:pt x="140" y="137"/>
                      <a:pt x="140" y="137"/>
                    </a:cubicBezTo>
                    <a:cubicBezTo>
                      <a:pt x="140" y="139"/>
                      <a:pt x="140" y="139"/>
                      <a:pt x="140" y="139"/>
                    </a:cubicBezTo>
                    <a:cubicBezTo>
                      <a:pt x="140" y="139"/>
                      <a:pt x="140" y="139"/>
                      <a:pt x="140" y="139"/>
                    </a:cubicBezTo>
                    <a:cubicBezTo>
                      <a:pt x="140" y="139"/>
                      <a:pt x="140" y="139"/>
                      <a:pt x="140" y="139"/>
                    </a:cubicBezTo>
                    <a:cubicBezTo>
                      <a:pt x="141" y="140"/>
                      <a:pt x="141" y="140"/>
                      <a:pt x="141" y="140"/>
                    </a:cubicBezTo>
                    <a:cubicBezTo>
                      <a:pt x="141" y="140"/>
                      <a:pt x="141" y="140"/>
                      <a:pt x="141" y="140"/>
                    </a:cubicBezTo>
                    <a:cubicBezTo>
                      <a:pt x="142" y="140"/>
                      <a:pt x="142" y="140"/>
                      <a:pt x="142" y="140"/>
                    </a:cubicBezTo>
                    <a:cubicBezTo>
                      <a:pt x="142" y="140"/>
                      <a:pt x="142" y="140"/>
                      <a:pt x="142" y="140"/>
                    </a:cubicBezTo>
                    <a:cubicBezTo>
                      <a:pt x="143" y="141"/>
                      <a:pt x="143" y="141"/>
                      <a:pt x="143" y="141"/>
                    </a:cubicBezTo>
                    <a:cubicBezTo>
                      <a:pt x="143" y="140"/>
                      <a:pt x="143" y="140"/>
                      <a:pt x="143" y="140"/>
                    </a:cubicBezTo>
                    <a:cubicBezTo>
                      <a:pt x="143" y="140"/>
                      <a:pt x="143" y="140"/>
                      <a:pt x="143" y="140"/>
                    </a:cubicBezTo>
                    <a:cubicBezTo>
                      <a:pt x="144" y="140"/>
                      <a:pt x="144" y="140"/>
                      <a:pt x="144" y="140"/>
                    </a:cubicBezTo>
                    <a:cubicBezTo>
                      <a:pt x="144" y="140"/>
                      <a:pt x="144" y="140"/>
                      <a:pt x="144" y="140"/>
                    </a:cubicBezTo>
                    <a:cubicBezTo>
                      <a:pt x="144" y="139"/>
                      <a:pt x="144" y="139"/>
                      <a:pt x="144" y="139"/>
                    </a:cubicBezTo>
                    <a:cubicBezTo>
                      <a:pt x="144" y="139"/>
                      <a:pt x="144" y="139"/>
                      <a:pt x="144" y="139"/>
                    </a:cubicBezTo>
                    <a:cubicBezTo>
                      <a:pt x="145" y="139"/>
                      <a:pt x="145" y="139"/>
                      <a:pt x="145" y="139"/>
                    </a:cubicBezTo>
                    <a:cubicBezTo>
                      <a:pt x="145" y="139"/>
                      <a:pt x="145" y="139"/>
                      <a:pt x="145" y="139"/>
                    </a:cubicBezTo>
                    <a:cubicBezTo>
                      <a:pt x="145" y="138"/>
                      <a:pt x="145" y="138"/>
                      <a:pt x="145" y="138"/>
                    </a:cubicBezTo>
                    <a:cubicBezTo>
                      <a:pt x="146" y="137"/>
                      <a:pt x="146" y="137"/>
                      <a:pt x="146" y="137"/>
                    </a:cubicBezTo>
                    <a:cubicBezTo>
                      <a:pt x="146" y="137"/>
                      <a:pt x="146" y="137"/>
                      <a:pt x="146" y="137"/>
                    </a:cubicBezTo>
                    <a:cubicBezTo>
                      <a:pt x="146" y="136"/>
                      <a:pt x="146" y="136"/>
                      <a:pt x="146" y="136"/>
                    </a:cubicBezTo>
                    <a:cubicBezTo>
                      <a:pt x="147" y="136"/>
                      <a:pt x="147" y="136"/>
                      <a:pt x="147" y="136"/>
                    </a:cubicBezTo>
                    <a:cubicBezTo>
                      <a:pt x="146" y="135"/>
                      <a:pt x="146" y="135"/>
                      <a:pt x="146" y="135"/>
                    </a:cubicBezTo>
                    <a:cubicBezTo>
                      <a:pt x="146" y="135"/>
                      <a:pt x="146" y="135"/>
                      <a:pt x="146" y="135"/>
                    </a:cubicBezTo>
                    <a:cubicBezTo>
                      <a:pt x="145" y="134"/>
                      <a:pt x="145" y="134"/>
                      <a:pt x="145" y="134"/>
                    </a:cubicBezTo>
                    <a:cubicBezTo>
                      <a:pt x="145" y="135"/>
                      <a:pt x="145" y="135"/>
                      <a:pt x="145" y="135"/>
                    </a:cubicBezTo>
                    <a:cubicBezTo>
                      <a:pt x="145" y="135"/>
                      <a:pt x="144" y="134"/>
                      <a:pt x="144" y="134"/>
                    </a:cubicBezTo>
                    <a:close/>
                  </a:path>
                </a:pathLst>
              </a:custGeom>
              <a:solidFill>
                <a:schemeClr val="bg2">
                  <a:lumMod val="90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5714;p168">
                <a:extLst>
                  <a:ext uri="{FF2B5EF4-FFF2-40B4-BE49-F238E27FC236}">
                    <a16:creationId xmlns:a16="http://schemas.microsoft.com/office/drawing/2014/main" id="{77C8906D-0034-F044-BDCA-DBF1793D4949}"/>
                  </a:ext>
                </a:extLst>
              </p:cNvPr>
              <p:cNvSpPr/>
              <p:nvPr/>
            </p:nvSpPr>
            <p:spPr>
              <a:xfrm>
                <a:off x="3443288" y="1200150"/>
                <a:ext cx="266700" cy="325438"/>
              </a:xfrm>
              <a:custGeom>
                <a:avLst/>
                <a:gdLst/>
                <a:ahLst/>
                <a:cxnLst/>
                <a:rect l="l" t="t" r="r" b="b"/>
                <a:pathLst>
                  <a:path w="42" h="51" extrusionOk="0">
                    <a:moveTo>
                      <a:pt x="39" y="5"/>
                    </a:moveTo>
                    <a:cubicBezTo>
                      <a:pt x="39" y="5"/>
                      <a:pt x="39" y="4"/>
                      <a:pt x="39" y="4"/>
                    </a:cubicBezTo>
                    <a:cubicBezTo>
                      <a:pt x="40" y="4"/>
                      <a:pt x="40" y="4"/>
                      <a:pt x="40" y="4"/>
                    </a:cubicBezTo>
                    <a:cubicBezTo>
                      <a:pt x="40" y="4"/>
                      <a:pt x="40" y="4"/>
                      <a:pt x="40" y="4"/>
                    </a:cubicBezTo>
                    <a:cubicBezTo>
                      <a:pt x="40" y="3"/>
                      <a:pt x="40" y="3"/>
                      <a:pt x="40" y="3"/>
                    </a:cubicBezTo>
                    <a:cubicBezTo>
                      <a:pt x="41" y="3"/>
                      <a:pt x="41" y="3"/>
                      <a:pt x="41" y="3"/>
                    </a:cubicBezTo>
                    <a:cubicBezTo>
                      <a:pt x="42" y="3"/>
                      <a:pt x="42" y="3"/>
                      <a:pt x="42" y="3"/>
                    </a:cubicBezTo>
                    <a:cubicBezTo>
                      <a:pt x="42" y="3"/>
                      <a:pt x="42" y="3"/>
                      <a:pt x="42" y="3"/>
                    </a:cubicBezTo>
                    <a:cubicBezTo>
                      <a:pt x="42" y="3"/>
                      <a:pt x="42" y="3"/>
                      <a:pt x="42" y="3"/>
                    </a:cubicBezTo>
                    <a:cubicBezTo>
                      <a:pt x="41" y="4"/>
                      <a:pt x="41" y="4"/>
                      <a:pt x="41" y="4"/>
                    </a:cubicBezTo>
                    <a:cubicBezTo>
                      <a:pt x="40" y="4"/>
                      <a:pt x="40" y="4"/>
                      <a:pt x="40" y="4"/>
                    </a:cubicBezTo>
                    <a:cubicBezTo>
                      <a:pt x="40" y="5"/>
                      <a:pt x="40" y="5"/>
                      <a:pt x="40" y="5"/>
                    </a:cubicBezTo>
                    <a:cubicBezTo>
                      <a:pt x="39" y="5"/>
                      <a:pt x="39" y="5"/>
                      <a:pt x="39" y="5"/>
                    </a:cubicBezTo>
                    <a:cubicBezTo>
                      <a:pt x="39" y="5"/>
                      <a:pt x="39" y="5"/>
                      <a:pt x="39" y="5"/>
                    </a:cubicBezTo>
                    <a:cubicBezTo>
                      <a:pt x="39" y="5"/>
                      <a:pt x="39" y="5"/>
                      <a:pt x="39" y="5"/>
                    </a:cubicBezTo>
                    <a:close/>
                    <a:moveTo>
                      <a:pt x="31" y="5"/>
                    </a:moveTo>
                    <a:cubicBezTo>
                      <a:pt x="32" y="6"/>
                      <a:pt x="32" y="6"/>
                      <a:pt x="32" y="6"/>
                    </a:cubicBezTo>
                    <a:cubicBezTo>
                      <a:pt x="32" y="6"/>
                      <a:pt x="32" y="6"/>
                      <a:pt x="32" y="6"/>
                    </a:cubicBezTo>
                    <a:cubicBezTo>
                      <a:pt x="32" y="5"/>
                      <a:pt x="32" y="5"/>
                      <a:pt x="32" y="5"/>
                    </a:cubicBezTo>
                    <a:cubicBezTo>
                      <a:pt x="32" y="5"/>
                      <a:pt x="32" y="5"/>
                      <a:pt x="32" y="5"/>
                    </a:cubicBezTo>
                    <a:cubicBezTo>
                      <a:pt x="32" y="5"/>
                      <a:pt x="32" y="5"/>
                      <a:pt x="32" y="5"/>
                    </a:cubicBezTo>
                    <a:cubicBezTo>
                      <a:pt x="31" y="5"/>
                      <a:pt x="31" y="5"/>
                      <a:pt x="31" y="5"/>
                    </a:cubicBezTo>
                    <a:cubicBezTo>
                      <a:pt x="31" y="5"/>
                      <a:pt x="31" y="5"/>
                      <a:pt x="31" y="5"/>
                    </a:cubicBezTo>
                    <a:close/>
                    <a:moveTo>
                      <a:pt x="17" y="1"/>
                    </a:moveTo>
                    <a:cubicBezTo>
                      <a:pt x="18" y="1"/>
                      <a:pt x="18" y="1"/>
                      <a:pt x="18" y="1"/>
                    </a:cubicBezTo>
                    <a:cubicBezTo>
                      <a:pt x="19" y="2"/>
                      <a:pt x="19" y="2"/>
                      <a:pt x="19" y="2"/>
                    </a:cubicBezTo>
                    <a:cubicBezTo>
                      <a:pt x="19" y="1"/>
                      <a:pt x="19" y="1"/>
                      <a:pt x="19" y="1"/>
                    </a:cubicBezTo>
                    <a:cubicBezTo>
                      <a:pt x="19" y="1"/>
                      <a:pt x="19" y="1"/>
                      <a:pt x="19" y="1"/>
                    </a:cubicBezTo>
                    <a:cubicBezTo>
                      <a:pt x="19" y="1"/>
                      <a:pt x="19" y="1"/>
                      <a:pt x="19" y="1"/>
                    </a:cubicBezTo>
                    <a:cubicBezTo>
                      <a:pt x="18" y="1"/>
                      <a:pt x="18" y="1"/>
                      <a:pt x="18" y="1"/>
                    </a:cubicBezTo>
                    <a:cubicBezTo>
                      <a:pt x="18" y="0"/>
                      <a:pt x="18" y="0"/>
                      <a:pt x="18" y="0"/>
                    </a:cubicBezTo>
                    <a:cubicBezTo>
                      <a:pt x="17" y="0"/>
                      <a:pt x="17" y="0"/>
                      <a:pt x="17" y="0"/>
                    </a:cubicBezTo>
                    <a:cubicBezTo>
                      <a:pt x="17" y="0"/>
                      <a:pt x="17" y="0"/>
                      <a:pt x="17" y="0"/>
                    </a:cubicBezTo>
                    <a:cubicBezTo>
                      <a:pt x="17" y="1"/>
                      <a:pt x="17" y="1"/>
                      <a:pt x="17" y="1"/>
                    </a:cubicBezTo>
                    <a:close/>
                    <a:moveTo>
                      <a:pt x="14" y="6"/>
                    </a:moveTo>
                    <a:cubicBezTo>
                      <a:pt x="14" y="5"/>
                      <a:pt x="14" y="5"/>
                      <a:pt x="14" y="5"/>
                    </a:cubicBezTo>
                    <a:cubicBezTo>
                      <a:pt x="14" y="5"/>
                      <a:pt x="14" y="5"/>
                      <a:pt x="14" y="5"/>
                    </a:cubicBezTo>
                    <a:cubicBezTo>
                      <a:pt x="14" y="5"/>
                      <a:pt x="14" y="5"/>
                      <a:pt x="14" y="5"/>
                    </a:cubicBezTo>
                    <a:cubicBezTo>
                      <a:pt x="14" y="4"/>
                      <a:pt x="14" y="4"/>
                      <a:pt x="14" y="4"/>
                    </a:cubicBezTo>
                    <a:cubicBezTo>
                      <a:pt x="15" y="5"/>
                      <a:pt x="15" y="5"/>
                      <a:pt x="15" y="5"/>
                    </a:cubicBezTo>
                    <a:cubicBezTo>
                      <a:pt x="15" y="5"/>
                      <a:pt x="15" y="5"/>
                      <a:pt x="15" y="5"/>
                    </a:cubicBezTo>
                    <a:cubicBezTo>
                      <a:pt x="15" y="5"/>
                      <a:pt x="15" y="5"/>
                      <a:pt x="15" y="5"/>
                    </a:cubicBezTo>
                    <a:cubicBezTo>
                      <a:pt x="15" y="6"/>
                      <a:pt x="15" y="6"/>
                      <a:pt x="15" y="6"/>
                    </a:cubicBezTo>
                    <a:cubicBezTo>
                      <a:pt x="14" y="6"/>
                      <a:pt x="14" y="6"/>
                      <a:pt x="14" y="6"/>
                    </a:cubicBezTo>
                    <a:close/>
                    <a:moveTo>
                      <a:pt x="17" y="10"/>
                    </a:moveTo>
                    <a:cubicBezTo>
                      <a:pt x="17" y="10"/>
                      <a:pt x="17" y="10"/>
                      <a:pt x="17" y="10"/>
                    </a:cubicBezTo>
                    <a:cubicBezTo>
                      <a:pt x="18" y="10"/>
                      <a:pt x="18" y="10"/>
                      <a:pt x="18" y="10"/>
                    </a:cubicBezTo>
                    <a:cubicBezTo>
                      <a:pt x="18" y="10"/>
                      <a:pt x="18" y="10"/>
                      <a:pt x="18" y="10"/>
                    </a:cubicBezTo>
                    <a:cubicBezTo>
                      <a:pt x="19" y="9"/>
                      <a:pt x="19" y="9"/>
                      <a:pt x="19" y="9"/>
                    </a:cubicBezTo>
                    <a:cubicBezTo>
                      <a:pt x="20" y="9"/>
                      <a:pt x="20" y="9"/>
                      <a:pt x="20" y="9"/>
                    </a:cubicBezTo>
                    <a:cubicBezTo>
                      <a:pt x="21" y="9"/>
                      <a:pt x="21" y="9"/>
                      <a:pt x="21" y="9"/>
                    </a:cubicBezTo>
                    <a:cubicBezTo>
                      <a:pt x="21" y="9"/>
                      <a:pt x="21" y="9"/>
                      <a:pt x="21" y="9"/>
                    </a:cubicBezTo>
                    <a:cubicBezTo>
                      <a:pt x="21" y="9"/>
                      <a:pt x="21" y="9"/>
                      <a:pt x="21" y="9"/>
                    </a:cubicBezTo>
                    <a:cubicBezTo>
                      <a:pt x="21" y="10"/>
                      <a:pt x="21" y="10"/>
                      <a:pt x="21" y="10"/>
                    </a:cubicBezTo>
                    <a:cubicBezTo>
                      <a:pt x="21" y="10"/>
                      <a:pt x="21" y="10"/>
                      <a:pt x="21" y="10"/>
                    </a:cubicBezTo>
                    <a:cubicBezTo>
                      <a:pt x="21" y="10"/>
                      <a:pt x="21" y="10"/>
                      <a:pt x="21" y="10"/>
                    </a:cubicBezTo>
                    <a:cubicBezTo>
                      <a:pt x="21" y="10"/>
                      <a:pt x="21" y="10"/>
                      <a:pt x="21" y="10"/>
                    </a:cubicBezTo>
                    <a:cubicBezTo>
                      <a:pt x="20" y="10"/>
                      <a:pt x="20" y="10"/>
                      <a:pt x="20" y="10"/>
                    </a:cubicBezTo>
                    <a:cubicBezTo>
                      <a:pt x="19" y="10"/>
                      <a:pt x="19" y="10"/>
                      <a:pt x="19" y="10"/>
                    </a:cubicBezTo>
                    <a:cubicBezTo>
                      <a:pt x="19" y="10"/>
                      <a:pt x="19" y="10"/>
                      <a:pt x="19" y="10"/>
                    </a:cubicBezTo>
                    <a:cubicBezTo>
                      <a:pt x="19" y="10"/>
                      <a:pt x="19" y="10"/>
                      <a:pt x="19" y="10"/>
                    </a:cubicBezTo>
                    <a:cubicBezTo>
                      <a:pt x="19" y="10"/>
                      <a:pt x="19" y="10"/>
                      <a:pt x="19" y="10"/>
                    </a:cubicBezTo>
                    <a:cubicBezTo>
                      <a:pt x="20" y="11"/>
                      <a:pt x="20" y="11"/>
                      <a:pt x="20" y="11"/>
                    </a:cubicBezTo>
                    <a:cubicBezTo>
                      <a:pt x="20" y="11"/>
                      <a:pt x="20" y="11"/>
                      <a:pt x="20" y="11"/>
                    </a:cubicBezTo>
                    <a:cubicBezTo>
                      <a:pt x="20" y="11"/>
                      <a:pt x="20" y="11"/>
                      <a:pt x="20" y="11"/>
                    </a:cubicBezTo>
                    <a:cubicBezTo>
                      <a:pt x="20" y="11"/>
                      <a:pt x="20" y="11"/>
                      <a:pt x="20" y="11"/>
                    </a:cubicBezTo>
                    <a:cubicBezTo>
                      <a:pt x="19" y="11"/>
                      <a:pt x="19" y="11"/>
                      <a:pt x="19" y="11"/>
                    </a:cubicBezTo>
                    <a:cubicBezTo>
                      <a:pt x="19" y="11"/>
                      <a:pt x="19" y="11"/>
                      <a:pt x="19" y="11"/>
                    </a:cubicBezTo>
                    <a:cubicBezTo>
                      <a:pt x="19" y="11"/>
                      <a:pt x="19" y="11"/>
                      <a:pt x="19" y="11"/>
                    </a:cubicBezTo>
                    <a:cubicBezTo>
                      <a:pt x="18" y="11"/>
                      <a:pt x="18" y="11"/>
                      <a:pt x="18" y="11"/>
                    </a:cubicBezTo>
                    <a:cubicBezTo>
                      <a:pt x="17" y="11"/>
                      <a:pt x="17" y="11"/>
                      <a:pt x="17" y="11"/>
                    </a:cubicBezTo>
                    <a:cubicBezTo>
                      <a:pt x="17" y="11"/>
                      <a:pt x="17" y="11"/>
                      <a:pt x="17" y="11"/>
                    </a:cubicBezTo>
                    <a:cubicBezTo>
                      <a:pt x="17" y="11"/>
                      <a:pt x="17" y="11"/>
                      <a:pt x="17" y="11"/>
                    </a:cubicBezTo>
                    <a:cubicBezTo>
                      <a:pt x="17" y="11"/>
                      <a:pt x="17" y="11"/>
                      <a:pt x="17" y="11"/>
                    </a:cubicBezTo>
                    <a:cubicBezTo>
                      <a:pt x="18" y="12"/>
                      <a:pt x="18" y="12"/>
                      <a:pt x="18" y="12"/>
                    </a:cubicBezTo>
                    <a:cubicBezTo>
                      <a:pt x="19" y="12"/>
                      <a:pt x="19" y="12"/>
                      <a:pt x="19" y="12"/>
                    </a:cubicBezTo>
                    <a:cubicBezTo>
                      <a:pt x="19" y="12"/>
                      <a:pt x="19" y="12"/>
                      <a:pt x="19" y="12"/>
                    </a:cubicBezTo>
                    <a:cubicBezTo>
                      <a:pt x="19" y="12"/>
                      <a:pt x="19" y="12"/>
                      <a:pt x="19" y="12"/>
                    </a:cubicBezTo>
                    <a:cubicBezTo>
                      <a:pt x="20" y="13"/>
                      <a:pt x="20" y="13"/>
                      <a:pt x="20" y="13"/>
                    </a:cubicBezTo>
                    <a:cubicBezTo>
                      <a:pt x="20" y="13"/>
                      <a:pt x="20" y="13"/>
                      <a:pt x="20" y="13"/>
                    </a:cubicBezTo>
                    <a:cubicBezTo>
                      <a:pt x="20" y="13"/>
                      <a:pt x="20" y="13"/>
                      <a:pt x="20" y="13"/>
                    </a:cubicBezTo>
                    <a:cubicBezTo>
                      <a:pt x="21" y="13"/>
                      <a:pt x="21" y="13"/>
                      <a:pt x="21" y="13"/>
                    </a:cubicBezTo>
                    <a:cubicBezTo>
                      <a:pt x="21" y="13"/>
                      <a:pt x="21" y="13"/>
                      <a:pt x="21" y="13"/>
                    </a:cubicBezTo>
                    <a:cubicBezTo>
                      <a:pt x="22" y="13"/>
                      <a:pt x="22" y="13"/>
                      <a:pt x="22" y="13"/>
                    </a:cubicBezTo>
                    <a:cubicBezTo>
                      <a:pt x="23" y="13"/>
                      <a:pt x="23" y="13"/>
                      <a:pt x="23" y="13"/>
                    </a:cubicBezTo>
                    <a:cubicBezTo>
                      <a:pt x="23" y="13"/>
                      <a:pt x="23" y="13"/>
                      <a:pt x="23" y="13"/>
                    </a:cubicBezTo>
                    <a:cubicBezTo>
                      <a:pt x="23" y="13"/>
                      <a:pt x="23" y="13"/>
                      <a:pt x="23" y="13"/>
                    </a:cubicBezTo>
                    <a:cubicBezTo>
                      <a:pt x="23" y="13"/>
                      <a:pt x="23" y="13"/>
                      <a:pt x="23" y="13"/>
                    </a:cubicBezTo>
                    <a:cubicBezTo>
                      <a:pt x="24" y="14"/>
                      <a:pt x="24" y="14"/>
                      <a:pt x="24" y="14"/>
                    </a:cubicBezTo>
                    <a:cubicBezTo>
                      <a:pt x="24" y="14"/>
                      <a:pt x="24" y="14"/>
                      <a:pt x="24" y="14"/>
                    </a:cubicBezTo>
                    <a:cubicBezTo>
                      <a:pt x="25" y="14"/>
                      <a:pt x="25" y="14"/>
                      <a:pt x="25" y="14"/>
                    </a:cubicBezTo>
                    <a:cubicBezTo>
                      <a:pt x="26" y="14"/>
                      <a:pt x="26" y="14"/>
                      <a:pt x="26" y="14"/>
                    </a:cubicBezTo>
                    <a:cubicBezTo>
                      <a:pt x="26" y="14"/>
                      <a:pt x="26" y="14"/>
                      <a:pt x="26" y="14"/>
                    </a:cubicBezTo>
                    <a:cubicBezTo>
                      <a:pt x="26" y="14"/>
                      <a:pt x="26" y="14"/>
                      <a:pt x="26" y="14"/>
                    </a:cubicBezTo>
                    <a:cubicBezTo>
                      <a:pt x="26" y="13"/>
                      <a:pt x="26" y="13"/>
                      <a:pt x="26" y="13"/>
                    </a:cubicBezTo>
                    <a:cubicBezTo>
                      <a:pt x="26" y="13"/>
                      <a:pt x="26" y="13"/>
                      <a:pt x="26" y="13"/>
                    </a:cubicBezTo>
                    <a:cubicBezTo>
                      <a:pt x="26" y="12"/>
                      <a:pt x="26" y="12"/>
                      <a:pt x="26" y="12"/>
                    </a:cubicBezTo>
                    <a:cubicBezTo>
                      <a:pt x="27" y="12"/>
                      <a:pt x="27" y="12"/>
                      <a:pt x="27" y="12"/>
                    </a:cubicBezTo>
                    <a:cubicBezTo>
                      <a:pt x="27" y="13"/>
                      <a:pt x="27" y="13"/>
                      <a:pt x="27" y="13"/>
                    </a:cubicBezTo>
                    <a:cubicBezTo>
                      <a:pt x="28" y="13"/>
                      <a:pt x="28" y="13"/>
                      <a:pt x="28" y="13"/>
                    </a:cubicBezTo>
                    <a:cubicBezTo>
                      <a:pt x="28" y="13"/>
                      <a:pt x="28" y="13"/>
                      <a:pt x="28" y="13"/>
                    </a:cubicBezTo>
                    <a:cubicBezTo>
                      <a:pt x="29" y="13"/>
                      <a:pt x="29" y="13"/>
                      <a:pt x="29" y="13"/>
                    </a:cubicBezTo>
                    <a:cubicBezTo>
                      <a:pt x="29" y="12"/>
                      <a:pt x="29" y="12"/>
                      <a:pt x="29" y="12"/>
                    </a:cubicBezTo>
                    <a:cubicBezTo>
                      <a:pt x="29" y="12"/>
                      <a:pt x="29" y="12"/>
                      <a:pt x="29" y="12"/>
                    </a:cubicBezTo>
                    <a:cubicBezTo>
                      <a:pt x="29" y="11"/>
                      <a:pt x="29" y="11"/>
                      <a:pt x="29" y="11"/>
                    </a:cubicBezTo>
                    <a:cubicBezTo>
                      <a:pt x="29" y="11"/>
                      <a:pt x="29" y="11"/>
                      <a:pt x="29" y="11"/>
                    </a:cubicBezTo>
                    <a:cubicBezTo>
                      <a:pt x="29" y="10"/>
                      <a:pt x="29" y="10"/>
                      <a:pt x="29" y="10"/>
                    </a:cubicBezTo>
                    <a:cubicBezTo>
                      <a:pt x="30" y="9"/>
                      <a:pt x="30" y="9"/>
                      <a:pt x="30" y="9"/>
                    </a:cubicBezTo>
                    <a:cubicBezTo>
                      <a:pt x="30" y="9"/>
                      <a:pt x="30" y="9"/>
                      <a:pt x="30" y="9"/>
                    </a:cubicBezTo>
                    <a:cubicBezTo>
                      <a:pt x="31" y="8"/>
                      <a:pt x="31" y="8"/>
                      <a:pt x="31" y="8"/>
                    </a:cubicBezTo>
                    <a:cubicBezTo>
                      <a:pt x="31" y="8"/>
                      <a:pt x="31" y="8"/>
                      <a:pt x="31" y="8"/>
                    </a:cubicBezTo>
                    <a:cubicBezTo>
                      <a:pt x="31" y="7"/>
                      <a:pt x="31" y="7"/>
                      <a:pt x="31" y="7"/>
                    </a:cubicBezTo>
                    <a:cubicBezTo>
                      <a:pt x="31" y="7"/>
                      <a:pt x="31" y="7"/>
                      <a:pt x="31" y="7"/>
                    </a:cubicBezTo>
                    <a:cubicBezTo>
                      <a:pt x="31" y="6"/>
                      <a:pt x="31" y="6"/>
                      <a:pt x="31" y="6"/>
                    </a:cubicBezTo>
                    <a:cubicBezTo>
                      <a:pt x="31" y="6"/>
                      <a:pt x="31" y="6"/>
                      <a:pt x="31" y="6"/>
                    </a:cubicBezTo>
                    <a:cubicBezTo>
                      <a:pt x="31" y="6"/>
                      <a:pt x="31" y="6"/>
                      <a:pt x="31" y="6"/>
                    </a:cubicBezTo>
                    <a:cubicBezTo>
                      <a:pt x="31" y="6"/>
                      <a:pt x="31" y="6"/>
                      <a:pt x="31" y="6"/>
                    </a:cubicBezTo>
                    <a:cubicBezTo>
                      <a:pt x="30" y="6"/>
                      <a:pt x="30" y="6"/>
                      <a:pt x="30" y="6"/>
                    </a:cubicBezTo>
                    <a:cubicBezTo>
                      <a:pt x="29" y="5"/>
                      <a:pt x="29" y="5"/>
                      <a:pt x="29" y="5"/>
                    </a:cubicBezTo>
                    <a:cubicBezTo>
                      <a:pt x="29" y="5"/>
                      <a:pt x="29" y="5"/>
                      <a:pt x="29" y="5"/>
                    </a:cubicBezTo>
                    <a:cubicBezTo>
                      <a:pt x="28" y="5"/>
                      <a:pt x="28" y="5"/>
                      <a:pt x="28" y="5"/>
                    </a:cubicBezTo>
                    <a:cubicBezTo>
                      <a:pt x="28" y="5"/>
                      <a:pt x="28" y="5"/>
                      <a:pt x="28" y="5"/>
                    </a:cubicBezTo>
                    <a:cubicBezTo>
                      <a:pt x="27" y="5"/>
                      <a:pt x="27" y="5"/>
                      <a:pt x="27" y="5"/>
                    </a:cubicBezTo>
                    <a:cubicBezTo>
                      <a:pt x="27" y="5"/>
                      <a:pt x="27" y="5"/>
                      <a:pt x="27" y="5"/>
                    </a:cubicBezTo>
                    <a:cubicBezTo>
                      <a:pt x="26" y="5"/>
                      <a:pt x="26" y="5"/>
                      <a:pt x="26" y="5"/>
                    </a:cubicBezTo>
                    <a:cubicBezTo>
                      <a:pt x="26" y="4"/>
                      <a:pt x="26" y="4"/>
                      <a:pt x="26" y="4"/>
                    </a:cubicBezTo>
                    <a:cubicBezTo>
                      <a:pt x="26" y="4"/>
                      <a:pt x="26" y="4"/>
                      <a:pt x="26" y="4"/>
                    </a:cubicBezTo>
                    <a:cubicBezTo>
                      <a:pt x="26" y="5"/>
                      <a:pt x="26" y="5"/>
                      <a:pt x="26" y="5"/>
                    </a:cubicBezTo>
                    <a:cubicBezTo>
                      <a:pt x="26" y="4"/>
                      <a:pt x="26" y="4"/>
                      <a:pt x="26" y="4"/>
                    </a:cubicBezTo>
                    <a:cubicBezTo>
                      <a:pt x="26" y="4"/>
                      <a:pt x="26" y="4"/>
                      <a:pt x="26" y="4"/>
                    </a:cubicBezTo>
                    <a:cubicBezTo>
                      <a:pt x="26" y="4"/>
                      <a:pt x="26" y="4"/>
                      <a:pt x="26" y="4"/>
                    </a:cubicBezTo>
                    <a:cubicBezTo>
                      <a:pt x="25" y="4"/>
                      <a:pt x="25" y="4"/>
                      <a:pt x="25" y="4"/>
                    </a:cubicBezTo>
                    <a:cubicBezTo>
                      <a:pt x="25" y="4"/>
                      <a:pt x="25" y="4"/>
                      <a:pt x="25" y="4"/>
                    </a:cubicBezTo>
                    <a:cubicBezTo>
                      <a:pt x="25" y="4"/>
                      <a:pt x="25" y="4"/>
                      <a:pt x="25" y="4"/>
                    </a:cubicBezTo>
                    <a:cubicBezTo>
                      <a:pt x="25" y="4"/>
                      <a:pt x="25" y="4"/>
                      <a:pt x="25" y="4"/>
                    </a:cubicBezTo>
                    <a:cubicBezTo>
                      <a:pt x="25" y="4"/>
                      <a:pt x="25" y="4"/>
                      <a:pt x="25" y="4"/>
                    </a:cubicBezTo>
                    <a:cubicBezTo>
                      <a:pt x="24" y="4"/>
                      <a:pt x="24" y="4"/>
                      <a:pt x="24" y="4"/>
                    </a:cubicBezTo>
                    <a:cubicBezTo>
                      <a:pt x="24" y="4"/>
                      <a:pt x="24" y="4"/>
                      <a:pt x="24" y="4"/>
                    </a:cubicBezTo>
                    <a:cubicBezTo>
                      <a:pt x="24" y="4"/>
                      <a:pt x="24" y="4"/>
                      <a:pt x="24" y="4"/>
                    </a:cubicBezTo>
                    <a:cubicBezTo>
                      <a:pt x="24" y="5"/>
                      <a:pt x="24" y="5"/>
                      <a:pt x="24" y="5"/>
                    </a:cubicBezTo>
                    <a:cubicBezTo>
                      <a:pt x="24" y="5"/>
                      <a:pt x="24" y="5"/>
                      <a:pt x="24" y="5"/>
                    </a:cubicBezTo>
                    <a:cubicBezTo>
                      <a:pt x="24" y="6"/>
                      <a:pt x="24" y="6"/>
                      <a:pt x="24" y="6"/>
                    </a:cubicBezTo>
                    <a:cubicBezTo>
                      <a:pt x="23" y="6"/>
                      <a:pt x="23" y="6"/>
                      <a:pt x="23" y="6"/>
                    </a:cubicBezTo>
                    <a:cubicBezTo>
                      <a:pt x="23" y="5"/>
                      <a:pt x="23" y="5"/>
                      <a:pt x="23" y="5"/>
                    </a:cubicBezTo>
                    <a:cubicBezTo>
                      <a:pt x="23" y="5"/>
                      <a:pt x="23" y="5"/>
                      <a:pt x="23" y="5"/>
                    </a:cubicBezTo>
                    <a:cubicBezTo>
                      <a:pt x="23" y="6"/>
                      <a:pt x="23" y="6"/>
                      <a:pt x="23" y="6"/>
                    </a:cubicBezTo>
                    <a:cubicBezTo>
                      <a:pt x="23" y="6"/>
                      <a:pt x="23" y="6"/>
                      <a:pt x="23" y="6"/>
                    </a:cubicBezTo>
                    <a:cubicBezTo>
                      <a:pt x="23" y="6"/>
                      <a:pt x="23" y="6"/>
                      <a:pt x="23" y="6"/>
                    </a:cubicBezTo>
                    <a:cubicBezTo>
                      <a:pt x="23" y="5"/>
                      <a:pt x="23" y="5"/>
                      <a:pt x="23" y="5"/>
                    </a:cubicBezTo>
                    <a:cubicBezTo>
                      <a:pt x="23" y="5"/>
                      <a:pt x="23" y="5"/>
                      <a:pt x="23" y="5"/>
                    </a:cubicBezTo>
                    <a:cubicBezTo>
                      <a:pt x="23" y="4"/>
                      <a:pt x="23" y="4"/>
                      <a:pt x="23" y="4"/>
                    </a:cubicBezTo>
                    <a:cubicBezTo>
                      <a:pt x="23" y="3"/>
                      <a:pt x="23" y="3"/>
                      <a:pt x="23" y="3"/>
                    </a:cubicBezTo>
                    <a:cubicBezTo>
                      <a:pt x="22" y="3"/>
                      <a:pt x="22" y="3"/>
                      <a:pt x="22" y="3"/>
                    </a:cubicBezTo>
                    <a:cubicBezTo>
                      <a:pt x="22" y="2"/>
                      <a:pt x="22" y="2"/>
                      <a:pt x="22" y="2"/>
                    </a:cubicBezTo>
                    <a:cubicBezTo>
                      <a:pt x="22" y="3"/>
                      <a:pt x="22" y="3"/>
                      <a:pt x="22" y="3"/>
                    </a:cubicBezTo>
                    <a:cubicBezTo>
                      <a:pt x="22" y="3"/>
                      <a:pt x="22" y="3"/>
                      <a:pt x="22" y="3"/>
                    </a:cubicBezTo>
                    <a:cubicBezTo>
                      <a:pt x="22" y="3"/>
                      <a:pt x="22" y="3"/>
                      <a:pt x="22" y="3"/>
                    </a:cubicBezTo>
                    <a:cubicBezTo>
                      <a:pt x="22" y="4"/>
                      <a:pt x="22" y="4"/>
                      <a:pt x="22" y="4"/>
                    </a:cubicBezTo>
                    <a:cubicBezTo>
                      <a:pt x="22" y="3"/>
                      <a:pt x="22" y="3"/>
                      <a:pt x="22" y="3"/>
                    </a:cubicBezTo>
                    <a:cubicBezTo>
                      <a:pt x="21" y="3"/>
                      <a:pt x="21" y="3"/>
                      <a:pt x="21" y="3"/>
                    </a:cubicBezTo>
                    <a:cubicBezTo>
                      <a:pt x="21" y="3"/>
                      <a:pt x="21" y="3"/>
                      <a:pt x="21" y="3"/>
                    </a:cubicBezTo>
                    <a:cubicBezTo>
                      <a:pt x="21" y="4"/>
                      <a:pt x="21" y="4"/>
                      <a:pt x="21" y="4"/>
                    </a:cubicBezTo>
                    <a:cubicBezTo>
                      <a:pt x="22" y="4"/>
                      <a:pt x="22" y="4"/>
                      <a:pt x="22" y="4"/>
                    </a:cubicBezTo>
                    <a:cubicBezTo>
                      <a:pt x="22" y="5"/>
                      <a:pt x="22" y="5"/>
                      <a:pt x="22" y="5"/>
                    </a:cubicBezTo>
                    <a:cubicBezTo>
                      <a:pt x="22" y="5"/>
                      <a:pt x="22" y="5"/>
                      <a:pt x="22" y="5"/>
                    </a:cubicBezTo>
                    <a:cubicBezTo>
                      <a:pt x="22" y="6"/>
                      <a:pt x="22" y="6"/>
                      <a:pt x="22" y="6"/>
                    </a:cubicBezTo>
                    <a:cubicBezTo>
                      <a:pt x="22" y="7"/>
                      <a:pt x="22" y="7"/>
                      <a:pt x="22" y="7"/>
                    </a:cubicBezTo>
                    <a:cubicBezTo>
                      <a:pt x="22" y="7"/>
                      <a:pt x="22" y="7"/>
                      <a:pt x="22" y="7"/>
                    </a:cubicBezTo>
                    <a:cubicBezTo>
                      <a:pt x="22" y="7"/>
                      <a:pt x="22" y="7"/>
                      <a:pt x="22" y="7"/>
                    </a:cubicBezTo>
                    <a:cubicBezTo>
                      <a:pt x="21" y="7"/>
                      <a:pt x="21" y="7"/>
                      <a:pt x="21" y="7"/>
                    </a:cubicBezTo>
                    <a:cubicBezTo>
                      <a:pt x="21" y="6"/>
                      <a:pt x="21" y="6"/>
                      <a:pt x="21" y="6"/>
                    </a:cubicBezTo>
                    <a:cubicBezTo>
                      <a:pt x="20" y="6"/>
                      <a:pt x="20" y="6"/>
                      <a:pt x="20" y="6"/>
                    </a:cubicBezTo>
                    <a:cubicBezTo>
                      <a:pt x="20" y="6"/>
                      <a:pt x="20" y="6"/>
                      <a:pt x="20" y="6"/>
                    </a:cubicBezTo>
                    <a:cubicBezTo>
                      <a:pt x="20" y="5"/>
                      <a:pt x="20" y="5"/>
                      <a:pt x="20" y="5"/>
                    </a:cubicBezTo>
                    <a:cubicBezTo>
                      <a:pt x="20" y="5"/>
                      <a:pt x="20" y="5"/>
                      <a:pt x="20" y="5"/>
                    </a:cubicBezTo>
                    <a:cubicBezTo>
                      <a:pt x="20" y="5"/>
                      <a:pt x="20" y="5"/>
                      <a:pt x="20" y="5"/>
                    </a:cubicBezTo>
                    <a:cubicBezTo>
                      <a:pt x="20" y="5"/>
                      <a:pt x="20" y="5"/>
                      <a:pt x="20" y="5"/>
                    </a:cubicBezTo>
                    <a:cubicBezTo>
                      <a:pt x="19" y="5"/>
                      <a:pt x="19" y="5"/>
                      <a:pt x="19" y="5"/>
                    </a:cubicBezTo>
                    <a:cubicBezTo>
                      <a:pt x="19" y="5"/>
                      <a:pt x="19" y="5"/>
                      <a:pt x="19" y="5"/>
                    </a:cubicBezTo>
                    <a:cubicBezTo>
                      <a:pt x="19" y="6"/>
                      <a:pt x="19" y="6"/>
                      <a:pt x="19" y="6"/>
                    </a:cubicBezTo>
                    <a:cubicBezTo>
                      <a:pt x="18" y="5"/>
                      <a:pt x="18" y="5"/>
                      <a:pt x="18" y="5"/>
                    </a:cubicBezTo>
                    <a:cubicBezTo>
                      <a:pt x="18" y="5"/>
                      <a:pt x="18" y="5"/>
                      <a:pt x="18" y="5"/>
                    </a:cubicBezTo>
                    <a:cubicBezTo>
                      <a:pt x="18" y="5"/>
                      <a:pt x="18" y="5"/>
                      <a:pt x="18" y="5"/>
                    </a:cubicBezTo>
                    <a:cubicBezTo>
                      <a:pt x="18" y="5"/>
                      <a:pt x="18" y="5"/>
                      <a:pt x="18" y="5"/>
                    </a:cubicBezTo>
                    <a:cubicBezTo>
                      <a:pt x="18" y="5"/>
                      <a:pt x="18" y="5"/>
                      <a:pt x="18" y="5"/>
                    </a:cubicBezTo>
                    <a:cubicBezTo>
                      <a:pt x="17" y="4"/>
                      <a:pt x="17" y="4"/>
                      <a:pt x="17" y="4"/>
                    </a:cubicBezTo>
                    <a:cubicBezTo>
                      <a:pt x="17" y="4"/>
                      <a:pt x="17" y="4"/>
                      <a:pt x="17" y="4"/>
                    </a:cubicBezTo>
                    <a:cubicBezTo>
                      <a:pt x="17" y="4"/>
                      <a:pt x="17" y="4"/>
                      <a:pt x="17" y="4"/>
                    </a:cubicBezTo>
                    <a:cubicBezTo>
                      <a:pt x="17" y="4"/>
                      <a:pt x="17" y="4"/>
                      <a:pt x="17" y="4"/>
                    </a:cubicBezTo>
                    <a:cubicBezTo>
                      <a:pt x="17" y="3"/>
                      <a:pt x="17" y="3"/>
                      <a:pt x="17" y="3"/>
                    </a:cubicBezTo>
                    <a:cubicBezTo>
                      <a:pt x="16" y="3"/>
                      <a:pt x="16" y="3"/>
                      <a:pt x="16" y="3"/>
                    </a:cubicBezTo>
                    <a:cubicBezTo>
                      <a:pt x="16" y="3"/>
                      <a:pt x="16" y="3"/>
                      <a:pt x="16" y="3"/>
                    </a:cubicBezTo>
                    <a:cubicBezTo>
                      <a:pt x="16" y="3"/>
                      <a:pt x="16" y="3"/>
                      <a:pt x="16" y="3"/>
                    </a:cubicBezTo>
                    <a:cubicBezTo>
                      <a:pt x="16" y="4"/>
                      <a:pt x="16" y="4"/>
                      <a:pt x="16" y="4"/>
                    </a:cubicBezTo>
                    <a:cubicBezTo>
                      <a:pt x="16" y="4"/>
                      <a:pt x="16" y="4"/>
                      <a:pt x="16" y="4"/>
                    </a:cubicBezTo>
                    <a:cubicBezTo>
                      <a:pt x="16" y="5"/>
                      <a:pt x="16" y="5"/>
                      <a:pt x="16" y="5"/>
                    </a:cubicBezTo>
                    <a:cubicBezTo>
                      <a:pt x="16" y="6"/>
                      <a:pt x="16" y="6"/>
                      <a:pt x="16" y="6"/>
                    </a:cubicBezTo>
                    <a:cubicBezTo>
                      <a:pt x="16" y="6"/>
                      <a:pt x="16" y="6"/>
                      <a:pt x="16" y="6"/>
                    </a:cubicBezTo>
                    <a:cubicBezTo>
                      <a:pt x="16" y="5"/>
                      <a:pt x="16" y="5"/>
                      <a:pt x="16" y="5"/>
                    </a:cubicBezTo>
                    <a:cubicBezTo>
                      <a:pt x="16" y="5"/>
                      <a:pt x="16" y="5"/>
                      <a:pt x="16" y="5"/>
                    </a:cubicBezTo>
                    <a:cubicBezTo>
                      <a:pt x="15" y="5"/>
                      <a:pt x="15" y="5"/>
                      <a:pt x="15" y="5"/>
                    </a:cubicBezTo>
                    <a:cubicBezTo>
                      <a:pt x="15" y="5"/>
                      <a:pt x="15" y="5"/>
                      <a:pt x="15" y="5"/>
                    </a:cubicBezTo>
                    <a:cubicBezTo>
                      <a:pt x="16" y="6"/>
                      <a:pt x="16" y="6"/>
                      <a:pt x="16" y="6"/>
                    </a:cubicBezTo>
                    <a:cubicBezTo>
                      <a:pt x="16" y="6"/>
                      <a:pt x="16" y="6"/>
                      <a:pt x="16" y="6"/>
                    </a:cubicBezTo>
                    <a:cubicBezTo>
                      <a:pt x="16" y="7"/>
                      <a:pt x="16" y="7"/>
                      <a:pt x="16" y="7"/>
                    </a:cubicBezTo>
                    <a:cubicBezTo>
                      <a:pt x="16" y="7"/>
                      <a:pt x="16" y="7"/>
                      <a:pt x="16" y="7"/>
                    </a:cubicBezTo>
                    <a:cubicBezTo>
                      <a:pt x="15" y="7"/>
                      <a:pt x="15" y="7"/>
                      <a:pt x="15" y="7"/>
                    </a:cubicBezTo>
                    <a:cubicBezTo>
                      <a:pt x="15" y="6"/>
                      <a:pt x="15" y="6"/>
                      <a:pt x="15" y="6"/>
                    </a:cubicBezTo>
                    <a:cubicBezTo>
                      <a:pt x="15" y="6"/>
                      <a:pt x="15" y="6"/>
                      <a:pt x="15" y="6"/>
                    </a:cubicBezTo>
                    <a:cubicBezTo>
                      <a:pt x="14" y="6"/>
                      <a:pt x="14" y="6"/>
                      <a:pt x="14" y="6"/>
                    </a:cubicBezTo>
                    <a:cubicBezTo>
                      <a:pt x="14" y="6"/>
                      <a:pt x="14" y="6"/>
                      <a:pt x="14" y="6"/>
                    </a:cubicBezTo>
                    <a:cubicBezTo>
                      <a:pt x="13" y="6"/>
                      <a:pt x="13" y="6"/>
                      <a:pt x="13" y="6"/>
                    </a:cubicBezTo>
                    <a:cubicBezTo>
                      <a:pt x="14" y="7"/>
                      <a:pt x="14" y="7"/>
                      <a:pt x="14" y="7"/>
                    </a:cubicBezTo>
                    <a:cubicBezTo>
                      <a:pt x="14" y="7"/>
                      <a:pt x="14" y="7"/>
                      <a:pt x="14" y="7"/>
                    </a:cubicBezTo>
                    <a:cubicBezTo>
                      <a:pt x="14" y="7"/>
                      <a:pt x="14" y="7"/>
                      <a:pt x="14" y="7"/>
                    </a:cubicBezTo>
                    <a:cubicBezTo>
                      <a:pt x="14" y="7"/>
                      <a:pt x="14" y="7"/>
                      <a:pt x="14" y="7"/>
                    </a:cubicBezTo>
                    <a:cubicBezTo>
                      <a:pt x="14" y="8"/>
                      <a:pt x="14" y="8"/>
                      <a:pt x="14" y="8"/>
                    </a:cubicBezTo>
                    <a:cubicBezTo>
                      <a:pt x="15" y="8"/>
                      <a:pt x="15" y="8"/>
                      <a:pt x="15" y="8"/>
                    </a:cubicBezTo>
                    <a:cubicBezTo>
                      <a:pt x="15" y="8"/>
                      <a:pt x="15" y="8"/>
                      <a:pt x="15" y="8"/>
                    </a:cubicBezTo>
                    <a:cubicBezTo>
                      <a:pt x="14" y="8"/>
                      <a:pt x="14" y="8"/>
                      <a:pt x="14" y="8"/>
                    </a:cubicBezTo>
                    <a:cubicBezTo>
                      <a:pt x="14" y="9"/>
                      <a:pt x="14" y="9"/>
                      <a:pt x="14" y="9"/>
                    </a:cubicBezTo>
                    <a:cubicBezTo>
                      <a:pt x="15" y="10"/>
                      <a:pt x="15" y="10"/>
                      <a:pt x="15" y="10"/>
                    </a:cubicBezTo>
                    <a:cubicBezTo>
                      <a:pt x="15" y="10"/>
                      <a:pt x="15" y="10"/>
                      <a:pt x="15" y="10"/>
                    </a:cubicBezTo>
                    <a:cubicBezTo>
                      <a:pt x="16" y="10"/>
                      <a:pt x="16" y="10"/>
                      <a:pt x="16" y="10"/>
                    </a:cubicBezTo>
                    <a:cubicBezTo>
                      <a:pt x="16" y="10"/>
                      <a:pt x="16" y="10"/>
                      <a:pt x="16" y="10"/>
                    </a:cubicBezTo>
                    <a:cubicBezTo>
                      <a:pt x="17" y="10"/>
                      <a:pt x="17" y="10"/>
                      <a:pt x="17" y="10"/>
                    </a:cubicBezTo>
                    <a:cubicBezTo>
                      <a:pt x="17" y="10"/>
                      <a:pt x="17" y="10"/>
                      <a:pt x="17" y="10"/>
                    </a:cubicBezTo>
                    <a:close/>
                    <a:moveTo>
                      <a:pt x="34" y="17"/>
                    </a:moveTo>
                    <a:cubicBezTo>
                      <a:pt x="34" y="16"/>
                      <a:pt x="34" y="16"/>
                      <a:pt x="34" y="16"/>
                    </a:cubicBezTo>
                    <a:cubicBezTo>
                      <a:pt x="35" y="16"/>
                      <a:pt x="35" y="16"/>
                      <a:pt x="35" y="16"/>
                    </a:cubicBezTo>
                    <a:cubicBezTo>
                      <a:pt x="35" y="16"/>
                      <a:pt x="35" y="16"/>
                      <a:pt x="35" y="16"/>
                    </a:cubicBezTo>
                    <a:cubicBezTo>
                      <a:pt x="35" y="15"/>
                      <a:pt x="35" y="15"/>
                      <a:pt x="35" y="15"/>
                    </a:cubicBezTo>
                    <a:cubicBezTo>
                      <a:pt x="35" y="16"/>
                      <a:pt x="35" y="16"/>
                      <a:pt x="35" y="16"/>
                    </a:cubicBezTo>
                    <a:cubicBezTo>
                      <a:pt x="36" y="16"/>
                      <a:pt x="36" y="16"/>
                      <a:pt x="36" y="16"/>
                    </a:cubicBezTo>
                    <a:cubicBezTo>
                      <a:pt x="37" y="16"/>
                      <a:pt x="37" y="16"/>
                      <a:pt x="37" y="16"/>
                    </a:cubicBezTo>
                    <a:cubicBezTo>
                      <a:pt x="37" y="16"/>
                      <a:pt x="37" y="16"/>
                      <a:pt x="37" y="16"/>
                    </a:cubicBezTo>
                    <a:cubicBezTo>
                      <a:pt x="36" y="16"/>
                      <a:pt x="36" y="16"/>
                      <a:pt x="36" y="16"/>
                    </a:cubicBezTo>
                    <a:cubicBezTo>
                      <a:pt x="35" y="16"/>
                      <a:pt x="35" y="16"/>
                      <a:pt x="35" y="16"/>
                    </a:cubicBezTo>
                    <a:cubicBezTo>
                      <a:pt x="35" y="16"/>
                      <a:pt x="35" y="16"/>
                      <a:pt x="35" y="16"/>
                    </a:cubicBezTo>
                    <a:cubicBezTo>
                      <a:pt x="35" y="16"/>
                      <a:pt x="35" y="16"/>
                      <a:pt x="35" y="16"/>
                    </a:cubicBezTo>
                    <a:cubicBezTo>
                      <a:pt x="34" y="16"/>
                      <a:pt x="34" y="16"/>
                      <a:pt x="34" y="16"/>
                    </a:cubicBezTo>
                    <a:cubicBezTo>
                      <a:pt x="34" y="17"/>
                      <a:pt x="34" y="17"/>
                      <a:pt x="34" y="17"/>
                    </a:cubicBezTo>
                    <a:cubicBezTo>
                      <a:pt x="34" y="17"/>
                      <a:pt x="34" y="17"/>
                      <a:pt x="34" y="17"/>
                    </a:cubicBezTo>
                    <a:close/>
                    <a:moveTo>
                      <a:pt x="31" y="19"/>
                    </a:moveTo>
                    <a:cubicBezTo>
                      <a:pt x="31" y="18"/>
                      <a:pt x="31" y="18"/>
                      <a:pt x="31" y="18"/>
                    </a:cubicBezTo>
                    <a:cubicBezTo>
                      <a:pt x="31" y="18"/>
                      <a:pt x="31" y="18"/>
                      <a:pt x="31" y="18"/>
                    </a:cubicBezTo>
                    <a:cubicBezTo>
                      <a:pt x="31" y="17"/>
                      <a:pt x="31" y="17"/>
                      <a:pt x="31" y="17"/>
                    </a:cubicBezTo>
                    <a:cubicBezTo>
                      <a:pt x="31" y="17"/>
                      <a:pt x="31" y="17"/>
                      <a:pt x="31" y="17"/>
                    </a:cubicBezTo>
                    <a:cubicBezTo>
                      <a:pt x="31" y="17"/>
                      <a:pt x="31" y="17"/>
                      <a:pt x="31" y="17"/>
                    </a:cubicBezTo>
                    <a:cubicBezTo>
                      <a:pt x="32" y="17"/>
                      <a:pt x="32" y="17"/>
                      <a:pt x="32" y="17"/>
                    </a:cubicBezTo>
                    <a:cubicBezTo>
                      <a:pt x="32" y="18"/>
                      <a:pt x="32" y="18"/>
                      <a:pt x="32" y="18"/>
                    </a:cubicBezTo>
                    <a:cubicBezTo>
                      <a:pt x="32" y="18"/>
                      <a:pt x="32" y="18"/>
                      <a:pt x="32" y="18"/>
                    </a:cubicBezTo>
                    <a:cubicBezTo>
                      <a:pt x="32" y="18"/>
                      <a:pt x="32" y="18"/>
                      <a:pt x="32" y="18"/>
                    </a:cubicBezTo>
                    <a:cubicBezTo>
                      <a:pt x="32" y="19"/>
                      <a:pt x="32" y="19"/>
                      <a:pt x="32" y="19"/>
                    </a:cubicBezTo>
                    <a:cubicBezTo>
                      <a:pt x="31" y="19"/>
                      <a:pt x="31" y="19"/>
                      <a:pt x="31" y="19"/>
                    </a:cubicBezTo>
                    <a:close/>
                    <a:moveTo>
                      <a:pt x="21" y="24"/>
                    </a:moveTo>
                    <a:cubicBezTo>
                      <a:pt x="21" y="23"/>
                      <a:pt x="21" y="23"/>
                      <a:pt x="21" y="23"/>
                    </a:cubicBezTo>
                    <a:cubicBezTo>
                      <a:pt x="22" y="22"/>
                      <a:pt x="22" y="22"/>
                      <a:pt x="22" y="22"/>
                    </a:cubicBezTo>
                    <a:cubicBezTo>
                      <a:pt x="23" y="22"/>
                      <a:pt x="23" y="22"/>
                      <a:pt x="23" y="22"/>
                    </a:cubicBezTo>
                    <a:cubicBezTo>
                      <a:pt x="24" y="22"/>
                      <a:pt x="24" y="22"/>
                      <a:pt x="24" y="22"/>
                    </a:cubicBezTo>
                    <a:cubicBezTo>
                      <a:pt x="24" y="22"/>
                      <a:pt x="24" y="22"/>
                      <a:pt x="24" y="22"/>
                    </a:cubicBezTo>
                    <a:cubicBezTo>
                      <a:pt x="25" y="21"/>
                      <a:pt x="25" y="21"/>
                      <a:pt x="25" y="21"/>
                    </a:cubicBezTo>
                    <a:cubicBezTo>
                      <a:pt x="25" y="22"/>
                      <a:pt x="25" y="22"/>
                      <a:pt x="25" y="22"/>
                    </a:cubicBezTo>
                    <a:cubicBezTo>
                      <a:pt x="26" y="22"/>
                      <a:pt x="26" y="22"/>
                      <a:pt x="26" y="22"/>
                    </a:cubicBezTo>
                    <a:cubicBezTo>
                      <a:pt x="26" y="23"/>
                      <a:pt x="26" y="23"/>
                      <a:pt x="26" y="23"/>
                    </a:cubicBezTo>
                    <a:cubicBezTo>
                      <a:pt x="25" y="23"/>
                      <a:pt x="25" y="23"/>
                      <a:pt x="25" y="23"/>
                    </a:cubicBezTo>
                    <a:cubicBezTo>
                      <a:pt x="25" y="23"/>
                      <a:pt x="25" y="23"/>
                      <a:pt x="25" y="23"/>
                    </a:cubicBezTo>
                    <a:cubicBezTo>
                      <a:pt x="25" y="24"/>
                      <a:pt x="25" y="24"/>
                      <a:pt x="25" y="24"/>
                    </a:cubicBezTo>
                    <a:cubicBezTo>
                      <a:pt x="26" y="24"/>
                      <a:pt x="26" y="24"/>
                      <a:pt x="26" y="24"/>
                    </a:cubicBezTo>
                    <a:cubicBezTo>
                      <a:pt x="27" y="25"/>
                      <a:pt x="27" y="25"/>
                      <a:pt x="27" y="25"/>
                    </a:cubicBezTo>
                    <a:cubicBezTo>
                      <a:pt x="27" y="25"/>
                      <a:pt x="27" y="25"/>
                      <a:pt x="27" y="25"/>
                    </a:cubicBezTo>
                    <a:cubicBezTo>
                      <a:pt x="28" y="24"/>
                      <a:pt x="28" y="24"/>
                      <a:pt x="28" y="24"/>
                    </a:cubicBezTo>
                    <a:cubicBezTo>
                      <a:pt x="28" y="24"/>
                      <a:pt x="28" y="24"/>
                      <a:pt x="28" y="24"/>
                    </a:cubicBezTo>
                    <a:cubicBezTo>
                      <a:pt x="28" y="25"/>
                      <a:pt x="28" y="25"/>
                      <a:pt x="28" y="25"/>
                    </a:cubicBezTo>
                    <a:cubicBezTo>
                      <a:pt x="29" y="25"/>
                      <a:pt x="29" y="25"/>
                      <a:pt x="29" y="25"/>
                    </a:cubicBezTo>
                    <a:cubicBezTo>
                      <a:pt x="29" y="25"/>
                      <a:pt x="29" y="25"/>
                      <a:pt x="29" y="25"/>
                    </a:cubicBezTo>
                    <a:cubicBezTo>
                      <a:pt x="28" y="25"/>
                      <a:pt x="28" y="25"/>
                      <a:pt x="28" y="25"/>
                    </a:cubicBezTo>
                    <a:cubicBezTo>
                      <a:pt x="28" y="26"/>
                      <a:pt x="28" y="26"/>
                      <a:pt x="28" y="26"/>
                    </a:cubicBezTo>
                    <a:cubicBezTo>
                      <a:pt x="28" y="27"/>
                      <a:pt x="28" y="27"/>
                      <a:pt x="28" y="27"/>
                    </a:cubicBezTo>
                    <a:cubicBezTo>
                      <a:pt x="27" y="28"/>
                      <a:pt x="27" y="28"/>
                      <a:pt x="27" y="28"/>
                    </a:cubicBezTo>
                    <a:cubicBezTo>
                      <a:pt x="27" y="28"/>
                      <a:pt x="27" y="28"/>
                      <a:pt x="27" y="28"/>
                    </a:cubicBezTo>
                    <a:cubicBezTo>
                      <a:pt x="26" y="28"/>
                      <a:pt x="26" y="28"/>
                      <a:pt x="26" y="28"/>
                    </a:cubicBezTo>
                    <a:cubicBezTo>
                      <a:pt x="26" y="29"/>
                      <a:pt x="26" y="29"/>
                      <a:pt x="26" y="29"/>
                    </a:cubicBezTo>
                    <a:cubicBezTo>
                      <a:pt x="26" y="29"/>
                      <a:pt x="26" y="29"/>
                      <a:pt x="26" y="29"/>
                    </a:cubicBezTo>
                    <a:cubicBezTo>
                      <a:pt x="25" y="30"/>
                      <a:pt x="25" y="30"/>
                      <a:pt x="25" y="30"/>
                    </a:cubicBezTo>
                    <a:cubicBezTo>
                      <a:pt x="25" y="30"/>
                      <a:pt x="25" y="30"/>
                      <a:pt x="25" y="30"/>
                    </a:cubicBezTo>
                    <a:cubicBezTo>
                      <a:pt x="25" y="29"/>
                      <a:pt x="25" y="29"/>
                      <a:pt x="25" y="29"/>
                    </a:cubicBezTo>
                    <a:cubicBezTo>
                      <a:pt x="25" y="29"/>
                      <a:pt x="25" y="29"/>
                      <a:pt x="25" y="29"/>
                    </a:cubicBezTo>
                    <a:cubicBezTo>
                      <a:pt x="25" y="28"/>
                      <a:pt x="25" y="28"/>
                      <a:pt x="25" y="28"/>
                    </a:cubicBezTo>
                    <a:cubicBezTo>
                      <a:pt x="25" y="27"/>
                      <a:pt x="25" y="27"/>
                      <a:pt x="25" y="27"/>
                    </a:cubicBezTo>
                    <a:cubicBezTo>
                      <a:pt x="25" y="27"/>
                      <a:pt x="25" y="27"/>
                      <a:pt x="25" y="27"/>
                    </a:cubicBezTo>
                    <a:cubicBezTo>
                      <a:pt x="25" y="27"/>
                      <a:pt x="25" y="27"/>
                      <a:pt x="25" y="27"/>
                    </a:cubicBezTo>
                    <a:cubicBezTo>
                      <a:pt x="25" y="27"/>
                      <a:pt x="25" y="27"/>
                      <a:pt x="25" y="27"/>
                    </a:cubicBezTo>
                    <a:cubicBezTo>
                      <a:pt x="24" y="27"/>
                      <a:pt x="24" y="27"/>
                      <a:pt x="24" y="27"/>
                    </a:cubicBezTo>
                    <a:cubicBezTo>
                      <a:pt x="24" y="28"/>
                      <a:pt x="24" y="28"/>
                      <a:pt x="24" y="28"/>
                    </a:cubicBezTo>
                    <a:cubicBezTo>
                      <a:pt x="24" y="28"/>
                      <a:pt x="24" y="28"/>
                      <a:pt x="24" y="28"/>
                    </a:cubicBezTo>
                    <a:cubicBezTo>
                      <a:pt x="23" y="28"/>
                      <a:pt x="23" y="28"/>
                      <a:pt x="23" y="28"/>
                    </a:cubicBezTo>
                    <a:cubicBezTo>
                      <a:pt x="23" y="29"/>
                      <a:pt x="23" y="29"/>
                      <a:pt x="23" y="29"/>
                    </a:cubicBezTo>
                    <a:cubicBezTo>
                      <a:pt x="22" y="29"/>
                      <a:pt x="22" y="29"/>
                      <a:pt x="22" y="29"/>
                    </a:cubicBezTo>
                    <a:cubicBezTo>
                      <a:pt x="22" y="29"/>
                      <a:pt x="22" y="29"/>
                      <a:pt x="22" y="29"/>
                    </a:cubicBezTo>
                    <a:cubicBezTo>
                      <a:pt x="21" y="29"/>
                      <a:pt x="21" y="29"/>
                      <a:pt x="21" y="29"/>
                    </a:cubicBezTo>
                    <a:cubicBezTo>
                      <a:pt x="21" y="28"/>
                      <a:pt x="21" y="28"/>
                      <a:pt x="21" y="28"/>
                    </a:cubicBezTo>
                    <a:cubicBezTo>
                      <a:pt x="22" y="28"/>
                      <a:pt x="22" y="28"/>
                      <a:pt x="22" y="28"/>
                    </a:cubicBezTo>
                    <a:cubicBezTo>
                      <a:pt x="21" y="28"/>
                      <a:pt x="21" y="28"/>
                      <a:pt x="21" y="28"/>
                    </a:cubicBezTo>
                    <a:cubicBezTo>
                      <a:pt x="22" y="27"/>
                      <a:pt x="22" y="27"/>
                      <a:pt x="22" y="27"/>
                    </a:cubicBezTo>
                    <a:cubicBezTo>
                      <a:pt x="22" y="26"/>
                      <a:pt x="22" y="26"/>
                      <a:pt x="22" y="26"/>
                    </a:cubicBezTo>
                    <a:cubicBezTo>
                      <a:pt x="22" y="26"/>
                      <a:pt x="22" y="26"/>
                      <a:pt x="22" y="26"/>
                    </a:cubicBezTo>
                    <a:cubicBezTo>
                      <a:pt x="22" y="25"/>
                      <a:pt x="22" y="25"/>
                      <a:pt x="22" y="25"/>
                    </a:cubicBezTo>
                    <a:cubicBezTo>
                      <a:pt x="23" y="25"/>
                      <a:pt x="23" y="25"/>
                      <a:pt x="23" y="25"/>
                    </a:cubicBezTo>
                    <a:cubicBezTo>
                      <a:pt x="22" y="24"/>
                      <a:pt x="22" y="24"/>
                      <a:pt x="22" y="24"/>
                    </a:cubicBezTo>
                    <a:cubicBezTo>
                      <a:pt x="22" y="24"/>
                      <a:pt x="22" y="24"/>
                      <a:pt x="22" y="24"/>
                    </a:cubicBezTo>
                    <a:cubicBezTo>
                      <a:pt x="21" y="24"/>
                      <a:pt x="21" y="24"/>
                      <a:pt x="21" y="24"/>
                    </a:cubicBezTo>
                    <a:cubicBezTo>
                      <a:pt x="21" y="24"/>
                      <a:pt x="21" y="24"/>
                      <a:pt x="21" y="24"/>
                    </a:cubicBezTo>
                    <a:close/>
                    <a:moveTo>
                      <a:pt x="18" y="15"/>
                    </a:moveTo>
                    <a:cubicBezTo>
                      <a:pt x="18" y="16"/>
                      <a:pt x="18" y="16"/>
                      <a:pt x="18" y="16"/>
                    </a:cubicBezTo>
                    <a:cubicBezTo>
                      <a:pt x="19" y="16"/>
                      <a:pt x="19" y="16"/>
                      <a:pt x="19" y="16"/>
                    </a:cubicBezTo>
                    <a:cubicBezTo>
                      <a:pt x="19" y="16"/>
                      <a:pt x="19" y="16"/>
                      <a:pt x="19" y="16"/>
                    </a:cubicBezTo>
                    <a:cubicBezTo>
                      <a:pt x="20" y="16"/>
                      <a:pt x="20" y="16"/>
                      <a:pt x="20" y="16"/>
                    </a:cubicBezTo>
                    <a:cubicBezTo>
                      <a:pt x="20" y="15"/>
                      <a:pt x="20" y="15"/>
                      <a:pt x="20" y="15"/>
                    </a:cubicBezTo>
                    <a:cubicBezTo>
                      <a:pt x="20" y="15"/>
                      <a:pt x="20" y="15"/>
                      <a:pt x="20" y="15"/>
                    </a:cubicBezTo>
                    <a:cubicBezTo>
                      <a:pt x="18" y="15"/>
                      <a:pt x="18" y="15"/>
                      <a:pt x="18" y="15"/>
                    </a:cubicBezTo>
                    <a:cubicBezTo>
                      <a:pt x="18" y="15"/>
                      <a:pt x="18" y="15"/>
                      <a:pt x="18" y="15"/>
                    </a:cubicBezTo>
                    <a:cubicBezTo>
                      <a:pt x="18" y="15"/>
                      <a:pt x="18" y="15"/>
                      <a:pt x="18" y="15"/>
                    </a:cubicBezTo>
                    <a:close/>
                    <a:moveTo>
                      <a:pt x="19" y="20"/>
                    </a:moveTo>
                    <a:cubicBezTo>
                      <a:pt x="20" y="20"/>
                      <a:pt x="20" y="20"/>
                      <a:pt x="20" y="20"/>
                    </a:cubicBezTo>
                    <a:cubicBezTo>
                      <a:pt x="20" y="20"/>
                      <a:pt x="20" y="20"/>
                      <a:pt x="20" y="20"/>
                    </a:cubicBezTo>
                    <a:cubicBezTo>
                      <a:pt x="21" y="21"/>
                      <a:pt x="21" y="21"/>
                      <a:pt x="21" y="21"/>
                    </a:cubicBezTo>
                    <a:cubicBezTo>
                      <a:pt x="21" y="21"/>
                      <a:pt x="21" y="21"/>
                      <a:pt x="21" y="21"/>
                    </a:cubicBezTo>
                    <a:cubicBezTo>
                      <a:pt x="21" y="22"/>
                      <a:pt x="21" y="22"/>
                      <a:pt x="21" y="22"/>
                    </a:cubicBezTo>
                    <a:cubicBezTo>
                      <a:pt x="21" y="22"/>
                      <a:pt x="21" y="22"/>
                      <a:pt x="21" y="22"/>
                    </a:cubicBezTo>
                    <a:cubicBezTo>
                      <a:pt x="21" y="22"/>
                      <a:pt x="21" y="22"/>
                      <a:pt x="21" y="22"/>
                    </a:cubicBezTo>
                    <a:cubicBezTo>
                      <a:pt x="21" y="22"/>
                      <a:pt x="21" y="22"/>
                      <a:pt x="21" y="22"/>
                    </a:cubicBezTo>
                    <a:cubicBezTo>
                      <a:pt x="22" y="22"/>
                      <a:pt x="22" y="22"/>
                      <a:pt x="22" y="22"/>
                    </a:cubicBezTo>
                    <a:cubicBezTo>
                      <a:pt x="22" y="22"/>
                      <a:pt x="22" y="22"/>
                      <a:pt x="22" y="22"/>
                    </a:cubicBezTo>
                    <a:cubicBezTo>
                      <a:pt x="23" y="22"/>
                      <a:pt x="23" y="22"/>
                      <a:pt x="23" y="22"/>
                    </a:cubicBezTo>
                    <a:cubicBezTo>
                      <a:pt x="23" y="22"/>
                      <a:pt x="23" y="22"/>
                      <a:pt x="23" y="22"/>
                    </a:cubicBezTo>
                    <a:cubicBezTo>
                      <a:pt x="23" y="21"/>
                      <a:pt x="23" y="21"/>
                      <a:pt x="23" y="21"/>
                    </a:cubicBezTo>
                    <a:cubicBezTo>
                      <a:pt x="23" y="21"/>
                      <a:pt x="23" y="21"/>
                      <a:pt x="23" y="21"/>
                    </a:cubicBezTo>
                    <a:cubicBezTo>
                      <a:pt x="23" y="20"/>
                      <a:pt x="23" y="20"/>
                      <a:pt x="23" y="20"/>
                    </a:cubicBezTo>
                    <a:cubicBezTo>
                      <a:pt x="24" y="20"/>
                      <a:pt x="24" y="20"/>
                      <a:pt x="24" y="20"/>
                    </a:cubicBezTo>
                    <a:cubicBezTo>
                      <a:pt x="24" y="20"/>
                      <a:pt x="24" y="20"/>
                      <a:pt x="24" y="20"/>
                    </a:cubicBezTo>
                    <a:cubicBezTo>
                      <a:pt x="24" y="19"/>
                      <a:pt x="24" y="19"/>
                      <a:pt x="24" y="19"/>
                    </a:cubicBezTo>
                    <a:cubicBezTo>
                      <a:pt x="23" y="19"/>
                      <a:pt x="23" y="19"/>
                      <a:pt x="23" y="19"/>
                    </a:cubicBezTo>
                    <a:cubicBezTo>
                      <a:pt x="23" y="19"/>
                      <a:pt x="23" y="19"/>
                      <a:pt x="23" y="19"/>
                    </a:cubicBezTo>
                    <a:cubicBezTo>
                      <a:pt x="23" y="19"/>
                      <a:pt x="23" y="19"/>
                      <a:pt x="23" y="19"/>
                    </a:cubicBezTo>
                    <a:cubicBezTo>
                      <a:pt x="22" y="19"/>
                      <a:pt x="22" y="19"/>
                      <a:pt x="22" y="19"/>
                    </a:cubicBezTo>
                    <a:cubicBezTo>
                      <a:pt x="22" y="19"/>
                      <a:pt x="22" y="19"/>
                      <a:pt x="22" y="19"/>
                    </a:cubicBezTo>
                    <a:cubicBezTo>
                      <a:pt x="22" y="19"/>
                      <a:pt x="22" y="19"/>
                      <a:pt x="22" y="19"/>
                    </a:cubicBezTo>
                    <a:cubicBezTo>
                      <a:pt x="21" y="19"/>
                      <a:pt x="21" y="19"/>
                      <a:pt x="21" y="19"/>
                    </a:cubicBezTo>
                    <a:cubicBezTo>
                      <a:pt x="21" y="19"/>
                      <a:pt x="21" y="19"/>
                      <a:pt x="21" y="19"/>
                    </a:cubicBezTo>
                    <a:cubicBezTo>
                      <a:pt x="21" y="19"/>
                      <a:pt x="21" y="19"/>
                      <a:pt x="21" y="19"/>
                    </a:cubicBezTo>
                    <a:cubicBezTo>
                      <a:pt x="21" y="20"/>
                      <a:pt x="21" y="20"/>
                      <a:pt x="21" y="20"/>
                    </a:cubicBezTo>
                    <a:cubicBezTo>
                      <a:pt x="20" y="20"/>
                      <a:pt x="20" y="20"/>
                      <a:pt x="20" y="20"/>
                    </a:cubicBezTo>
                    <a:cubicBezTo>
                      <a:pt x="20" y="20"/>
                      <a:pt x="20" y="20"/>
                      <a:pt x="20" y="20"/>
                    </a:cubicBezTo>
                    <a:cubicBezTo>
                      <a:pt x="19" y="20"/>
                      <a:pt x="19" y="20"/>
                      <a:pt x="19" y="20"/>
                    </a:cubicBezTo>
                    <a:close/>
                    <a:moveTo>
                      <a:pt x="3" y="23"/>
                    </a:moveTo>
                    <a:cubicBezTo>
                      <a:pt x="3" y="22"/>
                      <a:pt x="3" y="22"/>
                      <a:pt x="3" y="22"/>
                    </a:cubicBezTo>
                    <a:cubicBezTo>
                      <a:pt x="3" y="22"/>
                      <a:pt x="3" y="22"/>
                      <a:pt x="3" y="22"/>
                    </a:cubicBezTo>
                    <a:cubicBezTo>
                      <a:pt x="2" y="21"/>
                      <a:pt x="2" y="21"/>
                      <a:pt x="2" y="21"/>
                    </a:cubicBezTo>
                    <a:cubicBezTo>
                      <a:pt x="2" y="21"/>
                      <a:pt x="2" y="21"/>
                      <a:pt x="2" y="21"/>
                    </a:cubicBezTo>
                    <a:cubicBezTo>
                      <a:pt x="2" y="21"/>
                      <a:pt x="2" y="21"/>
                      <a:pt x="2" y="21"/>
                    </a:cubicBezTo>
                    <a:cubicBezTo>
                      <a:pt x="1" y="21"/>
                      <a:pt x="1" y="21"/>
                      <a:pt x="1" y="21"/>
                    </a:cubicBezTo>
                    <a:cubicBezTo>
                      <a:pt x="1" y="20"/>
                      <a:pt x="1" y="20"/>
                      <a:pt x="1" y="20"/>
                    </a:cubicBezTo>
                    <a:cubicBezTo>
                      <a:pt x="1" y="19"/>
                      <a:pt x="1" y="19"/>
                      <a:pt x="1" y="19"/>
                    </a:cubicBezTo>
                    <a:cubicBezTo>
                      <a:pt x="1" y="19"/>
                      <a:pt x="1" y="19"/>
                      <a:pt x="1" y="19"/>
                    </a:cubicBezTo>
                    <a:cubicBezTo>
                      <a:pt x="1" y="18"/>
                      <a:pt x="1" y="18"/>
                      <a:pt x="1" y="18"/>
                    </a:cubicBezTo>
                    <a:cubicBezTo>
                      <a:pt x="1" y="18"/>
                      <a:pt x="1" y="18"/>
                      <a:pt x="1" y="18"/>
                    </a:cubicBezTo>
                    <a:cubicBezTo>
                      <a:pt x="1" y="18"/>
                      <a:pt x="1" y="18"/>
                      <a:pt x="1" y="18"/>
                    </a:cubicBezTo>
                    <a:cubicBezTo>
                      <a:pt x="2" y="18"/>
                      <a:pt x="2" y="18"/>
                      <a:pt x="2" y="18"/>
                    </a:cubicBezTo>
                    <a:cubicBezTo>
                      <a:pt x="2" y="19"/>
                      <a:pt x="2" y="19"/>
                      <a:pt x="2" y="19"/>
                    </a:cubicBezTo>
                    <a:cubicBezTo>
                      <a:pt x="2" y="20"/>
                      <a:pt x="2" y="20"/>
                      <a:pt x="2" y="20"/>
                    </a:cubicBezTo>
                    <a:cubicBezTo>
                      <a:pt x="2" y="20"/>
                      <a:pt x="2" y="20"/>
                      <a:pt x="2" y="20"/>
                    </a:cubicBezTo>
                    <a:cubicBezTo>
                      <a:pt x="2" y="20"/>
                      <a:pt x="2" y="20"/>
                      <a:pt x="2" y="20"/>
                    </a:cubicBezTo>
                    <a:cubicBezTo>
                      <a:pt x="3" y="20"/>
                      <a:pt x="3" y="20"/>
                      <a:pt x="3" y="20"/>
                    </a:cubicBezTo>
                    <a:cubicBezTo>
                      <a:pt x="3" y="21"/>
                      <a:pt x="3" y="21"/>
                      <a:pt x="3" y="21"/>
                    </a:cubicBezTo>
                    <a:cubicBezTo>
                      <a:pt x="3" y="21"/>
                      <a:pt x="3" y="21"/>
                      <a:pt x="3" y="21"/>
                    </a:cubicBezTo>
                    <a:cubicBezTo>
                      <a:pt x="3" y="21"/>
                      <a:pt x="3" y="21"/>
                      <a:pt x="3" y="21"/>
                    </a:cubicBezTo>
                    <a:cubicBezTo>
                      <a:pt x="4" y="22"/>
                      <a:pt x="4" y="22"/>
                      <a:pt x="4" y="22"/>
                    </a:cubicBezTo>
                    <a:cubicBezTo>
                      <a:pt x="4" y="23"/>
                      <a:pt x="4" y="23"/>
                      <a:pt x="4" y="23"/>
                    </a:cubicBezTo>
                    <a:cubicBezTo>
                      <a:pt x="4" y="23"/>
                      <a:pt x="4" y="23"/>
                      <a:pt x="4" y="23"/>
                    </a:cubicBezTo>
                    <a:cubicBezTo>
                      <a:pt x="3" y="23"/>
                      <a:pt x="3" y="23"/>
                      <a:pt x="3" y="23"/>
                    </a:cubicBezTo>
                    <a:cubicBezTo>
                      <a:pt x="3" y="23"/>
                      <a:pt x="3" y="23"/>
                      <a:pt x="3" y="23"/>
                    </a:cubicBezTo>
                    <a:close/>
                    <a:moveTo>
                      <a:pt x="14" y="36"/>
                    </a:moveTo>
                    <a:cubicBezTo>
                      <a:pt x="14" y="36"/>
                      <a:pt x="14" y="36"/>
                      <a:pt x="14" y="36"/>
                    </a:cubicBezTo>
                    <a:cubicBezTo>
                      <a:pt x="14" y="36"/>
                      <a:pt x="14" y="36"/>
                      <a:pt x="14" y="36"/>
                    </a:cubicBezTo>
                    <a:cubicBezTo>
                      <a:pt x="13" y="36"/>
                      <a:pt x="13" y="36"/>
                      <a:pt x="13" y="36"/>
                    </a:cubicBezTo>
                    <a:cubicBezTo>
                      <a:pt x="13" y="36"/>
                      <a:pt x="13" y="36"/>
                      <a:pt x="13" y="36"/>
                    </a:cubicBezTo>
                    <a:cubicBezTo>
                      <a:pt x="13" y="36"/>
                      <a:pt x="13" y="36"/>
                      <a:pt x="13" y="36"/>
                    </a:cubicBezTo>
                    <a:cubicBezTo>
                      <a:pt x="13" y="35"/>
                      <a:pt x="13" y="35"/>
                      <a:pt x="13" y="35"/>
                    </a:cubicBezTo>
                    <a:cubicBezTo>
                      <a:pt x="13" y="35"/>
                      <a:pt x="13" y="35"/>
                      <a:pt x="13" y="35"/>
                    </a:cubicBezTo>
                    <a:cubicBezTo>
                      <a:pt x="13" y="35"/>
                      <a:pt x="13" y="35"/>
                      <a:pt x="13" y="35"/>
                    </a:cubicBezTo>
                    <a:cubicBezTo>
                      <a:pt x="12" y="34"/>
                      <a:pt x="12" y="34"/>
                      <a:pt x="12" y="34"/>
                    </a:cubicBezTo>
                    <a:cubicBezTo>
                      <a:pt x="12" y="33"/>
                      <a:pt x="12" y="33"/>
                      <a:pt x="12" y="33"/>
                    </a:cubicBezTo>
                    <a:cubicBezTo>
                      <a:pt x="12" y="33"/>
                      <a:pt x="12" y="33"/>
                      <a:pt x="12" y="33"/>
                    </a:cubicBezTo>
                    <a:cubicBezTo>
                      <a:pt x="13" y="33"/>
                      <a:pt x="13" y="33"/>
                      <a:pt x="13" y="33"/>
                    </a:cubicBezTo>
                    <a:cubicBezTo>
                      <a:pt x="13" y="33"/>
                      <a:pt x="13" y="33"/>
                      <a:pt x="13" y="33"/>
                    </a:cubicBezTo>
                    <a:cubicBezTo>
                      <a:pt x="13" y="32"/>
                      <a:pt x="13" y="32"/>
                      <a:pt x="13" y="32"/>
                    </a:cubicBezTo>
                    <a:cubicBezTo>
                      <a:pt x="13" y="32"/>
                      <a:pt x="13" y="32"/>
                      <a:pt x="13" y="32"/>
                    </a:cubicBezTo>
                    <a:cubicBezTo>
                      <a:pt x="12" y="32"/>
                      <a:pt x="12" y="32"/>
                      <a:pt x="12" y="32"/>
                    </a:cubicBezTo>
                    <a:cubicBezTo>
                      <a:pt x="12" y="32"/>
                      <a:pt x="12" y="32"/>
                      <a:pt x="12" y="32"/>
                    </a:cubicBezTo>
                    <a:cubicBezTo>
                      <a:pt x="12" y="32"/>
                      <a:pt x="12" y="32"/>
                      <a:pt x="12" y="32"/>
                    </a:cubicBezTo>
                    <a:cubicBezTo>
                      <a:pt x="12" y="32"/>
                      <a:pt x="12" y="32"/>
                      <a:pt x="12" y="32"/>
                    </a:cubicBezTo>
                    <a:cubicBezTo>
                      <a:pt x="11" y="33"/>
                      <a:pt x="11" y="33"/>
                      <a:pt x="11" y="33"/>
                    </a:cubicBezTo>
                    <a:cubicBezTo>
                      <a:pt x="10" y="32"/>
                      <a:pt x="10" y="32"/>
                      <a:pt x="10" y="32"/>
                    </a:cubicBezTo>
                    <a:cubicBezTo>
                      <a:pt x="10" y="32"/>
                      <a:pt x="10" y="32"/>
                      <a:pt x="10" y="32"/>
                    </a:cubicBezTo>
                    <a:cubicBezTo>
                      <a:pt x="10" y="32"/>
                      <a:pt x="10" y="32"/>
                      <a:pt x="10" y="32"/>
                    </a:cubicBezTo>
                    <a:cubicBezTo>
                      <a:pt x="10" y="31"/>
                      <a:pt x="10" y="31"/>
                      <a:pt x="10" y="31"/>
                    </a:cubicBezTo>
                    <a:cubicBezTo>
                      <a:pt x="10" y="31"/>
                      <a:pt x="10" y="31"/>
                      <a:pt x="10" y="31"/>
                    </a:cubicBezTo>
                    <a:cubicBezTo>
                      <a:pt x="9" y="31"/>
                      <a:pt x="9" y="31"/>
                      <a:pt x="9" y="31"/>
                    </a:cubicBezTo>
                    <a:cubicBezTo>
                      <a:pt x="9" y="31"/>
                      <a:pt x="9" y="31"/>
                      <a:pt x="9" y="31"/>
                    </a:cubicBezTo>
                    <a:cubicBezTo>
                      <a:pt x="9" y="31"/>
                      <a:pt x="9" y="31"/>
                      <a:pt x="9" y="31"/>
                    </a:cubicBezTo>
                    <a:cubicBezTo>
                      <a:pt x="9" y="30"/>
                      <a:pt x="9" y="30"/>
                      <a:pt x="9" y="30"/>
                    </a:cubicBezTo>
                    <a:cubicBezTo>
                      <a:pt x="9" y="30"/>
                      <a:pt x="9" y="30"/>
                      <a:pt x="9" y="30"/>
                    </a:cubicBezTo>
                    <a:cubicBezTo>
                      <a:pt x="8" y="30"/>
                      <a:pt x="8" y="30"/>
                      <a:pt x="8" y="30"/>
                    </a:cubicBezTo>
                    <a:cubicBezTo>
                      <a:pt x="8" y="30"/>
                      <a:pt x="8" y="30"/>
                      <a:pt x="8" y="30"/>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8"/>
                      <a:pt x="8" y="28"/>
                      <a:pt x="8" y="28"/>
                    </a:cubicBezTo>
                    <a:cubicBezTo>
                      <a:pt x="8" y="28"/>
                      <a:pt x="8" y="28"/>
                      <a:pt x="8" y="28"/>
                    </a:cubicBezTo>
                    <a:cubicBezTo>
                      <a:pt x="8" y="28"/>
                      <a:pt x="8" y="28"/>
                      <a:pt x="8" y="28"/>
                    </a:cubicBezTo>
                    <a:cubicBezTo>
                      <a:pt x="8" y="27"/>
                      <a:pt x="8" y="27"/>
                      <a:pt x="8" y="27"/>
                    </a:cubicBezTo>
                    <a:cubicBezTo>
                      <a:pt x="9" y="27"/>
                      <a:pt x="9" y="27"/>
                      <a:pt x="9" y="27"/>
                    </a:cubicBezTo>
                    <a:cubicBezTo>
                      <a:pt x="9" y="28"/>
                      <a:pt x="9" y="28"/>
                      <a:pt x="9" y="28"/>
                    </a:cubicBezTo>
                    <a:cubicBezTo>
                      <a:pt x="9" y="28"/>
                      <a:pt x="9" y="28"/>
                      <a:pt x="9" y="28"/>
                    </a:cubicBezTo>
                    <a:cubicBezTo>
                      <a:pt x="9" y="28"/>
                      <a:pt x="9" y="28"/>
                      <a:pt x="9" y="28"/>
                    </a:cubicBezTo>
                    <a:cubicBezTo>
                      <a:pt x="9" y="28"/>
                      <a:pt x="9" y="28"/>
                      <a:pt x="9" y="28"/>
                    </a:cubicBezTo>
                    <a:cubicBezTo>
                      <a:pt x="10" y="28"/>
                      <a:pt x="10" y="28"/>
                      <a:pt x="10" y="28"/>
                    </a:cubicBezTo>
                    <a:cubicBezTo>
                      <a:pt x="10" y="28"/>
                      <a:pt x="10" y="28"/>
                      <a:pt x="10" y="28"/>
                    </a:cubicBezTo>
                    <a:cubicBezTo>
                      <a:pt x="11" y="28"/>
                      <a:pt x="11" y="28"/>
                      <a:pt x="11" y="28"/>
                    </a:cubicBezTo>
                    <a:cubicBezTo>
                      <a:pt x="12" y="28"/>
                      <a:pt x="12" y="28"/>
                      <a:pt x="12" y="28"/>
                    </a:cubicBezTo>
                    <a:cubicBezTo>
                      <a:pt x="12" y="28"/>
                      <a:pt x="12" y="28"/>
                      <a:pt x="12" y="28"/>
                    </a:cubicBezTo>
                    <a:cubicBezTo>
                      <a:pt x="11" y="27"/>
                      <a:pt x="11" y="27"/>
                      <a:pt x="11" y="27"/>
                    </a:cubicBezTo>
                    <a:cubicBezTo>
                      <a:pt x="11" y="27"/>
                      <a:pt x="11" y="27"/>
                      <a:pt x="11" y="27"/>
                    </a:cubicBezTo>
                    <a:cubicBezTo>
                      <a:pt x="10" y="27"/>
                      <a:pt x="10" y="27"/>
                      <a:pt x="10" y="27"/>
                    </a:cubicBezTo>
                    <a:cubicBezTo>
                      <a:pt x="9" y="27"/>
                      <a:pt x="9" y="27"/>
                      <a:pt x="9" y="27"/>
                    </a:cubicBezTo>
                    <a:cubicBezTo>
                      <a:pt x="9" y="27"/>
                      <a:pt x="9" y="27"/>
                      <a:pt x="9" y="27"/>
                    </a:cubicBezTo>
                    <a:cubicBezTo>
                      <a:pt x="10" y="27"/>
                      <a:pt x="10" y="27"/>
                      <a:pt x="10" y="27"/>
                    </a:cubicBezTo>
                    <a:cubicBezTo>
                      <a:pt x="10" y="27"/>
                      <a:pt x="10" y="27"/>
                      <a:pt x="10" y="27"/>
                    </a:cubicBezTo>
                    <a:cubicBezTo>
                      <a:pt x="11" y="26"/>
                      <a:pt x="11" y="26"/>
                      <a:pt x="11" y="26"/>
                    </a:cubicBezTo>
                    <a:cubicBezTo>
                      <a:pt x="12" y="26"/>
                      <a:pt x="12" y="26"/>
                      <a:pt x="12" y="26"/>
                    </a:cubicBezTo>
                    <a:cubicBezTo>
                      <a:pt x="12" y="26"/>
                      <a:pt x="12" y="26"/>
                      <a:pt x="12" y="26"/>
                    </a:cubicBezTo>
                    <a:cubicBezTo>
                      <a:pt x="13" y="26"/>
                      <a:pt x="13" y="26"/>
                      <a:pt x="13" y="26"/>
                    </a:cubicBezTo>
                    <a:cubicBezTo>
                      <a:pt x="13" y="26"/>
                      <a:pt x="13" y="26"/>
                      <a:pt x="13" y="26"/>
                    </a:cubicBezTo>
                    <a:cubicBezTo>
                      <a:pt x="13" y="26"/>
                      <a:pt x="13" y="26"/>
                      <a:pt x="13" y="26"/>
                    </a:cubicBezTo>
                    <a:cubicBezTo>
                      <a:pt x="13" y="25"/>
                      <a:pt x="13" y="25"/>
                      <a:pt x="13" y="25"/>
                    </a:cubicBezTo>
                    <a:cubicBezTo>
                      <a:pt x="14" y="25"/>
                      <a:pt x="14" y="25"/>
                      <a:pt x="14" y="25"/>
                    </a:cubicBezTo>
                    <a:cubicBezTo>
                      <a:pt x="14" y="25"/>
                      <a:pt x="14" y="25"/>
                      <a:pt x="14" y="25"/>
                    </a:cubicBezTo>
                    <a:cubicBezTo>
                      <a:pt x="13" y="25"/>
                      <a:pt x="13" y="25"/>
                      <a:pt x="13" y="25"/>
                    </a:cubicBezTo>
                    <a:cubicBezTo>
                      <a:pt x="13" y="25"/>
                      <a:pt x="13" y="25"/>
                      <a:pt x="13" y="25"/>
                    </a:cubicBezTo>
                    <a:cubicBezTo>
                      <a:pt x="13" y="25"/>
                      <a:pt x="13" y="25"/>
                      <a:pt x="13" y="25"/>
                    </a:cubicBezTo>
                    <a:cubicBezTo>
                      <a:pt x="11" y="25"/>
                      <a:pt x="11" y="25"/>
                      <a:pt x="11" y="25"/>
                    </a:cubicBezTo>
                    <a:cubicBezTo>
                      <a:pt x="11" y="25"/>
                      <a:pt x="11" y="25"/>
                      <a:pt x="11" y="25"/>
                    </a:cubicBezTo>
                    <a:cubicBezTo>
                      <a:pt x="11" y="25"/>
                      <a:pt x="11" y="25"/>
                      <a:pt x="11" y="25"/>
                    </a:cubicBezTo>
                    <a:cubicBezTo>
                      <a:pt x="11" y="25"/>
                      <a:pt x="11" y="25"/>
                      <a:pt x="11" y="25"/>
                    </a:cubicBezTo>
                    <a:cubicBezTo>
                      <a:pt x="10" y="25"/>
                      <a:pt x="10" y="25"/>
                      <a:pt x="10" y="25"/>
                    </a:cubicBezTo>
                    <a:cubicBezTo>
                      <a:pt x="10" y="25"/>
                      <a:pt x="10" y="25"/>
                      <a:pt x="10" y="25"/>
                    </a:cubicBezTo>
                    <a:cubicBezTo>
                      <a:pt x="10" y="26"/>
                      <a:pt x="10" y="26"/>
                      <a:pt x="10" y="26"/>
                    </a:cubicBezTo>
                    <a:cubicBezTo>
                      <a:pt x="9" y="26"/>
                      <a:pt x="9" y="26"/>
                      <a:pt x="9" y="26"/>
                    </a:cubicBezTo>
                    <a:cubicBezTo>
                      <a:pt x="9" y="26"/>
                      <a:pt x="9" y="26"/>
                      <a:pt x="9" y="26"/>
                    </a:cubicBezTo>
                    <a:cubicBezTo>
                      <a:pt x="9" y="26"/>
                      <a:pt x="9" y="26"/>
                      <a:pt x="9" y="26"/>
                    </a:cubicBezTo>
                    <a:cubicBezTo>
                      <a:pt x="8" y="26"/>
                      <a:pt x="8" y="26"/>
                      <a:pt x="8" y="26"/>
                    </a:cubicBezTo>
                    <a:cubicBezTo>
                      <a:pt x="8" y="26"/>
                      <a:pt x="8" y="26"/>
                      <a:pt x="8" y="26"/>
                    </a:cubicBezTo>
                    <a:cubicBezTo>
                      <a:pt x="7" y="27"/>
                      <a:pt x="7" y="27"/>
                      <a:pt x="7" y="27"/>
                    </a:cubicBezTo>
                    <a:cubicBezTo>
                      <a:pt x="7" y="26"/>
                      <a:pt x="7" y="26"/>
                      <a:pt x="7" y="26"/>
                    </a:cubicBezTo>
                    <a:cubicBezTo>
                      <a:pt x="7" y="26"/>
                      <a:pt x="7" y="26"/>
                      <a:pt x="7" y="26"/>
                    </a:cubicBezTo>
                    <a:cubicBezTo>
                      <a:pt x="7" y="25"/>
                      <a:pt x="7" y="25"/>
                      <a:pt x="7" y="25"/>
                    </a:cubicBezTo>
                    <a:cubicBezTo>
                      <a:pt x="7" y="24"/>
                      <a:pt x="7" y="24"/>
                      <a:pt x="7" y="24"/>
                    </a:cubicBezTo>
                    <a:cubicBezTo>
                      <a:pt x="7" y="24"/>
                      <a:pt x="7" y="24"/>
                      <a:pt x="7" y="24"/>
                    </a:cubicBezTo>
                    <a:cubicBezTo>
                      <a:pt x="7" y="24"/>
                      <a:pt x="7" y="24"/>
                      <a:pt x="7"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9" y="24"/>
                      <a:pt x="9" y="24"/>
                      <a:pt x="9" y="24"/>
                    </a:cubicBezTo>
                    <a:cubicBezTo>
                      <a:pt x="9" y="24"/>
                      <a:pt x="9" y="24"/>
                      <a:pt x="9" y="24"/>
                    </a:cubicBezTo>
                    <a:cubicBezTo>
                      <a:pt x="9" y="23"/>
                      <a:pt x="9" y="23"/>
                      <a:pt x="9" y="23"/>
                    </a:cubicBezTo>
                    <a:cubicBezTo>
                      <a:pt x="10" y="23"/>
                      <a:pt x="10" y="23"/>
                      <a:pt x="10" y="23"/>
                    </a:cubicBezTo>
                    <a:cubicBezTo>
                      <a:pt x="10" y="22"/>
                      <a:pt x="10" y="22"/>
                      <a:pt x="10" y="22"/>
                    </a:cubicBezTo>
                    <a:cubicBezTo>
                      <a:pt x="10" y="22"/>
                      <a:pt x="10" y="22"/>
                      <a:pt x="10" y="22"/>
                    </a:cubicBezTo>
                    <a:cubicBezTo>
                      <a:pt x="11" y="22"/>
                      <a:pt x="11" y="22"/>
                      <a:pt x="11" y="22"/>
                    </a:cubicBezTo>
                    <a:cubicBezTo>
                      <a:pt x="11" y="22"/>
                      <a:pt x="11" y="22"/>
                      <a:pt x="11" y="22"/>
                    </a:cubicBezTo>
                    <a:cubicBezTo>
                      <a:pt x="12" y="21"/>
                      <a:pt x="12" y="21"/>
                      <a:pt x="12" y="21"/>
                    </a:cubicBezTo>
                    <a:cubicBezTo>
                      <a:pt x="13" y="21"/>
                      <a:pt x="13" y="21"/>
                      <a:pt x="13" y="21"/>
                    </a:cubicBezTo>
                    <a:cubicBezTo>
                      <a:pt x="13" y="21"/>
                      <a:pt x="13" y="21"/>
                      <a:pt x="13" y="21"/>
                    </a:cubicBezTo>
                    <a:cubicBezTo>
                      <a:pt x="13" y="21"/>
                      <a:pt x="13" y="21"/>
                      <a:pt x="13" y="21"/>
                    </a:cubicBezTo>
                    <a:cubicBezTo>
                      <a:pt x="13" y="20"/>
                      <a:pt x="13" y="20"/>
                      <a:pt x="13" y="20"/>
                    </a:cubicBezTo>
                    <a:cubicBezTo>
                      <a:pt x="13" y="20"/>
                      <a:pt x="13" y="20"/>
                      <a:pt x="13" y="20"/>
                    </a:cubicBezTo>
                    <a:cubicBezTo>
                      <a:pt x="13" y="21"/>
                      <a:pt x="13" y="21"/>
                      <a:pt x="13" y="21"/>
                    </a:cubicBezTo>
                    <a:cubicBezTo>
                      <a:pt x="12" y="21"/>
                      <a:pt x="12" y="21"/>
                      <a:pt x="12" y="21"/>
                    </a:cubicBezTo>
                    <a:cubicBezTo>
                      <a:pt x="12" y="21"/>
                      <a:pt x="12" y="21"/>
                      <a:pt x="12" y="21"/>
                    </a:cubicBezTo>
                    <a:cubicBezTo>
                      <a:pt x="12" y="20"/>
                      <a:pt x="12" y="20"/>
                      <a:pt x="12" y="20"/>
                    </a:cubicBezTo>
                    <a:cubicBezTo>
                      <a:pt x="12" y="20"/>
                      <a:pt x="12" y="20"/>
                      <a:pt x="12" y="20"/>
                    </a:cubicBezTo>
                    <a:cubicBezTo>
                      <a:pt x="12" y="19"/>
                      <a:pt x="12" y="19"/>
                      <a:pt x="12" y="19"/>
                    </a:cubicBezTo>
                    <a:cubicBezTo>
                      <a:pt x="12" y="19"/>
                      <a:pt x="12" y="19"/>
                      <a:pt x="12" y="19"/>
                    </a:cubicBezTo>
                    <a:cubicBezTo>
                      <a:pt x="12" y="19"/>
                      <a:pt x="12" y="19"/>
                      <a:pt x="12" y="19"/>
                    </a:cubicBezTo>
                    <a:cubicBezTo>
                      <a:pt x="12" y="19"/>
                      <a:pt x="12" y="19"/>
                      <a:pt x="12" y="19"/>
                    </a:cubicBezTo>
                    <a:cubicBezTo>
                      <a:pt x="12" y="19"/>
                      <a:pt x="12" y="19"/>
                      <a:pt x="12" y="19"/>
                    </a:cubicBezTo>
                    <a:cubicBezTo>
                      <a:pt x="11" y="20"/>
                      <a:pt x="11" y="20"/>
                      <a:pt x="11" y="20"/>
                    </a:cubicBezTo>
                    <a:cubicBezTo>
                      <a:pt x="11" y="21"/>
                      <a:pt x="11" y="21"/>
                      <a:pt x="11" y="21"/>
                    </a:cubicBezTo>
                    <a:cubicBezTo>
                      <a:pt x="10" y="21"/>
                      <a:pt x="10" y="21"/>
                      <a:pt x="10" y="21"/>
                    </a:cubicBezTo>
                    <a:cubicBezTo>
                      <a:pt x="10" y="21"/>
                      <a:pt x="10" y="21"/>
                      <a:pt x="10" y="21"/>
                    </a:cubicBezTo>
                    <a:cubicBezTo>
                      <a:pt x="10" y="20"/>
                      <a:pt x="10" y="20"/>
                      <a:pt x="10" y="20"/>
                    </a:cubicBezTo>
                    <a:cubicBezTo>
                      <a:pt x="10" y="20"/>
                      <a:pt x="10" y="20"/>
                      <a:pt x="10" y="20"/>
                    </a:cubicBezTo>
                    <a:cubicBezTo>
                      <a:pt x="10" y="19"/>
                      <a:pt x="10" y="19"/>
                      <a:pt x="10" y="19"/>
                    </a:cubicBezTo>
                    <a:cubicBezTo>
                      <a:pt x="10" y="19"/>
                      <a:pt x="10" y="19"/>
                      <a:pt x="10" y="19"/>
                    </a:cubicBezTo>
                    <a:cubicBezTo>
                      <a:pt x="10" y="19"/>
                      <a:pt x="10" y="19"/>
                      <a:pt x="10" y="19"/>
                    </a:cubicBezTo>
                    <a:cubicBezTo>
                      <a:pt x="10" y="18"/>
                      <a:pt x="10" y="18"/>
                      <a:pt x="10" y="18"/>
                    </a:cubicBezTo>
                    <a:cubicBezTo>
                      <a:pt x="10" y="18"/>
                      <a:pt x="10" y="18"/>
                      <a:pt x="10" y="18"/>
                    </a:cubicBezTo>
                    <a:cubicBezTo>
                      <a:pt x="9" y="18"/>
                      <a:pt x="9" y="18"/>
                      <a:pt x="9" y="18"/>
                    </a:cubicBezTo>
                    <a:cubicBezTo>
                      <a:pt x="9" y="18"/>
                      <a:pt x="9" y="18"/>
                      <a:pt x="9" y="18"/>
                    </a:cubicBezTo>
                    <a:cubicBezTo>
                      <a:pt x="9" y="19"/>
                      <a:pt x="9" y="19"/>
                      <a:pt x="9" y="19"/>
                    </a:cubicBezTo>
                    <a:cubicBezTo>
                      <a:pt x="9" y="19"/>
                      <a:pt x="9" y="19"/>
                      <a:pt x="9" y="19"/>
                    </a:cubicBezTo>
                    <a:cubicBezTo>
                      <a:pt x="9" y="20"/>
                      <a:pt x="9" y="20"/>
                      <a:pt x="9" y="20"/>
                    </a:cubicBezTo>
                    <a:cubicBezTo>
                      <a:pt x="9" y="19"/>
                      <a:pt x="9" y="19"/>
                      <a:pt x="9" y="19"/>
                    </a:cubicBezTo>
                    <a:cubicBezTo>
                      <a:pt x="9" y="19"/>
                      <a:pt x="9" y="19"/>
                      <a:pt x="9" y="19"/>
                    </a:cubicBezTo>
                    <a:cubicBezTo>
                      <a:pt x="9" y="19"/>
                      <a:pt x="9" y="19"/>
                      <a:pt x="9" y="19"/>
                    </a:cubicBezTo>
                    <a:cubicBezTo>
                      <a:pt x="8" y="19"/>
                      <a:pt x="8" y="19"/>
                      <a:pt x="8" y="19"/>
                    </a:cubicBezTo>
                    <a:cubicBezTo>
                      <a:pt x="8" y="19"/>
                      <a:pt x="8" y="19"/>
                      <a:pt x="8" y="19"/>
                    </a:cubicBezTo>
                    <a:cubicBezTo>
                      <a:pt x="8" y="19"/>
                      <a:pt x="8" y="19"/>
                      <a:pt x="8" y="19"/>
                    </a:cubicBezTo>
                    <a:cubicBezTo>
                      <a:pt x="8" y="20"/>
                      <a:pt x="8" y="20"/>
                      <a:pt x="8" y="20"/>
                    </a:cubicBezTo>
                    <a:cubicBezTo>
                      <a:pt x="8" y="20"/>
                      <a:pt x="8" y="20"/>
                      <a:pt x="8" y="20"/>
                    </a:cubicBezTo>
                    <a:cubicBezTo>
                      <a:pt x="9" y="21"/>
                      <a:pt x="9" y="21"/>
                      <a:pt x="9" y="21"/>
                    </a:cubicBezTo>
                    <a:cubicBezTo>
                      <a:pt x="9" y="21"/>
                      <a:pt x="9" y="21"/>
                      <a:pt x="9" y="21"/>
                    </a:cubicBezTo>
                    <a:cubicBezTo>
                      <a:pt x="9" y="22"/>
                      <a:pt x="9" y="22"/>
                      <a:pt x="9" y="22"/>
                    </a:cubicBezTo>
                    <a:cubicBezTo>
                      <a:pt x="8" y="22"/>
                      <a:pt x="8" y="22"/>
                      <a:pt x="8" y="22"/>
                    </a:cubicBezTo>
                    <a:cubicBezTo>
                      <a:pt x="8" y="22"/>
                      <a:pt x="8" y="22"/>
                      <a:pt x="8" y="22"/>
                    </a:cubicBezTo>
                    <a:cubicBezTo>
                      <a:pt x="8" y="22"/>
                      <a:pt x="8" y="22"/>
                      <a:pt x="8" y="22"/>
                    </a:cubicBezTo>
                    <a:cubicBezTo>
                      <a:pt x="8" y="23"/>
                      <a:pt x="8" y="23"/>
                      <a:pt x="8" y="23"/>
                    </a:cubicBezTo>
                    <a:cubicBezTo>
                      <a:pt x="7" y="23"/>
                      <a:pt x="7" y="23"/>
                      <a:pt x="7" y="23"/>
                    </a:cubicBezTo>
                    <a:cubicBezTo>
                      <a:pt x="6" y="23"/>
                      <a:pt x="6" y="23"/>
                      <a:pt x="6" y="23"/>
                    </a:cubicBezTo>
                    <a:cubicBezTo>
                      <a:pt x="6" y="23"/>
                      <a:pt x="6" y="23"/>
                      <a:pt x="6" y="23"/>
                    </a:cubicBezTo>
                    <a:cubicBezTo>
                      <a:pt x="6" y="23"/>
                      <a:pt x="6" y="23"/>
                      <a:pt x="6" y="23"/>
                    </a:cubicBezTo>
                    <a:cubicBezTo>
                      <a:pt x="6" y="23"/>
                      <a:pt x="6" y="23"/>
                      <a:pt x="6" y="23"/>
                    </a:cubicBezTo>
                    <a:cubicBezTo>
                      <a:pt x="6" y="22"/>
                      <a:pt x="6" y="22"/>
                      <a:pt x="6" y="22"/>
                    </a:cubicBezTo>
                    <a:cubicBezTo>
                      <a:pt x="5" y="21"/>
                      <a:pt x="5" y="21"/>
                      <a:pt x="5" y="21"/>
                    </a:cubicBezTo>
                    <a:cubicBezTo>
                      <a:pt x="5" y="21"/>
                      <a:pt x="5" y="21"/>
                      <a:pt x="5" y="21"/>
                    </a:cubicBezTo>
                    <a:cubicBezTo>
                      <a:pt x="4" y="21"/>
                      <a:pt x="4" y="21"/>
                      <a:pt x="4" y="21"/>
                    </a:cubicBezTo>
                    <a:cubicBezTo>
                      <a:pt x="4" y="21"/>
                      <a:pt x="4" y="21"/>
                      <a:pt x="4" y="21"/>
                    </a:cubicBezTo>
                    <a:cubicBezTo>
                      <a:pt x="4" y="20"/>
                      <a:pt x="4" y="20"/>
                      <a:pt x="4" y="20"/>
                    </a:cubicBezTo>
                    <a:cubicBezTo>
                      <a:pt x="5" y="20"/>
                      <a:pt x="5" y="20"/>
                      <a:pt x="5" y="20"/>
                    </a:cubicBezTo>
                    <a:cubicBezTo>
                      <a:pt x="5" y="20"/>
                      <a:pt x="5" y="20"/>
                      <a:pt x="5" y="20"/>
                    </a:cubicBezTo>
                    <a:cubicBezTo>
                      <a:pt x="5" y="20"/>
                      <a:pt x="5" y="20"/>
                      <a:pt x="5" y="20"/>
                    </a:cubicBezTo>
                    <a:cubicBezTo>
                      <a:pt x="5" y="20"/>
                      <a:pt x="5" y="20"/>
                      <a:pt x="5" y="20"/>
                    </a:cubicBezTo>
                    <a:cubicBezTo>
                      <a:pt x="4" y="20"/>
                      <a:pt x="4" y="20"/>
                      <a:pt x="4" y="20"/>
                    </a:cubicBezTo>
                    <a:cubicBezTo>
                      <a:pt x="4" y="20"/>
                      <a:pt x="4" y="20"/>
                      <a:pt x="4" y="20"/>
                    </a:cubicBezTo>
                    <a:cubicBezTo>
                      <a:pt x="4" y="19"/>
                      <a:pt x="4" y="19"/>
                      <a:pt x="4" y="19"/>
                    </a:cubicBezTo>
                    <a:cubicBezTo>
                      <a:pt x="3" y="19"/>
                      <a:pt x="3" y="19"/>
                      <a:pt x="3" y="19"/>
                    </a:cubicBezTo>
                    <a:cubicBezTo>
                      <a:pt x="3" y="19"/>
                      <a:pt x="3" y="19"/>
                      <a:pt x="3" y="19"/>
                    </a:cubicBezTo>
                    <a:cubicBezTo>
                      <a:pt x="3" y="19"/>
                      <a:pt x="3" y="19"/>
                      <a:pt x="3" y="19"/>
                    </a:cubicBezTo>
                    <a:cubicBezTo>
                      <a:pt x="3" y="18"/>
                      <a:pt x="3" y="18"/>
                      <a:pt x="3" y="18"/>
                    </a:cubicBezTo>
                    <a:cubicBezTo>
                      <a:pt x="3" y="18"/>
                      <a:pt x="3" y="18"/>
                      <a:pt x="3" y="18"/>
                    </a:cubicBezTo>
                    <a:cubicBezTo>
                      <a:pt x="2" y="18"/>
                      <a:pt x="2" y="18"/>
                      <a:pt x="2" y="18"/>
                    </a:cubicBezTo>
                    <a:cubicBezTo>
                      <a:pt x="2" y="18"/>
                      <a:pt x="2" y="18"/>
                      <a:pt x="2" y="18"/>
                    </a:cubicBezTo>
                    <a:cubicBezTo>
                      <a:pt x="2" y="17"/>
                      <a:pt x="2" y="17"/>
                      <a:pt x="2" y="17"/>
                    </a:cubicBezTo>
                    <a:cubicBezTo>
                      <a:pt x="2" y="17"/>
                      <a:pt x="2" y="17"/>
                      <a:pt x="2" y="17"/>
                    </a:cubicBezTo>
                    <a:cubicBezTo>
                      <a:pt x="2" y="17"/>
                      <a:pt x="2" y="17"/>
                      <a:pt x="2" y="17"/>
                    </a:cubicBezTo>
                    <a:cubicBezTo>
                      <a:pt x="3" y="17"/>
                      <a:pt x="3" y="17"/>
                      <a:pt x="3" y="17"/>
                    </a:cubicBezTo>
                    <a:cubicBezTo>
                      <a:pt x="3" y="17"/>
                      <a:pt x="3" y="17"/>
                      <a:pt x="3" y="17"/>
                    </a:cubicBezTo>
                    <a:cubicBezTo>
                      <a:pt x="3" y="18"/>
                      <a:pt x="3" y="18"/>
                      <a:pt x="3" y="18"/>
                    </a:cubicBezTo>
                    <a:cubicBezTo>
                      <a:pt x="3" y="18"/>
                      <a:pt x="3" y="18"/>
                      <a:pt x="3" y="18"/>
                    </a:cubicBezTo>
                    <a:cubicBezTo>
                      <a:pt x="4" y="17"/>
                      <a:pt x="4" y="17"/>
                      <a:pt x="4" y="17"/>
                    </a:cubicBezTo>
                    <a:cubicBezTo>
                      <a:pt x="4" y="17"/>
                      <a:pt x="4" y="17"/>
                      <a:pt x="4" y="17"/>
                    </a:cubicBezTo>
                    <a:cubicBezTo>
                      <a:pt x="3" y="17"/>
                      <a:pt x="3" y="17"/>
                      <a:pt x="3" y="17"/>
                    </a:cubicBezTo>
                    <a:cubicBezTo>
                      <a:pt x="3" y="17"/>
                      <a:pt x="3" y="17"/>
                      <a:pt x="3" y="17"/>
                    </a:cubicBezTo>
                    <a:cubicBezTo>
                      <a:pt x="3" y="17"/>
                      <a:pt x="3" y="17"/>
                      <a:pt x="3" y="17"/>
                    </a:cubicBezTo>
                    <a:cubicBezTo>
                      <a:pt x="3" y="16"/>
                      <a:pt x="3" y="16"/>
                      <a:pt x="3" y="16"/>
                    </a:cubicBezTo>
                    <a:cubicBezTo>
                      <a:pt x="2" y="16"/>
                      <a:pt x="2" y="16"/>
                      <a:pt x="2" y="16"/>
                    </a:cubicBezTo>
                    <a:cubicBezTo>
                      <a:pt x="2" y="16"/>
                      <a:pt x="2" y="16"/>
                      <a:pt x="2" y="16"/>
                    </a:cubicBezTo>
                    <a:cubicBezTo>
                      <a:pt x="2" y="16"/>
                      <a:pt x="2" y="16"/>
                      <a:pt x="2" y="16"/>
                    </a:cubicBezTo>
                    <a:cubicBezTo>
                      <a:pt x="3" y="15"/>
                      <a:pt x="3" y="15"/>
                      <a:pt x="3" y="15"/>
                    </a:cubicBezTo>
                    <a:cubicBezTo>
                      <a:pt x="3" y="14"/>
                      <a:pt x="3" y="14"/>
                      <a:pt x="3" y="14"/>
                    </a:cubicBezTo>
                    <a:cubicBezTo>
                      <a:pt x="3" y="14"/>
                      <a:pt x="3" y="14"/>
                      <a:pt x="3" y="14"/>
                    </a:cubicBezTo>
                    <a:cubicBezTo>
                      <a:pt x="2" y="14"/>
                      <a:pt x="2" y="14"/>
                      <a:pt x="2" y="14"/>
                    </a:cubicBezTo>
                    <a:cubicBezTo>
                      <a:pt x="2" y="14"/>
                      <a:pt x="2" y="14"/>
                      <a:pt x="2" y="14"/>
                    </a:cubicBezTo>
                    <a:cubicBezTo>
                      <a:pt x="2" y="14"/>
                      <a:pt x="2" y="14"/>
                      <a:pt x="2" y="14"/>
                    </a:cubicBezTo>
                    <a:cubicBezTo>
                      <a:pt x="2" y="15"/>
                      <a:pt x="2" y="15"/>
                      <a:pt x="2" y="15"/>
                    </a:cubicBezTo>
                    <a:cubicBezTo>
                      <a:pt x="2" y="15"/>
                      <a:pt x="2" y="15"/>
                      <a:pt x="2" y="15"/>
                    </a:cubicBezTo>
                    <a:cubicBezTo>
                      <a:pt x="2" y="16"/>
                      <a:pt x="2" y="16"/>
                      <a:pt x="2" y="16"/>
                    </a:cubicBezTo>
                    <a:cubicBezTo>
                      <a:pt x="1" y="16"/>
                      <a:pt x="1" y="16"/>
                      <a:pt x="1" y="16"/>
                    </a:cubicBezTo>
                    <a:cubicBezTo>
                      <a:pt x="1" y="15"/>
                      <a:pt x="1" y="15"/>
                      <a:pt x="1" y="15"/>
                    </a:cubicBezTo>
                    <a:cubicBezTo>
                      <a:pt x="0" y="14"/>
                      <a:pt x="0" y="14"/>
                      <a:pt x="0" y="14"/>
                    </a:cubicBezTo>
                    <a:cubicBezTo>
                      <a:pt x="0" y="14"/>
                      <a:pt x="0" y="14"/>
                      <a:pt x="0" y="14"/>
                    </a:cubicBezTo>
                    <a:cubicBezTo>
                      <a:pt x="0" y="13"/>
                      <a:pt x="0" y="13"/>
                      <a:pt x="0" y="13"/>
                    </a:cubicBezTo>
                    <a:cubicBezTo>
                      <a:pt x="0" y="13"/>
                      <a:pt x="0" y="13"/>
                      <a:pt x="0" y="13"/>
                    </a:cubicBezTo>
                    <a:cubicBezTo>
                      <a:pt x="1" y="12"/>
                      <a:pt x="1" y="12"/>
                      <a:pt x="1" y="12"/>
                    </a:cubicBezTo>
                    <a:cubicBezTo>
                      <a:pt x="1" y="12"/>
                      <a:pt x="1" y="12"/>
                      <a:pt x="1" y="12"/>
                    </a:cubicBezTo>
                    <a:cubicBezTo>
                      <a:pt x="1" y="12"/>
                      <a:pt x="1" y="12"/>
                      <a:pt x="1" y="12"/>
                    </a:cubicBezTo>
                    <a:cubicBezTo>
                      <a:pt x="1" y="11"/>
                      <a:pt x="1" y="11"/>
                      <a:pt x="1" y="11"/>
                    </a:cubicBezTo>
                    <a:cubicBezTo>
                      <a:pt x="1" y="11"/>
                      <a:pt x="1" y="11"/>
                      <a:pt x="1" y="11"/>
                    </a:cubicBezTo>
                    <a:cubicBezTo>
                      <a:pt x="1" y="11"/>
                      <a:pt x="1" y="11"/>
                      <a:pt x="1" y="11"/>
                    </a:cubicBezTo>
                    <a:cubicBezTo>
                      <a:pt x="2" y="10"/>
                      <a:pt x="2" y="10"/>
                      <a:pt x="2" y="10"/>
                    </a:cubicBezTo>
                    <a:cubicBezTo>
                      <a:pt x="2" y="10"/>
                      <a:pt x="2" y="10"/>
                      <a:pt x="2" y="10"/>
                    </a:cubicBezTo>
                    <a:cubicBezTo>
                      <a:pt x="2" y="11"/>
                      <a:pt x="2" y="11"/>
                      <a:pt x="2" y="11"/>
                    </a:cubicBezTo>
                    <a:cubicBezTo>
                      <a:pt x="2" y="11"/>
                      <a:pt x="2" y="11"/>
                      <a:pt x="2" y="11"/>
                    </a:cubicBezTo>
                    <a:cubicBezTo>
                      <a:pt x="3" y="11"/>
                      <a:pt x="3" y="11"/>
                      <a:pt x="3" y="11"/>
                    </a:cubicBezTo>
                    <a:cubicBezTo>
                      <a:pt x="3" y="11"/>
                      <a:pt x="3" y="11"/>
                      <a:pt x="3" y="11"/>
                    </a:cubicBezTo>
                    <a:cubicBezTo>
                      <a:pt x="2" y="10"/>
                      <a:pt x="2" y="10"/>
                      <a:pt x="2" y="10"/>
                    </a:cubicBezTo>
                    <a:cubicBezTo>
                      <a:pt x="2" y="10"/>
                      <a:pt x="2" y="10"/>
                      <a:pt x="2" y="10"/>
                    </a:cubicBezTo>
                    <a:cubicBezTo>
                      <a:pt x="3" y="10"/>
                      <a:pt x="3" y="10"/>
                      <a:pt x="3" y="10"/>
                    </a:cubicBezTo>
                    <a:cubicBezTo>
                      <a:pt x="3" y="10"/>
                      <a:pt x="3" y="10"/>
                      <a:pt x="3" y="10"/>
                    </a:cubicBezTo>
                    <a:cubicBezTo>
                      <a:pt x="3" y="10"/>
                      <a:pt x="3" y="10"/>
                      <a:pt x="3" y="10"/>
                    </a:cubicBezTo>
                    <a:cubicBezTo>
                      <a:pt x="3" y="10"/>
                      <a:pt x="3" y="10"/>
                      <a:pt x="3" y="10"/>
                    </a:cubicBezTo>
                    <a:cubicBezTo>
                      <a:pt x="4" y="10"/>
                      <a:pt x="4" y="10"/>
                      <a:pt x="4" y="10"/>
                    </a:cubicBezTo>
                    <a:cubicBezTo>
                      <a:pt x="5" y="9"/>
                      <a:pt x="5" y="9"/>
                      <a:pt x="5" y="9"/>
                    </a:cubicBezTo>
                    <a:cubicBezTo>
                      <a:pt x="6" y="9"/>
                      <a:pt x="6" y="9"/>
                      <a:pt x="6" y="9"/>
                    </a:cubicBezTo>
                    <a:cubicBezTo>
                      <a:pt x="6" y="9"/>
                      <a:pt x="6" y="9"/>
                      <a:pt x="6" y="9"/>
                    </a:cubicBezTo>
                    <a:cubicBezTo>
                      <a:pt x="6" y="10"/>
                      <a:pt x="6" y="10"/>
                      <a:pt x="6" y="10"/>
                    </a:cubicBezTo>
                    <a:cubicBezTo>
                      <a:pt x="6" y="10"/>
                      <a:pt x="6" y="10"/>
                      <a:pt x="6" y="10"/>
                    </a:cubicBezTo>
                    <a:cubicBezTo>
                      <a:pt x="6" y="11"/>
                      <a:pt x="6" y="11"/>
                      <a:pt x="6" y="11"/>
                    </a:cubicBezTo>
                    <a:cubicBezTo>
                      <a:pt x="5" y="11"/>
                      <a:pt x="5" y="11"/>
                      <a:pt x="5" y="11"/>
                    </a:cubicBezTo>
                    <a:cubicBezTo>
                      <a:pt x="5" y="11"/>
                      <a:pt x="5" y="11"/>
                      <a:pt x="5" y="11"/>
                    </a:cubicBezTo>
                    <a:cubicBezTo>
                      <a:pt x="5" y="11"/>
                      <a:pt x="5" y="11"/>
                      <a:pt x="5" y="11"/>
                    </a:cubicBezTo>
                    <a:cubicBezTo>
                      <a:pt x="4" y="11"/>
                      <a:pt x="4" y="11"/>
                      <a:pt x="4" y="11"/>
                    </a:cubicBezTo>
                    <a:cubicBezTo>
                      <a:pt x="4" y="11"/>
                      <a:pt x="4" y="11"/>
                      <a:pt x="4" y="11"/>
                    </a:cubicBezTo>
                    <a:cubicBezTo>
                      <a:pt x="4" y="12"/>
                      <a:pt x="4" y="12"/>
                      <a:pt x="4" y="12"/>
                    </a:cubicBezTo>
                    <a:cubicBezTo>
                      <a:pt x="4" y="12"/>
                      <a:pt x="4" y="12"/>
                      <a:pt x="4" y="12"/>
                    </a:cubicBezTo>
                    <a:cubicBezTo>
                      <a:pt x="4" y="12"/>
                      <a:pt x="4" y="12"/>
                      <a:pt x="4" y="12"/>
                    </a:cubicBezTo>
                    <a:cubicBezTo>
                      <a:pt x="5" y="12"/>
                      <a:pt x="5" y="12"/>
                      <a:pt x="5" y="12"/>
                    </a:cubicBezTo>
                    <a:cubicBezTo>
                      <a:pt x="5" y="12"/>
                      <a:pt x="5" y="12"/>
                      <a:pt x="5" y="12"/>
                    </a:cubicBezTo>
                    <a:cubicBezTo>
                      <a:pt x="6" y="12"/>
                      <a:pt x="6" y="12"/>
                      <a:pt x="6" y="12"/>
                    </a:cubicBezTo>
                    <a:cubicBezTo>
                      <a:pt x="6" y="12"/>
                      <a:pt x="6" y="12"/>
                      <a:pt x="6" y="12"/>
                    </a:cubicBezTo>
                    <a:cubicBezTo>
                      <a:pt x="5" y="12"/>
                      <a:pt x="5" y="12"/>
                      <a:pt x="5" y="12"/>
                    </a:cubicBezTo>
                    <a:cubicBezTo>
                      <a:pt x="5" y="13"/>
                      <a:pt x="5" y="13"/>
                      <a:pt x="5" y="13"/>
                    </a:cubicBezTo>
                    <a:cubicBezTo>
                      <a:pt x="5" y="13"/>
                      <a:pt x="5" y="13"/>
                      <a:pt x="5" y="13"/>
                    </a:cubicBezTo>
                    <a:cubicBezTo>
                      <a:pt x="6" y="12"/>
                      <a:pt x="6" y="12"/>
                      <a:pt x="6" y="12"/>
                    </a:cubicBezTo>
                    <a:cubicBezTo>
                      <a:pt x="6" y="13"/>
                      <a:pt x="6" y="13"/>
                      <a:pt x="6" y="13"/>
                    </a:cubicBezTo>
                    <a:cubicBezTo>
                      <a:pt x="6" y="13"/>
                      <a:pt x="6" y="13"/>
                      <a:pt x="6" y="13"/>
                    </a:cubicBezTo>
                    <a:cubicBezTo>
                      <a:pt x="6" y="13"/>
                      <a:pt x="6" y="13"/>
                      <a:pt x="6" y="13"/>
                    </a:cubicBezTo>
                    <a:cubicBezTo>
                      <a:pt x="6" y="13"/>
                      <a:pt x="6" y="13"/>
                      <a:pt x="6" y="13"/>
                    </a:cubicBezTo>
                    <a:cubicBezTo>
                      <a:pt x="6" y="14"/>
                      <a:pt x="6" y="14"/>
                      <a:pt x="6" y="14"/>
                    </a:cubicBezTo>
                    <a:cubicBezTo>
                      <a:pt x="7" y="14"/>
                      <a:pt x="7" y="14"/>
                      <a:pt x="7" y="14"/>
                    </a:cubicBezTo>
                    <a:cubicBezTo>
                      <a:pt x="7" y="15"/>
                      <a:pt x="7" y="15"/>
                      <a:pt x="7" y="15"/>
                    </a:cubicBezTo>
                    <a:cubicBezTo>
                      <a:pt x="7" y="14"/>
                      <a:pt x="7" y="14"/>
                      <a:pt x="7" y="14"/>
                    </a:cubicBezTo>
                    <a:cubicBezTo>
                      <a:pt x="6" y="13"/>
                      <a:pt x="6" y="13"/>
                      <a:pt x="6" y="13"/>
                    </a:cubicBezTo>
                    <a:cubicBezTo>
                      <a:pt x="6" y="12"/>
                      <a:pt x="6" y="12"/>
                      <a:pt x="6" y="12"/>
                    </a:cubicBezTo>
                    <a:cubicBezTo>
                      <a:pt x="6" y="12"/>
                      <a:pt x="6" y="12"/>
                      <a:pt x="6" y="12"/>
                    </a:cubicBezTo>
                    <a:cubicBezTo>
                      <a:pt x="7" y="11"/>
                      <a:pt x="7" y="11"/>
                      <a:pt x="7" y="11"/>
                    </a:cubicBezTo>
                    <a:cubicBezTo>
                      <a:pt x="7" y="10"/>
                      <a:pt x="7" y="10"/>
                      <a:pt x="7" y="10"/>
                    </a:cubicBezTo>
                    <a:cubicBezTo>
                      <a:pt x="7" y="10"/>
                      <a:pt x="7" y="10"/>
                      <a:pt x="7" y="10"/>
                    </a:cubicBezTo>
                    <a:cubicBezTo>
                      <a:pt x="8" y="10"/>
                      <a:pt x="8" y="10"/>
                      <a:pt x="8" y="10"/>
                    </a:cubicBezTo>
                    <a:cubicBezTo>
                      <a:pt x="8" y="11"/>
                      <a:pt x="8" y="11"/>
                      <a:pt x="8" y="11"/>
                    </a:cubicBezTo>
                    <a:cubicBezTo>
                      <a:pt x="9" y="11"/>
                      <a:pt x="9" y="11"/>
                      <a:pt x="9" y="11"/>
                    </a:cubicBezTo>
                    <a:cubicBezTo>
                      <a:pt x="9" y="12"/>
                      <a:pt x="9" y="12"/>
                      <a:pt x="9" y="12"/>
                    </a:cubicBezTo>
                    <a:cubicBezTo>
                      <a:pt x="9" y="13"/>
                      <a:pt x="9" y="13"/>
                      <a:pt x="9" y="13"/>
                    </a:cubicBezTo>
                    <a:cubicBezTo>
                      <a:pt x="9" y="14"/>
                      <a:pt x="9" y="14"/>
                      <a:pt x="9" y="14"/>
                    </a:cubicBezTo>
                    <a:cubicBezTo>
                      <a:pt x="9" y="14"/>
                      <a:pt x="9" y="14"/>
                      <a:pt x="9" y="14"/>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10" y="15"/>
                      <a:pt x="10" y="15"/>
                      <a:pt x="10" y="15"/>
                    </a:cubicBezTo>
                    <a:cubicBezTo>
                      <a:pt x="10" y="16"/>
                      <a:pt x="10" y="16"/>
                      <a:pt x="10" y="16"/>
                    </a:cubicBezTo>
                    <a:cubicBezTo>
                      <a:pt x="10" y="17"/>
                      <a:pt x="10" y="17"/>
                      <a:pt x="10" y="17"/>
                    </a:cubicBezTo>
                    <a:cubicBezTo>
                      <a:pt x="11" y="17"/>
                      <a:pt x="11" y="17"/>
                      <a:pt x="11" y="17"/>
                    </a:cubicBezTo>
                    <a:cubicBezTo>
                      <a:pt x="11" y="17"/>
                      <a:pt x="11" y="17"/>
                      <a:pt x="11" y="17"/>
                    </a:cubicBezTo>
                    <a:cubicBezTo>
                      <a:pt x="11" y="16"/>
                      <a:pt x="11" y="16"/>
                      <a:pt x="11" y="16"/>
                    </a:cubicBezTo>
                    <a:cubicBezTo>
                      <a:pt x="11" y="16"/>
                      <a:pt x="11" y="16"/>
                      <a:pt x="11" y="16"/>
                    </a:cubicBezTo>
                    <a:cubicBezTo>
                      <a:pt x="11" y="15"/>
                      <a:pt x="11" y="15"/>
                      <a:pt x="11" y="15"/>
                    </a:cubicBezTo>
                    <a:cubicBezTo>
                      <a:pt x="10" y="14"/>
                      <a:pt x="10" y="14"/>
                      <a:pt x="10" y="14"/>
                    </a:cubicBezTo>
                    <a:cubicBezTo>
                      <a:pt x="10" y="14"/>
                      <a:pt x="10" y="14"/>
                      <a:pt x="10" y="14"/>
                    </a:cubicBezTo>
                    <a:cubicBezTo>
                      <a:pt x="10" y="13"/>
                      <a:pt x="10" y="13"/>
                      <a:pt x="10" y="13"/>
                    </a:cubicBezTo>
                    <a:cubicBezTo>
                      <a:pt x="10" y="11"/>
                      <a:pt x="10" y="11"/>
                      <a:pt x="10" y="11"/>
                    </a:cubicBezTo>
                    <a:cubicBezTo>
                      <a:pt x="10" y="11"/>
                      <a:pt x="10" y="11"/>
                      <a:pt x="10" y="11"/>
                    </a:cubicBezTo>
                    <a:cubicBezTo>
                      <a:pt x="9" y="11"/>
                      <a:pt x="9" y="11"/>
                      <a:pt x="9" y="11"/>
                    </a:cubicBezTo>
                    <a:cubicBezTo>
                      <a:pt x="10" y="10"/>
                      <a:pt x="10" y="10"/>
                      <a:pt x="10" y="10"/>
                    </a:cubicBezTo>
                    <a:cubicBezTo>
                      <a:pt x="10" y="10"/>
                      <a:pt x="10" y="10"/>
                      <a:pt x="10" y="10"/>
                    </a:cubicBezTo>
                    <a:cubicBezTo>
                      <a:pt x="10" y="9"/>
                      <a:pt x="10" y="9"/>
                      <a:pt x="10" y="9"/>
                    </a:cubicBezTo>
                    <a:cubicBezTo>
                      <a:pt x="10" y="8"/>
                      <a:pt x="10" y="8"/>
                      <a:pt x="10" y="8"/>
                    </a:cubicBezTo>
                    <a:cubicBezTo>
                      <a:pt x="10" y="8"/>
                      <a:pt x="10" y="8"/>
                      <a:pt x="10" y="8"/>
                    </a:cubicBezTo>
                    <a:cubicBezTo>
                      <a:pt x="10" y="7"/>
                      <a:pt x="10" y="7"/>
                      <a:pt x="10" y="7"/>
                    </a:cubicBezTo>
                    <a:cubicBezTo>
                      <a:pt x="11" y="7"/>
                      <a:pt x="11" y="7"/>
                      <a:pt x="11" y="7"/>
                    </a:cubicBezTo>
                    <a:cubicBezTo>
                      <a:pt x="11" y="8"/>
                      <a:pt x="11" y="8"/>
                      <a:pt x="11" y="8"/>
                    </a:cubicBezTo>
                    <a:cubicBezTo>
                      <a:pt x="11" y="9"/>
                      <a:pt x="11" y="9"/>
                      <a:pt x="11" y="9"/>
                    </a:cubicBezTo>
                    <a:cubicBezTo>
                      <a:pt x="12" y="9"/>
                      <a:pt x="12" y="9"/>
                      <a:pt x="12" y="9"/>
                    </a:cubicBezTo>
                    <a:cubicBezTo>
                      <a:pt x="12" y="9"/>
                      <a:pt x="12" y="9"/>
                      <a:pt x="12" y="9"/>
                    </a:cubicBezTo>
                    <a:cubicBezTo>
                      <a:pt x="12" y="8"/>
                      <a:pt x="12" y="8"/>
                      <a:pt x="12" y="8"/>
                    </a:cubicBezTo>
                    <a:cubicBezTo>
                      <a:pt x="13" y="9"/>
                      <a:pt x="13" y="9"/>
                      <a:pt x="13" y="9"/>
                    </a:cubicBezTo>
                    <a:cubicBezTo>
                      <a:pt x="13" y="10"/>
                      <a:pt x="13" y="10"/>
                      <a:pt x="13" y="10"/>
                    </a:cubicBezTo>
                    <a:cubicBezTo>
                      <a:pt x="14" y="10"/>
                      <a:pt x="14" y="10"/>
                      <a:pt x="14" y="10"/>
                    </a:cubicBezTo>
                    <a:cubicBezTo>
                      <a:pt x="14" y="11"/>
                      <a:pt x="14" y="11"/>
                      <a:pt x="14" y="11"/>
                    </a:cubicBezTo>
                    <a:cubicBezTo>
                      <a:pt x="13" y="11"/>
                      <a:pt x="13" y="11"/>
                      <a:pt x="13" y="11"/>
                    </a:cubicBezTo>
                    <a:cubicBezTo>
                      <a:pt x="13" y="12"/>
                      <a:pt x="13" y="12"/>
                      <a:pt x="13" y="12"/>
                    </a:cubicBezTo>
                    <a:cubicBezTo>
                      <a:pt x="13" y="13"/>
                      <a:pt x="13" y="13"/>
                      <a:pt x="13" y="13"/>
                    </a:cubicBezTo>
                    <a:cubicBezTo>
                      <a:pt x="13" y="13"/>
                      <a:pt x="13" y="13"/>
                      <a:pt x="13" y="13"/>
                    </a:cubicBezTo>
                    <a:cubicBezTo>
                      <a:pt x="13" y="14"/>
                      <a:pt x="13" y="14"/>
                      <a:pt x="13" y="14"/>
                    </a:cubicBezTo>
                    <a:cubicBezTo>
                      <a:pt x="14" y="13"/>
                      <a:pt x="14" y="13"/>
                      <a:pt x="14" y="13"/>
                    </a:cubicBezTo>
                    <a:cubicBezTo>
                      <a:pt x="14" y="12"/>
                      <a:pt x="14" y="12"/>
                      <a:pt x="14" y="12"/>
                    </a:cubicBezTo>
                    <a:cubicBezTo>
                      <a:pt x="14" y="11"/>
                      <a:pt x="14" y="11"/>
                      <a:pt x="14" y="11"/>
                    </a:cubicBezTo>
                    <a:cubicBezTo>
                      <a:pt x="14" y="11"/>
                      <a:pt x="14" y="11"/>
                      <a:pt x="14" y="11"/>
                    </a:cubicBezTo>
                    <a:cubicBezTo>
                      <a:pt x="14" y="11"/>
                      <a:pt x="14" y="11"/>
                      <a:pt x="14" y="11"/>
                    </a:cubicBezTo>
                    <a:cubicBezTo>
                      <a:pt x="15" y="11"/>
                      <a:pt x="15" y="11"/>
                      <a:pt x="15" y="11"/>
                    </a:cubicBezTo>
                    <a:cubicBezTo>
                      <a:pt x="15" y="12"/>
                      <a:pt x="15" y="12"/>
                      <a:pt x="15" y="12"/>
                    </a:cubicBezTo>
                    <a:cubicBezTo>
                      <a:pt x="16" y="14"/>
                      <a:pt x="16" y="14"/>
                      <a:pt x="16" y="14"/>
                    </a:cubicBezTo>
                    <a:cubicBezTo>
                      <a:pt x="16" y="14"/>
                      <a:pt x="16" y="14"/>
                      <a:pt x="16" y="14"/>
                    </a:cubicBezTo>
                    <a:cubicBezTo>
                      <a:pt x="16" y="14"/>
                      <a:pt x="16" y="14"/>
                      <a:pt x="16" y="14"/>
                    </a:cubicBezTo>
                    <a:cubicBezTo>
                      <a:pt x="17" y="14"/>
                      <a:pt x="17" y="14"/>
                      <a:pt x="17" y="14"/>
                    </a:cubicBezTo>
                    <a:cubicBezTo>
                      <a:pt x="17" y="15"/>
                      <a:pt x="17" y="15"/>
                      <a:pt x="17" y="15"/>
                    </a:cubicBezTo>
                    <a:cubicBezTo>
                      <a:pt x="18" y="15"/>
                      <a:pt x="18" y="15"/>
                      <a:pt x="18" y="15"/>
                    </a:cubicBezTo>
                    <a:cubicBezTo>
                      <a:pt x="18" y="16"/>
                      <a:pt x="18" y="16"/>
                      <a:pt x="18" y="16"/>
                    </a:cubicBezTo>
                    <a:cubicBezTo>
                      <a:pt x="19" y="16"/>
                      <a:pt x="19" y="16"/>
                      <a:pt x="19" y="16"/>
                    </a:cubicBezTo>
                    <a:cubicBezTo>
                      <a:pt x="19" y="17"/>
                      <a:pt x="19" y="17"/>
                      <a:pt x="19" y="17"/>
                    </a:cubicBezTo>
                    <a:cubicBezTo>
                      <a:pt x="21" y="17"/>
                      <a:pt x="21" y="17"/>
                      <a:pt x="21" y="17"/>
                    </a:cubicBezTo>
                    <a:cubicBezTo>
                      <a:pt x="21" y="17"/>
                      <a:pt x="21" y="17"/>
                      <a:pt x="21" y="17"/>
                    </a:cubicBezTo>
                    <a:cubicBezTo>
                      <a:pt x="21" y="18"/>
                      <a:pt x="21" y="18"/>
                      <a:pt x="21" y="18"/>
                    </a:cubicBezTo>
                    <a:cubicBezTo>
                      <a:pt x="21" y="18"/>
                      <a:pt x="21" y="18"/>
                      <a:pt x="21" y="18"/>
                    </a:cubicBezTo>
                    <a:cubicBezTo>
                      <a:pt x="21" y="19"/>
                      <a:pt x="21" y="19"/>
                      <a:pt x="21" y="19"/>
                    </a:cubicBezTo>
                    <a:cubicBezTo>
                      <a:pt x="21" y="19"/>
                      <a:pt x="21" y="19"/>
                      <a:pt x="21" y="19"/>
                    </a:cubicBezTo>
                    <a:cubicBezTo>
                      <a:pt x="20" y="18"/>
                      <a:pt x="20" y="18"/>
                      <a:pt x="20" y="18"/>
                    </a:cubicBezTo>
                    <a:cubicBezTo>
                      <a:pt x="20" y="18"/>
                      <a:pt x="20" y="18"/>
                      <a:pt x="20" y="18"/>
                    </a:cubicBezTo>
                    <a:cubicBezTo>
                      <a:pt x="19" y="18"/>
                      <a:pt x="19" y="18"/>
                      <a:pt x="19" y="18"/>
                    </a:cubicBezTo>
                    <a:cubicBezTo>
                      <a:pt x="19" y="19"/>
                      <a:pt x="19" y="19"/>
                      <a:pt x="19" y="19"/>
                    </a:cubicBezTo>
                    <a:cubicBezTo>
                      <a:pt x="18" y="19"/>
                      <a:pt x="18" y="19"/>
                      <a:pt x="18" y="19"/>
                    </a:cubicBezTo>
                    <a:cubicBezTo>
                      <a:pt x="18" y="19"/>
                      <a:pt x="18" y="19"/>
                      <a:pt x="18" y="19"/>
                    </a:cubicBezTo>
                    <a:cubicBezTo>
                      <a:pt x="18" y="20"/>
                      <a:pt x="18" y="20"/>
                      <a:pt x="18" y="20"/>
                    </a:cubicBezTo>
                    <a:cubicBezTo>
                      <a:pt x="18" y="20"/>
                      <a:pt x="18" y="20"/>
                      <a:pt x="18" y="20"/>
                    </a:cubicBezTo>
                    <a:cubicBezTo>
                      <a:pt x="17" y="20"/>
                      <a:pt x="17" y="20"/>
                      <a:pt x="17" y="20"/>
                    </a:cubicBezTo>
                    <a:cubicBezTo>
                      <a:pt x="17" y="21"/>
                      <a:pt x="17" y="21"/>
                      <a:pt x="17" y="21"/>
                    </a:cubicBezTo>
                    <a:cubicBezTo>
                      <a:pt x="17" y="21"/>
                      <a:pt x="17" y="21"/>
                      <a:pt x="17" y="21"/>
                    </a:cubicBezTo>
                    <a:cubicBezTo>
                      <a:pt x="17" y="23"/>
                      <a:pt x="17" y="23"/>
                      <a:pt x="17" y="23"/>
                    </a:cubicBezTo>
                    <a:cubicBezTo>
                      <a:pt x="17" y="23"/>
                      <a:pt x="17" y="23"/>
                      <a:pt x="17" y="23"/>
                    </a:cubicBezTo>
                    <a:cubicBezTo>
                      <a:pt x="17" y="24"/>
                      <a:pt x="17" y="24"/>
                      <a:pt x="17" y="24"/>
                    </a:cubicBezTo>
                    <a:cubicBezTo>
                      <a:pt x="18" y="24"/>
                      <a:pt x="18" y="24"/>
                      <a:pt x="18" y="24"/>
                    </a:cubicBezTo>
                    <a:cubicBezTo>
                      <a:pt x="17" y="24"/>
                      <a:pt x="17" y="24"/>
                      <a:pt x="17" y="24"/>
                    </a:cubicBezTo>
                    <a:cubicBezTo>
                      <a:pt x="17" y="24"/>
                      <a:pt x="17" y="24"/>
                      <a:pt x="17" y="24"/>
                    </a:cubicBezTo>
                    <a:cubicBezTo>
                      <a:pt x="17" y="24"/>
                      <a:pt x="17" y="24"/>
                      <a:pt x="17" y="24"/>
                    </a:cubicBezTo>
                    <a:cubicBezTo>
                      <a:pt x="16" y="25"/>
                      <a:pt x="16" y="25"/>
                      <a:pt x="16" y="25"/>
                    </a:cubicBezTo>
                    <a:cubicBezTo>
                      <a:pt x="17" y="26"/>
                      <a:pt x="17" y="26"/>
                      <a:pt x="17" y="26"/>
                    </a:cubicBezTo>
                    <a:cubicBezTo>
                      <a:pt x="17" y="26"/>
                      <a:pt x="17" y="26"/>
                      <a:pt x="17" y="26"/>
                    </a:cubicBezTo>
                    <a:cubicBezTo>
                      <a:pt x="17" y="27"/>
                      <a:pt x="17" y="27"/>
                      <a:pt x="17" y="27"/>
                    </a:cubicBezTo>
                    <a:cubicBezTo>
                      <a:pt x="17" y="28"/>
                      <a:pt x="17" y="28"/>
                      <a:pt x="17" y="28"/>
                    </a:cubicBezTo>
                    <a:cubicBezTo>
                      <a:pt x="17" y="28"/>
                      <a:pt x="17" y="28"/>
                      <a:pt x="17" y="28"/>
                    </a:cubicBezTo>
                    <a:cubicBezTo>
                      <a:pt x="16" y="28"/>
                      <a:pt x="16" y="28"/>
                      <a:pt x="16" y="28"/>
                    </a:cubicBezTo>
                    <a:cubicBezTo>
                      <a:pt x="16" y="28"/>
                      <a:pt x="16" y="28"/>
                      <a:pt x="16" y="28"/>
                    </a:cubicBezTo>
                    <a:cubicBezTo>
                      <a:pt x="15" y="29"/>
                      <a:pt x="15" y="29"/>
                      <a:pt x="15" y="29"/>
                    </a:cubicBezTo>
                    <a:cubicBezTo>
                      <a:pt x="16" y="29"/>
                      <a:pt x="16" y="29"/>
                      <a:pt x="16" y="29"/>
                    </a:cubicBezTo>
                    <a:cubicBezTo>
                      <a:pt x="16" y="29"/>
                      <a:pt x="16" y="29"/>
                      <a:pt x="16" y="29"/>
                    </a:cubicBezTo>
                    <a:cubicBezTo>
                      <a:pt x="15" y="29"/>
                      <a:pt x="15" y="29"/>
                      <a:pt x="15" y="29"/>
                    </a:cubicBezTo>
                    <a:cubicBezTo>
                      <a:pt x="15" y="30"/>
                      <a:pt x="15" y="30"/>
                      <a:pt x="15" y="30"/>
                    </a:cubicBezTo>
                    <a:cubicBezTo>
                      <a:pt x="15" y="30"/>
                      <a:pt x="15" y="30"/>
                      <a:pt x="15" y="30"/>
                    </a:cubicBezTo>
                    <a:cubicBezTo>
                      <a:pt x="15" y="32"/>
                      <a:pt x="15" y="32"/>
                      <a:pt x="15" y="32"/>
                    </a:cubicBezTo>
                    <a:cubicBezTo>
                      <a:pt x="15" y="33"/>
                      <a:pt x="15" y="33"/>
                      <a:pt x="15" y="33"/>
                    </a:cubicBezTo>
                    <a:cubicBezTo>
                      <a:pt x="15" y="33"/>
                      <a:pt x="15" y="33"/>
                      <a:pt x="15" y="33"/>
                    </a:cubicBezTo>
                    <a:cubicBezTo>
                      <a:pt x="15" y="34"/>
                      <a:pt x="15" y="34"/>
                      <a:pt x="15" y="34"/>
                    </a:cubicBezTo>
                    <a:cubicBezTo>
                      <a:pt x="15" y="34"/>
                      <a:pt x="15" y="34"/>
                      <a:pt x="15" y="34"/>
                    </a:cubicBezTo>
                    <a:cubicBezTo>
                      <a:pt x="15" y="35"/>
                      <a:pt x="15" y="35"/>
                      <a:pt x="15" y="35"/>
                    </a:cubicBezTo>
                    <a:cubicBezTo>
                      <a:pt x="15" y="35"/>
                      <a:pt x="15" y="35"/>
                      <a:pt x="15" y="35"/>
                    </a:cubicBezTo>
                    <a:cubicBezTo>
                      <a:pt x="15" y="36"/>
                      <a:pt x="15" y="36"/>
                      <a:pt x="15" y="36"/>
                    </a:cubicBezTo>
                    <a:cubicBezTo>
                      <a:pt x="15" y="36"/>
                      <a:pt x="15" y="36"/>
                      <a:pt x="15" y="36"/>
                    </a:cubicBezTo>
                    <a:cubicBezTo>
                      <a:pt x="14" y="36"/>
                      <a:pt x="14" y="36"/>
                      <a:pt x="14" y="36"/>
                    </a:cubicBezTo>
                    <a:close/>
                    <a:moveTo>
                      <a:pt x="21" y="51"/>
                    </a:moveTo>
                    <a:cubicBezTo>
                      <a:pt x="21" y="51"/>
                      <a:pt x="21" y="51"/>
                      <a:pt x="21" y="51"/>
                    </a:cubicBezTo>
                    <a:cubicBezTo>
                      <a:pt x="21" y="50"/>
                      <a:pt x="21" y="50"/>
                      <a:pt x="21" y="50"/>
                    </a:cubicBezTo>
                    <a:cubicBezTo>
                      <a:pt x="21" y="50"/>
                      <a:pt x="21" y="50"/>
                      <a:pt x="21" y="50"/>
                    </a:cubicBezTo>
                    <a:cubicBezTo>
                      <a:pt x="20" y="49"/>
                      <a:pt x="20" y="49"/>
                      <a:pt x="20" y="49"/>
                    </a:cubicBezTo>
                    <a:cubicBezTo>
                      <a:pt x="20" y="50"/>
                      <a:pt x="20" y="50"/>
                      <a:pt x="20" y="50"/>
                    </a:cubicBezTo>
                    <a:cubicBezTo>
                      <a:pt x="20" y="50"/>
                      <a:pt x="20" y="50"/>
                      <a:pt x="20" y="50"/>
                    </a:cubicBezTo>
                    <a:cubicBezTo>
                      <a:pt x="20" y="51"/>
                      <a:pt x="20" y="51"/>
                      <a:pt x="20" y="51"/>
                    </a:cubicBezTo>
                    <a:cubicBezTo>
                      <a:pt x="20" y="51"/>
                      <a:pt x="20" y="51"/>
                      <a:pt x="20" y="51"/>
                    </a:cubicBezTo>
                    <a:lnTo>
                      <a:pt x="21" y="51"/>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5715;p168">
                <a:extLst>
                  <a:ext uri="{FF2B5EF4-FFF2-40B4-BE49-F238E27FC236}">
                    <a16:creationId xmlns:a16="http://schemas.microsoft.com/office/drawing/2014/main" id="{6776310A-8997-4A4C-A78E-CC0B07097F3C}"/>
                  </a:ext>
                </a:extLst>
              </p:cNvPr>
              <p:cNvSpPr/>
              <p:nvPr/>
            </p:nvSpPr>
            <p:spPr>
              <a:xfrm>
                <a:off x="5611813" y="2257425"/>
                <a:ext cx="292100" cy="566738"/>
              </a:xfrm>
              <a:custGeom>
                <a:avLst/>
                <a:gdLst/>
                <a:ahLst/>
                <a:cxnLst/>
                <a:rect l="l" t="t" r="r" b="b"/>
                <a:pathLst>
                  <a:path w="184" h="357" extrusionOk="0">
                    <a:moveTo>
                      <a:pt x="76" y="172"/>
                    </a:moveTo>
                    <a:lnTo>
                      <a:pt x="76" y="172"/>
                    </a:lnTo>
                    <a:lnTo>
                      <a:pt x="76" y="172"/>
                    </a:lnTo>
                    <a:lnTo>
                      <a:pt x="72" y="172"/>
                    </a:lnTo>
                    <a:lnTo>
                      <a:pt x="76" y="172"/>
                    </a:lnTo>
                    <a:lnTo>
                      <a:pt x="76" y="172"/>
                    </a:lnTo>
                    <a:close/>
                    <a:moveTo>
                      <a:pt x="76" y="172"/>
                    </a:moveTo>
                    <a:lnTo>
                      <a:pt x="76" y="172"/>
                    </a:lnTo>
                    <a:lnTo>
                      <a:pt x="76" y="168"/>
                    </a:lnTo>
                    <a:lnTo>
                      <a:pt x="76" y="168"/>
                    </a:lnTo>
                    <a:lnTo>
                      <a:pt x="80" y="172"/>
                    </a:lnTo>
                    <a:lnTo>
                      <a:pt x="76" y="172"/>
                    </a:lnTo>
                    <a:lnTo>
                      <a:pt x="76" y="172"/>
                    </a:lnTo>
                    <a:lnTo>
                      <a:pt x="76" y="172"/>
                    </a:lnTo>
                    <a:close/>
                    <a:moveTo>
                      <a:pt x="4" y="357"/>
                    </a:moveTo>
                    <a:lnTo>
                      <a:pt x="4" y="357"/>
                    </a:lnTo>
                    <a:lnTo>
                      <a:pt x="0" y="357"/>
                    </a:lnTo>
                    <a:lnTo>
                      <a:pt x="0" y="357"/>
                    </a:lnTo>
                    <a:lnTo>
                      <a:pt x="0" y="357"/>
                    </a:lnTo>
                    <a:lnTo>
                      <a:pt x="4" y="357"/>
                    </a:lnTo>
                    <a:lnTo>
                      <a:pt x="4" y="357"/>
                    </a:lnTo>
                    <a:close/>
                    <a:moveTo>
                      <a:pt x="4" y="357"/>
                    </a:moveTo>
                    <a:lnTo>
                      <a:pt x="4" y="353"/>
                    </a:lnTo>
                    <a:lnTo>
                      <a:pt x="8" y="357"/>
                    </a:lnTo>
                    <a:lnTo>
                      <a:pt x="4" y="357"/>
                    </a:lnTo>
                    <a:lnTo>
                      <a:pt x="4" y="357"/>
                    </a:lnTo>
                    <a:lnTo>
                      <a:pt x="4" y="357"/>
                    </a:lnTo>
                    <a:lnTo>
                      <a:pt x="4" y="357"/>
                    </a:lnTo>
                    <a:close/>
                    <a:moveTo>
                      <a:pt x="16" y="349"/>
                    </a:moveTo>
                    <a:lnTo>
                      <a:pt x="16" y="349"/>
                    </a:lnTo>
                    <a:lnTo>
                      <a:pt x="16" y="349"/>
                    </a:lnTo>
                    <a:lnTo>
                      <a:pt x="16" y="349"/>
                    </a:lnTo>
                    <a:lnTo>
                      <a:pt x="16" y="349"/>
                    </a:lnTo>
                    <a:lnTo>
                      <a:pt x="16" y="349"/>
                    </a:lnTo>
                    <a:lnTo>
                      <a:pt x="16" y="349"/>
                    </a:lnTo>
                    <a:close/>
                    <a:moveTo>
                      <a:pt x="40" y="325"/>
                    </a:moveTo>
                    <a:lnTo>
                      <a:pt x="40" y="325"/>
                    </a:lnTo>
                    <a:lnTo>
                      <a:pt x="40" y="321"/>
                    </a:lnTo>
                    <a:lnTo>
                      <a:pt x="44" y="321"/>
                    </a:lnTo>
                    <a:lnTo>
                      <a:pt x="40" y="321"/>
                    </a:lnTo>
                    <a:lnTo>
                      <a:pt x="44" y="321"/>
                    </a:lnTo>
                    <a:lnTo>
                      <a:pt x="44" y="317"/>
                    </a:lnTo>
                    <a:lnTo>
                      <a:pt x="48" y="321"/>
                    </a:lnTo>
                    <a:lnTo>
                      <a:pt x="44" y="321"/>
                    </a:lnTo>
                    <a:lnTo>
                      <a:pt x="44" y="321"/>
                    </a:lnTo>
                    <a:lnTo>
                      <a:pt x="40" y="325"/>
                    </a:lnTo>
                    <a:lnTo>
                      <a:pt x="40" y="325"/>
                    </a:lnTo>
                    <a:lnTo>
                      <a:pt x="40" y="325"/>
                    </a:lnTo>
                    <a:lnTo>
                      <a:pt x="40" y="325"/>
                    </a:lnTo>
                    <a:close/>
                    <a:moveTo>
                      <a:pt x="52" y="305"/>
                    </a:moveTo>
                    <a:lnTo>
                      <a:pt x="52" y="305"/>
                    </a:lnTo>
                    <a:lnTo>
                      <a:pt x="52" y="305"/>
                    </a:lnTo>
                    <a:lnTo>
                      <a:pt x="52" y="305"/>
                    </a:lnTo>
                    <a:lnTo>
                      <a:pt x="52" y="305"/>
                    </a:lnTo>
                    <a:lnTo>
                      <a:pt x="52" y="305"/>
                    </a:lnTo>
                    <a:lnTo>
                      <a:pt x="52" y="305"/>
                    </a:lnTo>
                    <a:lnTo>
                      <a:pt x="52" y="305"/>
                    </a:lnTo>
                    <a:close/>
                    <a:moveTo>
                      <a:pt x="56" y="297"/>
                    </a:moveTo>
                    <a:lnTo>
                      <a:pt x="56" y="297"/>
                    </a:lnTo>
                    <a:lnTo>
                      <a:pt x="52" y="297"/>
                    </a:lnTo>
                    <a:lnTo>
                      <a:pt x="52" y="297"/>
                    </a:lnTo>
                    <a:lnTo>
                      <a:pt x="52" y="297"/>
                    </a:lnTo>
                    <a:lnTo>
                      <a:pt x="56" y="293"/>
                    </a:lnTo>
                    <a:lnTo>
                      <a:pt x="56" y="293"/>
                    </a:lnTo>
                    <a:lnTo>
                      <a:pt x="56" y="293"/>
                    </a:lnTo>
                    <a:lnTo>
                      <a:pt x="56" y="293"/>
                    </a:lnTo>
                    <a:lnTo>
                      <a:pt x="60" y="293"/>
                    </a:lnTo>
                    <a:lnTo>
                      <a:pt x="60" y="293"/>
                    </a:lnTo>
                    <a:lnTo>
                      <a:pt x="60" y="297"/>
                    </a:lnTo>
                    <a:lnTo>
                      <a:pt x="56" y="297"/>
                    </a:lnTo>
                    <a:lnTo>
                      <a:pt x="56" y="297"/>
                    </a:lnTo>
                    <a:lnTo>
                      <a:pt x="56" y="297"/>
                    </a:lnTo>
                    <a:lnTo>
                      <a:pt x="56" y="297"/>
                    </a:lnTo>
                    <a:close/>
                    <a:moveTo>
                      <a:pt x="116" y="64"/>
                    </a:moveTo>
                    <a:lnTo>
                      <a:pt x="116" y="64"/>
                    </a:lnTo>
                    <a:lnTo>
                      <a:pt x="116" y="64"/>
                    </a:lnTo>
                    <a:lnTo>
                      <a:pt x="116" y="60"/>
                    </a:lnTo>
                    <a:lnTo>
                      <a:pt x="120" y="60"/>
                    </a:lnTo>
                    <a:lnTo>
                      <a:pt x="120" y="64"/>
                    </a:lnTo>
                    <a:lnTo>
                      <a:pt x="120" y="64"/>
                    </a:lnTo>
                    <a:lnTo>
                      <a:pt x="116" y="64"/>
                    </a:lnTo>
                    <a:lnTo>
                      <a:pt x="116" y="64"/>
                    </a:lnTo>
                    <a:close/>
                    <a:moveTo>
                      <a:pt x="132" y="76"/>
                    </a:moveTo>
                    <a:lnTo>
                      <a:pt x="128" y="76"/>
                    </a:lnTo>
                    <a:lnTo>
                      <a:pt x="128" y="72"/>
                    </a:lnTo>
                    <a:lnTo>
                      <a:pt x="128" y="72"/>
                    </a:lnTo>
                    <a:lnTo>
                      <a:pt x="128" y="68"/>
                    </a:lnTo>
                    <a:lnTo>
                      <a:pt x="128" y="64"/>
                    </a:lnTo>
                    <a:lnTo>
                      <a:pt x="124" y="64"/>
                    </a:lnTo>
                    <a:lnTo>
                      <a:pt x="124" y="60"/>
                    </a:lnTo>
                    <a:lnTo>
                      <a:pt x="120" y="60"/>
                    </a:lnTo>
                    <a:lnTo>
                      <a:pt x="120" y="60"/>
                    </a:lnTo>
                    <a:lnTo>
                      <a:pt x="120" y="56"/>
                    </a:lnTo>
                    <a:lnTo>
                      <a:pt x="120" y="56"/>
                    </a:lnTo>
                    <a:lnTo>
                      <a:pt x="120" y="52"/>
                    </a:lnTo>
                    <a:lnTo>
                      <a:pt x="124" y="52"/>
                    </a:lnTo>
                    <a:lnTo>
                      <a:pt x="124" y="52"/>
                    </a:lnTo>
                    <a:lnTo>
                      <a:pt x="124" y="52"/>
                    </a:lnTo>
                    <a:lnTo>
                      <a:pt x="128" y="48"/>
                    </a:lnTo>
                    <a:lnTo>
                      <a:pt x="128" y="48"/>
                    </a:lnTo>
                    <a:lnTo>
                      <a:pt x="128" y="48"/>
                    </a:lnTo>
                    <a:lnTo>
                      <a:pt x="124" y="44"/>
                    </a:lnTo>
                    <a:lnTo>
                      <a:pt x="124" y="44"/>
                    </a:lnTo>
                    <a:lnTo>
                      <a:pt x="124" y="44"/>
                    </a:lnTo>
                    <a:lnTo>
                      <a:pt x="124" y="40"/>
                    </a:lnTo>
                    <a:lnTo>
                      <a:pt x="124" y="40"/>
                    </a:lnTo>
                    <a:lnTo>
                      <a:pt x="128" y="44"/>
                    </a:lnTo>
                    <a:lnTo>
                      <a:pt x="132" y="44"/>
                    </a:lnTo>
                    <a:lnTo>
                      <a:pt x="136" y="44"/>
                    </a:lnTo>
                    <a:lnTo>
                      <a:pt x="136" y="40"/>
                    </a:lnTo>
                    <a:lnTo>
                      <a:pt x="136" y="40"/>
                    </a:lnTo>
                    <a:lnTo>
                      <a:pt x="136" y="40"/>
                    </a:lnTo>
                    <a:lnTo>
                      <a:pt x="132" y="40"/>
                    </a:lnTo>
                    <a:lnTo>
                      <a:pt x="132" y="36"/>
                    </a:lnTo>
                    <a:lnTo>
                      <a:pt x="132" y="36"/>
                    </a:lnTo>
                    <a:lnTo>
                      <a:pt x="132" y="32"/>
                    </a:lnTo>
                    <a:lnTo>
                      <a:pt x="132" y="32"/>
                    </a:lnTo>
                    <a:lnTo>
                      <a:pt x="132" y="32"/>
                    </a:lnTo>
                    <a:lnTo>
                      <a:pt x="132" y="28"/>
                    </a:lnTo>
                    <a:lnTo>
                      <a:pt x="132" y="28"/>
                    </a:lnTo>
                    <a:lnTo>
                      <a:pt x="132" y="24"/>
                    </a:lnTo>
                    <a:lnTo>
                      <a:pt x="132" y="24"/>
                    </a:lnTo>
                    <a:lnTo>
                      <a:pt x="132" y="16"/>
                    </a:lnTo>
                    <a:lnTo>
                      <a:pt x="132" y="16"/>
                    </a:lnTo>
                    <a:lnTo>
                      <a:pt x="128" y="8"/>
                    </a:lnTo>
                    <a:lnTo>
                      <a:pt x="128" y="4"/>
                    </a:lnTo>
                    <a:lnTo>
                      <a:pt x="124" y="4"/>
                    </a:lnTo>
                    <a:lnTo>
                      <a:pt x="124" y="4"/>
                    </a:lnTo>
                    <a:lnTo>
                      <a:pt x="128" y="4"/>
                    </a:lnTo>
                    <a:lnTo>
                      <a:pt x="128" y="4"/>
                    </a:lnTo>
                    <a:lnTo>
                      <a:pt x="128" y="0"/>
                    </a:lnTo>
                    <a:lnTo>
                      <a:pt x="132" y="0"/>
                    </a:lnTo>
                    <a:lnTo>
                      <a:pt x="132" y="4"/>
                    </a:lnTo>
                    <a:lnTo>
                      <a:pt x="136" y="8"/>
                    </a:lnTo>
                    <a:lnTo>
                      <a:pt x="140" y="8"/>
                    </a:lnTo>
                    <a:lnTo>
                      <a:pt x="140" y="8"/>
                    </a:lnTo>
                    <a:lnTo>
                      <a:pt x="144" y="16"/>
                    </a:lnTo>
                    <a:lnTo>
                      <a:pt x="148" y="16"/>
                    </a:lnTo>
                    <a:lnTo>
                      <a:pt x="148" y="20"/>
                    </a:lnTo>
                    <a:lnTo>
                      <a:pt x="152" y="20"/>
                    </a:lnTo>
                    <a:lnTo>
                      <a:pt x="152" y="20"/>
                    </a:lnTo>
                    <a:lnTo>
                      <a:pt x="156" y="24"/>
                    </a:lnTo>
                    <a:lnTo>
                      <a:pt x="160" y="24"/>
                    </a:lnTo>
                    <a:lnTo>
                      <a:pt x="164" y="24"/>
                    </a:lnTo>
                    <a:lnTo>
                      <a:pt x="164" y="24"/>
                    </a:lnTo>
                    <a:lnTo>
                      <a:pt x="164" y="28"/>
                    </a:lnTo>
                    <a:lnTo>
                      <a:pt x="168" y="24"/>
                    </a:lnTo>
                    <a:lnTo>
                      <a:pt x="172" y="24"/>
                    </a:lnTo>
                    <a:lnTo>
                      <a:pt x="172" y="20"/>
                    </a:lnTo>
                    <a:lnTo>
                      <a:pt x="172" y="20"/>
                    </a:lnTo>
                    <a:lnTo>
                      <a:pt x="176" y="16"/>
                    </a:lnTo>
                    <a:lnTo>
                      <a:pt x="176" y="20"/>
                    </a:lnTo>
                    <a:lnTo>
                      <a:pt x="176" y="20"/>
                    </a:lnTo>
                    <a:lnTo>
                      <a:pt x="172" y="24"/>
                    </a:lnTo>
                    <a:lnTo>
                      <a:pt x="172" y="28"/>
                    </a:lnTo>
                    <a:lnTo>
                      <a:pt x="176" y="28"/>
                    </a:lnTo>
                    <a:lnTo>
                      <a:pt x="176" y="32"/>
                    </a:lnTo>
                    <a:lnTo>
                      <a:pt x="180" y="32"/>
                    </a:lnTo>
                    <a:lnTo>
                      <a:pt x="180" y="36"/>
                    </a:lnTo>
                    <a:lnTo>
                      <a:pt x="180" y="36"/>
                    </a:lnTo>
                    <a:lnTo>
                      <a:pt x="180" y="36"/>
                    </a:lnTo>
                    <a:lnTo>
                      <a:pt x="184" y="32"/>
                    </a:lnTo>
                    <a:lnTo>
                      <a:pt x="184" y="32"/>
                    </a:lnTo>
                    <a:lnTo>
                      <a:pt x="184" y="32"/>
                    </a:lnTo>
                    <a:lnTo>
                      <a:pt x="184" y="32"/>
                    </a:lnTo>
                    <a:lnTo>
                      <a:pt x="184" y="36"/>
                    </a:lnTo>
                    <a:lnTo>
                      <a:pt x="184" y="36"/>
                    </a:lnTo>
                    <a:lnTo>
                      <a:pt x="180" y="36"/>
                    </a:lnTo>
                    <a:lnTo>
                      <a:pt x="180" y="40"/>
                    </a:lnTo>
                    <a:lnTo>
                      <a:pt x="180" y="40"/>
                    </a:lnTo>
                    <a:lnTo>
                      <a:pt x="180" y="40"/>
                    </a:lnTo>
                    <a:lnTo>
                      <a:pt x="176" y="40"/>
                    </a:lnTo>
                    <a:lnTo>
                      <a:pt x="176" y="40"/>
                    </a:lnTo>
                    <a:lnTo>
                      <a:pt x="176" y="44"/>
                    </a:lnTo>
                    <a:lnTo>
                      <a:pt x="176" y="44"/>
                    </a:lnTo>
                    <a:lnTo>
                      <a:pt x="172" y="44"/>
                    </a:lnTo>
                    <a:lnTo>
                      <a:pt x="168" y="44"/>
                    </a:lnTo>
                    <a:lnTo>
                      <a:pt x="168" y="44"/>
                    </a:lnTo>
                    <a:lnTo>
                      <a:pt x="164" y="48"/>
                    </a:lnTo>
                    <a:lnTo>
                      <a:pt x="164" y="52"/>
                    </a:lnTo>
                    <a:lnTo>
                      <a:pt x="164" y="56"/>
                    </a:lnTo>
                    <a:lnTo>
                      <a:pt x="164" y="60"/>
                    </a:lnTo>
                    <a:lnTo>
                      <a:pt x="164" y="60"/>
                    </a:lnTo>
                    <a:lnTo>
                      <a:pt x="164" y="64"/>
                    </a:lnTo>
                    <a:lnTo>
                      <a:pt x="160" y="64"/>
                    </a:lnTo>
                    <a:lnTo>
                      <a:pt x="160" y="60"/>
                    </a:lnTo>
                    <a:lnTo>
                      <a:pt x="156" y="60"/>
                    </a:lnTo>
                    <a:lnTo>
                      <a:pt x="152" y="56"/>
                    </a:lnTo>
                    <a:lnTo>
                      <a:pt x="148" y="56"/>
                    </a:lnTo>
                    <a:lnTo>
                      <a:pt x="148" y="52"/>
                    </a:lnTo>
                    <a:lnTo>
                      <a:pt x="144" y="52"/>
                    </a:lnTo>
                    <a:lnTo>
                      <a:pt x="144" y="52"/>
                    </a:lnTo>
                    <a:lnTo>
                      <a:pt x="144" y="52"/>
                    </a:lnTo>
                    <a:lnTo>
                      <a:pt x="140" y="52"/>
                    </a:lnTo>
                    <a:lnTo>
                      <a:pt x="136" y="52"/>
                    </a:lnTo>
                    <a:lnTo>
                      <a:pt x="136" y="56"/>
                    </a:lnTo>
                    <a:lnTo>
                      <a:pt x="132" y="56"/>
                    </a:lnTo>
                    <a:lnTo>
                      <a:pt x="132" y="56"/>
                    </a:lnTo>
                    <a:lnTo>
                      <a:pt x="128" y="56"/>
                    </a:lnTo>
                    <a:lnTo>
                      <a:pt x="128" y="56"/>
                    </a:lnTo>
                    <a:lnTo>
                      <a:pt x="128" y="60"/>
                    </a:lnTo>
                    <a:lnTo>
                      <a:pt x="128" y="60"/>
                    </a:lnTo>
                    <a:lnTo>
                      <a:pt x="132" y="60"/>
                    </a:lnTo>
                    <a:lnTo>
                      <a:pt x="132" y="60"/>
                    </a:lnTo>
                    <a:lnTo>
                      <a:pt x="136" y="64"/>
                    </a:lnTo>
                    <a:lnTo>
                      <a:pt x="140" y="64"/>
                    </a:lnTo>
                    <a:lnTo>
                      <a:pt x="140" y="64"/>
                    </a:lnTo>
                    <a:lnTo>
                      <a:pt x="144" y="68"/>
                    </a:lnTo>
                    <a:lnTo>
                      <a:pt x="140" y="68"/>
                    </a:lnTo>
                    <a:lnTo>
                      <a:pt x="140" y="72"/>
                    </a:lnTo>
                    <a:lnTo>
                      <a:pt x="140" y="68"/>
                    </a:lnTo>
                    <a:lnTo>
                      <a:pt x="136" y="68"/>
                    </a:lnTo>
                    <a:lnTo>
                      <a:pt x="136" y="68"/>
                    </a:lnTo>
                    <a:lnTo>
                      <a:pt x="136" y="72"/>
                    </a:lnTo>
                    <a:lnTo>
                      <a:pt x="132" y="72"/>
                    </a:lnTo>
                    <a:lnTo>
                      <a:pt x="132" y="76"/>
                    </a:lnTo>
                    <a:lnTo>
                      <a:pt x="132" y="76"/>
                    </a:lnTo>
                    <a:close/>
                    <a:moveTo>
                      <a:pt x="128" y="140"/>
                    </a:moveTo>
                    <a:lnTo>
                      <a:pt x="128" y="140"/>
                    </a:lnTo>
                    <a:lnTo>
                      <a:pt x="128" y="136"/>
                    </a:lnTo>
                    <a:lnTo>
                      <a:pt x="128" y="136"/>
                    </a:lnTo>
                    <a:lnTo>
                      <a:pt x="128" y="140"/>
                    </a:lnTo>
                    <a:lnTo>
                      <a:pt x="124" y="136"/>
                    </a:lnTo>
                    <a:lnTo>
                      <a:pt x="128" y="132"/>
                    </a:lnTo>
                    <a:lnTo>
                      <a:pt x="128" y="132"/>
                    </a:lnTo>
                    <a:lnTo>
                      <a:pt x="128" y="132"/>
                    </a:lnTo>
                    <a:lnTo>
                      <a:pt x="128" y="136"/>
                    </a:lnTo>
                    <a:lnTo>
                      <a:pt x="128" y="136"/>
                    </a:lnTo>
                    <a:lnTo>
                      <a:pt x="128" y="136"/>
                    </a:lnTo>
                    <a:lnTo>
                      <a:pt x="128" y="140"/>
                    </a:lnTo>
                    <a:lnTo>
                      <a:pt x="128" y="140"/>
                    </a:lnTo>
                    <a:lnTo>
                      <a:pt x="128" y="140"/>
                    </a:lnTo>
                    <a:lnTo>
                      <a:pt x="128" y="140"/>
                    </a:lnTo>
                    <a:close/>
                    <a:moveTo>
                      <a:pt x="40" y="220"/>
                    </a:moveTo>
                    <a:lnTo>
                      <a:pt x="44" y="220"/>
                    </a:lnTo>
                    <a:lnTo>
                      <a:pt x="44" y="220"/>
                    </a:lnTo>
                    <a:lnTo>
                      <a:pt x="40" y="220"/>
                    </a:lnTo>
                    <a:lnTo>
                      <a:pt x="40" y="220"/>
                    </a:lnTo>
                    <a:lnTo>
                      <a:pt x="40" y="220"/>
                    </a:lnTo>
                    <a:lnTo>
                      <a:pt x="40" y="220"/>
                    </a:lnTo>
                    <a:close/>
                    <a:moveTo>
                      <a:pt x="40" y="224"/>
                    </a:moveTo>
                    <a:lnTo>
                      <a:pt x="40" y="224"/>
                    </a:lnTo>
                    <a:lnTo>
                      <a:pt x="40" y="224"/>
                    </a:lnTo>
                    <a:lnTo>
                      <a:pt x="40" y="224"/>
                    </a:lnTo>
                    <a:lnTo>
                      <a:pt x="40" y="224"/>
                    </a:lnTo>
                    <a:close/>
                    <a:moveTo>
                      <a:pt x="40" y="224"/>
                    </a:moveTo>
                    <a:lnTo>
                      <a:pt x="40" y="224"/>
                    </a:lnTo>
                    <a:lnTo>
                      <a:pt x="40" y="224"/>
                    </a:lnTo>
                    <a:lnTo>
                      <a:pt x="40" y="224"/>
                    </a:lnTo>
                    <a:lnTo>
                      <a:pt x="40" y="224"/>
                    </a:lnTo>
                    <a:close/>
                    <a:moveTo>
                      <a:pt x="36" y="224"/>
                    </a:moveTo>
                    <a:lnTo>
                      <a:pt x="36" y="228"/>
                    </a:lnTo>
                    <a:lnTo>
                      <a:pt x="40" y="224"/>
                    </a:lnTo>
                    <a:lnTo>
                      <a:pt x="36" y="224"/>
                    </a:lnTo>
                    <a:lnTo>
                      <a:pt x="36" y="224"/>
                    </a:lnTo>
                    <a:close/>
                    <a:moveTo>
                      <a:pt x="36" y="232"/>
                    </a:moveTo>
                    <a:lnTo>
                      <a:pt x="36" y="228"/>
                    </a:lnTo>
                    <a:lnTo>
                      <a:pt x="36" y="228"/>
                    </a:lnTo>
                    <a:lnTo>
                      <a:pt x="36" y="228"/>
                    </a:lnTo>
                    <a:lnTo>
                      <a:pt x="36" y="228"/>
                    </a:lnTo>
                    <a:lnTo>
                      <a:pt x="36" y="228"/>
                    </a:lnTo>
                    <a:lnTo>
                      <a:pt x="40" y="228"/>
                    </a:lnTo>
                    <a:lnTo>
                      <a:pt x="36" y="232"/>
                    </a:lnTo>
                    <a:lnTo>
                      <a:pt x="36" y="232"/>
                    </a:lnTo>
                    <a:lnTo>
                      <a:pt x="36" y="232"/>
                    </a:lnTo>
                    <a:close/>
                    <a:moveTo>
                      <a:pt x="52" y="232"/>
                    </a:moveTo>
                    <a:lnTo>
                      <a:pt x="52" y="232"/>
                    </a:lnTo>
                    <a:lnTo>
                      <a:pt x="56" y="232"/>
                    </a:lnTo>
                    <a:lnTo>
                      <a:pt x="56" y="232"/>
                    </a:lnTo>
                    <a:lnTo>
                      <a:pt x="56" y="232"/>
                    </a:lnTo>
                    <a:lnTo>
                      <a:pt x="52" y="232"/>
                    </a:lnTo>
                    <a:lnTo>
                      <a:pt x="52" y="232"/>
                    </a:lnTo>
                    <a:close/>
                    <a:moveTo>
                      <a:pt x="52" y="236"/>
                    </a:moveTo>
                    <a:lnTo>
                      <a:pt x="52" y="236"/>
                    </a:lnTo>
                    <a:lnTo>
                      <a:pt x="52" y="236"/>
                    </a:lnTo>
                    <a:lnTo>
                      <a:pt x="52" y="236"/>
                    </a:lnTo>
                    <a:lnTo>
                      <a:pt x="52" y="236"/>
                    </a:lnTo>
                    <a:lnTo>
                      <a:pt x="52" y="236"/>
                    </a:lnTo>
                    <a:close/>
                    <a:moveTo>
                      <a:pt x="52" y="228"/>
                    </a:moveTo>
                    <a:lnTo>
                      <a:pt x="48" y="232"/>
                    </a:lnTo>
                    <a:lnTo>
                      <a:pt x="52" y="232"/>
                    </a:lnTo>
                    <a:lnTo>
                      <a:pt x="52" y="236"/>
                    </a:lnTo>
                    <a:lnTo>
                      <a:pt x="52" y="236"/>
                    </a:lnTo>
                    <a:lnTo>
                      <a:pt x="52" y="232"/>
                    </a:lnTo>
                    <a:lnTo>
                      <a:pt x="52" y="232"/>
                    </a:lnTo>
                    <a:lnTo>
                      <a:pt x="52" y="228"/>
                    </a:lnTo>
                    <a:lnTo>
                      <a:pt x="52" y="228"/>
                    </a:lnTo>
                    <a:lnTo>
                      <a:pt x="52" y="228"/>
                    </a:lnTo>
                    <a:close/>
                    <a:moveTo>
                      <a:pt x="100" y="200"/>
                    </a:moveTo>
                    <a:lnTo>
                      <a:pt x="100" y="200"/>
                    </a:lnTo>
                    <a:lnTo>
                      <a:pt x="100" y="196"/>
                    </a:lnTo>
                    <a:lnTo>
                      <a:pt x="100" y="196"/>
                    </a:lnTo>
                    <a:lnTo>
                      <a:pt x="104" y="196"/>
                    </a:lnTo>
                    <a:lnTo>
                      <a:pt x="104" y="196"/>
                    </a:lnTo>
                    <a:lnTo>
                      <a:pt x="104" y="200"/>
                    </a:lnTo>
                    <a:lnTo>
                      <a:pt x="104" y="200"/>
                    </a:lnTo>
                    <a:lnTo>
                      <a:pt x="104" y="200"/>
                    </a:lnTo>
                    <a:lnTo>
                      <a:pt x="100" y="200"/>
                    </a:lnTo>
                    <a:lnTo>
                      <a:pt x="100" y="200"/>
                    </a:lnTo>
                    <a:close/>
                    <a:moveTo>
                      <a:pt x="92" y="200"/>
                    </a:moveTo>
                    <a:lnTo>
                      <a:pt x="96" y="196"/>
                    </a:lnTo>
                    <a:lnTo>
                      <a:pt x="96" y="196"/>
                    </a:lnTo>
                    <a:lnTo>
                      <a:pt x="96" y="200"/>
                    </a:lnTo>
                    <a:lnTo>
                      <a:pt x="96" y="200"/>
                    </a:lnTo>
                    <a:lnTo>
                      <a:pt x="92" y="200"/>
                    </a:lnTo>
                    <a:lnTo>
                      <a:pt x="92" y="200"/>
                    </a:lnTo>
                    <a:close/>
                    <a:moveTo>
                      <a:pt x="84" y="224"/>
                    </a:moveTo>
                    <a:lnTo>
                      <a:pt x="84" y="224"/>
                    </a:lnTo>
                    <a:lnTo>
                      <a:pt x="84" y="224"/>
                    </a:lnTo>
                    <a:lnTo>
                      <a:pt x="84" y="224"/>
                    </a:lnTo>
                    <a:lnTo>
                      <a:pt x="88" y="224"/>
                    </a:lnTo>
                    <a:lnTo>
                      <a:pt x="88" y="224"/>
                    </a:lnTo>
                    <a:lnTo>
                      <a:pt x="84" y="220"/>
                    </a:lnTo>
                    <a:lnTo>
                      <a:pt x="84" y="220"/>
                    </a:lnTo>
                    <a:lnTo>
                      <a:pt x="88" y="216"/>
                    </a:lnTo>
                    <a:lnTo>
                      <a:pt x="88" y="212"/>
                    </a:lnTo>
                    <a:lnTo>
                      <a:pt x="88" y="212"/>
                    </a:lnTo>
                    <a:lnTo>
                      <a:pt x="92" y="212"/>
                    </a:lnTo>
                    <a:lnTo>
                      <a:pt x="96" y="216"/>
                    </a:lnTo>
                    <a:lnTo>
                      <a:pt x="96" y="216"/>
                    </a:lnTo>
                    <a:lnTo>
                      <a:pt x="96" y="216"/>
                    </a:lnTo>
                    <a:lnTo>
                      <a:pt x="100" y="212"/>
                    </a:lnTo>
                    <a:lnTo>
                      <a:pt x="100" y="208"/>
                    </a:lnTo>
                    <a:lnTo>
                      <a:pt x="100" y="208"/>
                    </a:lnTo>
                    <a:lnTo>
                      <a:pt x="100" y="208"/>
                    </a:lnTo>
                    <a:lnTo>
                      <a:pt x="100" y="204"/>
                    </a:lnTo>
                    <a:lnTo>
                      <a:pt x="96" y="204"/>
                    </a:lnTo>
                    <a:lnTo>
                      <a:pt x="96" y="204"/>
                    </a:lnTo>
                    <a:lnTo>
                      <a:pt x="96" y="200"/>
                    </a:lnTo>
                    <a:lnTo>
                      <a:pt x="92" y="200"/>
                    </a:lnTo>
                    <a:lnTo>
                      <a:pt x="88" y="204"/>
                    </a:lnTo>
                    <a:lnTo>
                      <a:pt x="88" y="204"/>
                    </a:lnTo>
                    <a:lnTo>
                      <a:pt x="88" y="208"/>
                    </a:lnTo>
                    <a:lnTo>
                      <a:pt x="84" y="208"/>
                    </a:lnTo>
                    <a:lnTo>
                      <a:pt x="84" y="208"/>
                    </a:lnTo>
                    <a:lnTo>
                      <a:pt x="84" y="208"/>
                    </a:lnTo>
                    <a:lnTo>
                      <a:pt x="80" y="204"/>
                    </a:lnTo>
                    <a:lnTo>
                      <a:pt x="80" y="204"/>
                    </a:lnTo>
                    <a:lnTo>
                      <a:pt x="76" y="208"/>
                    </a:lnTo>
                    <a:lnTo>
                      <a:pt x="76" y="212"/>
                    </a:lnTo>
                    <a:lnTo>
                      <a:pt x="76" y="212"/>
                    </a:lnTo>
                    <a:lnTo>
                      <a:pt x="76" y="216"/>
                    </a:lnTo>
                    <a:lnTo>
                      <a:pt x="76" y="216"/>
                    </a:lnTo>
                    <a:lnTo>
                      <a:pt x="80" y="216"/>
                    </a:lnTo>
                    <a:lnTo>
                      <a:pt x="76" y="220"/>
                    </a:lnTo>
                    <a:lnTo>
                      <a:pt x="76" y="220"/>
                    </a:lnTo>
                    <a:lnTo>
                      <a:pt x="80" y="224"/>
                    </a:lnTo>
                    <a:lnTo>
                      <a:pt x="84" y="224"/>
                    </a:lnTo>
                    <a:lnTo>
                      <a:pt x="84" y="224"/>
                    </a:lnTo>
                    <a:lnTo>
                      <a:pt x="84" y="224"/>
                    </a:lnTo>
                    <a:close/>
                    <a:moveTo>
                      <a:pt x="68" y="264"/>
                    </a:moveTo>
                    <a:lnTo>
                      <a:pt x="64" y="264"/>
                    </a:lnTo>
                    <a:lnTo>
                      <a:pt x="64" y="264"/>
                    </a:lnTo>
                    <a:lnTo>
                      <a:pt x="64" y="264"/>
                    </a:lnTo>
                    <a:lnTo>
                      <a:pt x="64" y="268"/>
                    </a:lnTo>
                    <a:lnTo>
                      <a:pt x="68" y="268"/>
                    </a:lnTo>
                    <a:lnTo>
                      <a:pt x="68" y="264"/>
                    </a:lnTo>
                    <a:lnTo>
                      <a:pt x="68" y="264"/>
                    </a:lnTo>
                    <a:lnTo>
                      <a:pt x="68" y="264"/>
                    </a:lnTo>
                    <a:close/>
                    <a:moveTo>
                      <a:pt x="68" y="260"/>
                    </a:moveTo>
                    <a:lnTo>
                      <a:pt x="68" y="256"/>
                    </a:lnTo>
                    <a:lnTo>
                      <a:pt x="68" y="256"/>
                    </a:lnTo>
                    <a:lnTo>
                      <a:pt x="68" y="256"/>
                    </a:lnTo>
                    <a:lnTo>
                      <a:pt x="68" y="260"/>
                    </a:lnTo>
                    <a:lnTo>
                      <a:pt x="68" y="260"/>
                    </a:lnTo>
                    <a:lnTo>
                      <a:pt x="68" y="260"/>
                    </a:lnTo>
                    <a:lnTo>
                      <a:pt x="68" y="260"/>
                    </a:lnTo>
                    <a:close/>
                    <a:moveTo>
                      <a:pt x="64" y="256"/>
                    </a:moveTo>
                    <a:lnTo>
                      <a:pt x="68" y="252"/>
                    </a:lnTo>
                    <a:lnTo>
                      <a:pt x="68" y="252"/>
                    </a:lnTo>
                    <a:lnTo>
                      <a:pt x="68" y="248"/>
                    </a:lnTo>
                    <a:lnTo>
                      <a:pt x="68" y="248"/>
                    </a:lnTo>
                    <a:lnTo>
                      <a:pt x="68" y="248"/>
                    </a:lnTo>
                    <a:lnTo>
                      <a:pt x="68" y="248"/>
                    </a:lnTo>
                    <a:lnTo>
                      <a:pt x="72" y="248"/>
                    </a:lnTo>
                    <a:lnTo>
                      <a:pt x="72" y="244"/>
                    </a:lnTo>
                    <a:lnTo>
                      <a:pt x="72" y="240"/>
                    </a:lnTo>
                    <a:lnTo>
                      <a:pt x="72" y="240"/>
                    </a:lnTo>
                    <a:lnTo>
                      <a:pt x="72" y="232"/>
                    </a:lnTo>
                    <a:lnTo>
                      <a:pt x="72" y="228"/>
                    </a:lnTo>
                    <a:lnTo>
                      <a:pt x="72" y="228"/>
                    </a:lnTo>
                    <a:lnTo>
                      <a:pt x="72" y="224"/>
                    </a:lnTo>
                    <a:lnTo>
                      <a:pt x="72" y="224"/>
                    </a:lnTo>
                    <a:lnTo>
                      <a:pt x="72" y="224"/>
                    </a:lnTo>
                    <a:lnTo>
                      <a:pt x="72" y="220"/>
                    </a:lnTo>
                    <a:lnTo>
                      <a:pt x="72" y="220"/>
                    </a:lnTo>
                    <a:lnTo>
                      <a:pt x="72" y="220"/>
                    </a:lnTo>
                    <a:lnTo>
                      <a:pt x="68" y="220"/>
                    </a:lnTo>
                    <a:lnTo>
                      <a:pt x="68" y="220"/>
                    </a:lnTo>
                    <a:lnTo>
                      <a:pt x="68" y="216"/>
                    </a:lnTo>
                    <a:lnTo>
                      <a:pt x="68" y="216"/>
                    </a:lnTo>
                    <a:lnTo>
                      <a:pt x="68" y="212"/>
                    </a:lnTo>
                    <a:lnTo>
                      <a:pt x="68" y="212"/>
                    </a:lnTo>
                    <a:lnTo>
                      <a:pt x="64" y="212"/>
                    </a:lnTo>
                    <a:lnTo>
                      <a:pt x="64" y="212"/>
                    </a:lnTo>
                    <a:lnTo>
                      <a:pt x="64" y="212"/>
                    </a:lnTo>
                    <a:lnTo>
                      <a:pt x="64" y="212"/>
                    </a:lnTo>
                    <a:lnTo>
                      <a:pt x="60" y="212"/>
                    </a:lnTo>
                    <a:lnTo>
                      <a:pt x="60" y="208"/>
                    </a:lnTo>
                    <a:lnTo>
                      <a:pt x="64" y="208"/>
                    </a:lnTo>
                    <a:lnTo>
                      <a:pt x="68" y="208"/>
                    </a:lnTo>
                    <a:lnTo>
                      <a:pt x="72" y="208"/>
                    </a:lnTo>
                    <a:lnTo>
                      <a:pt x="72" y="208"/>
                    </a:lnTo>
                    <a:lnTo>
                      <a:pt x="72" y="208"/>
                    </a:lnTo>
                    <a:lnTo>
                      <a:pt x="72" y="208"/>
                    </a:lnTo>
                    <a:lnTo>
                      <a:pt x="72" y="204"/>
                    </a:lnTo>
                    <a:lnTo>
                      <a:pt x="72" y="204"/>
                    </a:lnTo>
                    <a:lnTo>
                      <a:pt x="72" y="200"/>
                    </a:lnTo>
                    <a:lnTo>
                      <a:pt x="76" y="200"/>
                    </a:lnTo>
                    <a:lnTo>
                      <a:pt x="76" y="204"/>
                    </a:lnTo>
                    <a:lnTo>
                      <a:pt x="76" y="204"/>
                    </a:lnTo>
                    <a:lnTo>
                      <a:pt x="80" y="200"/>
                    </a:lnTo>
                    <a:lnTo>
                      <a:pt x="84" y="200"/>
                    </a:lnTo>
                    <a:lnTo>
                      <a:pt x="88" y="200"/>
                    </a:lnTo>
                    <a:lnTo>
                      <a:pt x="88" y="200"/>
                    </a:lnTo>
                    <a:lnTo>
                      <a:pt x="88" y="200"/>
                    </a:lnTo>
                    <a:lnTo>
                      <a:pt x="92" y="200"/>
                    </a:lnTo>
                    <a:lnTo>
                      <a:pt x="92" y="200"/>
                    </a:lnTo>
                    <a:lnTo>
                      <a:pt x="92" y="196"/>
                    </a:lnTo>
                    <a:lnTo>
                      <a:pt x="96" y="196"/>
                    </a:lnTo>
                    <a:lnTo>
                      <a:pt x="96" y="192"/>
                    </a:lnTo>
                    <a:lnTo>
                      <a:pt x="100" y="192"/>
                    </a:lnTo>
                    <a:lnTo>
                      <a:pt x="104" y="192"/>
                    </a:lnTo>
                    <a:lnTo>
                      <a:pt x="104" y="192"/>
                    </a:lnTo>
                    <a:lnTo>
                      <a:pt x="104" y="192"/>
                    </a:lnTo>
                    <a:lnTo>
                      <a:pt x="104" y="196"/>
                    </a:lnTo>
                    <a:lnTo>
                      <a:pt x="104" y="196"/>
                    </a:lnTo>
                    <a:lnTo>
                      <a:pt x="104" y="200"/>
                    </a:lnTo>
                    <a:lnTo>
                      <a:pt x="104" y="200"/>
                    </a:lnTo>
                    <a:lnTo>
                      <a:pt x="104" y="204"/>
                    </a:lnTo>
                    <a:lnTo>
                      <a:pt x="104" y="204"/>
                    </a:lnTo>
                    <a:lnTo>
                      <a:pt x="104" y="204"/>
                    </a:lnTo>
                    <a:lnTo>
                      <a:pt x="104" y="208"/>
                    </a:lnTo>
                    <a:lnTo>
                      <a:pt x="108" y="208"/>
                    </a:lnTo>
                    <a:lnTo>
                      <a:pt x="112" y="212"/>
                    </a:lnTo>
                    <a:lnTo>
                      <a:pt x="112" y="212"/>
                    </a:lnTo>
                    <a:lnTo>
                      <a:pt x="116" y="212"/>
                    </a:lnTo>
                    <a:lnTo>
                      <a:pt x="116" y="208"/>
                    </a:lnTo>
                    <a:lnTo>
                      <a:pt x="116" y="208"/>
                    </a:lnTo>
                    <a:lnTo>
                      <a:pt x="120" y="204"/>
                    </a:lnTo>
                    <a:lnTo>
                      <a:pt x="120" y="204"/>
                    </a:lnTo>
                    <a:lnTo>
                      <a:pt x="120" y="204"/>
                    </a:lnTo>
                    <a:lnTo>
                      <a:pt x="120" y="200"/>
                    </a:lnTo>
                    <a:lnTo>
                      <a:pt x="120" y="200"/>
                    </a:lnTo>
                    <a:lnTo>
                      <a:pt x="124" y="200"/>
                    </a:lnTo>
                    <a:lnTo>
                      <a:pt x="124" y="200"/>
                    </a:lnTo>
                    <a:lnTo>
                      <a:pt x="124" y="196"/>
                    </a:lnTo>
                    <a:lnTo>
                      <a:pt x="124" y="196"/>
                    </a:lnTo>
                    <a:lnTo>
                      <a:pt x="120" y="192"/>
                    </a:lnTo>
                    <a:lnTo>
                      <a:pt x="120" y="192"/>
                    </a:lnTo>
                    <a:lnTo>
                      <a:pt x="120" y="188"/>
                    </a:lnTo>
                    <a:lnTo>
                      <a:pt x="120" y="188"/>
                    </a:lnTo>
                    <a:lnTo>
                      <a:pt x="120" y="188"/>
                    </a:lnTo>
                    <a:lnTo>
                      <a:pt x="120" y="188"/>
                    </a:lnTo>
                    <a:lnTo>
                      <a:pt x="120" y="192"/>
                    </a:lnTo>
                    <a:lnTo>
                      <a:pt x="124" y="192"/>
                    </a:lnTo>
                    <a:lnTo>
                      <a:pt x="124" y="192"/>
                    </a:lnTo>
                    <a:lnTo>
                      <a:pt x="124" y="192"/>
                    </a:lnTo>
                    <a:lnTo>
                      <a:pt x="124" y="192"/>
                    </a:lnTo>
                    <a:lnTo>
                      <a:pt x="128" y="192"/>
                    </a:lnTo>
                    <a:lnTo>
                      <a:pt x="128" y="192"/>
                    </a:lnTo>
                    <a:lnTo>
                      <a:pt x="128" y="192"/>
                    </a:lnTo>
                    <a:lnTo>
                      <a:pt x="128" y="192"/>
                    </a:lnTo>
                    <a:lnTo>
                      <a:pt x="128" y="192"/>
                    </a:lnTo>
                    <a:lnTo>
                      <a:pt x="124" y="192"/>
                    </a:lnTo>
                    <a:lnTo>
                      <a:pt x="128" y="192"/>
                    </a:lnTo>
                    <a:lnTo>
                      <a:pt x="128" y="192"/>
                    </a:lnTo>
                    <a:lnTo>
                      <a:pt x="132" y="192"/>
                    </a:lnTo>
                    <a:lnTo>
                      <a:pt x="136" y="192"/>
                    </a:lnTo>
                    <a:lnTo>
                      <a:pt x="140" y="192"/>
                    </a:lnTo>
                    <a:lnTo>
                      <a:pt x="140" y="192"/>
                    </a:lnTo>
                    <a:lnTo>
                      <a:pt x="140" y="188"/>
                    </a:lnTo>
                    <a:lnTo>
                      <a:pt x="140" y="188"/>
                    </a:lnTo>
                    <a:lnTo>
                      <a:pt x="140" y="184"/>
                    </a:lnTo>
                    <a:lnTo>
                      <a:pt x="144" y="184"/>
                    </a:lnTo>
                    <a:lnTo>
                      <a:pt x="144" y="188"/>
                    </a:lnTo>
                    <a:lnTo>
                      <a:pt x="144" y="188"/>
                    </a:lnTo>
                    <a:lnTo>
                      <a:pt x="144" y="192"/>
                    </a:lnTo>
                    <a:lnTo>
                      <a:pt x="148" y="192"/>
                    </a:lnTo>
                    <a:lnTo>
                      <a:pt x="148" y="188"/>
                    </a:lnTo>
                    <a:lnTo>
                      <a:pt x="148" y="184"/>
                    </a:lnTo>
                    <a:lnTo>
                      <a:pt x="148" y="184"/>
                    </a:lnTo>
                    <a:lnTo>
                      <a:pt x="152" y="180"/>
                    </a:lnTo>
                    <a:lnTo>
                      <a:pt x="152" y="180"/>
                    </a:lnTo>
                    <a:lnTo>
                      <a:pt x="152" y="180"/>
                    </a:lnTo>
                    <a:lnTo>
                      <a:pt x="152" y="176"/>
                    </a:lnTo>
                    <a:lnTo>
                      <a:pt x="152" y="176"/>
                    </a:lnTo>
                    <a:lnTo>
                      <a:pt x="152" y="172"/>
                    </a:lnTo>
                    <a:lnTo>
                      <a:pt x="156" y="176"/>
                    </a:lnTo>
                    <a:lnTo>
                      <a:pt x="156" y="176"/>
                    </a:lnTo>
                    <a:lnTo>
                      <a:pt x="156" y="176"/>
                    </a:lnTo>
                    <a:lnTo>
                      <a:pt x="156" y="180"/>
                    </a:lnTo>
                    <a:lnTo>
                      <a:pt x="156" y="188"/>
                    </a:lnTo>
                    <a:lnTo>
                      <a:pt x="156" y="188"/>
                    </a:lnTo>
                    <a:lnTo>
                      <a:pt x="156" y="188"/>
                    </a:lnTo>
                    <a:lnTo>
                      <a:pt x="160" y="184"/>
                    </a:lnTo>
                    <a:lnTo>
                      <a:pt x="160" y="184"/>
                    </a:lnTo>
                    <a:lnTo>
                      <a:pt x="164" y="180"/>
                    </a:lnTo>
                    <a:lnTo>
                      <a:pt x="164" y="180"/>
                    </a:lnTo>
                    <a:lnTo>
                      <a:pt x="164" y="176"/>
                    </a:lnTo>
                    <a:lnTo>
                      <a:pt x="164" y="176"/>
                    </a:lnTo>
                    <a:lnTo>
                      <a:pt x="164" y="172"/>
                    </a:lnTo>
                    <a:lnTo>
                      <a:pt x="164" y="172"/>
                    </a:lnTo>
                    <a:lnTo>
                      <a:pt x="160" y="168"/>
                    </a:lnTo>
                    <a:lnTo>
                      <a:pt x="160" y="164"/>
                    </a:lnTo>
                    <a:lnTo>
                      <a:pt x="160" y="160"/>
                    </a:lnTo>
                    <a:lnTo>
                      <a:pt x="160" y="152"/>
                    </a:lnTo>
                    <a:lnTo>
                      <a:pt x="160" y="148"/>
                    </a:lnTo>
                    <a:lnTo>
                      <a:pt x="160" y="140"/>
                    </a:lnTo>
                    <a:lnTo>
                      <a:pt x="156" y="136"/>
                    </a:lnTo>
                    <a:lnTo>
                      <a:pt x="156" y="132"/>
                    </a:lnTo>
                    <a:lnTo>
                      <a:pt x="156" y="128"/>
                    </a:lnTo>
                    <a:lnTo>
                      <a:pt x="160" y="128"/>
                    </a:lnTo>
                    <a:lnTo>
                      <a:pt x="160" y="128"/>
                    </a:lnTo>
                    <a:lnTo>
                      <a:pt x="164" y="128"/>
                    </a:lnTo>
                    <a:lnTo>
                      <a:pt x="164" y="128"/>
                    </a:lnTo>
                    <a:lnTo>
                      <a:pt x="164" y="124"/>
                    </a:lnTo>
                    <a:lnTo>
                      <a:pt x="164" y="124"/>
                    </a:lnTo>
                    <a:lnTo>
                      <a:pt x="160" y="124"/>
                    </a:lnTo>
                    <a:lnTo>
                      <a:pt x="160" y="120"/>
                    </a:lnTo>
                    <a:lnTo>
                      <a:pt x="160" y="120"/>
                    </a:lnTo>
                    <a:lnTo>
                      <a:pt x="160" y="116"/>
                    </a:lnTo>
                    <a:lnTo>
                      <a:pt x="160" y="116"/>
                    </a:lnTo>
                    <a:lnTo>
                      <a:pt x="160" y="116"/>
                    </a:lnTo>
                    <a:lnTo>
                      <a:pt x="164" y="112"/>
                    </a:lnTo>
                    <a:lnTo>
                      <a:pt x="160" y="112"/>
                    </a:lnTo>
                    <a:lnTo>
                      <a:pt x="160" y="112"/>
                    </a:lnTo>
                    <a:lnTo>
                      <a:pt x="160" y="108"/>
                    </a:lnTo>
                    <a:lnTo>
                      <a:pt x="160" y="108"/>
                    </a:lnTo>
                    <a:lnTo>
                      <a:pt x="160" y="104"/>
                    </a:lnTo>
                    <a:lnTo>
                      <a:pt x="160" y="100"/>
                    </a:lnTo>
                    <a:lnTo>
                      <a:pt x="156" y="100"/>
                    </a:lnTo>
                    <a:lnTo>
                      <a:pt x="156" y="96"/>
                    </a:lnTo>
                    <a:lnTo>
                      <a:pt x="156" y="92"/>
                    </a:lnTo>
                    <a:lnTo>
                      <a:pt x="152" y="92"/>
                    </a:lnTo>
                    <a:lnTo>
                      <a:pt x="148" y="84"/>
                    </a:lnTo>
                    <a:lnTo>
                      <a:pt x="148" y="84"/>
                    </a:lnTo>
                    <a:lnTo>
                      <a:pt x="148" y="80"/>
                    </a:lnTo>
                    <a:lnTo>
                      <a:pt x="144" y="76"/>
                    </a:lnTo>
                    <a:lnTo>
                      <a:pt x="148" y="76"/>
                    </a:lnTo>
                    <a:lnTo>
                      <a:pt x="144" y="76"/>
                    </a:lnTo>
                    <a:lnTo>
                      <a:pt x="144" y="76"/>
                    </a:lnTo>
                    <a:lnTo>
                      <a:pt x="144" y="76"/>
                    </a:lnTo>
                    <a:lnTo>
                      <a:pt x="140" y="76"/>
                    </a:lnTo>
                    <a:lnTo>
                      <a:pt x="140" y="76"/>
                    </a:lnTo>
                    <a:lnTo>
                      <a:pt x="140" y="76"/>
                    </a:lnTo>
                    <a:lnTo>
                      <a:pt x="140" y="76"/>
                    </a:lnTo>
                    <a:lnTo>
                      <a:pt x="140" y="80"/>
                    </a:lnTo>
                    <a:lnTo>
                      <a:pt x="140" y="80"/>
                    </a:lnTo>
                    <a:lnTo>
                      <a:pt x="140" y="80"/>
                    </a:lnTo>
                    <a:lnTo>
                      <a:pt x="144" y="76"/>
                    </a:lnTo>
                    <a:lnTo>
                      <a:pt x="144" y="80"/>
                    </a:lnTo>
                    <a:lnTo>
                      <a:pt x="144" y="84"/>
                    </a:lnTo>
                    <a:lnTo>
                      <a:pt x="144" y="84"/>
                    </a:lnTo>
                    <a:lnTo>
                      <a:pt x="140" y="84"/>
                    </a:lnTo>
                    <a:lnTo>
                      <a:pt x="140" y="84"/>
                    </a:lnTo>
                    <a:lnTo>
                      <a:pt x="140" y="84"/>
                    </a:lnTo>
                    <a:lnTo>
                      <a:pt x="140" y="88"/>
                    </a:lnTo>
                    <a:lnTo>
                      <a:pt x="140" y="84"/>
                    </a:lnTo>
                    <a:lnTo>
                      <a:pt x="140" y="84"/>
                    </a:lnTo>
                    <a:lnTo>
                      <a:pt x="136" y="80"/>
                    </a:lnTo>
                    <a:lnTo>
                      <a:pt x="136" y="80"/>
                    </a:lnTo>
                    <a:lnTo>
                      <a:pt x="136" y="80"/>
                    </a:lnTo>
                    <a:lnTo>
                      <a:pt x="136" y="80"/>
                    </a:lnTo>
                    <a:lnTo>
                      <a:pt x="132" y="80"/>
                    </a:lnTo>
                    <a:lnTo>
                      <a:pt x="136" y="84"/>
                    </a:lnTo>
                    <a:lnTo>
                      <a:pt x="136" y="88"/>
                    </a:lnTo>
                    <a:lnTo>
                      <a:pt x="132" y="88"/>
                    </a:lnTo>
                    <a:lnTo>
                      <a:pt x="132" y="92"/>
                    </a:lnTo>
                    <a:lnTo>
                      <a:pt x="132" y="92"/>
                    </a:lnTo>
                    <a:lnTo>
                      <a:pt x="136" y="96"/>
                    </a:lnTo>
                    <a:lnTo>
                      <a:pt x="136" y="96"/>
                    </a:lnTo>
                    <a:lnTo>
                      <a:pt x="136" y="100"/>
                    </a:lnTo>
                    <a:lnTo>
                      <a:pt x="132" y="100"/>
                    </a:lnTo>
                    <a:lnTo>
                      <a:pt x="132" y="100"/>
                    </a:lnTo>
                    <a:lnTo>
                      <a:pt x="132" y="100"/>
                    </a:lnTo>
                    <a:lnTo>
                      <a:pt x="132" y="104"/>
                    </a:lnTo>
                    <a:lnTo>
                      <a:pt x="136" y="104"/>
                    </a:lnTo>
                    <a:lnTo>
                      <a:pt x="136" y="100"/>
                    </a:lnTo>
                    <a:lnTo>
                      <a:pt x="140" y="108"/>
                    </a:lnTo>
                    <a:lnTo>
                      <a:pt x="140" y="112"/>
                    </a:lnTo>
                    <a:lnTo>
                      <a:pt x="140" y="116"/>
                    </a:lnTo>
                    <a:lnTo>
                      <a:pt x="140" y="120"/>
                    </a:lnTo>
                    <a:lnTo>
                      <a:pt x="136" y="128"/>
                    </a:lnTo>
                    <a:lnTo>
                      <a:pt x="136" y="132"/>
                    </a:lnTo>
                    <a:lnTo>
                      <a:pt x="136" y="136"/>
                    </a:lnTo>
                    <a:lnTo>
                      <a:pt x="132" y="136"/>
                    </a:lnTo>
                    <a:lnTo>
                      <a:pt x="132" y="140"/>
                    </a:lnTo>
                    <a:lnTo>
                      <a:pt x="132" y="144"/>
                    </a:lnTo>
                    <a:lnTo>
                      <a:pt x="132" y="148"/>
                    </a:lnTo>
                    <a:lnTo>
                      <a:pt x="132" y="148"/>
                    </a:lnTo>
                    <a:lnTo>
                      <a:pt x="128" y="152"/>
                    </a:lnTo>
                    <a:lnTo>
                      <a:pt x="124" y="156"/>
                    </a:lnTo>
                    <a:lnTo>
                      <a:pt x="120" y="156"/>
                    </a:lnTo>
                    <a:lnTo>
                      <a:pt x="120" y="160"/>
                    </a:lnTo>
                    <a:lnTo>
                      <a:pt x="116" y="156"/>
                    </a:lnTo>
                    <a:lnTo>
                      <a:pt x="112" y="152"/>
                    </a:lnTo>
                    <a:lnTo>
                      <a:pt x="112" y="152"/>
                    </a:lnTo>
                    <a:lnTo>
                      <a:pt x="116" y="152"/>
                    </a:lnTo>
                    <a:lnTo>
                      <a:pt x="116" y="148"/>
                    </a:lnTo>
                    <a:lnTo>
                      <a:pt x="116" y="148"/>
                    </a:lnTo>
                    <a:lnTo>
                      <a:pt x="116" y="148"/>
                    </a:lnTo>
                    <a:lnTo>
                      <a:pt x="116" y="144"/>
                    </a:lnTo>
                    <a:lnTo>
                      <a:pt x="116" y="148"/>
                    </a:lnTo>
                    <a:lnTo>
                      <a:pt x="112" y="148"/>
                    </a:lnTo>
                    <a:lnTo>
                      <a:pt x="112" y="148"/>
                    </a:lnTo>
                    <a:lnTo>
                      <a:pt x="108" y="152"/>
                    </a:lnTo>
                    <a:lnTo>
                      <a:pt x="112" y="156"/>
                    </a:lnTo>
                    <a:lnTo>
                      <a:pt x="112" y="160"/>
                    </a:lnTo>
                    <a:lnTo>
                      <a:pt x="112" y="164"/>
                    </a:lnTo>
                    <a:lnTo>
                      <a:pt x="108" y="164"/>
                    </a:lnTo>
                    <a:lnTo>
                      <a:pt x="108" y="168"/>
                    </a:lnTo>
                    <a:lnTo>
                      <a:pt x="108" y="168"/>
                    </a:lnTo>
                    <a:lnTo>
                      <a:pt x="108" y="172"/>
                    </a:lnTo>
                    <a:lnTo>
                      <a:pt x="108" y="172"/>
                    </a:lnTo>
                    <a:lnTo>
                      <a:pt x="108" y="176"/>
                    </a:lnTo>
                    <a:lnTo>
                      <a:pt x="108" y="176"/>
                    </a:lnTo>
                    <a:lnTo>
                      <a:pt x="108" y="176"/>
                    </a:lnTo>
                    <a:lnTo>
                      <a:pt x="108" y="176"/>
                    </a:lnTo>
                    <a:lnTo>
                      <a:pt x="108" y="176"/>
                    </a:lnTo>
                    <a:lnTo>
                      <a:pt x="108" y="180"/>
                    </a:lnTo>
                    <a:lnTo>
                      <a:pt x="104" y="180"/>
                    </a:lnTo>
                    <a:lnTo>
                      <a:pt x="104" y="180"/>
                    </a:lnTo>
                    <a:lnTo>
                      <a:pt x="104" y="180"/>
                    </a:lnTo>
                    <a:lnTo>
                      <a:pt x="100" y="180"/>
                    </a:lnTo>
                    <a:lnTo>
                      <a:pt x="100" y="176"/>
                    </a:lnTo>
                    <a:lnTo>
                      <a:pt x="100" y="176"/>
                    </a:lnTo>
                    <a:lnTo>
                      <a:pt x="100" y="176"/>
                    </a:lnTo>
                    <a:lnTo>
                      <a:pt x="96" y="176"/>
                    </a:lnTo>
                    <a:lnTo>
                      <a:pt x="96" y="176"/>
                    </a:lnTo>
                    <a:lnTo>
                      <a:pt x="92" y="180"/>
                    </a:lnTo>
                    <a:lnTo>
                      <a:pt x="88" y="180"/>
                    </a:lnTo>
                    <a:lnTo>
                      <a:pt x="88" y="180"/>
                    </a:lnTo>
                    <a:lnTo>
                      <a:pt x="84" y="180"/>
                    </a:lnTo>
                    <a:lnTo>
                      <a:pt x="80" y="184"/>
                    </a:lnTo>
                    <a:lnTo>
                      <a:pt x="80" y="180"/>
                    </a:lnTo>
                    <a:lnTo>
                      <a:pt x="76" y="180"/>
                    </a:lnTo>
                    <a:lnTo>
                      <a:pt x="72" y="184"/>
                    </a:lnTo>
                    <a:lnTo>
                      <a:pt x="72" y="188"/>
                    </a:lnTo>
                    <a:lnTo>
                      <a:pt x="72" y="188"/>
                    </a:lnTo>
                    <a:lnTo>
                      <a:pt x="68" y="192"/>
                    </a:lnTo>
                    <a:lnTo>
                      <a:pt x="68" y="196"/>
                    </a:lnTo>
                    <a:lnTo>
                      <a:pt x="64" y="196"/>
                    </a:lnTo>
                    <a:lnTo>
                      <a:pt x="64" y="196"/>
                    </a:lnTo>
                    <a:lnTo>
                      <a:pt x="64" y="200"/>
                    </a:lnTo>
                    <a:lnTo>
                      <a:pt x="60" y="200"/>
                    </a:lnTo>
                    <a:lnTo>
                      <a:pt x="56" y="200"/>
                    </a:lnTo>
                    <a:lnTo>
                      <a:pt x="56" y="204"/>
                    </a:lnTo>
                    <a:lnTo>
                      <a:pt x="56" y="208"/>
                    </a:lnTo>
                    <a:lnTo>
                      <a:pt x="60" y="208"/>
                    </a:lnTo>
                    <a:lnTo>
                      <a:pt x="60" y="208"/>
                    </a:lnTo>
                    <a:lnTo>
                      <a:pt x="56" y="208"/>
                    </a:lnTo>
                    <a:lnTo>
                      <a:pt x="56" y="208"/>
                    </a:lnTo>
                    <a:lnTo>
                      <a:pt x="52" y="212"/>
                    </a:lnTo>
                    <a:lnTo>
                      <a:pt x="52" y="212"/>
                    </a:lnTo>
                    <a:lnTo>
                      <a:pt x="52" y="216"/>
                    </a:lnTo>
                    <a:lnTo>
                      <a:pt x="48" y="216"/>
                    </a:lnTo>
                    <a:lnTo>
                      <a:pt x="48" y="220"/>
                    </a:lnTo>
                    <a:lnTo>
                      <a:pt x="48" y="220"/>
                    </a:lnTo>
                    <a:lnTo>
                      <a:pt x="44" y="220"/>
                    </a:lnTo>
                    <a:lnTo>
                      <a:pt x="44" y="220"/>
                    </a:lnTo>
                    <a:lnTo>
                      <a:pt x="48" y="220"/>
                    </a:lnTo>
                    <a:lnTo>
                      <a:pt x="48" y="220"/>
                    </a:lnTo>
                    <a:lnTo>
                      <a:pt x="48" y="224"/>
                    </a:lnTo>
                    <a:lnTo>
                      <a:pt x="48" y="224"/>
                    </a:lnTo>
                    <a:lnTo>
                      <a:pt x="48" y="224"/>
                    </a:lnTo>
                    <a:lnTo>
                      <a:pt x="48" y="224"/>
                    </a:lnTo>
                    <a:lnTo>
                      <a:pt x="44" y="224"/>
                    </a:lnTo>
                    <a:lnTo>
                      <a:pt x="48" y="228"/>
                    </a:lnTo>
                    <a:lnTo>
                      <a:pt x="48" y="228"/>
                    </a:lnTo>
                    <a:lnTo>
                      <a:pt x="48" y="228"/>
                    </a:lnTo>
                    <a:lnTo>
                      <a:pt x="48" y="228"/>
                    </a:lnTo>
                    <a:lnTo>
                      <a:pt x="48" y="228"/>
                    </a:lnTo>
                    <a:lnTo>
                      <a:pt x="48" y="228"/>
                    </a:lnTo>
                    <a:lnTo>
                      <a:pt x="52" y="228"/>
                    </a:lnTo>
                    <a:lnTo>
                      <a:pt x="52" y="228"/>
                    </a:lnTo>
                    <a:lnTo>
                      <a:pt x="52" y="228"/>
                    </a:lnTo>
                    <a:lnTo>
                      <a:pt x="52" y="228"/>
                    </a:lnTo>
                    <a:lnTo>
                      <a:pt x="52" y="228"/>
                    </a:lnTo>
                    <a:lnTo>
                      <a:pt x="52" y="224"/>
                    </a:lnTo>
                    <a:lnTo>
                      <a:pt x="52" y="224"/>
                    </a:lnTo>
                    <a:lnTo>
                      <a:pt x="52" y="224"/>
                    </a:lnTo>
                    <a:lnTo>
                      <a:pt x="52" y="224"/>
                    </a:lnTo>
                    <a:lnTo>
                      <a:pt x="52" y="224"/>
                    </a:lnTo>
                    <a:lnTo>
                      <a:pt x="52" y="220"/>
                    </a:lnTo>
                    <a:lnTo>
                      <a:pt x="52" y="220"/>
                    </a:lnTo>
                    <a:lnTo>
                      <a:pt x="52" y="220"/>
                    </a:lnTo>
                    <a:lnTo>
                      <a:pt x="56" y="224"/>
                    </a:lnTo>
                    <a:lnTo>
                      <a:pt x="56" y="228"/>
                    </a:lnTo>
                    <a:lnTo>
                      <a:pt x="56" y="228"/>
                    </a:lnTo>
                    <a:lnTo>
                      <a:pt x="56" y="232"/>
                    </a:lnTo>
                    <a:lnTo>
                      <a:pt x="56" y="236"/>
                    </a:lnTo>
                    <a:lnTo>
                      <a:pt x="52" y="236"/>
                    </a:lnTo>
                    <a:lnTo>
                      <a:pt x="52" y="236"/>
                    </a:lnTo>
                    <a:lnTo>
                      <a:pt x="56" y="240"/>
                    </a:lnTo>
                    <a:lnTo>
                      <a:pt x="56" y="244"/>
                    </a:lnTo>
                    <a:lnTo>
                      <a:pt x="60" y="248"/>
                    </a:lnTo>
                    <a:lnTo>
                      <a:pt x="56" y="248"/>
                    </a:lnTo>
                    <a:lnTo>
                      <a:pt x="56" y="252"/>
                    </a:lnTo>
                    <a:lnTo>
                      <a:pt x="60" y="252"/>
                    </a:lnTo>
                    <a:lnTo>
                      <a:pt x="60" y="252"/>
                    </a:lnTo>
                    <a:lnTo>
                      <a:pt x="60" y="252"/>
                    </a:lnTo>
                    <a:lnTo>
                      <a:pt x="64" y="252"/>
                    </a:lnTo>
                    <a:lnTo>
                      <a:pt x="64" y="252"/>
                    </a:lnTo>
                    <a:lnTo>
                      <a:pt x="60" y="248"/>
                    </a:lnTo>
                    <a:lnTo>
                      <a:pt x="60" y="244"/>
                    </a:lnTo>
                    <a:lnTo>
                      <a:pt x="64" y="244"/>
                    </a:lnTo>
                    <a:lnTo>
                      <a:pt x="64" y="244"/>
                    </a:lnTo>
                    <a:lnTo>
                      <a:pt x="64" y="244"/>
                    </a:lnTo>
                    <a:lnTo>
                      <a:pt x="64" y="248"/>
                    </a:lnTo>
                    <a:lnTo>
                      <a:pt x="64" y="248"/>
                    </a:lnTo>
                    <a:lnTo>
                      <a:pt x="64" y="252"/>
                    </a:lnTo>
                    <a:lnTo>
                      <a:pt x="64" y="252"/>
                    </a:lnTo>
                    <a:lnTo>
                      <a:pt x="64" y="256"/>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5716;p168">
                <a:extLst>
                  <a:ext uri="{FF2B5EF4-FFF2-40B4-BE49-F238E27FC236}">
                    <a16:creationId xmlns:a16="http://schemas.microsoft.com/office/drawing/2014/main" id="{B81B1868-22AD-7F4A-B959-BABA031526C1}"/>
                  </a:ext>
                </a:extLst>
              </p:cNvPr>
              <p:cNvSpPr/>
              <p:nvPr/>
            </p:nvSpPr>
            <p:spPr>
              <a:xfrm>
                <a:off x="5586413" y="2473325"/>
                <a:ext cx="88900" cy="133350"/>
              </a:xfrm>
              <a:custGeom>
                <a:avLst/>
                <a:gdLst/>
                <a:ahLst/>
                <a:cxnLst/>
                <a:rect l="l" t="t" r="r" b="b"/>
                <a:pathLst>
                  <a:path w="56" h="84" extrusionOk="0">
                    <a:moveTo>
                      <a:pt x="36" y="60"/>
                    </a:moveTo>
                    <a:lnTo>
                      <a:pt x="36" y="60"/>
                    </a:lnTo>
                    <a:lnTo>
                      <a:pt x="36" y="60"/>
                    </a:lnTo>
                    <a:lnTo>
                      <a:pt x="36" y="60"/>
                    </a:lnTo>
                    <a:lnTo>
                      <a:pt x="36" y="60"/>
                    </a:lnTo>
                    <a:lnTo>
                      <a:pt x="36" y="60"/>
                    </a:lnTo>
                    <a:close/>
                    <a:moveTo>
                      <a:pt x="16" y="68"/>
                    </a:moveTo>
                    <a:lnTo>
                      <a:pt x="16" y="68"/>
                    </a:lnTo>
                    <a:lnTo>
                      <a:pt x="16" y="68"/>
                    </a:lnTo>
                    <a:lnTo>
                      <a:pt x="16" y="68"/>
                    </a:lnTo>
                    <a:lnTo>
                      <a:pt x="20" y="64"/>
                    </a:lnTo>
                    <a:lnTo>
                      <a:pt x="20" y="68"/>
                    </a:lnTo>
                    <a:lnTo>
                      <a:pt x="20" y="68"/>
                    </a:lnTo>
                    <a:lnTo>
                      <a:pt x="20" y="68"/>
                    </a:lnTo>
                    <a:lnTo>
                      <a:pt x="16" y="68"/>
                    </a:lnTo>
                    <a:lnTo>
                      <a:pt x="16" y="68"/>
                    </a:lnTo>
                    <a:close/>
                    <a:moveTo>
                      <a:pt x="44" y="56"/>
                    </a:moveTo>
                    <a:lnTo>
                      <a:pt x="44" y="60"/>
                    </a:lnTo>
                    <a:lnTo>
                      <a:pt x="44" y="60"/>
                    </a:lnTo>
                    <a:lnTo>
                      <a:pt x="44" y="60"/>
                    </a:lnTo>
                    <a:lnTo>
                      <a:pt x="44" y="60"/>
                    </a:lnTo>
                    <a:lnTo>
                      <a:pt x="44" y="60"/>
                    </a:lnTo>
                    <a:lnTo>
                      <a:pt x="44" y="56"/>
                    </a:lnTo>
                    <a:lnTo>
                      <a:pt x="44" y="56"/>
                    </a:lnTo>
                    <a:lnTo>
                      <a:pt x="44" y="56"/>
                    </a:lnTo>
                    <a:close/>
                    <a:moveTo>
                      <a:pt x="52" y="72"/>
                    </a:moveTo>
                    <a:lnTo>
                      <a:pt x="52" y="72"/>
                    </a:lnTo>
                    <a:lnTo>
                      <a:pt x="52" y="68"/>
                    </a:lnTo>
                    <a:lnTo>
                      <a:pt x="56" y="68"/>
                    </a:lnTo>
                    <a:lnTo>
                      <a:pt x="56" y="72"/>
                    </a:lnTo>
                    <a:lnTo>
                      <a:pt x="52" y="72"/>
                    </a:lnTo>
                    <a:lnTo>
                      <a:pt x="52" y="72"/>
                    </a:lnTo>
                    <a:lnTo>
                      <a:pt x="52" y="72"/>
                    </a:lnTo>
                    <a:close/>
                    <a:moveTo>
                      <a:pt x="56" y="68"/>
                    </a:moveTo>
                    <a:lnTo>
                      <a:pt x="52" y="68"/>
                    </a:lnTo>
                    <a:lnTo>
                      <a:pt x="52" y="68"/>
                    </a:lnTo>
                    <a:lnTo>
                      <a:pt x="52" y="64"/>
                    </a:lnTo>
                    <a:lnTo>
                      <a:pt x="52" y="64"/>
                    </a:lnTo>
                    <a:lnTo>
                      <a:pt x="56" y="64"/>
                    </a:lnTo>
                    <a:lnTo>
                      <a:pt x="56" y="64"/>
                    </a:lnTo>
                    <a:lnTo>
                      <a:pt x="56" y="64"/>
                    </a:lnTo>
                    <a:lnTo>
                      <a:pt x="56" y="68"/>
                    </a:lnTo>
                    <a:lnTo>
                      <a:pt x="56" y="68"/>
                    </a:lnTo>
                    <a:close/>
                    <a:moveTo>
                      <a:pt x="20" y="84"/>
                    </a:moveTo>
                    <a:lnTo>
                      <a:pt x="20" y="84"/>
                    </a:lnTo>
                    <a:lnTo>
                      <a:pt x="20" y="80"/>
                    </a:lnTo>
                    <a:lnTo>
                      <a:pt x="28" y="80"/>
                    </a:lnTo>
                    <a:lnTo>
                      <a:pt x="28" y="80"/>
                    </a:lnTo>
                    <a:lnTo>
                      <a:pt x="28" y="80"/>
                    </a:lnTo>
                    <a:lnTo>
                      <a:pt x="28" y="84"/>
                    </a:lnTo>
                    <a:lnTo>
                      <a:pt x="24" y="84"/>
                    </a:lnTo>
                    <a:lnTo>
                      <a:pt x="20" y="84"/>
                    </a:lnTo>
                    <a:lnTo>
                      <a:pt x="20" y="84"/>
                    </a:lnTo>
                    <a:close/>
                    <a:moveTo>
                      <a:pt x="0" y="16"/>
                    </a:moveTo>
                    <a:lnTo>
                      <a:pt x="4" y="16"/>
                    </a:lnTo>
                    <a:lnTo>
                      <a:pt x="4" y="12"/>
                    </a:lnTo>
                    <a:lnTo>
                      <a:pt x="8" y="12"/>
                    </a:lnTo>
                    <a:lnTo>
                      <a:pt x="4" y="16"/>
                    </a:lnTo>
                    <a:lnTo>
                      <a:pt x="12" y="20"/>
                    </a:lnTo>
                    <a:lnTo>
                      <a:pt x="12" y="24"/>
                    </a:lnTo>
                    <a:lnTo>
                      <a:pt x="16" y="24"/>
                    </a:lnTo>
                    <a:lnTo>
                      <a:pt x="16" y="24"/>
                    </a:lnTo>
                    <a:lnTo>
                      <a:pt x="16" y="28"/>
                    </a:lnTo>
                    <a:lnTo>
                      <a:pt x="16" y="28"/>
                    </a:lnTo>
                    <a:lnTo>
                      <a:pt x="12" y="28"/>
                    </a:lnTo>
                    <a:lnTo>
                      <a:pt x="12" y="28"/>
                    </a:lnTo>
                    <a:lnTo>
                      <a:pt x="12" y="28"/>
                    </a:lnTo>
                    <a:lnTo>
                      <a:pt x="8" y="28"/>
                    </a:lnTo>
                    <a:lnTo>
                      <a:pt x="8" y="32"/>
                    </a:lnTo>
                    <a:lnTo>
                      <a:pt x="12" y="32"/>
                    </a:lnTo>
                    <a:lnTo>
                      <a:pt x="12" y="32"/>
                    </a:lnTo>
                    <a:lnTo>
                      <a:pt x="16" y="36"/>
                    </a:lnTo>
                    <a:lnTo>
                      <a:pt x="16" y="40"/>
                    </a:lnTo>
                    <a:lnTo>
                      <a:pt x="16" y="40"/>
                    </a:lnTo>
                    <a:lnTo>
                      <a:pt x="16" y="40"/>
                    </a:lnTo>
                    <a:lnTo>
                      <a:pt x="20" y="44"/>
                    </a:lnTo>
                    <a:lnTo>
                      <a:pt x="16" y="48"/>
                    </a:lnTo>
                    <a:lnTo>
                      <a:pt x="16" y="48"/>
                    </a:lnTo>
                    <a:lnTo>
                      <a:pt x="16" y="48"/>
                    </a:lnTo>
                    <a:lnTo>
                      <a:pt x="16" y="52"/>
                    </a:lnTo>
                    <a:lnTo>
                      <a:pt x="16" y="52"/>
                    </a:lnTo>
                    <a:lnTo>
                      <a:pt x="16" y="56"/>
                    </a:lnTo>
                    <a:lnTo>
                      <a:pt x="16" y="56"/>
                    </a:lnTo>
                    <a:lnTo>
                      <a:pt x="16" y="56"/>
                    </a:lnTo>
                    <a:lnTo>
                      <a:pt x="20" y="64"/>
                    </a:lnTo>
                    <a:lnTo>
                      <a:pt x="20" y="64"/>
                    </a:lnTo>
                    <a:lnTo>
                      <a:pt x="20" y="64"/>
                    </a:lnTo>
                    <a:lnTo>
                      <a:pt x="20" y="68"/>
                    </a:lnTo>
                    <a:lnTo>
                      <a:pt x="20" y="68"/>
                    </a:lnTo>
                    <a:lnTo>
                      <a:pt x="24" y="68"/>
                    </a:lnTo>
                    <a:lnTo>
                      <a:pt x="24" y="64"/>
                    </a:lnTo>
                    <a:lnTo>
                      <a:pt x="24" y="64"/>
                    </a:lnTo>
                    <a:lnTo>
                      <a:pt x="28" y="64"/>
                    </a:lnTo>
                    <a:lnTo>
                      <a:pt x="32" y="60"/>
                    </a:lnTo>
                    <a:lnTo>
                      <a:pt x="32" y="60"/>
                    </a:lnTo>
                    <a:lnTo>
                      <a:pt x="32" y="60"/>
                    </a:lnTo>
                    <a:lnTo>
                      <a:pt x="36" y="56"/>
                    </a:lnTo>
                    <a:lnTo>
                      <a:pt x="36" y="56"/>
                    </a:lnTo>
                    <a:lnTo>
                      <a:pt x="36" y="60"/>
                    </a:lnTo>
                    <a:lnTo>
                      <a:pt x="40" y="60"/>
                    </a:lnTo>
                    <a:lnTo>
                      <a:pt x="40" y="60"/>
                    </a:lnTo>
                    <a:lnTo>
                      <a:pt x="40" y="60"/>
                    </a:lnTo>
                    <a:lnTo>
                      <a:pt x="40" y="56"/>
                    </a:lnTo>
                    <a:lnTo>
                      <a:pt x="44" y="56"/>
                    </a:lnTo>
                    <a:lnTo>
                      <a:pt x="48" y="56"/>
                    </a:lnTo>
                    <a:lnTo>
                      <a:pt x="48" y="52"/>
                    </a:lnTo>
                    <a:lnTo>
                      <a:pt x="48" y="52"/>
                    </a:lnTo>
                    <a:lnTo>
                      <a:pt x="52" y="48"/>
                    </a:lnTo>
                    <a:lnTo>
                      <a:pt x="52" y="40"/>
                    </a:lnTo>
                    <a:lnTo>
                      <a:pt x="48" y="40"/>
                    </a:lnTo>
                    <a:lnTo>
                      <a:pt x="48" y="40"/>
                    </a:lnTo>
                    <a:lnTo>
                      <a:pt x="48" y="40"/>
                    </a:lnTo>
                    <a:lnTo>
                      <a:pt x="48" y="32"/>
                    </a:lnTo>
                    <a:lnTo>
                      <a:pt x="44" y="28"/>
                    </a:lnTo>
                    <a:lnTo>
                      <a:pt x="44" y="24"/>
                    </a:lnTo>
                    <a:lnTo>
                      <a:pt x="36" y="16"/>
                    </a:lnTo>
                    <a:lnTo>
                      <a:pt x="32" y="8"/>
                    </a:lnTo>
                    <a:lnTo>
                      <a:pt x="28" y="0"/>
                    </a:lnTo>
                    <a:lnTo>
                      <a:pt x="24" y="4"/>
                    </a:lnTo>
                    <a:lnTo>
                      <a:pt x="16" y="4"/>
                    </a:lnTo>
                    <a:lnTo>
                      <a:pt x="12" y="8"/>
                    </a:lnTo>
                    <a:lnTo>
                      <a:pt x="8" y="8"/>
                    </a:lnTo>
                    <a:lnTo>
                      <a:pt x="4" y="12"/>
                    </a:lnTo>
                    <a:lnTo>
                      <a:pt x="0" y="16"/>
                    </a:lnTo>
                    <a:close/>
                  </a:path>
                </a:pathLst>
              </a:custGeom>
              <a:solidFill>
                <a:srgbClr val="FF0000">
                  <a:alpha val="63000"/>
                </a:srgb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5717;p168">
                <a:extLst>
                  <a:ext uri="{FF2B5EF4-FFF2-40B4-BE49-F238E27FC236}">
                    <a16:creationId xmlns:a16="http://schemas.microsoft.com/office/drawing/2014/main" id="{D0CF8941-FCC0-4D40-B85B-1C991F4D3D25}"/>
                  </a:ext>
                </a:extLst>
              </p:cNvPr>
              <p:cNvSpPr/>
              <p:nvPr/>
            </p:nvSpPr>
            <p:spPr>
              <a:xfrm>
                <a:off x="5554663" y="2346325"/>
                <a:ext cx="82550" cy="152400"/>
              </a:xfrm>
              <a:custGeom>
                <a:avLst/>
                <a:gdLst/>
                <a:ahLst/>
                <a:cxnLst/>
                <a:rect l="l" t="t" r="r" b="b"/>
                <a:pathLst>
                  <a:path w="52" h="96" extrusionOk="0">
                    <a:moveTo>
                      <a:pt x="0" y="64"/>
                    </a:moveTo>
                    <a:lnTo>
                      <a:pt x="0" y="56"/>
                    </a:lnTo>
                    <a:lnTo>
                      <a:pt x="0" y="52"/>
                    </a:lnTo>
                    <a:lnTo>
                      <a:pt x="4" y="48"/>
                    </a:lnTo>
                    <a:lnTo>
                      <a:pt x="4" y="48"/>
                    </a:lnTo>
                    <a:lnTo>
                      <a:pt x="4" y="44"/>
                    </a:lnTo>
                    <a:lnTo>
                      <a:pt x="8" y="40"/>
                    </a:lnTo>
                    <a:lnTo>
                      <a:pt x="8" y="40"/>
                    </a:lnTo>
                    <a:lnTo>
                      <a:pt x="12" y="36"/>
                    </a:lnTo>
                    <a:lnTo>
                      <a:pt x="12" y="32"/>
                    </a:lnTo>
                    <a:lnTo>
                      <a:pt x="12" y="32"/>
                    </a:lnTo>
                    <a:lnTo>
                      <a:pt x="12" y="28"/>
                    </a:lnTo>
                    <a:lnTo>
                      <a:pt x="16" y="24"/>
                    </a:lnTo>
                    <a:lnTo>
                      <a:pt x="16" y="28"/>
                    </a:lnTo>
                    <a:lnTo>
                      <a:pt x="20" y="28"/>
                    </a:lnTo>
                    <a:lnTo>
                      <a:pt x="20" y="32"/>
                    </a:lnTo>
                    <a:lnTo>
                      <a:pt x="24" y="32"/>
                    </a:lnTo>
                    <a:lnTo>
                      <a:pt x="24" y="32"/>
                    </a:lnTo>
                    <a:lnTo>
                      <a:pt x="28" y="32"/>
                    </a:lnTo>
                    <a:lnTo>
                      <a:pt x="32" y="32"/>
                    </a:lnTo>
                    <a:lnTo>
                      <a:pt x="36" y="28"/>
                    </a:lnTo>
                    <a:lnTo>
                      <a:pt x="36" y="28"/>
                    </a:lnTo>
                    <a:lnTo>
                      <a:pt x="32" y="24"/>
                    </a:lnTo>
                    <a:lnTo>
                      <a:pt x="28" y="20"/>
                    </a:lnTo>
                    <a:lnTo>
                      <a:pt x="32" y="20"/>
                    </a:lnTo>
                    <a:lnTo>
                      <a:pt x="32" y="20"/>
                    </a:lnTo>
                    <a:lnTo>
                      <a:pt x="40" y="16"/>
                    </a:lnTo>
                    <a:lnTo>
                      <a:pt x="40" y="16"/>
                    </a:lnTo>
                    <a:lnTo>
                      <a:pt x="40" y="12"/>
                    </a:lnTo>
                    <a:lnTo>
                      <a:pt x="44" y="12"/>
                    </a:lnTo>
                    <a:lnTo>
                      <a:pt x="44" y="8"/>
                    </a:lnTo>
                    <a:lnTo>
                      <a:pt x="44" y="8"/>
                    </a:lnTo>
                    <a:lnTo>
                      <a:pt x="44" y="4"/>
                    </a:lnTo>
                    <a:lnTo>
                      <a:pt x="44" y="4"/>
                    </a:lnTo>
                    <a:lnTo>
                      <a:pt x="44" y="0"/>
                    </a:lnTo>
                    <a:lnTo>
                      <a:pt x="48" y="4"/>
                    </a:lnTo>
                    <a:lnTo>
                      <a:pt x="48" y="4"/>
                    </a:lnTo>
                    <a:lnTo>
                      <a:pt x="48" y="8"/>
                    </a:lnTo>
                    <a:lnTo>
                      <a:pt x="52" y="8"/>
                    </a:lnTo>
                    <a:lnTo>
                      <a:pt x="52" y="12"/>
                    </a:lnTo>
                    <a:lnTo>
                      <a:pt x="52" y="12"/>
                    </a:lnTo>
                    <a:lnTo>
                      <a:pt x="48" y="16"/>
                    </a:lnTo>
                    <a:lnTo>
                      <a:pt x="48" y="16"/>
                    </a:lnTo>
                    <a:lnTo>
                      <a:pt x="48" y="20"/>
                    </a:lnTo>
                    <a:lnTo>
                      <a:pt x="48" y="24"/>
                    </a:lnTo>
                    <a:lnTo>
                      <a:pt x="48" y="28"/>
                    </a:lnTo>
                    <a:lnTo>
                      <a:pt x="48" y="28"/>
                    </a:lnTo>
                    <a:lnTo>
                      <a:pt x="48" y="36"/>
                    </a:lnTo>
                    <a:lnTo>
                      <a:pt x="52" y="36"/>
                    </a:lnTo>
                    <a:lnTo>
                      <a:pt x="48" y="40"/>
                    </a:lnTo>
                    <a:lnTo>
                      <a:pt x="48" y="44"/>
                    </a:lnTo>
                    <a:lnTo>
                      <a:pt x="48" y="44"/>
                    </a:lnTo>
                    <a:lnTo>
                      <a:pt x="40" y="48"/>
                    </a:lnTo>
                    <a:lnTo>
                      <a:pt x="44" y="52"/>
                    </a:lnTo>
                    <a:lnTo>
                      <a:pt x="40" y="52"/>
                    </a:lnTo>
                    <a:lnTo>
                      <a:pt x="40" y="52"/>
                    </a:lnTo>
                    <a:lnTo>
                      <a:pt x="36" y="52"/>
                    </a:lnTo>
                    <a:lnTo>
                      <a:pt x="36" y="56"/>
                    </a:lnTo>
                    <a:lnTo>
                      <a:pt x="36" y="56"/>
                    </a:lnTo>
                    <a:lnTo>
                      <a:pt x="32" y="60"/>
                    </a:lnTo>
                    <a:lnTo>
                      <a:pt x="32" y="64"/>
                    </a:lnTo>
                    <a:lnTo>
                      <a:pt x="32" y="64"/>
                    </a:lnTo>
                    <a:lnTo>
                      <a:pt x="32" y="68"/>
                    </a:lnTo>
                    <a:lnTo>
                      <a:pt x="32" y="68"/>
                    </a:lnTo>
                    <a:lnTo>
                      <a:pt x="36" y="72"/>
                    </a:lnTo>
                    <a:lnTo>
                      <a:pt x="36" y="72"/>
                    </a:lnTo>
                    <a:lnTo>
                      <a:pt x="44" y="76"/>
                    </a:lnTo>
                    <a:lnTo>
                      <a:pt x="48" y="80"/>
                    </a:lnTo>
                    <a:lnTo>
                      <a:pt x="44" y="84"/>
                    </a:lnTo>
                    <a:lnTo>
                      <a:pt x="36" y="84"/>
                    </a:lnTo>
                    <a:lnTo>
                      <a:pt x="32" y="88"/>
                    </a:lnTo>
                    <a:lnTo>
                      <a:pt x="28" y="88"/>
                    </a:lnTo>
                    <a:lnTo>
                      <a:pt x="24" y="92"/>
                    </a:lnTo>
                    <a:lnTo>
                      <a:pt x="20" y="96"/>
                    </a:lnTo>
                    <a:lnTo>
                      <a:pt x="20" y="92"/>
                    </a:lnTo>
                    <a:lnTo>
                      <a:pt x="16" y="92"/>
                    </a:lnTo>
                    <a:lnTo>
                      <a:pt x="20" y="92"/>
                    </a:lnTo>
                    <a:lnTo>
                      <a:pt x="16" y="96"/>
                    </a:lnTo>
                    <a:lnTo>
                      <a:pt x="16" y="96"/>
                    </a:lnTo>
                    <a:lnTo>
                      <a:pt x="12" y="96"/>
                    </a:lnTo>
                    <a:lnTo>
                      <a:pt x="12" y="96"/>
                    </a:lnTo>
                    <a:lnTo>
                      <a:pt x="12" y="92"/>
                    </a:lnTo>
                    <a:lnTo>
                      <a:pt x="12" y="92"/>
                    </a:lnTo>
                    <a:lnTo>
                      <a:pt x="8" y="92"/>
                    </a:lnTo>
                    <a:lnTo>
                      <a:pt x="8" y="92"/>
                    </a:lnTo>
                    <a:lnTo>
                      <a:pt x="8" y="92"/>
                    </a:lnTo>
                    <a:lnTo>
                      <a:pt x="8" y="84"/>
                    </a:lnTo>
                    <a:lnTo>
                      <a:pt x="12" y="84"/>
                    </a:lnTo>
                    <a:lnTo>
                      <a:pt x="12" y="84"/>
                    </a:lnTo>
                    <a:lnTo>
                      <a:pt x="16" y="80"/>
                    </a:lnTo>
                    <a:lnTo>
                      <a:pt x="12" y="80"/>
                    </a:lnTo>
                    <a:lnTo>
                      <a:pt x="8" y="80"/>
                    </a:lnTo>
                    <a:lnTo>
                      <a:pt x="8" y="80"/>
                    </a:lnTo>
                    <a:lnTo>
                      <a:pt x="8" y="76"/>
                    </a:lnTo>
                    <a:lnTo>
                      <a:pt x="12" y="68"/>
                    </a:lnTo>
                    <a:lnTo>
                      <a:pt x="8" y="68"/>
                    </a:lnTo>
                    <a:lnTo>
                      <a:pt x="12" y="68"/>
                    </a:lnTo>
                    <a:lnTo>
                      <a:pt x="12" y="64"/>
                    </a:lnTo>
                    <a:lnTo>
                      <a:pt x="12" y="64"/>
                    </a:lnTo>
                    <a:lnTo>
                      <a:pt x="8" y="68"/>
                    </a:lnTo>
                    <a:lnTo>
                      <a:pt x="4" y="68"/>
                    </a:lnTo>
                    <a:lnTo>
                      <a:pt x="4" y="64"/>
                    </a:lnTo>
                    <a:lnTo>
                      <a:pt x="0" y="64"/>
                    </a:lnTo>
                    <a:lnTo>
                      <a:pt x="0" y="64"/>
                    </a:lnTo>
                    <a:lnTo>
                      <a:pt x="0" y="68"/>
                    </a:lnTo>
                    <a:lnTo>
                      <a:pt x="0" y="64"/>
                    </a:lnTo>
                    <a:lnTo>
                      <a:pt x="0" y="64"/>
                    </a:lnTo>
                    <a:lnTo>
                      <a:pt x="0" y="64"/>
                    </a:lnTo>
                    <a:close/>
                  </a:path>
                </a:pathLst>
              </a:custGeom>
              <a:solidFill>
                <a:srgbClr val="FF0000">
                  <a:alpha val="63000"/>
                </a:srgb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5718;p168">
                <a:extLst>
                  <a:ext uri="{FF2B5EF4-FFF2-40B4-BE49-F238E27FC236}">
                    <a16:creationId xmlns:a16="http://schemas.microsoft.com/office/drawing/2014/main" id="{E7327C15-E713-A54A-9ABF-0DBD048E1792}"/>
                  </a:ext>
                </a:extLst>
              </p:cNvPr>
              <p:cNvSpPr/>
              <p:nvPr/>
            </p:nvSpPr>
            <p:spPr>
              <a:xfrm>
                <a:off x="4835525" y="2149475"/>
                <a:ext cx="573088" cy="273050"/>
              </a:xfrm>
              <a:custGeom>
                <a:avLst/>
                <a:gdLst/>
                <a:ahLst/>
                <a:cxnLst/>
                <a:rect l="l" t="t" r="r" b="b"/>
                <a:pathLst>
                  <a:path w="361" h="172" extrusionOk="0">
                    <a:moveTo>
                      <a:pt x="0" y="64"/>
                    </a:moveTo>
                    <a:lnTo>
                      <a:pt x="0" y="60"/>
                    </a:lnTo>
                    <a:lnTo>
                      <a:pt x="4" y="56"/>
                    </a:lnTo>
                    <a:lnTo>
                      <a:pt x="8" y="56"/>
                    </a:lnTo>
                    <a:lnTo>
                      <a:pt x="8" y="56"/>
                    </a:lnTo>
                    <a:lnTo>
                      <a:pt x="12" y="52"/>
                    </a:lnTo>
                    <a:lnTo>
                      <a:pt x="16" y="52"/>
                    </a:lnTo>
                    <a:lnTo>
                      <a:pt x="16" y="52"/>
                    </a:lnTo>
                    <a:lnTo>
                      <a:pt x="16" y="48"/>
                    </a:lnTo>
                    <a:lnTo>
                      <a:pt x="20" y="48"/>
                    </a:lnTo>
                    <a:lnTo>
                      <a:pt x="20" y="44"/>
                    </a:lnTo>
                    <a:lnTo>
                      <a:pt x="20" y="44"/>
                    </a:lnTo>
                    <a:lnTo>
                      <a:pt x="24" y="44"/>
                    </a:lnTo>
                    <a:lnTo>
                      <a:pt x="24" y="40"/>
                    </a:lnTo>
                    <a:lnTo>
                      <a:pt x="24" y="40"/>
                    </a:lnTo>
                    <a:lnTo>
                      <a:pt x="24" y="40"/>
                    </a:lnTo>
                    <a:lnTo>
                      <a:pt x="24" y="36"/>
                    </a:lnTo>
                    <a:lnTo>
                      <a:pt x="24" y="36"/>
                    </a:lnTo>
                    <a:lnTo>
                      <a:pt x="28" y="36"/>
                    </a:lnTo>
                    <a:lnTo>
                      <a:pt x="32" y="36"/>
                    </a:lnTo>
                    <a:lnTo>
                      <a:pt x="32" y="32"/>
                    </a:lnTo>
                    <a:lnTo>
                      <a:pt x="32" y="32"/>
                    </a:lnTo>
                    <a:lnTo>
                      <a:pt x="36" y="32"/>
                    </a:lnTo>
                    <a:lnTo>
                      <a:pt x="40" y="32"/>
                    </a:lnTo>
                    <a:lnTo>
                      <a:pt x="40" y="32"/>
                    </a:lnTo>
                    <a:lnTo>
                      <a:pt x="44" y="32"/>
                    </a:lnTo>
                    <a:lnTo>
                      <a:pt x="48" y="28"/>
                    </a:lnTo>
                    <a:lnTo>
                      <a:pt x="48" y="28"/>
                    </a:lnTo>
                    <a:lnTo>
                      <a:pt x="48" y="32"/>
                    </a:lnTo>
                    <a:lnTo>
                      <a:pt x="48" y="32"/>
                    </a:lnTo>
                    <a:lnTo>
                      <a:pt x="48" y="36"/>
                    </a:lnTo>
                    <a:lnTo>
                      <a:pt x="52" y="36"/>
                    </a:lnTo>
                    <a:lnTo>
                      <a:pt x="52" y="36"/>
                    </a:lnTo>
                    <a:lnTo>
                      <a:pt x="56" y="36"/>
                    </a:lnTo>
                    <a:lnTo>
                      <a:pt x="56" y="32"/>
                    </a:lnTo>
                    <a:lnTo>
                      <a:pt x="60" y="32"/>
                    </a:lnTo>
                    <a:lnTo>
                      <a:pt x="60" y="36"/>
                    </a:lnTo>
                    <a:lnTo>
                      <a:pt x="64" y="36"/>
                    </a:lnTo>
                    <a:lnTo>
                      <a:pt x="64" y="40"/>
                    </a:lnTo>
                    <a:lnTo>
                      <a:pt x="68" y="40"/>
                    </a:lnTo>
                    <a:lnTo>
                      <a:pt x="72" y="44"/>
                    </a:lnTo>
                    <a:lnTo>
                      <a:pt x="76" y="44"/>
                    </a:lnTo>
                    <a:lnTo>
                      <a:pt x="76" y="44"/>
                    </a:lnTo>
                    <a:lnTo>
                      <a:pt x="80" y="44"/>
                    </a:lnTo>
                    <a:lnTo>
                      <a:pt x="80" y="40"/>
                    </a:lnTo>
                    <a:lnTo>
                      <a:pt x="85" y="40"/>
                    </a:lnTo>
                    <a:lnTo>
                      <a:pt x="85" y="40"/>
                    </a:lnTo>
                    <a:lnTo>
                      <a:pt x="89" y="44"/>
                    </a:lnTo>
                    <a:lnTo>
                      <a:pt x="89" y="44"/>
                    </a:lnTo>
                    <a:lnTo>
                      <a:pt x="97" y="44"/>
                    </a:lnTo>
                    <a:lnTo>
                      <a:pt x="97" y="44"/>
                    </a:lnTo>
                    <a:lnTo>
                      <a:pt x="101" y="44"/>
                    </a:lnTo>
                    <a:lnTo>
                      <a:pt x="101" y="44"/>
                    </a:lnTo>
                    <a:lnTo>
                      <a:pt x="101" y="44"/>
                    </a:lnTo>
                    <a:lnTo>
                      <a:pt x="105" y="44"/>
                    </a:lnTo>
                    <a:lnTo>
                      <a:pt x="109" y="40"/>
                    </a:lnTo>
                    <a:lnTo>
                      <a:pt x="109" y="36"/>
                    </a:lnTo>
                    <a:lnTo>
                      <a:pt x="105" y="36"/>
                    </a:lnTo>
                    <a:lnTo>
                      <a:pt x="105" y="32"/>
                    </a:lnTo>
                    <a:lnTo>
                      <a:pt x="105" y="28"/>
                    </a:lnTo>
                    <a:lnTo>
                      <a:pt x="105" y="28"/>
                    </a:lnTo>
                    <a:lnTo>
                      <a:pt x="101" y="28"/>
                    </a:lnTo>
                    <a:lnTo>
                      <a:pt x="101" y="24"/>
                    </a:lnTo>
                    <a:lnTo>
                      <a:pt x="97" y="24"/>
                    </a:lnTo>
                    <a:lnTo>
                      <a:pt x="97" y="20"/>
                    </a:lnTo>
                    <a:lnTo>
                      <a:pt x="97" y="16"/>
                    </a:lnTo>
                    <a:lnTo>
                      <a:pt x="101" y="12"/>
                    </a:lnTo>
                    <a:lnTo>
                      <a:pt x="101" y="12"/>
                    </a:lnTo>
                    <a:lnTo>
                      <a:pt x="101" y="8"/>
                    </a:lnTo>
                    <a:lnTo>
                      <a:pt x="101" y="8"/>
                    </a:lnTo>
                    <a:lnTo>
                      <a:pt x="105" y="8"/>
                    </a:lnTo>
                    <a:lnTo>
                      <a:pt x="105" y="8"/>
                    </a:lnTo>
                    <a:lnTo>
                      <a:pt x="105" y="4"/>
                    </a:lnTo>
                    <a:lnTo>
                      <a:pt x="105" y="4"/>
                    </a:lnTo>
                    <a:lnTo>
                      <a:pt x="105" y="0"/>
                    </a:lnTo>
                    <a:lnTo>
                      <a:pt x="109" y="0"/>
                    </a:lnTo>
                    <a:lnTo>
                      <a:pt x="109" y="4"/>
                    </a:lnTo>
                    <a:lnTo>
                      <a:pt x="113" y="4"/>
                    </a:lnTo>
                    <a:lnTo>
                      <a:pt x="117" y="4"/>
                    </a:lnTo>
                    <a:lnTo>
                      <a:pt x="117" y="4"/>
                    </a:lnTo>
                    <a:lnTo>
                      <a:pt x="121" y="8"/>
                    </a:lnTo>
                    <a:lnTo>
                      <a:pt x="121" y="8"/>
                    </a:lnTo>
                    <a:lnTo>
                      <a:pt x="125" y="8"/>
                    </a:lnTo>
                    <a:lnTo>
                      <a:pt x="129" y="8"/>
                    </a:lnTo>
                    <a:lnTo>
                      <a:pt x="129" y="8"/>
                    </a:lnTo>
                    <a:lnTo>
                      <a:pt x="133" y="8"/>
                    </a:lnTo>
                    <a:lnTo>
                      <a:pt x="133" y="12"/>
                    </a:lnTo>
                    <a:lnTo>
                      <a:pt x="137" y="12"/>
                    </a:lnTo>
                    <a:lnTo>
                      <a:pt x="141" y="12"/>
                    </a:lnTo>
                    <a:lnTo>
                      <a:pt x="141" y="12"/>
                    </a:lnTo>
                    <a:lnTo>
                      <a:pt x="145" y="12"/>
                    </a:lnTo>
                    <a:lnTo>
                      <a:pt x="145" y="16"/>
                    </a:lnTo>
                    <a:lnTo>
                      <a:pt x="145" y="16"/>
                    </a:lnTo>
                    <a:lnTo>
                      <a:pt x="145" y="16"/>
                    </a:lnTo>
                    <a:lnTo>
                      <a:pt x="145" y="20"/>
                    </a:lnTo>
                    <a:lnTo>
                      <a:pt x="145" y="20"/>
                    </a:lnTo>
                    <a:lnTo>
                      <a:pt x="145" y="24"/>
                    </a:lnTo>
                    <a:lnTo>
                      <a:pt x="149" y="24"/>
                    </a:lnTo>
                    <a:lnTo>
                      <a:pt x="149" y="24"/>
                    </a:lnTo>
                    <a:lnTo>
                      <a:pt x="153" y="28"/>
                    </a:lnTo>
                    <a:lnTo>
                      <a:pt x="153" y="28"/>
                    </a:lnTo>
                    <a:lnTo>
                      <a:pt x="157" y="28"/>
                    </a:lnTo>
                    <a:lnTo>
                      <a:pt x="161" y="32"/>
                    </a:lnTo>
                    <a:lnTo>
                      <a:pt x="161" y="32"/>
                    </a:lnTo>
                    <a:lnTo>
                      <a:pt x="161" y="32"/>
                    </a:lnTo>
                    <a:lnTo>
                      <a:pt x="165" y="32"/>
                    </a:lnTo>
                    <a:lnTo>
                      <a:pt x="169" y="28"/>
                    </a:lnTo>
                    <a:lnTo>
                      <a:pt x="169" y="28"/>
                    </a:lnTo>
                    <a:lnTo>
                      <a:pt x="169" y="32"/>
                    </a:lnTo>
                    <a:lnTo>
                      <a:pt x="173" y="28"/>
                    </a:lnTo>
                    <a:lnTo>
                      <a:pt x="173" y="28"/>
                    </a:lnTo>
                    <a:lnTo>
                      <a:pt x="177" y="28"/>
                    </a:lnTo>
                    <a:lnTo>
                      <a:pt x="181" y="28"/>
                    </a:lnTo>
                    <a:lnTo>
                      <a:pt x="185" y="24"/>
                    </a:lnTo>
                    <a:lnTo>
                      <a:pt x="189" y="24"/>
                    </a:lnTo>
                    <a:lnTo>
                      <a:pt x="189" y="24"/>
                    </a:lnTo>
                    <a:lnTo>
                      <a:pt x="193" y="24"/>
                    </a:lnTo>
                    <a:lnTo>
                      <a:pt x="197" y="24"/>
                    </a:lnTo>
                    <a:lnTo>
                      <a:pt x="201" y="24"/>
                    </a:lnTo>
                    <a:lnTo>
                      <a:pt x="205" y="28"/>
                    </a:lnTo>
                    <a:lnTo>
                      <a:pt x="209" y="32"/>
                    </a:lnTo>
                    <a:lnTo>
                      <a:pt x="213" y="32"/>
                    </a:lnTo>
                    <a:lnTo>
                      <a:pt x="213" y="28"/>
                    </a:lnTo>
                    <a:lnTo>
                      <a:pt x="213" y="32"/>
                    </a:lnTo>
                    <a:lnTo>
                      <a:pt x="217" y="36"/>
                    </a:lnTo>
                    <a:lnTo>
                      <a:pt x="217" y="36"/>
                    </a:lnTo>
                    <a:lnTo>
                      <a:pt x="221" y="36"/>
                    </a:lnTo>
                    <a:lnTo>
                      <a:pt x="221" y="36"/>
                    </a:lnTo>
                    <a:lnTo>
                      <a:pt x="225" y="40"/>
                    </a:lnTo>
                    <a:lnTo>
                      <a:pt x="225" y="40"/>
                    </a:lnTo>
                    <a:lnTo>
                      <a:pt x="229" y="40"/>
                    </a:lnTo>
                    <a:lnTo>
                      <a:pt x="237" y="40"/>
                    </a:lnTo>
                    <a:lnTo>
                      <a:pt x="241" y="40"/>
                    </a:lnTo>
                    <a:lnTo>
                      <a:pt x="245" y="40"/>
                    </a:lnTo>
                    <a:lnTo>
                      <a:pt x="245" y="40"/>
                    </a:lnTo>
                    <a:lnTo>
                      <a:pt x="249" y="40"/>
                    </a:lnTo>
                    <a:lnTo>
                      <a:pt x="253" y="40"/>
                    </a:lnTo>
                    <a:lnTo>
                      <a:pt x="253" y="40"/>
                    </a:lnTo>
                    <a:lnTo>
                      <a:pt x="253" y="36"/>
                    </a:lnTo>
                    <a:lnTo>
                      <a:pt x="257" y="36"/>
                    </a:lnTo>
                    <a:lnTo>
                      <a:pt x="261" y="36"/>
                    </a:lnTo>
                    <a:lnTo>
                      <a:pt x="265" y="32"/>
                    </a:lnTo>
                    <a:lnTo>
                      <a:pt x="265" y="32"/>
                    </a:lnTo>
                    <a:lnTo>
                      <a:pt x="269" y="32"/>
                    </a:lnTo>
                    <a:lnTo>
                      <a:pt x="273" y="32"/>
                    </a:lnTo>
                    <a:lnTo>
                      <a:pt x="273" y="28"/>
                    </a:lnTo>
                    <a:lnTo>
                      <a:pt x="273" y="28"/>
                    </a:lnTo>
                    <a:lnTo>
                      <a:pt x="277" y="24"/>
                    </a:lnTo>
                    <a:lnTo>
                      <a:pt x="277" y="24"/>
                    </a:lnTo>
                    <a:lnTo>
                      <a:pt x="281" y="20"/>
                    </a:lnTo>
                    <a:lnTo>
                      <a:pt x="281" y="20"/>
                    </a:lnTo>
                    <a:lnTo>
                      <a:pt x="281" y="16"/>
                    </a:lnTo>
                    <a:lnTo>
                      <a:pt x="285" y="16"/>
                    </a:lnTo>
                    <a:lnTo>
                      <a:pt x="285" y="20"/>
                    </a:lnTo>
                    <a:lnTo>
                      <a:pt x="289" y="16"/>
                    </a:lnTo>
                    <a:lnTo>
                      <a:pt x="289" y="16"/>
                    </a:lnTo>
                    <a:lnTo>
                      <a:pt x="293" y="20"/>
                    </a:lnTo>
                    <a:lnTo>
                      <a:pt x="293" y="20"/>
                    </a:lnTo>
                    <a:lnTo>
                      <a:pt x="297" y="24"/>
                    </a:lnTo>
                    <a:lnTo>
                      <a:pt x="297" y="20"/>
                    </a:lnTo>
                    <a:lnTo>
                      <a:pt x="301" y="20"/>
                    </a:lnTo>
                    <a:lnTo>
                      <a:pt x="301" y="20"/>
                    </a:lnTo>
                    <a:lnTo>
                      <a:pt x="305" y="20"/>
                    </a:lnTo>
                    <a:lnTo>
                      <a:pt x="305" y="20"/>
                    </a:lnTo>
                    <a:lnTo>
                      <a:pt x="309" y="20"/>
                    </a:lnTo>
                    <a:lnTo>
                      <a:pt x="313" y="20"/>
                    </a:lnTo>
                    <a:lnTo>
                      <a:pt x="313" y="20"/>
                    </a:lnTo>
                    <a:lnTo>
                      <a:pt x="313" y="40"/>
                    </a:lnTo>
                    <a:lnTo>
                      <a:pt x="313" y="44"/>
                    </a:lnTo>
                    <a:lnTo>
                      <a:pt x="309" y="48"/>
                    </a:lnTo>
                    <a:lnTo>
                      <a:pt x="313" y="48"/>
                    </a:lnTo>
                    <a:lnTo>
                      <a:pt x="309" y="56"/>
                    </a:lnTo>
                    <a:lnTo>
                      <a:pt x="313" y="56"/>
                    </a:lnTo>
                    <a:lnTo>
                      <a:pt x="317" y="60"/>
                    </a:lnTo>
                    <a:lnTo>
                      <a:pt x="321" y="56"/>
                    </a:lnTo>
                    <a:lnTo>
                      <a:pt x="325" y="56"/>
                    </a:lnTo>
                    <a:lnTo>
                      <a:pt x="329" y="60"/>
                    </a:lnTo>
                    <a:lnTo>
                      <a:pt x="333" y="60"/>
                    </a:lnTo>
                    <a:lnTo>
                      <a:pt x="337" y="56"/>
                    </a:lnTo>
                    <a:lnTo>
                      <a:pt x="337" y="52"/>
                    </a:lnTo>
                    <a:lnTo>
                      <a:pt x="337" y="52"/>
                    </a:lnTo>
                    <a:lnTo>
                      <a:pt x="337" y="52"/>
                    </a:lnTo>
                    <a:lnTo>
                      <a:pt x="341" y="48"/>
                    </a:lnTo>
                    <a:lnTo>
                      <a:pt x="345" y="52"/>
                    </a:lnTo>
                    <a:lnTo>
                      <a:pt x="349" y="56"/>
                    </a:lnTo>
                    <a:lnTo>
                      <a:pt x="353" y="60"/>
                    </a:lnTo>
                    <a:lnTo>
                      <a:pt x="357" y="64"/>
                    </a:lnTo>
                    <a:lnTo>
                      <a:pt x="361" y="64"/>
                    </a:lnTo>
                    <a:lnTo>
                      <a:pt x="361" y="68"/>
                    </a:lnTo>
                    <a:lnTo>
                      <a:pt x="361" y="68"/>
                    </a:lnTo>
                    <a:lnTo>
                      <a:pt x="361" y="72"/>
                    </a:lnTo>
                    <a:lnTo>
                      <a:pt x="361" y="72"/>
                    </a:lnTo>
                    <a:lnTo>
                      <a:pt x="361" y="76"/>
                    </a:lnTo>
                    <a:lnTo>
                      <a:pt x="361" y="76"/>
                    </a:lnTo>
                    <a:lnTo>
                      <a:pt x="357" y="76"/>
                    </a:lnTo>
                    <a:lnTo>
                      <a:pt x="357" y="76"/>
                    </a:lnTo>
                    <a:lnTo>
                      <a:pt x="353" y="76"/>
                    </a:lnTo>
                    <a:lnTo>
                      <a:pt x="353" y="76"/>
                    </a:lnTo>
                    <a:lnTo>
                      <a:pt x="349" y="76"/>
                    </a:lnTo>
                    <a:lnTo>
                      <a:pt x="349" y="76"/>
                    </a:lnTo>
                    <a:lnTo>
                      <a:pt x="345" y="76"/>
                    </a:lnTo>
                    <a:lnTo>
                      <a:pt x="341" y="80"/>
                    </a:lnTo>
                    <a:lnTo>
                      <a:pt x="341" y="80"/>
                    </a:lnTo>
                    <a:lnTo>
                      <a:pt x="337" y="80"/>
                    </a:lnTo>
                    <a:lnTo>
                      <a:pt x="337" y="80"/>
                    </a:lnTo>
                    <a:lnTo>
                      <a:pt x="337" y="84"/>
                    </a:lnTo>
                    <a:lnTo>
                      <a:pt x="337" y="84"/>
                    </a:lnTo>
                    <a:lnTo>
                      <a:pt x="333" y="84"/>
                    </a:lnTo>
                    <a:lnTo>
                      <a:pt x="333" y="84"/>
                    </a:lnTo>
                    <a:lnTo>
                      <a:pt x="333" y="84"/>
                    </a:lnTo>
                    <a:lnTo>
                      <a:pt x="329" y="88"/>
                    </a:lnTo>
                    <a:lnTo>
                      <a:pt x="329" y="92"/>
                    </a:lnTo>
                    <a:lnTo>
                      <a:pt x="329" y="96"/>
                    </a:lnTo>
                    <a:lnTo>
                      <a:pt x="329" y="96"/>
                    </a:lnTo>
                    <a:lnTo>
                      <a:pt x="325" y="96"/>
                    </a:lnTo>
                    <a:lnTo>
                      <a:pt x="321" y="100"/>
                    </a:lnTo>
                    <a:lnTo>
                      <a:pt x="317" y="100"/>
                    </a:lnTo>
                    <a:lnTo>
                      <a:pt x="317" y="100"/>
                    </a:lnTo>
                    <a:lnTo>
                      <a:pt x="313" y="100"/>
                    </a:lnTo>
                    <a:lnTo>
                      <a:pt x="313" y="104"/>
                    </a:lnTo>
                    <a:lnTo>
                      <a:pt x="309" y="108"/>
                    </a:lnTo>
                    <a:lnTo>
                      <a:pt x="309" y="108"/>
                    </a:lnTo>
                    <a:lnTo>
                      <a:pt x="305" y="112"/>
                    </a:lnTo>
                    <a:lnTo>
                      <a:pt x="305" y="112"/>
                    </a:lnTo>
                    <a:lnTo>
                      <a:pt x="305" y="112"/>
                    </a:lnTo>
                    <a:lnTo>
                      <a:pt x="301" y="112"/>
                    </a:lnTo>
                    <a:lnTo>
                      <a:pt x="297" y="112"/>
                    </a:lnTo>
                    <a:lnTo>
                      <a:pt x="293" y="108"/>
                    </a:lnTo>
                    <a:lnTo>
                      <a:pt x="293" y="108"/>
                    </a:lnTo>
                    <a:lnTo>
                      <a:pt x="289" y="108"/>
                    </a:lnTo>
                    <a:lnTo>
                      <a:pt x="285" y="108"/>
                    </a:lnTo>
                    <a:lnTo>
                      <a:pt x="281" y="112"/>
                    </a:lnTo>
                    <a:lnTo>
                      <a:pt x="281" y="112"/>
                    </a:lnTo>
                    <a:lnTo>
                      <a:pt x="281" y="116"/>
                    </a:lnTo>
                    <a:lnTo>
                      <a:pt x="281" y="120"/>
                    </a:lnTo>
                    <a:lnTo>
                      <a:pt x="281" y="120"/>
                    </a:lnTo>
                    <a:lnTo>
                      <a:pt x="285" y="124"/>
                    </a:lnTo>
                    <a:lnTo>
                      <a:pt x="289" y="128"/>
                    </a:lnTo>
                    <a:lnTo>
                      <a:pt x="289" y="128"/>
                    </a:lnTo>
                    <a:lnTo>
                      <a:pt x="289" y="132"/>
                    </a:lnTo>
                    <a:lnTo>
                      <a:pt x="289" y="136"/>
                    </a:lnTo>
                    <a:lnTo>
                      <a:pt x="281" y="140"/>
                    </a:lnTo>
                    <a:lnTo>
                      <a:pt x="281" y="144"/>
                    </a:lnTo>
                    <a:lnTo>
                      <a:pt x="277" y="148"/>
                    </a:lnTo>
                    <a:lnTo>
                      <a:pt x="277" y="148"/>
                    </a:lnTo>
                    <a:lnTo>
                      <a:pt x="273" y="148"/>
                    </a:lnTo>
                    <a:lnTo>
                      <a:pt x="269" y="152"/>
                    </a:lnTo>
                    <a:lnTo>
                      <a:pt x="265" y="152"/>
                    </a:lnTo>
                    <a:lnTo>
                      <a:pt x="261" y="156"/>
                    </a:lnTo>
                    <a:lnTo>
                      <a:pt x="261" y="156"/>
                    </a:lnTo>
                    <a:lnTo>
                      <a:pt x="253" y="156"/>
                    </a:lnTo>
                    <a:lnTo>
                      <a:pt x="253" y="156"/>
                    </a:lnTo>
                    <a:lnTo>
                      <a:pt x="249" y="156"/>
                    </a:lnTo>
                    <a:lnTo>
                      <a:pt x="241" y="160"/>
                    </a:lnTo>
                    <a:lnTo>
                      <a:pt x="233" y="164"/>
                    </a:lnTo>
                    <a:lnTo>
                      <a:pt x="229" y="168"/>
                    </a:lnTo>
                    <a:lnTo>
                      <a:pt x="225" y="172"/>
                    </a:lnTo>
                    <a:lnTo>
                      <a:pt x="221" y="172"/>
                    </a:lnTo>
                    <a:lnTo>
                      <a:pt x="221" y="172"/>
                    </a:lnTo>
                    <a:lnTo>
                      <a:pt x="217" y="172"/>
                    </a:lnTo>
                    <a:lnTo>
                      <a:pt x="217" y="168"/>
                    </a:lnTo>
                    <a:lnTo>
                      <a:pt x="217" y="168"/>
                    </a:lnTo>
                    <a:lnTo>
                      <a:pt x="209" y="168"/>
                    </a:lnTo>
                    <a:lnTo>
                      <a:pt x="205" y="172"/>
                    </a:lnTo>
                    <a:lnTo>
                      <a:pt x="201" y="168"/>
                    </a:lnTo>
                    <a:lnTo>
                      <a:pt x="197" y="168"/>
                    </a:lnTo>
                    <a:lnTo>
                      <a:pt x="193" y="164"/>
                    </a:lnTo>
                    <a:lnTo>
                      <a:pt x="185" y="160"/>
                    </a:lnTo>
                    <a:lnTo>
                      <a:pt x="181" y="156"/>
                    </a:lnTo>
                    <a:lnTo>
                      <a:pt x="177" y="156"/>
                    </a:lnTo>
                    <a:lnTo>
                      <a:pt x="169" y="156"/>
                    </a:lnTo>
                    <a:lnTo>
                      <a:pt x="161" y="156"/>
                    </a:lnTo>
                    <a:lnTo>
                      <a:pt x="161" y="156"/>
                    </a:lnTo>
                    <a:lnTo>
                      <a:pt x="157" y="156"/>
                    </a:lnTo>
                    <a:lnTo>
                      <a:pt x="157" y="160"/>
                    </a:lnTo>
                    <a:lnTo>
                      <a:pt x="153" y="160"/>
                    </a:lnTo>
                    <a:lnTo>
                      <a:pt x="149" y="160"/>
                    </a:lnTo>
                    <a:lnTo>
                      <a:pt x="137" y="160"/>
                    </a:lnTo>
                    <a:lnTo>
                      <a:pt x="133" y="160"/>
                    </a:lnTo>
                    <a:lnTo>
                      <a:pt x="125" y="160"/>
                    </a:lnTo>
                    <a:lnTo>
                      <a:pt x="121" y="160"/>
                    </a:lnTo>
                    <a:lnTo>
                      <a:pt x="121" y="160"/>
                    </a:lnTo>
                    <a:lnTo>
                      <a:pt x="117" y="160"/>
                    </a:lnTo>
                    <a:lnTo>
                      <a:pt x="113" y="156"/>
                    </a:lnTo>
                    <a:lnTo>
                      <a:pt x="113" y="152"/>
                    </a:lnTo>
                    <a:lnTo>
                      <a:pt x="109" y="148"/>
                    </a:lnTo>
                    <a:lnTo>
                      <a:pt x="109" y="148"/>
                    </a:lnTo>
                    <a:lnTo>
                      <a:pt x="109" y="144"/>
                    </a:lnTo>
                    <a:lnTo>
                      <a:pt x="109" y="140"/>
                    </a:lnTo>
                    <a:lnTo>
                      <a:pt x="105" y="140"/>
                    </a:lnTo>
                    <a:lnTo>
                      <a:pt x="105" y="140"/>
                    </a:lnTo>
                    <a:lnTo>
                      <a:pt x="101" y="140"/>
                    </a:lnTo>
                    <a:lnTo>
                      <a:pt x="101" y="136"/>
                    </a:lnTo>
                    <a:lnTo>
                      <a:pt x="101" y="136"/>
                    </a:lnTo>
                    <a:lnTo>
                      <a:pt x="101" y="136"/>
                    </a:lnTo>
                    <a:lnTo>
                      <a:pt x="101" y="136"/>
                    </a:lnTo>
                    <a:lnTo>
                      <a:pt x="97" y="136"/>
                    </a:lnTo>
                    <a:lnTo>
                      <a:pt x="93" y="132"/>
                    </a:lnTo>
                    <a:lnTo>
                      <a:pt x="89" y="132"/>
                    </a:lnTo>
                    <a:lnTo>
                      <a:pt x="89" y="132"/>
                    </a:lnTo>
                    <a:lnTo>
                      <a:pt x="89" y="132"/>
                    </a:lnTo>
                    <a:lnTo>
                      <a:pt x="85" y="128"/>
                    </a:lnTo>
                    <a:lnTo>
                      <a:pt x="85" y="128"/>
                    </a:lnTo>
                    <a:lnTo>
                      <a:pt x="80" y="128"/>
                    </a:lnTo>
                    <a:lnTo>
                      <a:pt x="72" y="124"/>
                    </a:lnTo>
                    <a:lnTo>
                      <a:pt x="72" y="124"/>
                    </a:lnTo>
                    <a:lnTo>
                      <a:pt x="68" y="124"/>
                    </a:lnTo>
                    <a:lnTo>
                      <a:pt x="68" y="124"/>
                    </a:lnTo>
                    <a:lnTo>
                      <a:pt x="60" y="124"/>
                    </a:lnTo>
                    <a:lnTo>
                      <a:pt x="48" y="124"/>
                    </a:lnTo>
                    <a:lnTo>
                      <a:pt x="48" y="120"/>
                    </a:lnTo>
                    <a:lnTo>
                      <a:pt x="44" y="116"/>
                    </a:lnTo>
                    <a:lnTo>
                      <a:pt x="44" y="116"/>
                    </a:lnTo>
                    <a:lnTo>
                      <a:pt x="44" y="116"/>
                    </a:lnTo>
                    <a:lnTo>
                      <a:pt x="44" y="112"/>
                    </a:lnTo>
                    <a:lnTo>
                      <a:pt x="48" y="112"/>
                    </a:lnTo>
                    <a:lnTo>
                      <a:pt x="48" y="108"/>
                    </a:lnTo>
                    <a:lnTo>
                      <a:pt x="48" y="108"/>
                    </a:lnTo>
                    <a:lnTo>
                      <a:pt x="44" y="104"/>
                    </a:lnTo>
                    <a:lnTo>
                      <a:pt x="48" y="104"/>
                    </a:lnTo>
                    <a:lnTo>
                      <a:pt x="44" y="100"/>
                    </a:lnTo>
                    <a:lnTo>
                      <a:pt x="44" y="100"/>
                    </a:lnTo>
                    <a:lnTo>
                      <a:pt x="44" y="96"/>
                    </a:lnTo>
                    <a:lnTo>
                      <a:pt x="40" y="96"/>
                    </a:lnTo>
                    <a:lnTo>
                      <a:pt x="40" y="96"/>
                    </a:lnTo>
                    <a:lnTo>
                      <a:pt x="40" y="92"/>
                    </a:lnTo>
                    <a:lnTo>
                      <a:pt x="36" y="92"/>
                    </a:lnTo>
                    <a:lnTo>
                      <a:pt x="36" y="88"/>
                    </a:lnTo>
                    <a:lnTo>
                      <a:pt x="36" y="88"/>
                    </a:lnTo>
                    <a:lnTo>
                      <a:pt x="36" y="84"/>
                    </a:lnTo>
                    <a:lnTo>
                      <a:pt x="32" y="84"/>
                    </a:lnTo>
                    <a:lnTo>
                      <a:pt x="32" y="84"/>
                    </a:lnTo>
                    <a:lnTo>
                      <a:pt x="32" y="80"/>
                    </a:lnTo>
                    <a:lnTo>
                      <a:pt x="28" y="80"/>
                    </a:lnTo>
                    <a:lnTo>
                      <a:pt x="28" y="80"/>
                    </a:lnTo>
                    <a:lnTo>
                      <a:pt x="28" y="84"/>
                    </a:lnTo>
                    <a:lnTo>
                      <a:pt x="24" y="84"/>
                    </a:lnTo>
                    <a:lnTo>
                      <a:pt x="24" y="84"/>
                    </a:lnTo>
                    <a:lnTo>
                      <a:pt x="20" y="80"/>
                    </a:lnTo>
                    <a:lnTo>
                      <a:pt x="20" y="80"/>
                    </a:lnTo>
                    <a:lnTo>
                      <a:pt x="20" y="80"/>
                    </a:lnTo>
                    <a:lnTo>
                      <a:pt x="16" y="80"/>
                    </a:lnTo>
                    <a:lnTo>
                      <a:pt x="16" y="80"/>
                    </a:lnTo>
                    <a:lnTo>
                      <a:pt x="16" y="84"/>
                    </a:lnTo>
                    <a:lnTo>
                      <a:pt x="16" y="84"/>
                    </a:lnTo>
                    <a:lnTo>
                      <a:pt x="12" y="80"/>
                    </a:lnTo>
                    <a:lnTo>
                      <a:pt x="12" y="80"/>
                    </a:lnTo>
                    <a:lnTo>
                      <a:pt x="12" y="80"/>
                    </a:lnTo>
                    <a:lnTo>
                      <a:pt x="8" y="76"/>
                    </a:lnTo>
                    <a:lnTo>
                      <a:pt x="8" y="76"/>
                    </a:lnTo>
                    <a:lnTo>
                      <a:pt x="4" y="72"/>
                    </a:lnTo>
                    <a:lnTo>
                      <a:pt x="4" y="72"/>
                    </a:lnTo>
                    <a:lnTo>
                      <a:pt x="4" y="72"/>
                    </a:lnTo>
                    <a:lnTo>
                      <a:pt x="4" y="72"/>
                    </a:lnTo>
                    <a:lnTo>
                      <a:pt x="4" y="68"/>
                    </a:lnTo>
                    <a:lnTo>
                      <a:pt x="0" y="68"/>
                    </a:lnTo>
                    <a:lnTo>
                      <a:pt x="0" y="68"/>
                    </a:lnTo>
                    <a:lnTo>
                      <a:pt x="0" y="68"/>
                    </a:lnTo>
                    <a:lnTo>
                      <a:pt x="0" y="68"/>
                    </a:lnTo>
                    <a:lnTo>
                      <a:pt x="0" y="68"/>
                    </a:lnTo>
                    <a:lnTo>
                      <a:pt x="0" y="68"/>
                    </a:lnTo>
                    <a:lnTo>
                      <a:pt x="0" y="64"/>
                    </a:lnTo>
                    <a:lnTo>
                      <a:pt x="0" y="64"/>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 name="Google Shape;5719;p168">
                <a:extLst>
                  <a:ext uri="{FF2B5EF4-FFF2-40B4-BE49-F238E27FC236}">
                    <a16:creationId xmlns:a16="http://schemas.microsoft.com/office/drawing/2014/main" id="{7DA53F94-31C2-4749-B4B8-A99C054EA178}"/>
                  </a:ext>
                </a:extLst>
              </p:cNvPr>
              <p:cNvSpPr/>
              <p:nvPr/>
            </p:nvSpPr>
            <p:spPr>
              <a:xfrm>
                <a:off x="4117975" y="2105025"/>
                <a:ext cx="711200" cy="368300"/>
              </a:xfrm>
              <a:custGeom>
                <a:avLst/>
                <a:gdLst/>
                <a:ahLst/>
                <a:cxnLst/>
                <a:rect l="l" t="t" r="r" b="b"/>
                <a:pathLst>
                  <a:path w="448" h="232" extrusionOk="0">
                    <a:moveTo>
                      <a:pt x="36" y="156"/>
                    </a:moveTo>
                    <a:lnTo>
                      <a:pt x="32" y="152"/>
                    </a:lnTo>
                    <a:lnTo>
                      <a:pt x="28" y="156"/>
                    </a:lnTo>
                    <a:lnTo>
                      <a:pt x="24" y="152"/>
                    </a:lnTo>
                    <a:lnTo>
                      <a:pt x="24" y="148"/>
                    </a:lnTo>
                    <a:lnTo>
                      <a:pt x="28" y="148"/>
                    </a:lnTo>
                    <a:lnTo>
                      <a:pt x="24" y="140"/>
                    </a:lnTo>
                    <a:lnTo>
                      <a:pt x="20" y="136"/>
                    </a:lnTo>
                    <a:lnTo>
                      <a:pt x="12" y="136"/>
                    </a:lnTo>
                    <a:lnTo>
                      <a:pt x="12" y="136"/>
                    </a:lnTo>
                    <a:lnTo>
                      <a:pt x="8" y="132"/>
                    </a:lnTo>
                    <a:lnTo>
                      <a:pt x="8" y="132"/>
                    </a:lnTo>
                    <a:lnTo>
                      <a:pt x="4" y="128"/>
                    </a:lnTo>
                    <a:lnTo>
                      <a:pt x="0" y="128"/>
                    </a:lnTo>
                    <a:lnTo>
                      <a:pt x="4" y="124"/>
                    </a:lnTo>
                    <a:lnTo>
                      <a:pt x="4" y="116"/>
                    </a:lnTo>
                    <a:lnTo>
                      <a:pt x="0" y="112"/>
                    </a:lnTo>
                    <a:lnTo>
                      <a:pt x="0" y="108"/>
                    </a:lnTo>
                    <a:lnTo>
                      <a:pt x="4" y="108"/>
                    </a:lnTo>
                    <a:lnTo>
                      <a:pt x="8" y="104"/>
                    </a:lnTo>
                    <a:lnTo>
                      <a:pt x="8" y="100"/>
                    </a:lnTo>
                    <a:lnTo>
                      <a:pt x="8" y="96"/>
                    </a:lnTo>
                    <a:lnTo>
                      <a:pt x="16" y="104"/>
                    </a:lnTo>
                    <a:lnTo>
                      <a:pt x="16" y="104"/>
                    </a:lnTo>
                    <a:lnTo>
                      <a:pt x="20" y="108"/>
                    </a:lnTo>
                    <a:lnTo>
                      <a:pt x="24" y="108"/>
                    </a:lnTo>
                    <a:lnTo>
                      <a:pt x="24" y="104"/>
                    </a:lnTo>
                    <a:lnTo>
                      <a:pt x="24" y="104"/>
                    </a:lnTo>
                    <a:lnTo>
                      <a:pt x="20" y="92"/>
                    </a:lnTo>
                    <a:lnTo>
                      <a:pt x="24" y="92"/>
                    </a:lnTo>
                    <a:lnTo>
                      <a:pt x="28" y="92"/>
                    </a:lnTo>
                    <a:lnTo>
                      <a:pt x="28" y="88"/>
                    </a:lnTo>
                    <a:lnTo>
                      <a:pt x="28" y="88"/>
                    </a:lnTo>
                    <a:lnTo>
                      <a:pt x="28" y="84"/>
                    </a:lnTo>
                    <a:lnTo>
                      <a:pt x="32" y="84"/>
                    </a:lnTo>
                    <a:lnTo>
                      <a:pt x="32" y="84"/>
                    </a:lnTo>
                    <a:lnTo>
                      <a:pt x="32" y="80"/>
                    </a:lnTo>
                    <a:lnTo>
                      <a:pt x="36" y="80"/>
                    </a:lnTo>
                    <a:lnTo>
                      <a:pt x="36" y="80"/>
                    </a:lnTo>
                    <a:lnTo>
                      <a:pt x="40" y="76"/>
                    </a:lnTo>
                    <a:lnTo>
                      <a:pt x="36" y="76"/>
                    </a:lnTo>
                    <a:lnTo>
                      <a:pt x="40" y="72"/>
                    </a:lnTo>
                    <a:lnTo>
                      <a:pt x="40" y="76"/>
                    </a:lnTo>
                    <a:lnTo>
                      <a:pt x="44" y="76"/>
                    </a:lnTo>
                    <a:lnTo>
                      <a:pt x="44" y="76"/>
                    </a:lnTo>
                    <a:lnTo>
                      <a:pt x="44" y="80"/>
                    </a:lnTo>
                    <a:lnTo>
                      <a:pt x="44" y="80"/>
                    </a:lnTo>
                    <a:lnTo>
                      <a:pt x="44" y="80"/>
                    </a:lnTo>
                    <a:lnTo>
                      <a:pt x="48" y="76"/>
                    </a:lnTo>
                    <a:lnTo>
                      <a:pt x="48" y="76"/>
                    </a:lnTo>
                    <a:lnTo>
                      <a:pt x="48" y="80"/>
                    </a:lnTo>
                    <a:lnTo>
                      <a:pt x="48" y="76"/>
                    </a:lnTo>
                    <a:lnTo>
                      <a:pt x="52" y="76"/>
                    </a:lnTo>
                    <a:lnTo>
                      <a:pt x="52" y="76"/>
                    </a:lnTo>
                    <a:lnTo>
                      <a:pt x="56" y="72"/>
                    </a:lnTo>
                    <a:lnTo>
                      <a:pt x="56" y="72"/>
                    </a:lnTo>
                    <a:lnTo>
                      <a:pt x="60" y="76"/>
                    </a:lnTo>
                    <a:lnTo>
                      <a:pt x="60" y="80"/>
                    </a:lnTo>
                    <a:lnTo>
                      <a:pt x="64" y="76"/>
                    </a:lnTo>
                    <a:lnTo>
                      <a:pt x="68" y="76"/>
                    </a:lnTo>
                    <a:lnTo>
                      <a:pt x="68" y="80"/>
                    </a:lnTo>
                    <a:lnTo>
                      <a:pt x="68" y="80"/>
                    </a:lnTo>
                    <a:lnTo>
                      <a:pt x="72" y="84"/>
                    </a:lnTo>
                    <a:lnTo>
                      <a:pt x="76" y="84"/>
                    </a:lnTo>
                    <a:lnTo>
                      <a:pt x="76" y="84"/>
                    </a:lnTo>
                    <a:lnTo>
                      <a:pt x="80" y="88"/>
                    </a:lnTo>
                    <a:lnTo>
                      <a:pt x="80" y="88"/>
                    </a:lnTo>
                    <a:lnTo>
                      <a:pt x="84" y="88"/>
                    </a:lnTo>
                    <a:lnTo>
                      <a:pt x="84" y="92"/>
                    </a:lnTo>
                    <a:lnTo>
                      <a:pt x="84" y="92"/>
                    </a:lnTo>
                    <a:lnTo>
                      <a:pt x="84" y="88"/>
                    </a:lnTo>
                    <a:lnTo>
                      <a:pt x="84" y="88"/>
                    </a:lnTo>
                    <a:lnTo>
                      <a:pt x="88" y="84"/>
                    </a:lnTo>
                    <a:lnTo>
                      <a:pt x="88" y="88"/>
                    </a:lnTo>
                    <a:lnTo>
                      <a:pt x="92" y="88"/>
                    </a:lnTo>
                    <a:lnTo>
                      <a:pt x="96" y="92"/>
                    </a:lnTo>
                    <a:lnTo>
                      <a:pt x="96" y="92"/>
                    </a:lnTo>
                    <a:lnTo>
                      <a:pt x="100" y="88"/>
                    </a:lnTo>
                    <a:lnTo>
                      <a:pt x="100" y="84"/>
                    </a:lnTo>
                    <a:lnTo>
                      <a:pt x="104" y="84"/>
                    </a:lnTo>
                    <a:lnTo>
                      <a:pt x="104" y="84"/>
                    </a:lnTo>
                    <a:lnTo>
                      <a:pt x="104" y="80"/>
                    </a:lnTo>
                    <a:lnTo>
                      <a:pt x="104" y="84"/>
                    </a:lnTo>
                    <a:lnTo>
                      <a:pt x="108" y="80"/>
                    </a:lnTo>
                    <a:lnTo>
                      <a:pt x="108" y="80"/>
                    </a:lnTo>
                    <a:lnTo>
                      <a:pt x="112" y="84"/>
                    </a:lnTo>
                    <a:lnTo>
                      <a:pt x="112" y="84"/>
                    </a:lnTo>
                    <a:lnTo>
                      <a:pt x="116" y="84"/>
                    </a:lnTo>
                    <a:lnTo>
                      <a:pt x="116" y="84"/>
                    </a:lnTo>
                    <a:lnTo>
                      <a:pt x="120" y="80"/>
                    </a:lnTo>
                    <a:lnTo>
                      <a:pt x="120" y="84"/>
                    </a:lnTo>
                    <a:lnTo>
                      <a:pt x="120" y="80"/>
                    </a:lnTo>
                    <a:lnTo>
                      <a:pt x="124" y="84"/>
                    </a:lnTo>
                    <a:lnTo>
                      <a:pt x="128" y="84"/>
                    </a:lnTo>
                    <a:lnTo>
                      <a:pt x="124" y="84"/>
                    </a:lnTo>
                    <a:lnTo>
                      <a:pt x="124" y="84"/>
                    </a:lnTo>
                    <a:lnTo>
                      <a:pt x="128" y="88"/>
                    </a:lnTo>
                    <a:lnTo>
                      <a:pt x="128" y="88"/>
                    </a:lnTo>
                    <a:lnTo>
                      <a:pt x="128" y="88"/>
                    </a:lnTo>
                    <a:lnTo>
                      <a:pt x="132" y="88"/>
                    </a:lnTo>
                    <a:lnTo>
                      <a:pt x="136" y="88"/>
                    </a:lnTo>
                    <a:lnTo>
                      <a:pt x="140" y="92"/>
                    </a:lnTo>
                    <a:lnTo>
                      <a:pt x="140" y="92"/>
                    </a:lnTo>
                    <a:lnTo>
                      <a:pt x="144" y="88"/>
                    </a:lnTo>
                    <a:lnTo>
                      <a:pt x="144" y="84"/>
                    </a:lnTo>
                    <a:lnTo>
                      <a:pt x="144" y="84"/>
                    </a:lnTo>
                    <a:lnTo>
                      <a:pt x="148" y="88"/>
                    </a:lnTo>
                    <a:lnTo>
                      <a:pt x="152" y="88"/>
                    </a:lnTo>
                    <a:lnTo>
                      <a:pt x="156" y="88"/>
                    </a:lnTo>
                    <a:lnTo>
                      <a:pt x="156" y="84"/>
                    </a:lnTo>
                    <a:lnTo>
                      <a:pt x="156" y="76"/>
                    </a:lnTo>
                    <a:lnTo>
                      <a:pt x="156" y="76"/>
                    </a:lnTo>
                    <a:lnTo>
                      <a:pt x="152" y="72"/>
                    </a:lnTo>
                    <a:lnTo>
                      <a:pt x="148" y="72"/>
                    </a:lnTo>
                    <a:lnTo>
                      <a:pt x="148" y="72"/>
                    </a:lnTo>
                    <a:lnTo>
                      <a:pt x="144" y="72"/>
                    </a:lnTo>
                    <a:lnTo>
                      <a:pt x="144" y="68"/>
                    </a:lnTo>
                    <a:lnTo>
                      <a:pt x="140" y="68"/>
                    </a:lnTo>
                    <a:lnTo>
                      <a:pt x="140" y="68"/>
                    </a:lnTo>
                    <a:lnTo>
                      <a:pt x="140" y="64"/>
                    </a:lnTo>
                    <a:lnTo>
                      <a:pt x="140" y="64"/>
                    </a:lnTo>
                    <a:lnTo>
                      <a:pt x="144" y="64"/>
                    </a:lnTo>
                    <a:lnTo>
                      <a:pt x="144" y="60"/>
                    </a:lnTo>
                    <a:lnTo>
                      <a:pt x="144" y="60"/>
                    </a:lnTo>
                    <a:lnTo>
                      <a:pt x="144" y="56"/>
                    </a:lnTo>
                    <a:lnTo>
                      <a:pt x="144" y="56"/>
                    </a:lnTo>
                    <a:lnTo>
                      <a:pt x="144" y="56"/>
                    </a:lnTo>
                    <a:lnTo>
                      <a:pt x="144" y="52"/>
                    </a:lnTo>
                    <a:lnTo>
                      <a:pt x="148" y="48"/>
                    </a:lnTo>
                    <a:lnTo>
                      <a:pt x="152" y="48"/>
                    </a:lnTo>
                    <a:lnTo>
                      <a:pt x="156" y="48"/>
                    </a:lnTo>
                    <a:lnTo>
                      <a:pt x="156" y="48"/>
                    </a:lnTo>
                    <a:lnTo>
                      <a:pt x="156" y="44"/>
                    </a:lnTo>
                    <a:lnTo>
                      <a:pt x="152" y="44"/>
                    </a:lnTo>
                    <a:lnTo>
                      <a:pt x="152" y="44"/>
                    </a:lnTo>
                    <a:lnTo>
                      <a:pt x="148" y="44"/>
                    </a:lnTo>
                    <a:lnTo>
                      <a:pt x="148" y="44"/>
                    </a:lnTo>
                    <a:lnTo>
                      <a:pt x="144" y="44"/>
                    </a:lnTo>
                    <a:lnTo>
                      <a:pt x="144" y="44"/>
                    </a:lnTo>
                    <a:lnTo>
                      <a:pt x="144" y="40"/>
                    </a:lnTo>
                    <a:lnTo>
                      <a:pt x="144" y="40"/>
                    </a:lnTo>
                    <a:lnTo>
                      <a:pt x="148" y="40"/>
                    </a:lnTo>
                    <a:lnTo>
                      <a:pt x="144" y="36"/>
                    </a:lnTo>
                    <a:lnTo>
                      <a:pt x="144" y="36"/>
                    </a:lnTo>
                    <a:lnTo>
                      <a:pt x="140" y="36"/>
                    </a:lnTo>
                    <a:lnTo>
                      <a:pt x="140" y="36"/>
                    </a:lnTo>
                    <a:lnTo>
                      <a:pt x="140" y="32"/>
                    </a:lnTo>
                    <a:lnTo>
                      <a:pt x="140" y="32"/>
                    </a:lnTo>
                    <a:lnTo>
                      <a:pt x="144" y="32"/>
                    </a:lnTo>
                    <a:lnTo>
                      <a:pt x="144" y="32"/>
                    </a:lnTo>
                    <a:lnTo>
                      <a:pt x="148" y="32"/>
                    </a:lnTo>
                    <a:lnTo>
                      <a:pt x="148" y="32"/>
                    </a:lnTo>
                    <a:lnTo>
                      <a:pt x="152" y="32"/>
                    </a:lnTo>
                    <a:lnTo>
                      <a:pt x="152" y="32"/>
                    </a:lnTo>
                    <a:lnTo>
                      <a:pt x="152" y="32"/>
                    </a:lnTo>
                    <a:lnTo>
                      <a:pt x="152" y="32"/>
                    </a:lnTo>
                    <a:lnTo>
                      <a:pt x="156" y="28"/>
                    </a:lnTo>
                    <a:lnTo>
                      <a:pt x="156" y="28"/>
                    </a:lnTo>
                    <a:lnTo>
                      <a:pt x="160" y="32"/>
                    </a:lnTo>
                    <a:lnTo>
                      <a:pt x="160" y="32"/>
                    </a:lnTo>
                    <a:lnTo>
                      <a:pt x="160" y="28"/>
                    </a:lnTo>
                    <a:lnTo>
                      <a:pt x="164" y="28"/>
                    </a:lnTo>
                    <a:lnTo>
                      <a:pt x="168" y="28"/>
                    </a:lnTo>
                    <a:lnTo>
                      <a:pt x="168" y="24"/>
                    </a:lnTo>
                    <a:lnTo>
                      <a:pt x="172" y="24"/>
                    </a:lnTo>
                    <a:lnTo>
                      <a:pt x="172" y="24"/>
                    </a:lnTo>
                    <a:lnTo>
                      <a:pt x="176" y="24"/>
                    </a:lnTo>
                    <a:lnTo>
                      <a:pt x="180" y="24"/>
                    </a:lnTo>
                    <a:lnTo>
                      <a:pt x="180" y="20"/>
                    </a:lnTo>
                    <a:lnTo>
                      <a:pt x="184" y="20"/>
                    </a:lnTo>
                    <a:lnTo>
                      <a:pt x="184" y="20"/>
                    </a:lnTo>
                    <a:lnTo>
                      <a:pt x="184" y="20"/>
                    </a:lnTo>
                    <a:lnTo>
                      <a:pt x="184" y="20"/>
                    </a:lnTo>
                    <a:lnTo>
                      <a:pt x="188" y="16"/>
                    </a:lnTo>
                    <a:lnTo>
                      <a:pt x="188" y="16"/>
                    </a:lnTo>
                    <a:lnTo>
                      <a:pt x="188" y="16"/>
                    </a:lnTo>
                    <a:lnTo>
                      <a:pt x="192" y="16"/>
                    </a:lnTo>
                    <a:lnTo>
                      <a:pt x="192" y="16"/>
                    </a:lnTo>
                    <a:lnTo>
                      <a:pt x="196" y="16"/>
                    </a:lnTo>
                    <a:lnTo>
                      <a:pt x="196" y="16"/>
                    </a:lnTo>
                    <a:lnTo>
                      <a:pt x="200" y="12"/>
                    </a:lnTo>
                    <a:lnTo>
                      <a:pt x="204" y="12"/>
                    </a:lnTo>
                    <a:lnTo>
                      <a:pt x="204" y="12"/>
                    </a:lnTo>
                    <a:lnTo>
                      <a:pt x="208" y="8"/>
                    </a:lnTo>
                    <a:lnTo>
                      <a:pt x="208" y="8"/>
                    </a:lnTo>
                    <a:lnTo>
                      <a:pt x="212" y="8"/>
                    </a:lnTo>
                    <a:lnTo>
                      <a:pt x="212" y="8"/>
                    </a:lnTo>
                    <a:lnTo>
                      <a:pt x="216" y="8"/>
                    </a:lnTo>
                    <a:lnTo>
                      <a:pt x="216" y="4"/>
                    </a:lnTo>
                    <a:lnTo>
                      <a:pt x="216" y="4"/>
                    </a:lnTo>
                    <a:lnTo>
                      <a:pt x="216" y="4"/>
                    </a:lnTo>
                    <a:lnTo>
                      <a:pt x="220" y="4"/>
                    </a:lnTo>
                    <a:lnTo>
                      <a:pt x="220" y="0"/>
                    </a:lnTo>
                    <a:lnTo>
                      <a:pt x="220" y="0"/>
                    </a:lnTo>
                    <a:lnTo>
                      <a:pt x="224" y="0"/>
                    </a:lnTo>
                    <a:lnTo>
                      <a:pt x="224" y="0"/>
                    </a:lnTo>
                    <a:lnTo>
                      <a:pt x="228" y="0"/>
                    </a:lnTo>
                    <a:lnTo>
                      <a:pt x="232" y="0"/>
                    </a:lnTo>
                    <a:lnTo>
                      <a:pt x="232" y="0"/>
                    </a:lnTo>
                    <a:lnTo>
                      <a:pt x="236" y="0"/>
                    </a:lnTo>
                    <a:lnTo>
                      <a:pt x="240" y="0"/>
                    </a:lnTo>
                    <a:lnTo>
                      <a:pt x="240" y="0"/>
                    </a:lnTo>
                    <a:lnTo>
                      <a:pt x="244" y="4"/>
                    </a:lnTo>
                    <a:lnTo>
                      <a:pt x="244" y="4"/>
                    </a:lnTo>
                    <a:lnTo>
                      <a:pt x="244" y="8"/>
                    </a:lnTo>
                    <a:lnTo>
                      <a:pt x="244" y="8"/>
                    </a:lnTo>
                    <a:lnTo>
                      <a:pt x="248" y="8"/>
                    </a:lnTo>
                    <a:lnTo>
                      <a:pt x="248" y="12"/>
                    </a:lnTo>
                    <a:lnTo>
                      <a:pt x="248" y="12"/>
                    </a:lnTo>
                    <a:lnTo>
                      <a:pt x="248" y="16"/>
                    </a:lnTo>
                    <a:lnTo>
                      <a:pt x="248" y="16"/>
                    </a:lnTo>
                    <a:lnTo>
                      <a:pt x="244" y="16"/>
                    </a:lnTo>
                    <a:lnTo>
                      <a:pt x="248" y="20"/>
                    </a:lnTo>
                    <a:lnTo>
                      <a:pt x="248" y="20"/>
                    </a:lnTo>
                    <a:lnTo>
                      <a:pt x="252" y="16"/>
                    </a:lnTo>
                    <a:lnTo>
                      <a:pt x="252" y="20"/>
                    </a:lnTo>
                    <a:lnTo>
                      <a:pt x="252" y="20"/>
                    </a:lnTo>
                    <a:lnTo>
                      <a:pt x="252" y="16"/>
                    </a:lnTo>
                    <a:lnTo>
                      <a:pt x="256" y="16"/>
                    </a:lnTo>
                    <a:lnTo>
                      <a:pt x="256" y="20"/>
                    </a:lnTo>
                    <a:lnTo>
                      <a:pt x="256" y="20"/>
                    </a:lnTo>
                    <a:lnTo>
                      <a:pt x="256" y="16"/>
                    </a:lnTo>
                    <a:lnTo>
                      <a:pt x="256" y="16"/>
                    </a:lnTo>
                    <a:lnTo>
                      <a:pt x="256" y="12"/>
                    </a:lnTo>
                    <a:lnTo>
                      <a:pt x="260" y="16"/>
                    </a:lnTo>
                    <a:lnTo>
                      <a:pt x="264" y="20"/>
                    </a:lnTo>
                    <a:lnTo>
                      <a:pt x="264" y="24"/>
                    </a:lnTo>
                    <a:lnTo>
                      <a:pt x="264" y="24"/>
                    </a:lnTo>
                    <a:lnTo>
                      <a:pt x="268" y="20"/>
                    </a:lnTo>
                    <a:lnTo>
                      <a:pt x="264" y="20"/>
                    </a:lnTo>
                    <a:lnTo>
                      <a:pt x="264" y="20"/>
                    </a:lnTo>
                    <a:lnTo>
                      <a:pt x="268" y="20"/>
                    </a:lnTo>
                    <a:lnTo>
                      <a:pt x="272" y="20"/>
                    </a:lnTo>
                    <a:lnTo>
                      <a:pt x="272" y="20"/>
                    </a:lnTo>
                    <a:lnTo>
                      <a:pt x="276" y="20"/>
                    </a:lnTo>
                    <a:lnTo>
                      <a:pt x="276" y="20"/>
                    </a:lnTo>
                    <a:lnTo>
                      <a:pt x="276" y="24"/>
                    </a:lnTo>
                    <a:lnTo>
                      <a:pt x="276" y="24"/>
                    </a:lnTo>
                    <a:lnTo>
                      <a:pt x="276" y="28"/>
                    </a:lnTo>
                    <a:lnTo>
                      <a:pt x="276" y="28"/>
                    </a:lnTo>
                    <a:lnTo>
                      <a:pt x="276" y="28"/>
                    </a:lnTo>
                    <a:lnTo>
                      <a:pt x="280" y="28"/>
                    </a:lnTo>
                    <a:lnTo>
                      <a:pt x="280" y="28"/>
                    </a:lnTo>
                    <a:lnTo>
                      <a:pt x="284" y="28"/>
                    </a:lnTo>
                    <a:lnTo>
                      <a:pt x="288" y="28"/>
                    </a:lnTo>
                    <a:lnTo>
                      <a:pt x="288" y="28"/>
                    </a:lnTo>
                    <a:lnTo>
                      <a:pt x="288" y="24"/>
                    </a:lnTo>
                    <a:lnTo>
                      <a:pt x="292" y="24"/>
                    </a:lnTo>
                    <a:lnTo>
                      <a:pt x="292" y="24"/>
                    </a:lnTo>
                    <a:lnTo>
                      <a:pt x="296" y="20"/>
                    </a:lnTo>
                    <a:lnTo>
                      <a:pt x="296" y="20"/>
                    </a:lnTo>
                    <a:lnTo>
                      <a:pt x="300" y="20"/>
                    </a:lnTo>
                    <a:lnTo>
                      <a:pt x="300" y="16"/>
                    </a:lnTo>
                    <a:lnTo>
                      <a:pt x="300" y="16"/>
                    </a:lnTo>
                    <a:lnTo>
                      <a:pt x="304" y="12"/>
                    </a:lnTo>
                    <a:lnTo>
                      <a:pt x="304" y="12"/>
                    </a:lnTo>
                    <a:lnTo>
                      <a:pt x="308" y="12"/>
                    </a:lnTo>
                    <a:lnTo>
                      <a:pt x="312" y="12"/>
                    </a:lnTo>
                    <a:lnTo>
                      <a:pt x="312" y="12"/>
                    </a:lnTo>
                    <a:lnTo>
                      <a:pt x="312" y="12"/>
                    </a:lnTo>
                    <a:lnTo>
                      <a:pt x="308" y="16"/>
                    </a:lnTo>
                    <a:lnTo>
                      <a:pt x="308" y="16"/>
                    </a:lnTo>
                    <a:lnTo>
                      <a:pt x="308" y="16"/>
                    </a:lnTo>
                    <a:lnTo>
                      <a:pt x="332" y="32"/>
                    </a:lnTo>
                    <a:lnTo>
                      <a:pt x="360" y="68"/>
                    </a:lnTo>
                    <a:lnTo>
                      <a:pt x="360" y="68"/>
                    </a:lnTo>
                    <a:lnTo>
                      <a:pt x="364" y="68"/>
                    </a:lnTo>
                    <a:lnTo>
                      <a:pt x="364" y="68"/>
                    </a:lnTo>
                    <a:lnTo>
                      <a:pt x="364" y="64"/>
                    </a:lnTo>
                    <a:lnTo>
                      <a:pt x="364" y="64"/>
                    </a:lnTo>
                    <a:lnTo>
                      <a:pt x="364" y="64"/>
                    </a:lnTo>
                    <a:lnTo>
                      <a:pt x="368" y="64"/>
                    </a:lnTo>
                    <a:lnTo>
                      <a:pt x="368" y="64"/>
                    </a:lnTo>
                    <a:lnTo>
                      <a:pt x="368" y="68"/>
                    </a:lnTo>
                    <a:lnTo>
                      <a:pt x="372" y="68"/>
                    </a:lnTo>
                    <a:lnTo>
                      <a:pt x="372" y="68"/>
                    </a:lnTo>
                    <a:lnTo>
                      <a:pt x="376" y="68"/>
                    </a:lnTo>
                    <a:lnTo>
                      <a:pt x="376" y="68"/>
                    </a:lnTo>
                    <a:lnTo>
                      <a:pt x="380" y="68"/>
                    </a:lnTo>
                    <a:lnTo>
                      <a:pt x="380" y="68"/>
                    </a:lnTo>
                    <a:lnTo>
                      <a:pt x="384" y="68"/>
                    </a:lnTo>
                    <a:lnTo>
                      <a:pt x="384" y="68"/>
                    </a:lnTo>
                    <a:lnTo>
                      <a:pt x="388" y="68"/>
                    </a:lnTo>
                    <a:lnTo>
                      <a:pt x="388" y="68"/>
                    </a:lnTo>
                    <a:lnTo>
                      <a:pt x="388" y="64"/>
                    </a:lnTo>
                    <a:lnTo>
                      <a:pt x="388" y="64"/>
                    </a:lnTo>
                    <a:lnTo>
                      <a:pt x="392" y="64"/>
                    </a:lnTo>
                    <a:lnTo>
                      <a:pt x="396" y="64"/>
                    </a:lnTo>
                    <a:lnTo>
                      <a:pt x="400" y="64"/>
                    </a:lnTo>
                    <a:lnTo>
                      <a:pt x="404" y="68"/>
                    </a:lnTo>
                    <a:lnTo>
                      <a:pt x="404" y="72"/>
                    </a:lnTo>
                    <a:lnTo>
                      <a:pt x="408" y="72"/>
                    </a:lnTo>
                    <a:lnTo>
                      <a:pt x="408" y="72"/>
                    </a:lnTo>
                    <a:lnTo>
                      <a:pt x="412" y="76"/>
                    </a:lnTo>
                    <a:lnTo>
                      <a:pt x="412" y="76"/>
                    </a:lnTo>
                    <a:lnTo>
                      <a:pt x="412" y="76"/>
                    </a:lnTo>
                    <a:lnTo>
                      <a:pt x="416" y="76"/>
                    </a:lnTo>
                    <a:lnTo>
                      <a:pt x="416" y="80"/>
                    </a:lnTo>
                    <a:lnTo>
                      <a:pt x="416" y="80"/>
                    </a:lnTo>
                    <a:lnTo>
                      <a:pt x="416" y="80"/>
                    </a:lnTo>
                    <a:lnTo>
                      <a:pt x="416" y="84"/>
                    </a:lnTo>
                    <a:lnTo>
                      <a:pt x="416" y="84"/>
                    </a:lnTo>
                    <a:lnTo>
                      <a:pt x="416" y="84"/>
                    </a:lnTo>
                    <a:lnTo>
                      <a:pt x="420" y="84"/>
                    </a:lnTo>
                    <a:lnTo>
                      <a:pt x="420" y="84"/>
                    </a:lnTo>
                    <a:lnTo>
                      <a:pt x="424" y="88"/>
                    </a:lnTo>
                    <a:lnTo>
                      <a:pt x="424" y="84"/>
                    </a:lnTo>
                    <a:lnTo>
                      <a:pt x="424" y="84"/>
                    </a:lnTo>
                    <a:lnTo>
                      <a:pt x="432" y="84"/>
                    </a:lnTo>
                    <a:lnTo>
                      <a:pt x="432" y="84"/>
                    </a:lnTo>
                    <a:lnTo>
                      <a:pt x="436" y="80"/>
                    </a:lnTo>
                    <a:lnTo>
                      <a:pt x="436" y="80"/>
                    </a:lnTo>
                    <a:lnTo>
                      <a:pt x="440" y="80"/>
                    </a:lnTo>
                    <a:lnTo>
                      <a:pt x="436" y="84"/>
                    </a:lnTo>
                    <a:lnTo>
                      <a:pt x="436" y="84"/>
                    </a:lnTo>
                    <a:lnTo>
                      <a:pt x="440" y="84"/>
                    </a:lnTo>
                    <a:lnTo>
                      <a:pt x="444" y="88"/>
                    </a:lnTo>
                    <a:lnTo>
                      <a:pt x="444" y="88"/>
                    </a:lnTo>
                    <a:lnTo>
                      <a:pt x="448" y="92"/>
                    </a:lnTo>
                    <a:lnTo>
                      <a:pt x="444" y="92"/>
                    </a:lnTo>
                    <a:lnTo>
                      <a:pt x="444" y="92"/>
                    </a:lnTo>
                    <a:lnTo>
                      <a:pt x="440" y="96"/>
                    </a:lnTo>
                    <a:lnTo>
                      <a:pt x="440" y="100"/>
                    </a:lnTo>
                    <a:lnTo>
                      <a:pt x="440" y="100"/>
                    </a:lnTo>
                    <a:lnTo>
                      <a:pt x="440" y="104"/>
                    </a:lnTo>
                    <a:lnTo>
                      <a:pt x="436" y="104"/>
                    </a:lnTo>
                    <a:lnTo>
                      <a:pt x="432" y="104"/>
                    </a:lnTo>
                    <a:lnTo>
                      <a:pt x="432" y="108"/>
                    </a:lnTo>
                    <a:lnTo>
                      <a:pt x="432" y="112"/>
                    </a:lnTo>
                    <a:lnTo>
                      <a:pt x="436" y="116"/>
                    </a:lnTo>
                    <a:lnTo>
                      <a:pt x="436" y="120"/>
                    </a:lnTo>
                    <a:lnTo>
                      <a:pt x="436" y="120"/>
                    </a:lnTo>
                    <a:lnTo>
                      <a:pt x="432" y="124"/>
                    </a:lnTo>
                    <a:lnTo>
                      <a:pt x="432" y="128"/>
                    </a:lnTo>
                    <a:lnTo>
                      <a:pt x="428" y="128"/>
                    </a:lnTo>
                    <a:lnTo>
                      <a:pt x="428" y="128"/>
                    </a:lnTo>
                    <a:lnTo>
                      <a:pt x="428" y="128"/>
                    </a:lnTo>
                    <a:lnTo>
                      <a:pt x="424" y="128"/>
                    </a:lnTo>
                    <a:lnTo>
                      <a:pt x="424" y="128"/>
                    </a:lnTo>
                    <a:lnTo>
                      <a:pt x="420" y="128"/>
                    </a:lnTo>
                    <a:lnTo>
                      <a:pt x="416" y="128"/>
                    </a:lnTo>
                    <a:lnTo>
                      <a:pt x="412" y="128"/>
                    </a:lnTo>
                    <a:lnTo>
                      <a:pt x="408" y="128"/>
                    </a:lnTo>
                    <a:lnTo>
                      <a:pt x="408" y="128"/>
                    </a:lnTo>
                    <a:lnTo>
                      <a:pt x="408" y="132"/>
                    </a:lnTo>
                    <a:lnTo>
                      <a:pt x="404" y="136"/>
                    </a:lnTo>
                    <a:lnTo>
                      <a:pt x="404" y="136"/>
                    </a:lnTo>
                    <a:lnTo>
                      <a:pt x="404" y="144"/>
                    </a:lnTo>
                    <a:lnTo>
                      <a:pt x="404" y="148"/>
                    </a:lnTo>
                    <a:lnTo>
                      <a:pt x="404" y="152"/>
                    </a:lnTo>
                    <a:lnTo>
                      <a:pt x="404" y="152"/>
                    </a:lnTo>
                    <a:lnTo>
                      <a:pt x="408" y="152"/>
                    </a:lnTo>
                    <a:lnTo>
                      <a:pt x="408" y="156"/>
                    </a:lnTo>
                    <a:lnTo>
                      <a:pt x="408" y="156"/>
                    </a:lnTo>
                    <a:lnTo>
                      <a:pt x="404" y="156"/>
                    </a:lnTo>
                    <a:lnTo>
                      <a:pt x="404" y="160"/>
                    </a:lnTo>
                    <a:lnTo>
                      <a:pt x="400" y="160"/>
                    </a:lnTo>
                    <a:lnTo>
                      <a:pt x="400" y="156"/>
                    </a:lnTo>
                    <a:lnTo>
                      <a:pt x="400" y="160"/>
                    </a:lnTo>
                    <a:lnTo>
                      <a:pt x="396" y="160"/>
                    </a:lnTo>
                    <a:lnTo>
                      <a:pt x="392" y="160"/>
                    </a:lnTo>
                    <a:lnTo>
                      <a:pt x="388" y="160"/>
                    </a:lnTo>
                    <a:lnTo>
                      <a:pt x="384" y="160"/>
                    </a:lnTo>
                    <a:lnTo>
                      <a:pt x="384" y="160"/>
                    </a:lnTo>
                    <a:lnTo>
                      <a:pt x="384" y="160"/>
                    </a:lnTo>
                    <a:lnTo>
                      <a:pt x="380" y="164"/>
                    </a:lnTo>
                    <a:lnTo>
                      <a:pt x="380" y="164"/>
                    </a:lnTo>
                    <a:lnTo>
                      <a:pt x="380" y="168"/>
                    </a:lnTo>
                    <a:lnTo>
                      <a:pt x="384" y="168"/>
                    </a:lnTo>
                    <a:lnTo>
                      <a:pt x="388" y="168"/>
                    </a:lnTo>
                    <a:lnTo>
                      <a:pt x="388" y="168"/>
                    </a:lnTo>
                    <a:lnTo>
                      <a:pt x="388" y="168"/>
                    </a:lnTo>
                    <a:lnTo>
                      <a:pt x="388" y="172"/>
                    </a:lnTo>
                    <a:lnTo>
                      <a:pt x="388" y="176"/>
                    </a:lnTo>
                    <a:lnTo>
                      <a:pt x="388" y="176"/>
                    </a:lnTo>
                    <a:lnTo>
                      <a:pt x="388" y="180"/>
                    </a:lnTo>
                    <a:lnTo>
                      <a:pt x="392" y="184"/>
                    </a:lnTo>
                    <a:lnTo>
                      <a:pt x="392" y="184"/>
                    </a:lnTo>
                    <a:lnTo>
                      <a:pt x="396" y="184"/>
                    </a:lnTo>
                    <a:lnTo>
                      <a:pt x="396" y="192"/>
                    </a:lnTo>
                    <a:lnTo>
                      <a:pt x="392" y="192"/>
                    </a:lnTo>
                    <a:lnTo>
                      <a:pt x="392" y="196"/>
                    </a:lnTo>
                    <a:lnTo>
                      <a:pt x="396" y="196"/>
                    </a:lnTo>
                    <a:lnTo>
                      <a:pt x="392" y="196"/>
                    </a:lnTo>
                    <a:lnTo>
                      <a:pt x="392" y="200"/>
                    </a:lnTo>
                    <a:lnTo>
                      <a:pt x="392" y="200"/>
                    </a:lnTo>
                    <a:lnTo>
                      <a:pt x="392" y="204"/>
                    </a:lnTo>
                    <a:lnTo>
                      <a:pt x="388" y="204"/>
                    </a:lnTo>
                    <a:lnTo>
                      <a:pt x="384" y="204"/>
                    </a:lnTo>
                    <a:lnTo>
                      <a:pt x="380" y="196"/>
                    </a:lnTo>
                    <a:lnTo>
                      <a:pt x="376" y="196"/>
                    </a:lnTo>
                    <a:lnTo>
                      <a:pt x="372" y="196"/>
                    </a:lnTo>
                    <a:lnTo>
                      <a:pt x="364" y="196"/>
                    </a:lnTo>
                    <a:lnTo>
                      <a:pt x="360" y="196"/>
                    </a:lnTo>
                    <a:lnTo>
                      <a:pt x="356" y="196"/>
                    </a:lnTo>
                    <a:lnTo>
                      <a:pt x="348" y="196"/>
                    </a:lnTo>
                    <a:lnTo>
                      <a:pt x="348" y="196"/>
                    </a:lnTo>
                    <a:lnTo>
                      <a:pt x="344" y="196"/>
                    </a:lnTo>
                    <a:lnTo>
                      <a:pt x="340" y="196"/>
                    </a:lnTo>
                    <a:lnTo>
                      <a:pt x="340" y="200"/>
                    </a:lnTo>
                    <a:lnTo>
                      <a:pt x="332" y="196"/>
                    </a:lnTo>
                    <a:lnTo>
                      <a:pt x="328" y="196"/>
                    </a:lnTo>
                    <a:lnTo>
                      <a:pt x="328" y="196"/>
                    </a:lnTo>
                    <a:lnTo>
                      <a:pt x="324" y="196"/>
                    </a:lnTo>
                    <a:lnTo>
                      <a:pt x="320" y="196"/>
                    </a:lnTo>
                    <a:lnTo>
                      <a:pt x="320" y="196"/>
                    </a:lnTo>
                    <a:lnTo>
                      <a:pt x="316" y="196"/>
                    </a:lnTo>
                    <a:lnTo>
                      <a:pt x="316" y="196"/>
                    </a:lnTo>
                    <a:lnTo>
                      <a:pt x="316" y="200"/>
                    </a:lnTo>
                    <a:lnTo>
                      <a:pt x="316" y="200"/>
                    </a:lnTo>
                    <a:lnTo>
                      <a:pt x="316" y="204"/>
                    </a:lnTo>
                    <a:lnTo>
                      <a:pt x="312" y="204"/>
                    </a:lnTo>
                    <a:lnTo>
                      <a:pt x="304" y="204"/>
                    </a:lnTo>
                    <a:lnTo>
                      <a:pt x="296" y="204"/>
                    </a:lnTo>
                    <a:lnTo>
                      <a:pt x="296" y="204"/>
                    </a:lnTo>
                    <a:lnTo>
                      <a:pt x="292" y="204"/>
                    </a:lnTo>
                    <a:lnTo>
                      <a:pt x="288" y="204"/>
                    </a:lnTo>
                    <a:lnTo>
                      <a:pt x="288" y="208"/>
                    </a:lnTo>
                    <a:lnTo>
                      <a:pt x="288" y="208"/>
                    </a:lnTo>
                    <a:lnTo>
                      <a:pt x="288" y="208"/>
                    </a:lnTo>
                    <a:lnTo>
                      <a:pt x="284" y="208"/>
                    </a:lnTo>
                    <a:lnTo>
                      <a:pt x="284" y="212"/>
                    </a:lnTo>
                    <a:lnTo>
                      <a:pt x="280" y="212"/>
                    </a:lnTo>
                    <a:lnTo>
                      <a:pt x="276" y="220"/>
                    </a:lnTo>
                    <a:lnTo>
                      <a:pt x="276" y="220"/>
                    </a:lnTo>
                    <a:lnTo>
                      <a:pt x="272" y="224"/>
                    </a:lnTo>
                    <a:lnTo>
                      <a:pt x="272" y="228"/>
                    </a:lnTo>
                    <a:lnTo>
                      <a:pt x="268" y="232"/>
                    </a:lnTo>
                    <a:lnTo>
                      <a:pt x="264" y="232"/>
                    </a:lnTo>
                    <a:lnTo>
                      <a:pt x="260" y="228"/>
                    </a:lnTo>
                    <a:lnTo>
                      <a:pt x="256" y="228"/>
                    </a:lnTo>
                    <a:lnTo>
                      <a:pt x="252" y="228"/>
                    </a:lnTo>
                    <a:lnTo>
                      <a:pt x="248" y="232"/>
                    </a:lnTo>
                    <a:lnTo>
                      <a:pt x="244" y="232"/>
                    </a:lnTo>
                    <a:lnTo>
                      <a:pt x="240" y="216"/>
                    </a:lnTo>
                    <a:lnTo>
                      <a:pt x="232" y="216"/>
                    </a:lnTo>
                    <a:lnTo>
                      <a:pt x="232" y="200"/>
                    </a:lnTo>
                    <a:lnTo>
                      <a:pt x="228" y="200"/>
                    </a:lnTo>
                    <a:lnTo>
                      <a:pt x="224" y="192"/>
                    </a:lnTo>
                    <a:lnTo>
                      <a:pt x="220" y="188"/>
                    </a:lnTo>
                    <a:lnTo>
                      <a:pt x="200" y="188"/>
                    </a:lnTo>
                    <a:lnTo>
                      <a:pt x="180" y="192"/>
                    </a:lnTo>
                    <a:lnTo>
                      <a:pt x="172" y="184"/>
                    </a:lnTo>
                    <a:lnTo>
                      <a:pt x="164" y="184"/>
                    </a:lnTo>
                    <a:lnTo>
                      <a:pt x="144" y="168"/>
                    </a:lnTo>
                    <a:lnTo>
                      <a:pt x="116" y="176"/>
                    </a:lnTo>
                    <a:lnTo>
                      <a:pt x="124" y="232"/>
                    </a:lnTo>
                    <a:lnTo>
                      <a:pt x="124" y="232"/>
                    </a:lnTo>
                    <a:lnTo>
                      <a:pt x="120" y="232"/>
                    </a:lnTo>
                    <a:lnTo>
                      <a:pt x="112" y="224"/>
                    </a:lnTo>
                    <a:lnTo>
                      <a:pt x="104" y="220"/>
                    </a:lnTo>
                    <a:lnTo>
                      <a:pt x="96" y="216"/>
                    </a:lnTo>
                    <a:lnTo>
                      <a:pt x="88" y="220"/>
                    </a:lnTo>
                    <a:lnTo>
                      <a:pt x="80" y="228"/>
                    </a:lnTo>
                    <a:lnTo>
                      <a:pt x="80" y="224"/>
                    </a:lnTo>
                    <a:lnTo>
                      <a:pt x="80" y="220"/>
                    </a:lnTo>
                    <a:lnTo>
                      <a:pt x="84" y="216"/>
                    </a:lnTo>
                    <a:lnTo>
                      <a:pt x="84" y="212"/>
                    </a:lnTo>
                    <a:lnTo>
                      <a:pt x="84" y="212"/>
                    </a:lnTo>
                    <a:lnTo>
                      <a:pt x="84" y="212"/>
                    </a:lnTo>
                    <a:lnTo>
                      <a:pt x="80" y="212"/>
                    </a:lnTo>
                    <a:lnTo>
                      <a:pt x="80" y="212"/>
                    </a:lnTo>
                    <a:lnTo>
                      <a:pt x="76" y="212"/>
                    </a:lnTo>
                    <a:lnTo>
                      <a:pt x="76" y="212"/>
                    </a:lnTo>
                    <a:lnTo>
                      <a:pt x="72" y="212"/>
                    </a:lnTo>
                    <a:lnTo>
                      <a:pt x="72" y="212"/>
                    </a:lnTo>
                    <a:lnTo>
                      <a:pt x="72" y="208"/>
                    </a:lnTo>
                    <a:lnTo>
                      <a:pt x="72" y="208"/>
                    </a:lnTo>
                    <a:lnTo>
                      <a:pt x="68" y="204"/>
                    </a:lnTo>
                    <a:lnTo>
                      <a:pt x="68" y="204"/>
                    </a:lnTo>
                    <a:lnTo>
                      <a:pt x="68" y="204"/>
                    </a:lnTo>
                    <a:lnTo>
                      <a:pt x="64" y="208"/>
                    </a:lnTo>
                    <a:lnTo>
                      <a:pt x="64" y="208"/>
                    </a:lnTo>
                    <a:lnTo>
                      <a:pt x="64" y="204"/>
                    </a:lnTo>
                    <a:lnTo>
                      <a:pt x="64" y="200"/>
                    </a:lnTo>
                    <a:lnTo>
                      <a:pt x="60" y="196"/>
                    </a:lnTo>
                    <a:lnTo>
                      <a:pt x="60" y="196"/>
                    </a:lnTo>
                    <a:lnTo>
                      <a:pt x="60" y="196"/>
                    </a:lnTo>
                    <a:lnTo>
                      <a:pt x="60" y="192"/>
                    </a:lnTo>
                    <a:lnTo>
                      <a:pt x="56" y="192"/>
                    </a:lnTo>
                    <a:lnTo>
                      <a:pt x="56" y="192"/>
                    </a:lnTo>
                    <a:lnTo>
                      <a:pt x="56" y="188"/>
                    </a:lnTo>
                    <a:lnTo>
                      <a:pt x="52" y="188"/>
                    </a:lnTo>
                    <a:lnTo>
                      <a:pt x="52" y="188"/>
                    </a:lnTo>
                    <a:lnTo>
                      <a:pt x="52" y="188"/>
                    </a:lnTo>
                    <a:lnTo>
                      <a:pt x="52" y="184"/>
                    </a:lnTo>
                    <a:lnTo>
                      <a:pt x="52" y="184"/>
                    </a:lnTo>
                    <a:lnTo>
                      <a:pt x="56" y="184"/>
                    </a:lnTo>
                    <a:lnTo>
                      <a:pt x="60" y="188"/>
                    </a:lnTo>
                    <a:lnTo>
                      <a:pt x="60" y="184"/>
                    </a:lnTo>
                    <a:lnTo>
                      <a:pt x="60" y="188"/>
                    </a:lnTo>
                    <a:lnTo>
                      <a:pt x="60" y="184"/>
                    </a:lnTo>
                    <a:lnTo>
                      <a:pt x="64" y="184"/>
                    </a:lnTo>
                    <a:lnTo>
                      <a:pt x="64" y="184"/>
                    </a:lnTo>
                    <a:lnTo>
                      <a:pt x="64" y="184"/>
                    </a:lnTo>
                    <a:lnTo>
                      <a:pt x="64" y="184"/>
                    </a:lnTo>
                    <a:lnTo>
                      <a:pt x="64" y="184"/>
                    </a:lnTo>
                    <a:lnTo>
                      <a:pt x="60" y="184"/>
                    </a:lnTo>
                    <a:lnTo>
                      <a:pt x="60" y="180"/>
                    </a:lnTo>
                    <a:lnTo>
                      <a:pt x="60" y="180"/>
                    </a:lnTo>
                    <a:lnTo>
                      <a:pt x="60" y="180"/>
                    </a:lnTo>
                    <a:lnTo>
                      <a:pt x="60" y="176"/>
                    </a:lnTo>
                    <a:lnTo>
                      <a:pt x="60" y="176"/>
                    </a:lnTo>
                    <a:lnTo>
                      <a:pt x="60" y="176"/>
                    </a:lnTo>
                    <a:lnTo>
                      <a:pt x="60" y="172"/>
                    </a:lnTo>
                    <a:lnTo>
                      <a:pt x="64" y="172"/>
                    </a:lnTo>
                    <a:lnTo>
                      <a:pt x="68" y="172"/>
                    </a:lnTo>
                    <a:lnTo>
                      <a:pt x="68" y="172"/>
                    </a:lnTo>
                    <a:lnTo>
                      <a:pt x="72" y="172"/>
                    </a:lnTo>
                    <a:lnTo>
                      <a:pt x="72" y="172"/>
                    </a:lnTo>
                    <a:lnTo>
                      <a:pt x="72" y="172"/>
                    </a:lnTo>
                    <a:lnTo>
                      <a:pt x="76" y="172"/>
                    </a:lnTo>
                    <a:lnTo>
                      <a:pt x="76" y="172"/>
                    </a:lnTo>
                    <a:lnTo>
                      <a:pt x="76" y="172"/>
                    </a:lnTo>
                    <a:lnTo>
                      <a:pt x="80" y="172"/>
                    </a:lnTo>
                    <a:lnTo>
                      <a:pt x="84" y="172"/>
                    </a:lnTo>
                    <a:lnTo>
                      <a:pt x="84" y="172"/>
                    </a:lnTo>
                    <a:lnTo>
                      <a:pt x="80" y="172"/>
                    </a:lnTo>
                    <a:lnTo>
                      <a:pt x="80" y="172"/>
                    </a:lnTo>
                    <a:lnTo>
                      <a:pt x="76" y="168"/>
                    </a:lnTo>
                    <a:lnTo>
                      <a:pt x="76" y="164"/>
                    </a:lnTo>
                    <a:lnTo>
                      <a:pt x="80" y="164"/>
                    </a:lnTo>
                    <a:lnTo>
                      <a:pt x="80" y="164"/>
                    </a:lnTo>
                    <a:lnTo>
                      <a:pt x="80" y="164"/>
                    </a:lnTo>
                    <a:lnTo>
                      <a:pt x="80" y="160"/>
                    </a:lnTo>
                    <a:lnTo>
                      <a:pt x="76" y="160"/>
                    </a:lnTo>
                    <a:lnTo>
                      <a:pt x="80" y="156"/>
                    </a:lnTo>
                    <a:lnTo>
                      <a:pt x="80" y="156"/>
                    </a:lnTo>
                    <a:lnTo>
                      <a:pt x="76" y="156"/>
                    </a:lnTo>
                    <a:lnTo>
                      <a:pt x="76" y="152"/>
                    </a:lnTo>
                    <a:lnTo>
                      <a:pt x="80" y="152"/>
                    </a:lnTo>
                    <a:lnTo>
                      <a:pt x="76" y="152"/>
                    </a:lnTo>
                    <a:lnTo>
                      <a:pt x="76" y="152"/>
                    </a:lnTo>
                    <a:lnTo>
                      <a:pt x="76" y="148"/>
                    </a:lnTo>
                    <a:lnTo>
                      <a:pt x="76" y="148"/>
                    </a:lnTo>
                    <a:lnTo>
                      <a:pt x="72" y="148"/>
                    </a:lnTo>
                    <a:lnTo>
                      <a:pt x="68" y="148"/>
                    </a:lnTo>
                    <a:lnTo>
                      <a:pt x="68" y="148"/>
                    </a:lnTo>
                    <a:lnTo>
                      <a:pt x="68" y="148"/>
                    </a:lnTo>
                    <a:lnTo>
                      <a:pt x="68" y="148"/>
                    </a:lnTo>
                    <a:lnTo>
                      <a:pt x="68" y="152"/>
                    </a:lnTo>
                    <a:lnTo>
                      <a:pt x="64" y="152"/>
                    </a:lnTo>
                    <a:lnTo>
                      <a:pt x="64" y="152"/>
                    </a:lnTo>
                    <a:lnTo>
                      <a:pt x="64" y="148"/>
                    </a:lnTo>
                    <a:lnTo>
                      <a:pt x="64" y="148"/>
                    </a:lnTo>
                    <a:lnTo>
                      <a:pt x="60" y="152"/>
                    </a:lnTo>
                    <a:lnTo>
                      <a:pt x="60" y="148"/>
                    </a:lnTo>
                    <a:lnTo>
                      <a:pt x="60" y="148"/>
                    </a:lnTo>
                    <a:lnTo>
                      <a:pt x="60" y="148"/>
                    </a:lnTo>
                    <a:lnTo>
                      <a:pt x="60" y="148"/>
                    </a:lnTo>
                    <a:lnTo>
                      <a:pt x="56" y="148"/>
                    </a:lnTo>
                    <a:lnTo>
                      <a:pt x="56" y="148"/>
                    </a:lnTo>
                    <a:lnTo>
                      <a:pt x="52" y="148"/>
                    </a:lnTo>
                    <a:lnTo>
                      <a:pt x="52" y="148"/>
                    </a:lnTo>
                    <a:lnTo>
                      <a:pt x="52" y="148"/>
                    </a:lnTo>
                    <a:lnTo>
                      <a:pt x="52" y="152"/>
                    </a:lnTo>
                    <a:lnTo>
                      <a:pt x="48" y="148"/>
                    </a:lnTo>
                    <a:lnTo>
                      <a:pt x="48" y="148"/>
                    </a:lnTo>
                    <a:lnTo>
                      <a:pt x="48" y="152"/>
                    </a:lnTo>
                    <a:lnTo>
                      <a:pt x="44" y="152"/>
                    </a:lnTo>
                    <a:lnTo>
                      <a:pt x="44" y="152"/>
                    </a:lnTo>
                    <a:lnTo>
                      <a:pt x="44" y="156"/>
                    </a:lnTo>
                    <a:lnTo>
                      <a:pt x="40" y="156"/>
                    </a:lnTo>
                    <a:lnTo>
                      <a:pt x="40" y="156"/>
                    </a:lnTo>
                    <a:lnTo>
                      <a:pt x="40" y="156"/>
                    </a:lnTo>
                    <a:lnTo>
                      <a:pt x="40" y="156"/>
                    </a:lnTo>
                    <a:lnTo>
                      <a:pt x="40" y="156"/>
                    </a:lnTo>
                    <a:lnTo>
                      <a:pt x="40" y="156"/>
                    </a:lnTo>
                    <a:lnTo>
                      <a:pt x="36" y="156"/>
                    </a:lnTo>
                    <a:lnTo>
                      <a:pt x="36" y="156"/>
                    </a:lnTo>
                    <a:lnTo>
                      <a:pt x="36" y="156"/>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 name="Google Shape;5720;p168">
                <a:extLst>
                  <a:ext uri="{FF2B5EF4-FFF2-40B4-BE49-F238E27FC236}">
                    <a16:creationId xmlns:a16="http://schemas.microsoft.com/office/drawing/2014/main" id="{686CB424-EF7F-8A4A-9D50-295F88F7DB19}"/>
                  </a:ext>
                </a:extLst>
              </p:cNvPr>
              <p:cNvSpPr/>
              <p:nvPr/>
            </p:nvSpPr>
            <p:spPr>
              <a:xfrm>
                <a:off x="4302125" y="2371725"/>
                <a:ext cx="298450" cy="190500"/>
              </a:xfrm>
              <a:custGeom>
                <a:avLst/>
                <a:gdLst/>
                <a:ahLst/>
                <a:cxnLst/>
                <a:rect l="l" t="t" r="r" b="b"/>
                <a:pathLst>
                  <a:path w="188" h="120" extrusionOk="0">
                    <a:moveTo>
                      <a:pt x="148" y="120"/>
                    </a:moveTo>
                    <a:lnTo>
                      <a:pt x="148" y="112"/>
                    </a:lnTo>
                    <a:lnTo>
                      <a:pt x="152" y="104"/>
                    </a:lnTo>
                    <a:lnTo>
                      <a:pt x="152" y="104"/>
                    </a:lnTo>
                    <a:lnTo>
                      <a:pt x="152" y="100"/>
                    </a:lnTo>
                    <a:lnTo>
                      <a:pt x="148" y="100"/>
                    </a:lnTo>
                    <a:lnTo>
                      <a:pt x="148" y="96"/>
                    </a:lnTo>
                    <a:lnTo>
                      <a:pt x="148" y="96"/>
                    </a:lnTo>
                    <a:lnTo>
                      <a:pt x="148" y="92"/>
                    </a:lnTo>
                    <a:lnTo>
                      <a:pt x="144" y="92"/>
                    </a:lnTo>
                    <a:lnTo>
                      <a:pt x="144" y="92"/>
                    </a:lnTo>
                    <a:lnTo>
                      <a:pt x="140" y="88"/>
                    </a:lnTo>
                    <a:lnTo>
                      <a:pt x="140" y="84"/>
                    </a:lnTo>
                    <a:lnTo>
                      <a:pt x="144" y="84"/>
                    </a:lnTo>
                    <a:lnTo>
                      <a:pt x="148" y="84"/>
                    </a:lnTo>
                    <a:lnTo>
                      <a:pt x="152" y="84"/>
                    </a:lnTo>
                    <a:lnTo>
                      <a:pt x="152" y="80"/>
                    </a:lnTo>
                    <a:lnTo>
                      <a:pt x="156" y="80"/>
                    </a:lnTo>
                    <a:lnTo>
                      <a:pt x="156" y="76"/>
                    </a:lnTo>
                    <a:lnTo>
                      <a:pt x="152" y="76"/>
                    </a:lnTo>
                    <a:lnTo>
                      <a:pt x="160" y="76"/>
                    </a:lnTo>
                    <a:lnTo>
                      <a:pt x="164" y="72"/>
                    </a:lnTo>
                    <a:lnTo>
                      <a:pt x="164" y="72"/>
                    </a:lnTo>
                    <a:lnTo>
                      <a:pt x="160" y="68"/>
                    </a:lnTo>
                    <a:lnTo>
                      <a:pt x="160" y="68"/>
                    </a:lnTo>
                    <a:lnTo>
                      <a:pt x="164" y="64"/>
                    </a:lnTo>
                    <a:lnTo>
                      <a:pt x="164" y="64"/>
                    </a:lnTo>
                    <a:lnTo>
                      <a:pt x="168" y="64"/>
                    </a:lnTo>
                    <a:lnTo>
                      <a:pt x="172" y="60"/>
                    </a:lnTo>
                    <a:lnTo>
                      <a:pt x="172" y="64"/>
                    </a:lnTo>
                    <a:lnTo>
                      <a:pt x="176" y="64"/>
                    </a:lnTo>
                    <a:lnTo>
                      <a:pt x="180" y="64"/>
                    </a:lnTo>
                    <a:lnTo>
                      <a:pt x="184" y="64"/>
                    </a:lnTo>
                    <a:lnTo>
                      <a:pt x="188" y="60"/>
                    </a:lnTo>
                    <a:lnTo>
                      <a:pt x="188" y="56"/>
                    </a:lnTo>
                    <a:lnTo>
                      <a:pt x="180" y="52"/>
                    </a:lnTo>
                    <a:lnTo>
                      <a:pt x="180" y="52"/>
                    </a:lnTo>
                    <a:lnTo>
                      <a:pt x="180" y="56"/>
                    </a:lnTo>
                    <a:lnTo>
                      <a:pt x="176" y="56"/>
                    </a:lnTo>
                    <a:lnTo>
                      <a:pt x="176" y="56"/>
                    </a:lnTo>
                    <a:lnTo>
                      <a:pt x="172" y="56"/>
                    </a:lnTo>
                    <a:lnTo>
                      <a:pt x="168" y="52"/>
                    </a:lnTo>
                    <a:lnTo>
                      <a:pt x="168" y="52"/>
                    </a:lnTo>
                    <a:lnTo>
                      <a:pt x="168" y="48"/>
                    </a:lnTo>
                    <a:lnTo>
                      <a:pt x="172" y="44"/>
                    </a:lnTo>
                    <a:lnTo>
                      <a:pt x="172" y="40"/>
                    </a:lnTo>
                    <a:lnTo>
                      <a:pt x="168" y="40"/>
                    </a:lnTo>
                    <a:lnTo>
                      <a:pt x="168" y="44"/>
                    </a:lnTo>
                    <a:lnTo>
                      <a:pt x="164" y="44"/>
                    </a:lnTo>
                    <a:lnTo>
                      <a:pt x="160" y="52"/>
                    </a:lnTo>
                    <a:lnTo>
                      <a:pt x="160" y="52"/>
                    </a:lnTo>
                    <a:lnTo>
                      <a:pt x="156" y="56"/>
                    </a:lnTo>
                    <a:lnTo>
                      <a:pt x="156" y="60"/>
                    </a:lnTo>
                    <a:lnTo>
                      <a:pt x="152" y="64"/>
                    </a:lnTo>
                    <a:lnTo>
                      <a:pt x="148" y="64"/>
                    </a:lnTo>
                    <a:lnTo>
                      <a:pt x="144" y="60"/>
                    </a:lnTo>
                    <a:lnTo>
                      <a:pt x="140" y="60"/>
                    </a:lnTo>
                    <a:lnTo>
                      <a:pt x="136" y="60"/>
                    </a:lnTo>
                    <a:lnTo>
                      <a:pt x="132" y="64"/>
                    </a:lnTo>
                    <a:lnTo>
                      <a:pt x="128" y="64"/>
                    </a:lnTo>
                    <a:lnTo>
                      <a:pt x="124" y="48"/>
                    </a:lnTo>
                    <a:lnTo>
                      <a:pt x="116" y="48"/>
                    </a:lnTo>
                    <a:lnTo>
                      <a:pt x="116" y="32"/>
                    </a:lnTo>
                    <a:lnTo>
                      <a:pt x="112" y="32"/>
                    </a:lnTo>
                    <a:lnTo>
                      <a:pt x="108" y="24"/>
                    </a:lnTo>
                    <a:lnTo>
                      <a:pt x="104" y="20"/>
                    </a:lnTo>
                    <a:lnTo>
                      <a:pt x="84" y="20"/>
                    </a:lnTo>
                    <a:lnTo>
                      <a:pt x="64" y="24"/>
                    </a:lnTo>
                    <a:lnTo>
                      <a:pt x="56" y="16"/>
                    </a:lnTo>
                    <a:lnTo>
                      <a:pt x="48" y="16"/>
                    </a:lnTo>
                    <a:lnTo>
                      <a:pt x="28" y="0"/>
                    </a:lnTo>
                    <a:lnTo>
                      <a:pt x="0" y="8"/>
                    </a:lnTo>
                    <a:lnTo>
                      <a:pt x="8" y="64"/>
                    </a:lnTo>
                    <a:lnTo>
                      <a:pt x="12" y="64"/>
                    </a:lnTo>
                    <a:lnTo>
                      <a:pt x="20" y="64"/>
                    </a:lnTo>
                    <a:lnTo>
                      <a:pt x="20" y="60"/>
                    </a:lnTo>
                    <a:lnTo>
                      <a:pt x="16" y="60"/>
                    </a:lnTo>
                    <a:lnTo>
                      <a:pt x="16" y="56"/>
                    </a:lnTo>
                    <a:lnTo>
                      <a:pt x="20" y="48"/>
                    </a:lnTo>
                    <a:lnTo>
                      <a:pt x="24" y="48"/>
                    </a:lnTo>
                    <a:lnTo>
                      <a:pt x="24" y="48"/>
                    </a:lnTo>
                    <a:lnTo>
                      <a:pt x="28" y="44"/>
                    </a:lnTo>
                    <a:lnTo>
                      <a:pt x="32" y="48"/>
                    </a:lnTo>
                    <a:lnTo>
                      <a:pt x="32" y="44"/>
                    </a:lnTo>
                    <a:lnTo>
                      <a:pt x="28" y="44"/>
                    </a:lnTo>
                    <a:lnTo>
                      <a:pt x="36" y="44"/>
                    </a:lnTo>
                    <a:lnTo>
                      <a:pt x="44" y="48"/>
                    </a:lnTo>
                    <a:lnTo>
                      <a:pt x="52" y="52"/>
                    </a:lnTo>
                    <a:lnTo>
                      <a:pt x="52" y="52"/>
                    </a:lnTo>
                    <a:lnTo>
                      <a:pt x="60" y="60"/>
                    </a:lnTo>
                    <a:lnTo>
                      <a:pt x="68" y="64"/>
                    </a:lnTo>
                    <a:lnTo>
                      <a:pt x="68" y="60"/>
                    </a:lnTo>
                    <a:lnTo>
                      <a:pt x="72" y="60"/>
                    </a:lnTo>
                    <a:lnTo>
                      <a:pt x="76" y="64"/>
                    </a:lnTo>
                    <a:lnTo>
                      <a:pt x="76" y="72"/>
                    </a:lnTo>
                    <a:lnTo>
                      <a:pt x="80" y="72"/>
                    </a:lnTo>
                    <a:lnTo>
                      <a:pt x="80" y="76"/>
                    </a:lnTo>
                    <a:lnTo>
                      <a:pt x="84" y="80"/>
                    </a:lnTo>
                    <a:lnTo>
                      <a:pt x="88" y="84"/>
                    </a:lnTo>
                    <a:lnTo>
                      <a:pt x="96" y="88"/>
                    </a:lnTo>
                    <a:lnTo>
                      <a:pt x="104" y="92"/>
                    </a:lnTo>
                    <a:lnTo>
                      <a:pt x="112" y="96"/>
                    </a:lnTo>
                    <a:lnTo>
                      <a:pt x="120" y="104"/>
                    </a:lnTo>
                    <a:lnTo>
                      <a:pt x="128" y="104"/>
                    </a:lnTo>
                    <a:lnTo>
                      <a:pt x="128" y="104"/>
                    </a:lnTo>
                    <a:lnTo>
                      <a:pt x="128" y="104"/>
                    </a:lnTo>
                    <a:lnTo>
                      <a:pt x="132" y="108"/>
                    </a:lnTo>
                    <a:lnTo>
                      <a:pt x="132" y="112"/>
                    </a:lnTo>
                    <a:lnTo>
                      <a:pt x="136" y="116"/>
                    </a:lnTo>
                    <a:lnTo>
                      <a:pt x="136" y="116"/>
                    </a:lnTo>
                    <a:lnTo>
                      <a:pt x="140" y="116"/>
                    </a:lnTo>
                    <a:lnTo>
                      <a:pt x="140" y="120"/>
                    </a:lnTo>
                    <a:lnTo>
                      <a:pt x="144" y="120"/>
                    </a:lnTo>
                    <a:lnTo>
                      <a:pt x="144" y="116"/>
                    </a:lnTo>
                    <a:lnTo>
                      <a:pt x="148" y="116"/>
                    </a:lnTo>
                    <a:lnTo>
                      <a:pt x="148" y="12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 name="Google Shape;5721;p168">
                <a:extLst>
                  <a:ext uri="{FF2B5EF4-FFF2-40B4-BE49-F238E27FC236}">
                    <a16:creationId xmlns:a16="http://schemas.microsoft.com/office/drawing/2014/main" id="{A6F6BF4C-F127-3148-A2E1-32B583649FCB}"/>
                  </a:ext>
                </a:extLst>
              </p:cNvPr>
              <p:cNvSpPr/>
              <p:nvPr/>
            </p:nvSpPr>
            <p:spPr>
              <a:xfrm>
                <a:off x="4244975" y="2441575"/>
                <a:ext cx="273050" cy="165100"/>
              </a:xfrm>
              <a:custGeom>
                <a:avLst/>
                <a:gdLst/>
                <a:ahLst/>
                <a:cxnLst/>
                <a:rect l="l" t="t" r="r" b="b"/>
                <a:pathLst>
                  <a:path w="172" h="104" extrusionOk="0">
                    <a:moveTo>
                      <a:pt x="172" y="72"/>
                    </a:moveTo>
                    <a:lnTo>
                      <a:pt x="168" y="68"/>
                    </a:lnTo>
                    <a:lnTo>
                      <a:pt x="168" y="64"/>
                    </a:lnTo>
                    <a:lnTo>
                      <a:pt x="164" y="60"/>
                    </a:lnTo>
                    <a:lnTo>
                      <a:pt x="164" y="60"/>
                    </a:lnTo>
                    <a:lnTo>
                      <a:pt x="164" y="60"/>
                    </a:lnTo>
                    <a:lnTo>
                      <a:pt x="156" y="60"/>
                    </a:lnTo>
                    <a:lnTo>
                      <a:pt x="148" y="52"/>
                    </a:lnTo>
                    <a:lnTo>
                      <a:pt x="140" y="48"/>
                    </a:lnTo>
                    <a:lnTo>
                      <a:pt x="132" y="44"/>
                    </a:lnTo>
                    <a:lnTo>
                      <a:pt x="124" y="40"/>
                    </a:lnTo>
                    <a:lnTo>
                      <a:pt x="120" y="36"/>
                    </a:lnTo>
                    <a:lnTo>
                      <a:pt x="116" y="32"/>
                    </a:lnTo>
                    <a:lnTo>
                      <a:pt x="116" y="28"/>
                    </a:lnTo>
                    <a:lnTo>
                      <a:pt x="112" y="28"/>
                    </a:lnTo>
                    <a:lnTo>
                      <a:pt x="112" y="20"/>
                    </a:lnTo>
                    <a:lnTo>
                      <a:pt x="108" y="16"/>
                    </a:lnTo>
                    <a:lnTo>
                      <a:pt x="104" y="16"/>
                    </a:lnTo>
                    <a:lnTo>
                      <a:pt x="104" y="20"/>
                    </a:lnTo>
                    <a:lnTo>
                      <a:pt x="96" y="16"/>
                    </a:lnTo>
                    <a:lnTo>
                      <a:pt x="88" y="8"/>
                    </a:lnTo>
                    <a:lnTo>
                      <a:pt x="88" y="8"/>
                    </a:lnTo>
                    <a:lnTo>
                      <a:pt x="80" y="4"/>
                    </a:lnTo>
                    <a:lnTo>
                      <a:pt x="72" y="0"/>
                    </a:lnTo>
                    <a:lnTo>
                      <a:pt x="64" y="0"/>
                    </a:lnTo>
                    <a:lnTo>
                      <a:pt x="68" y="0"/>
                    </a:lnTo>
                    <a:lnTo>
                      <a:pt x="68" y="4"/>
                    </a:lnTo>
                    <a:lnTo>
                      <a:pt x="64" y="0"/>
                    </a:lnTo>
                    <a:lnTo>
                      <a:pt x="60" y="4"/>
                    </a:lnTo>
                    <a:lnTo>
                      <a:pt x="60" y="4"/>
                    </a:lnTo>
                    <a:lnTo>
                      <a:pt x="56" y="4"/>
                    </a:lnTo>
                    <a:lnTo>
                      <a:pt x="52" y="12"/>
                    </a:lnTo>
                    <a:lnTo>
                      <a:pt x="52" y="16"/>
                    </a:lnTo>
                    <a:lnTo>
                      <a:pt x="56" y="16"/>
                    </a:lnTo>
                    <a:lnTo>
                      <a:pt x="56" y="20"/>
                    </a:lnTo>
                    <a:lnTo>
                      <a:pt x="48" y="20"/>
                    </a:lnTo>
                    <a:lnTo>
                      <a:pt x="44" y="20"/>
                    </a:lnTo>
                    <a:lnTo>
                      <a:pt x="40" y="20"/>
                    </a:lnTo>
                    <a:lnTo>
                      <a:pt x="32" y="12"/>
                    </a:lnTo>
                    <a:lnTo>
                      <a:pt x="24" y="8"/>
                    </a:lnTo>
                    <a:lnTo>
                      <a:pt x="16" y="4"/>
                    </a:lnTo>
                    <a:lnTo>
                      <a:pt x="8" y="8"/>
                    </a:lnTo>
                    <a:lnTo>
                      <a:pt x="0" y="16"/>
                    </a:lnTo>
                    <a:lnTo>
                      <a:pt x="0" y="16"/>
                    </a:lnTo>
                    <a:lnTo>
                      <a:pt x="4" y="16"/>
                    </a:lnTo>
                    <a:lnTo>
                      <a:pt x="4" y="20"/>
                    </a:lnTo>
                    <a:lnTo>
                      <a:pt x="8" y="20"/>
                    </a:lnTo>
                    <a:lnTo>
                      <a:pt x="8" y="24"/>
                    </a:lnTo>
                    <a:lnTo>
                      <a:pt x="8" y="28"/>
                    </a:lnTo>
                    <a:lnTo>
                      <a:pt x="8" y="28"/>
                    </a:lnTo>
                    <a:lnTo>
                      <a:pt x="8" y="32"/>
                    </a:lnTo>
                    <a:lnTo>
                      <a:pt x="8" y="40"/>
                    </a:lnTo>
                    <a:lnTo>
                      <a:pt x="8" y="40"/>
                    </a:lnTo>
                    <a:lnTo>
                      <a:pt x="8" y="40"/>
                    </a:lnTo>
                    <a:lnTo>
                      <a:pt x="12" y="44"/>
                    </a:lnTo>
                    <a:lnTo>
                      <a:pt x="12" y="44"/>
                    </a:lnTo>
                    <a:lnTo>
                      <a:pt x="12" y="44"/>
                    </a:lnTo>
                    <a:lnTo>
                      <a:pt x="12" y="40"/>
                    </a:lnTo>
                    <a:lnTo>
                      <a:pt x="16" y="44"/>
                    </a:lnTo>
                    <a:lnTo>
                      <a:pt x="20" y="40"/>
                    </a:lnTo>
                    <a:lnTo>
                      <a:pt x="20" y="44"/>
                    </a:lnTo>
                    <a:lnTo>
                      <a:pt x="20" y="44"/>
                    </a:lnTo>
                    <a:lnTo>
                      <a:pt x="20" y="48"/>
                    </a:lnTo>
                    <a:lnTo>
                      <a:pt x="20" y="48"/>
                    </a:lnTo>
                    <a:lnTo>
                      <a:pt x="24" y="48"/>
                    </a:lnTo>
                    <a:lnTo>
                      <a:pt x="20" y="48"/>
                    </a:lnTo>
                    <a:lnTo>
                      <a:pt x="20" y="48"/>
                    </a:lnTo>
                    <a:lnTo>
                      <a:pt x="20" y="48"/>
                    </a:lnTo>
                    <a:lnTo>
                      <a:pt x="16" y="48"/>
                    </a:lnTo>
                    <a:lnTo>
                      <a:pt x="16" y="48"/>
                    </a:lnTo>
                    <a:lnTo>
                      <a:pt x="16" y="52"/>
                    </a:lnTo>
                    <a:lnTo>
                      <a:pt x="16" y="52"/>
                    </a:lnTo>
                    <a:lnTo>
                      <a:pt x="16" y="52"/>
                    </a:lnTo>
                    <a:lnTo>
                      <a:pt x="16" y="52"/>
                    </a:lnTo>
                    <a:lnTo>
                      <a:pt x="20" y="52"/>
                    </a:lnTo>
                    <a:lnTo>
                      <a:pt x="20" y="52"/>
                    </a:lnTo>
                    <a:lnTo>
                      <a:pt x="20" y="56"/>
                    </a:lnTo>
                    <a:lnTo>
                      <a:pt x="24" y="56"/>
                    </a:lnTo>
                    <a:lnTo>
                      <a:pt x="24" y="60"/>
                    </a:lnTo>
                    <a:lnTo>
                      <a:pt x="24" y="60"/>
                    </a:lnTo>
                    <a:lnTo>
                      <a:pt x="24" y="64"/>
                    </a:lnTo>
                    <a:lnTo>
                      <a:pt x="24" y="68"/>
                    </a:lnTo>
                    <a:lnTo>
                      <a:pt x="28" y="72"/>
                    </a:lnTo>
                    <a:lnTo>
                      <a:pt x="28" y="80"/>
                    </a:lnTo>
                    <a:lnTo>
                      <a:pt x="32" y="76"/>
                    </a:lnTo>
                    <a:lnTo>
                      <a:pt x="36" y="76"/>
                    </a:lnTo>
                    <a:lnTo>
                      <a:pt x="36" y="76"/>
                    </a:lnTo>
                    <a:lnTo>
                      <a:pt x="40" y="72"/>
                    </a:lnTo>
                    <a:lnTo>
                      <a:pt x="40" y="72"/>
                    </a:lnTo>
                    <a:lnTo>
                      <a:pt x="48" y="68"/>
                    </a:lnTo>
                    <a:lnTo>
                      <a:pt x="52" y="68"/>
                    </a:lnTo>
                    <a:lnTo>
                      <a:pt x="56" y="68"/>
                    </a:lnTo>
                    <a:lnTo>
                      <a:pt x="56" y="64"/>
                    </a:lnTo>
                    <a:lnTo>
                      <a:pt x="60" y="64"/>
                    </a:lnTo>
                    <a:lnTo>
                      <a:pt x="60" y="64"/>
                    </a:lnTo>
                    <a:lnTo>
                      <a:pt x="64" y="64"/>
                    </a:lnTo>
                    <a:lnTo>
                      <a:pt x="68" y="68"/>
                    </a:lnTo>
                    <a:lnTo>
                      <a:pt x="72" y="68"/>
                    </a:lnTo>
                    <a:lnTo>
                      <a:pt x="80" y="76"/>
                    </a:lnTo>
                    <a:lnTo>
                      <a:pt x="80" y="76"/>
                    </a:lnTo>
                    <a:lnTo>
                      <a:pt x="84" y="72"/>
                    </a:lnTo>
                    <a:lnTo>
                      <a:pt x="88" y="76"/>
                    </a:lnTo>
                    <a:lnTo>
                      <a:pt x="88" y="76"/>
                    </a:lnTo>
                    <a:lnTo>
                      <a:pt x="88" y="80"/>
                    </a:lnTo>
                    <a:lnTo>
                      <a:pt x="92" y="80"/>
                    </a:lnTo>
                    <a:lnTo>
                      <a:pt x="92" y="80"/>
                    </a:lnTo>
                    <a:lnTo>
                      <a:pt x="96" y="80"/>
                    </a:lnTo>
                    <a:lnTo>
                      <a:pt x="104" y="88"/>
                    </a:lnTo>
                    <a:lnTo>
                      <a:pt x="108" y="88"/>
                    </a:lnTo>
                    <a:lnTo>
                      <a:pt x="112" y="88"/>
                    </a:lnTo>
                    <a:lnTo>
                      <a:pt x="112" y="92"/>
                    </a:lnTo>
                    <a:lnTo>
                      <a:pt x="112" y="92"/>
                    </a:lnTo>
                    <a:lnTo>
                      <a:pt x="112" y="96"/>
                    </a:lnTo>
                    <a:lnTo>
                      <a:pt x="112" y="96"/>
                    </a:lnTo>
                    <a:lnTo>
                      <a:pt x="112" y="100"/>
                    </a:lnTo>
                    <a:lnTo>
                      <a:pt x="116" y="100"/>
                    </a:lnTo>
                    <a:lnTo>
                      <a:pt x="116" y="100"/>
                    </a:lnTo>
                    <a:lnTo>
                      <a:pt x="120" y="100"/>
                    </a:lnTo>
                    <a:lnTo>
                      <a:pt x="120" y="100"/>
                    </a:lnTo>
                    <a:lnTo>
                      <a:pt x="124" y="100"/>
                    </a:lnTo>
                    <a:lnTo>
                      <a:pt x="124" y="100"/>
                    </a:lnTo>
                    <a:lnTo>
                      <a:pt x="128" y="104"/>
                    </a:lnTo>
                    <a:lnTo>
                      <a:pt x="128" y="104"/>
                    </a:lnTo>
                    <a:lnTo>
                      <a:pt x="128" y="104"/>
                    </a:lnTo>
                    <a:lnTo>
                      <a:pt x="132" y="104"/>
                    </a:lnTo>
                    <a:lnTo>
                      <a:pt x="132" y="104"/>
                    </a:lnTo>
                    <a:lnTo>
                      <a:pt x="136" y="100"/>
                    </a:lnTo>
                    <a:lnTo>
                      <a:pt x="136" y="100"/>
                    </a:lnTo>
                    <a:lnTo>
                      <a:pt x="136" y="100"/>
                    </a:lnTo>
                    <a:lnTo>
                      <a:pt x="136" y="96"/>
                    </a:lnTo>
                    <a:lnTo>
                      <a:pt x="140" y="96"/>
                    </a:lnTo>
                    <a:lnTo>
                      <a:pt x="144" y="92"/>
                    </a:lnTo>
                    <a:lnTo>
                      <a:pt x="144" y="92"/>
                    </a:lnTo>
                    <a:lnTo>
                      <a:pt x="148" y="92"/>
                    </a:lnTo>
                    <a:lnTo>
                      <a:pt x="148" y="92"/>
                    </a:lnTo>
                    <a:lnTo>
                      <a:pt x="148" y="88"/>
                    </a:lnTo>
                    <a:lnTo>
                      <a:pt x="148" y="84"/>
                    </a:lnTo>
                    <a:lnTo>
                      <a:pt x="152" y="80"/>
                    </a:lnTo>
                    <a:lnTo>
                      <a:pt x="152" y="80"/>
                    </a:lnTo>
                    <a:lnTo>
                      <a:pt x="152" y="80"/>
                    </a:lnTo>
                    <a:lnTo>
                      <a:pt x="152" y="76"/>
                    </a:lnTo>
                    <a:lnTo>
                      <a:pt x="152" y="76"/>
                    </a:lnTo>
                    <a:lnTo>
                      <a:pt x="152" y="76"/>
                    </a:lnTo>
                    <a:lnTo>
                      <a:pt x="156" y="76"/>
                    </a:lnTo>
                    <a:lnTo>
                      <a:pt x="156" y="76"/>
                    </a:lnTo>
                    <a:lnTo>
                      <a:pt x="160" y="72"/>
                    </a:lnTo>
                    <a:lnTo>
                      <a:pt x="164" y="72"/>
                    </a:lnTo>
                    <a:lnTo>
                      <a:pt x="168" y="72"/>
                    </a:lnTo>
                    <a:lnTo>
                      <a:pt x="168" y="72"/>
                    </a:lnTo>
                    <a:lnTo>
                      <a:pt x="168" y="72"/>
                    </a:lnTo>
                    <a:lnTo>
                      <a:pt x="172" y="72"/>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 name="Google Shape;5722;p168">
                <a:extLst>
                  <a:ext uri="{FF2B5EF4-FFF2-40B4-BE49-F238E27FC236}">
                    <a16:creationId xmlns:a16="http://schemas.microsoft.com/office/drawing/2014/main" id="{223C6632-4D0A-D14C-ABA7-7F0872D1FCC8}"/>
                  </a:ext>
                </a:extLst>
              </p:cNvPr>
              <p:cNvSpPr/>
              <p:nvPr/>
            </p:nvSpPr>
            <p:spPr>
              <a:xfrm>
                <a:off x="6432550" y="3606800"/>
                <a:ext cx="38100" cy="114300"/>
              </a:xfrm>
              <a:custGeom>
                <a:avLst/>
                <a:gdLst/>
                <a:ahLst/>
                <a:cxnLst/>
                <a:rect l="l" t="t" r="r" b="b"/>
                <a:pathLst>
                  <a:path w="6" h="18" extrusionOk="0">
                    <a:moveTo>
                      <a:pt x="6" y="17"/>
                    </a:moveTo>
                    <a:cubicBezTo>
                      <a:pt x="6" y="17"/>
                      <a:pt x="6" y="17"/>
                      <a:pt x="6" y="17"/>
                    </a:cubicBezTo>
                    <a:cubicBezTo>
                      <a:pt x="6" y="18"/>
                      <a:pt x="6" y="18"/>
                      <a:pt x="6" y="18"/>
                    </a:cubicBezTo>
                    <a:cubicBezTo>
                      <a:pt x="6" y="17"/>
                      <a:pt x="6" y="17"/>
                      <a:pt x="6" y="17"/>
                    </a:cubicBezTo>
                    <a:cubicBezTo>
                      <a:pt x="6" y="17"/>
                      <a:pt x="6" y="17"/>
                      <a:pt x="6" y="17"/>
                    </a:cubicBezTo>
                    <a:close/>
                    <a:moveTo>
                      <a:pt x="6" y="14"/>
                    </a:moveTo>
                    <a:cubicBezTo>
                      <a:pt x="6" y="14"/>
                      <a:pt x="6" y="14"/>
                      <a:pt x="6" y="14"/>
                    </a:cubicBezTo>
                    <a:cubicBezTo>
                      <a:pt x="6" y="15"/>
                      <a:pt x="6" y="15"/>
                      <a:pt x="6" y="15"/>
                    </a:cubicBezTo>
                    <a:cubicBezTo>
                      <a:pt x="6" y="15"/>
                      <a:pt x="6" y="15"/>
                      <a:pt x="6" y="15"/>
                    </a:cubicBezTo>
                    <a:cubicBezTo>
                      <a:pt x="6" y="14"/>
                      <a:pt x="6" y="14"/>
                      <a:pt x="6" y="14"/>
                    </a:cubicBezTo>
                    <a:cubicBezTo>
                      <a:pt x="6" y="14"/>
                      <a:pt x="6" y="14"/>
                      <a:pt x="6" y="14"/>
                    </a:cubicBezTo>
                    <a:close/>
                    <a:moveTo>
                      <a:pt x="4" y="10"/>
                    </a:moveTo>
                    <a:cubicBezTo>
                      <a:pt x="4" y="10"/>
                      <a:pt x="4" y="10"/>
                      <a:pt x="4" y="10"/>
                    </a:cubicBezTo>
                    <a:cubicBezTo>
                      <a:pt x="5" y="10"/>
                      <a:pt x="5" y="10"/>
                      <a:pt x="5" y="10"/>
                    </a:cubicBezTo>
                    <a:cubicBezTo>
                      <a:pt x="5" y="11"/>
                      <a:pt x="5" y="11"/>
                      <a:pt x="5" y="11"/>
                    </a:cubicBezTo>
                    <a:cubicBezTo>
                      <a:pt x="4" y="11"/>
                      <a:pt x="4" y="11"/>
                      <a:pt x="4" y="11"/>
                    </a:cubicBezTo>
                    <a:cubicBezTo>
                      <a:pt x="4" y="11"/>
                      <a:pt x="4" y="11"/>
                      <a:pt x="4" y="11"/>
                    </a:cubicBezTo>
                    <a:cubicBezTo>
                      <a:pt x="4" y="10"/>
                      <a:pt x="4" y="10"/>
                      <a:pt x="4" y="10"/>
                    </a:cubicBezTo>
                    <a:close/>
                    <a:moveTo>
                      <a:pt x="5" y="1"/>
                    </a:moveTo>
                    <a:cubicBezTo>
                      <a:pt x="5" y="2"/>
                      <a:pt x="5" y="2"/>
                      <a:pt x="5" y="2"/>
                    </a:cubicBezTo>
                    <a:cubicBezTo>
                      <a:pt x="5" y="3"/>
                      <a:pt x="5" y="3"/>
                      <a:pt x="5" y="3"/>
                    </a:cubicBezTo>
                    <a:cubicBezTo>
                      <a:pt x="5" y="2"/>
                      <a:pt x="5" y="2"/>
                      <a:pt x="5" y="2"/>
                    </a:cubicBezTo>
                    <a:cubicBezTo>
                      <a:pt x="5" y="1"/>
                      <a:pt x="5" y="1"/>
                      <a:pt x="5" y="1"/>
                    </a:cubicBezTo>
                    <a:close/>
                    <a:moveTo>
                      <a:pt x="3" y="3"/>
                    </a:moveTo>
                    <a:cubicBezTo>
                      <a:pt x="3" y="3"/>
                      <a:pt x="3" y="3"/>
                      <a:pt x="3" y="3"/>
                    </a:cubicBezTo>
                    <a:cubicBezTo>
                      <a:pt x="4" y="3"/>
                      <a:pt x="4" y="3"/>
                      <a:pt x="4" y="3"/>
                    </a:cubicBezTo>
                    <a:cubicBezTo>
                      <a:pt x="4" y="2"/>
                      <a:pt x="4" y="2"/>
                      <a:pt x="4" y="2"/>
                    </a:cubicBezTo>
                    <a:cubicBezTo>
                      <a:pt x="3" y="3"/>
                      <a:pt x="3" y="3"/>
                      <a:pt x="3" y="3"/>
                    </a:cubicBezTo>
                    <a:cubicBezTo>
                      <a:pt x="3" y="3"/>
                      <a:pt x="3" y="3"/>
                      <a:pt x="3" y="3"/>
                    </a:cubicBezTo>
                    <a:close/>
                    <a:moveTo>
                      <a:pt x="4" y="3"/>
                    </a:moveTo>
                    <a:cubicBezTo>
                      <a:pt x="5" y="4"/>
                      <a:pt x="5" y="4"/>
                      <a:pt x="5" y="4"/>
                    </a:cubicBezTo>
                    <a:cubicBezTo>
                      <a:pt x="5" y="4"/>
                      <a:pt x="5" y="4"/>
                      <a:pt x="5" y="4"/>
                    </a:cubicBezTo>
                    <a:cubicBezTo>
                      <a:pt x="5" y="5"/>
                      <a:pt x="5" y="5"/>
                      <a:pt x="5" y="5"/>
                    </a:cubicBezTo>
                    <a:cubicBezTo>
                      <a:pt x="5" y="5"/>
                      <a:pt x="5" y="5"/>
                      <a:pt x="5" y="5"/>
                    </a:cubicBezTo>
                    <a:cubicBezTo>
                      <a:pt x="4" y="4"/>
                      <a:pt x="4" y="4"/>
                      <a:pt x="4" y="4"/>
                    </a:cubicBezTo>
                    <a:cubicBezTo>
                      <a:pt x="4" y="4"/>
                      <a:pt x="4" y="3"/>
                      <a:pt x="4" y="3"/>
                    </a:cubicBezTo>
                    <a:close/>
                    <a:moveTo>
                      <a:pt x="4" y="8"/>
                    </a:moveTo>
                    <a:cubicBezTo>
                      <a:pt x="4" y="7"/>
                      <a:pt x="4" y="7"/>
                      <a:pt x="4" y="7"/>
                    </a:cubicBezTo>
                    <a:cubicBezTo>
                      <a:pt x="5" y="8"/>
                      <a:pt x="5" y="8"/>
                      <a:pt x="5" y="8"/>
                    </a:cubicBezTo>
                    <a:cubicBezTo>
                      <a:pt x="5" y="8"/>
                      <a:pt x="5" y="8"/>
                      <a:pt x="5" y="8"/>
                    </a:cubicBezTo>
                    <a:cubicBezTo>
                      <a:pt x="4" y="8"/>
                      <a:pt x="4" y="8"/>
                      <a:pt x="4" y="8"/>
                    </a:cubicBezTo>
                    <a:cubicBezTo>
                      <a:pt x="4" y="8"/>
                      <a:pt x="4" y="8"/>
                      <a:pt x="4" y="8"/>
                    </a:cubicBezTo>
                    <a:close/>
                    <a:moveTo>
                      <a:pt x="3" y="6"/>
                    </a:moveTo>
                    <a:cubicBezTo>
                      <a:pt x="4" y="5"/>
                      <a:pt x="4" y="5"/>
                      <a:pt x="4" y="5"/>
                    </a:cubicBezTo>
                    <a:cubicBezTo>
                      <a:pt x="4" y="6"/>
                      <a:pt x="4" y="6"/>
                      <a:pt x="4" y="6"/>
                    </a:cubicBezTo>
                    <a:cubicBezTo>
                      <a:pt x="5" y="6"/>
                      <a:pt x="5" y="6"/>
                      <a:pt x="5" y="6"/>
                    </a:cubicBezTo>
                    <a:cubicBezTo>
                      <a:pt x="5" y="6"/>
                      <a:pt x="5" y="6"/>
                      <a:pt x="5" y="6"/>
                    </a:cubicBezTo>
                    <a:cubicBezTo>
                      <a:pt x="4" y="6"/>
                      <a:pt x="4" y="6"/>
                      <a:pt x="4" y="6"/>
                    </a:cubicBezTo>
                    <a:cubicBezTo>
                      <a:pt x="4" y="7"/>
                      <a:pt x="4" y="7"/>
                      <a:pt x="4" y="7"/>
                    </a:cubicBezTo>
                    <a:cubicBezTo>
                      <a:pt x="4" y="7"/>
                      <a:pt x="4" y="7"/>
                      <a:pt x="4" y="7"/>
                    </a:cubicBezTo>
                    <a:cubicBezTo>
                      <a:pt x="3" y="6"/>
                      <a:pt x="3" y="6"/>
                      <a:pt x="3" y="6"/>
                    </a:cubicBezTo>
                    <a:cubicBezTo>
                      <a:pt x="3" y="6"/>
                      <a:pt x="3" y="6"/>
                      <a:pt x="3" y="6"/>
                    </a:cubicBezTo>
                    <a:close/>
                    <a:moveTo>
                      <a:pt x="1" y="5"/>
                    </a:moveTo>
                    <a:cubicBezTo>
                      <a:pt x="2" y="5"/>
                      <a:pt x="2" y="5"/>
                      <a:pt x="2" y="5"/>
                    </a:cubicBezTo>
                    <a:cubicBezTo>
                      <a:pt x="2" y="5"/>
                      <a:pt x="2" y="5"/>
                      <a:pt x="2" y="5"/>
                    </a:cubicBezTo>
                    <a:cubicBezTo>
                      <a:pt x="2" y="5"/>
                      <a:pt x="2" y="5"/>
                      <a:pt x="2" y="5"/>
                    </a:cubicBezTo>
                    <a:cubicBezTo>
                      <a:pt x="3" y="6"/>
                      <a:pt x="3" y="6"/>
                      <a:pt x="3" y="6"/>
                    </a:cubicBezTo>
                    <a:cubicBezTo>
                      <a:pt x="3" y="7"/>
                      <a:pt x="3" y="7"/>
                      <a:pt x="3" y="7"/>
                    </a:cubicBezTo>
                    <a:cubicBezTo>
                      <a:pt x="3" y="7"/>
                      <a:pt x="3" y="7"/>
                      <a:pt x="3" y="7"/>
                    </a:cubicBezTo>
                    <a:cubicBezTo>
                      <a:pt x="2" y="7"/>
                      <a:pt x="2" y="7"/>
                      <a:pt x="2" y="7"/>
                    </a:cubicBezTo>
                    <a:cubicBezTo>
                      <a:pt x="2" y="7"/>
                      <a:pt x="2" y="7"/>
                      <a:pt x="2" y="7"/>
                    </a:cubicBezTo>
                    <a:cubicBezTo>
                      <a:pt x="2" y="6"/>
                      <a:pt x="2" y="6"/>
                      <a:pt x="2" y="6"/>
                    </a:cubicBezTo>
                    <a:cubicBezTo>
                      <a:pt x="2" y="6"/>
                      <a:pt x="2" y="6"/>
                      <a:pt x="2" y="6"/>
                    </a:cubicBezTo>
                    <a:cubicBezTo>
                      <a:pt x="2" y="5"/>
                      <a:pt x="2" y="5"/>
                      <a:pt x="2" y="5"/>
                    </a:cubicBezTo>
                    <a:cubicBezTo>
                      <a:pt x="1" y="5"/>
                      <a:pt x="1" y="5"/>
                      <a:pt x="1" y="5"/>
                    </a:cubicBezTo>
                    <a:cubicBezTo>
                      <a:pt x="1" y="5"/>
                      <a:pt x="1" y="5"/>
                      <a:pt x="1" y="5"/>
                    </a:cubicBezTo>
                    <a:cubicBezTo>
                      <a:pt x="1" y="5"/>
                      <a:pt x="1" y="5"/>
                      <a:pt x="1" y="5"/>
                    </a:cubicBezTo>
                    <a:close/>
                    <a:moveTo>
                      <a:pt x="0" y="0"/>
                    </a:moveTo>
                    <a:cubicBezTo>
                      <a:pt x="0" y="1"/>
                      <a:pt x="0" y="1"/>
                      <a:pt x="0" y="1"/>
                    </a:cubicBezTo>
                    <a:cubicBezTo>
                      <a:pt x="0" y="2"/>
                      <a:pt x="0" y="2"/>
                      <a:pt x="0" y="2"/>
                    </a:cubicBezTo>
                    <a:cubicBezTo>
                      <a:pt x="0" y="3"/>
                      <a:pt x="0" y="3"/>
                      <a:pt x="0" y="3"/>
                    </a:cubicBezTo>
                    <a:cubicBezTo>
                      <a:pt x="0" y="4"/>
                      <a:pt x="0" y="4"/>
                      <a:pt x="0" y="4"/>
                    </a:cubicBezTo>
                    <a:cubicBezTo>
                      <a:pt x="1" y="4"/>
                      <a:pt x="1" y="4"/>
                      <a:pt x="1" y="4"/>
                    </a:cubicBezTo>
                    <a:cubicBezTo>
                      <a:pt x="1" y="3"/>
                      <a:pt x="1" y="3"/>
                      <a:pt x="1" y="3"/>
                    </a:cubicBezTo>
                    <a:cubicBezTo>
                      <a:pt x="1" y="3"/>
                      <a:pt x="1" y="3"/>
                      <a:pt x="1" y="3"/>
                    </a:cubicBezTo>
                    <a:cubicBezTo>
                      <a:pt x="2" y="3"/>
                      <a:pt x="2" y="3"/>
                      <a:pt x="2" y="3"/>
                    </a:cubicBezTo>
                    <a:cubicBezTo>
                      <a:pt x="2" y="2"/>
                      <a:pt x="2" y="2"/>
                      <a:pt x="2" y="2"/>
                    </a:cubicBezTo>
                    <a:cubicBezTo>
                      <a:pt x="1" y="2"/>
                      <a:pt x="1" y="2"/>
                      <a:pt x="1" y="2"/>
                    </a:cubicBezTo>
                    <a:cubicBezTo>
                      <a:pt x="2" y="2"/>
                      <a:pt x="2" y="2"/>
                      <a:pt x="2" y="2"/>
                    </a:cubicBezTo>
                    <a:cubicBezTo>
                      <a:pt x="1" y="1"/>
                      <a:pt x="1" y="1"/>
                      <a:pt x="1" y="1"/>
                    </a:cubicBezTo>
                    <a:cubicBezTo>
                      <a:pt x="1" y="1"/>
                      <a:pt x="1" y="1"/>
                      <a:pt x="1" y="1"/>
                    </a:cubicBezTo>
                    <a:cubicBezTo>
                      <a:pt x="1" y="2"/>
                      <a:pt x="1" y="2"/>
                      <a:pt x="1" y="2"/>
                    </a:cubicBezTo>
                    <a:cubicBezTo>
                      <a:pt x="1" y="2"/>
                      <a:pt x="1" y="2"/>
                      <a:pt x="1" y="2"/>
                    </a:cubicBezTo>
                    <a:cubicBezTo>
                      <a:pt x="0" y="2"/>
                      <a:pt x="0" y="2"/>
                      <a:pt x="0" y="2"/>
                    </a:cubicBezTo>
                    <a:cubicBezTo>
                      <a:pt x="0" y="1"/>
                      <a:pt x="0" y="1"/>
                      <a:pt x="0" y="1"/>
                    </a:cubicBezTo>
                    <a:cubicBezTo>
                      <a:pt x="0" y="1"/>
                      <a:pt x="0" y="0"/>
                      <a:pt x="0" y="0"/>
                    </a:cubicBez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 name="Google Shape;5723;p168">
                <a:extLst>
                  <a:ext uri="{FF2B5EF4-FFF2-40B4-BE49-F238E27FC236}">
                    <a16:creationId xmlns:a16="http://schemas.microsoft.com/office/drawing/2014/main" id="{919BFF9E-3960-0941-9023-8AD76FD9A7F9}"/>
                  </a:ext>
                </a:extLst>
              </p:cNvPr>
              <p:cNvSpPr/>
              <p:nvPr/>
            </p:nvSpPr>
            <p:spPr>
              <a:xfrm>
                <a:off x="6248400" y="3433763"/>
                <a:ext cx="184150" cy="109538"/>
              </a:xfrm>
              <a:custGeom>
                <a:avLst/>
                <a:gdLst/>
                <a:ahLst/>
                <a:cxnLst/>
                <a:rect l="l" t="t" r="r" b="b"/>
                <a:pathLst>
                  <a:path w="29" h="17" extrusionOk="0">
                    <a:moveTo>
                      <a:pt x="27" y="14"/>
                    </a:moveTo>
                    <a:cubicBezTo>
                      <a:pt x="28" y="14"/>
                      <a:pt x="28" y="14"/>
                      <a:pt x="28" y="14"/>
                    </a:cubicBezTo>
                    <a:cubicBezTo>
                      <a:pt x="28" y="14"/>
                      <a:pt x="28" y="14"/>
                      <a:pt x="28" y="14"/>
                    </a:cubicBezTo>
                    <a:cubicBezTo>
                      <a:pt x="29" y="14"/>
                      <a:pt x="29" y="14"/>
                      <a:pt x="29" y="14"/>
                    </a:cubicBezTo>
                    <a:cubicBezTo>
                      <a:pt x="28" y="15"/>
                      <a:pt x="28" y="15"/>
                      <a:pt x="28" y="15"/>
                    </a:cubicBezTo>
                    <a:cubicBezTo>
                      <a:pt x="28" y="15"/>
                      <a:pt x="28" y="15"/>
                      <a:pt x="28" y="15"/>
                    </a:cubicBezTo>
                    <a:cubicBezTo>
                      <a:pt x="27" y="14"/>
                      <a:pt x="27" y="14"/>
                      <a:pt x="27" y="14"/>
                    </a:cubicBezTo>
                    <a:close/>
                    <a:moveTo>
                      <a:pt x="11" y="17"/>
                    </a:moveTo>
                    <a:cubicBezTo>
                      <a:pt x="11" y="17"/>
                      <a:pt x="11" y="17"/>
                      <a:pt x="11" y="17"/>
                    </a:cubicBezTo>
                    <a:cubicBezTo>
                      <a:pt x="12" y="17"/>
                      <a:pt x="12" y="17"/>
                      <a:pt x="12" y="17"/>
                    </a:cubicBezTo>
                    <a:cubicBezTo>
                      <a:pt x="13" y="17"/>
                      <a:pt x="13" y="17"/>
                      <a:pt x="13" y="17"/>
                    </a:cubicBezTo>
                    <a:cubicBezTo>
                      <a:pt x="12" y="17"/>
                      <a:pt x="12" y="17"/>
                      <a:pt x="12" y="17"/>
                    </a:cubicBezTo>
                    <a:cubicBezTo>
                      <a:pt x="12" y="17"/>
                      <a:pt x="12" y="17"/>
                      <a:pt x="12" y="17"/>
                    </a:cubicBezTo>
                    <a:cubicBezTo>
                      <a:pt x="11" y="17"/>
                      <a:pt x="11" y="17"/>
                      <a:pt x="11" y="17"/>
                    </a:cubicBezTo>
                    <a:cubicBezTo>
                      <a:pt x="11" y="17"/>
                      <a:pt x="11" y="17"/>
                      <a:pt x="11" y="17"/>
                    </a:cubicBezTo>
                    <a:cubicBezTo>
                      <a:pt x="11" y="17"/>
                      <a:pt x="11" y="17"/>
                      <a:pt x="11" y="17"/>
                    </a:cubicBezTo>
                    <a:close/>
                    <a:moveTo>
                      <a:pt x="15" y="13"/>
                    </a:moveTo>
                    <a:cubicBezTo>
                      <a:pt x="15" y="13"/>
                      <a:pt x="15" y="13"/>
                      <a:pt x="15" y="13"/>
                    </a:cubicBezTo>
                    <a:cubicBezTo>
                      <a:pt x="16" y="13"/>
                      <a:pt x="16" y="13"/>
                      <a:pt x="16" y="13"/>
                    </a:cubicBezTo>
                    <a:cubicBezTo>
                      <a:pt x="17" y="14"/>
                      <a:pt x="17" y="14"/>
                      <a:pt x="17" y="14"/>
                    </a:cubicBezTo>
                    <a:cubicBezTo>
                      <a:pt x="18" y="14"/>
                      <a:pt x="18" y="14"/>
                      <a:pt x="18" y="14"/>
                    </a:cubicBezTo>
                    <a:cubicBezTo>
                      <a:pt x="17" y="14"/>
                      <a:pt x="17" y="14"/>
                      <a:pt x="17" y="14"/>
                    </a:cubicBezTo>
                    <a:cubicBezTo>
                      <a:pt x="18" y="15"/>
                      <a:pt x="18" y="15"/>
                      <a:pt x="18" y="15"/>
                    </a:cubicBezTo>
                    <a:cubicBezTo>
                      <a:pt x="17" y="15"/>
                      <a:pt x="17" y="15"/>
                      <a:pt x="17" y="15"/>
                    </a:cubicBezTo>
                    <a:cubicBezTo>
                      <a:pt x="16" y="14"/>
                      <a:pt x="16" y="14"/>
                      <a:pt x="16" y="14"/>
                    </a:cubicBezTo>
                    <a:cubicBezTo>
                      <a:pt x="15" y="14"/>
                      <a:pt x="15" y="14"/>
                      <a:pt x="15" y="14"/>
                    </a:cubicBezTo>
                    <a:cubicBezTo>
                      <a:pt x="15" y="13"/>
                      <a:pt x="15" y="13"/>
                      <a:pt x="15" y="13"/>
                    </a:cubicBezTo>
                    <a:cubicBezTo>
                      <a:pt x="15" y="13"/>
                      <a:pt x="15" y="13"/>
                      <a:pt x="15" y="13"/>
                    </a:cubicBezTo>
                    <a:close/>
                    <a:moveTo>
                      <a:pt x="11" y="9"/>
                    </a:moveTo>
                    <a:cubicBezTo>
                      <a:pt x="11" y="10"/>
                      <a:pt x="11" y="10"/>
                      <a:pt x="11" y="10"/>
                    </a:cubicBezTo>
                    <a:cubicBezTo>
                      <a:pt x="12" y="10"/>
                      <a:pt x="12" y="10"/>
                      <a:pt x="12" y="10"/>
                    </a:cubicBezTo>
                    <a:cubicBezTo>
                      <a:pt x="13" y="10"/>
                      <a:pt x="13" y="10"/>
                      <a:pt x="13" y="10"/>
                    </a:cubicBezTo>
                    <a:cubicBezTo>
                      <a:pt x="13" y="11"/>
                      <a:pt x="13" y="11"/>
                      <a:pt x="13" y="11"/>
                    </a:cubicBezTo>
                    <a:cubicBezTo>
                      <a:pt x="13" y="11"/>
                      <a:pt x="13" y="11"/>
                      <a:pt x="13" y="11"/>
                    </a:cubicBezTo>
                    <a:cubicBezTo>
                      <a:pt x="14" y="11"/>
                      <a:pt x="14" y="11"/>
                      <a:pt x="14" y="11"/>
                    </a:cubicBezTo>
                    <a:cubicBezTo>
                      <a:pt x="13" y="12"/>
                      <a:pt x="13" y="12"/>
                      <a:pt x="13" y="12"/>
                    </a:cubicBezTo>
                    <a:cubicBezTo>
                      <a:pt x="13" y="12"/>
                      <a:pt x="13" y="12"/>
                      <a:pt x="13" y="12"/>
                    </a:cubicBezTo>
                    <a:cubicBezTo>
                      <a:pt x="12" y="11"/>
                      <a:pt x="12" y="11"/>
                      <a:pt x="12" y="11"/>
                    </a:cubicBezTo>
                    <a:cubicBezTo>
                      <a:pt x="12" y="11"/>
                      <a:pt x="12" y="11"/>
                      <a:pt x="12" y="11"/>
                    </a:cubicBezTo>
                    <a:cubicBezTo>
                      <a:pt x="11" y="11"/>
                      <a:pt x="11" y="11"/>
                      <a:pt x="11" y="11"/>
                    </a:cubicBezTo>
                    <a:cubicBezTo>
                      <a:pt x="10" y="10"/>
                      <a:pt x="10" y="10"/>
                      <a:pt x="10" y="10"/>
                    </a:cubicBezTo>
                    <a:cubicBezTo>
                      <a:pt x="10" y="9"/>
                      <a:pt x="10" y="9"/>
                      <a:pt x="10" y="9"/>
                    </a:cubicBezTo>
                    <a:cubicBezTo>
                      <a:pt x="11" y="9"/>
                      <a:pt x="11" y="9"/>
                      <a:pt x="11" y="9"/>
                    </a:cubicBezTo>
                    <a:close/>
                    <a:moveTo>
                      <a:pt x="13" y="9"/>
                    </a:moveTo>
                    <a:cubicBezTo>
                      <a:pt x="12" y="9"/>
                      <a:pt x="12" y="9"/>
                      <a:pt x="12" y="9"/>
                    </a:cubicBezTo>
                    <a:cubicBezTo>
                      <a:pt x="12" y="9"/>
                      <a:pt x="12" y="9"/>
                      <a:pt x="12" y="9"/>
                    </a:cubicBezTo>
                    <a:cubicBezTo>
                      <a:pt x="13" y="9"/>
                      <a:pt x="13" y="9"/>
                      <a:pt x="13" y="9"/>
                    </a:cubicBezTo>
                    <a:cubicBezTo>
                      <a:pt x="13" y="9"/>
                      <a:pt x="13" y="9"/>
                      <a:pt x="13" y="9"/>
                    </a:cubicBezTo>
                    <a:close/>
                    <a:moveTo>
                      <a:pt x="13" y="7"/>
                    </a:moveTo>
                    <a:cubicBezTo>
                      <a:pt x="13" y="7"/>
                      <a:pt x="13" y="7"/>
                      <a:pt x="13" y="7"/>
                    </a:cubicBezTo>
                    <a:cubicBezTo>
                      <a:pt x="13" y="7"/>
                      <a:pt x="13" y="7"/>
                      <a:pt x="13" y="7"/>
                    </a:cubicBezTo>
                    <a:cubicBezTo>
                      <a:pt x="13" y="7"/>
                      <a:pt x="13" y="7"/>
                      <a:pt x="13" y="7"/>
                    </a:cubicBezTo>
                    <a:cubicBezTo>
                      <a:pt x="14" y="8"/>
                      <a:pt x="14" y="8"/>
                      <a:pt x="14" y="8"/>
                    </a:cubicBezTo>
                    <a:cubicBezTo>
                      <a:pt x="14" y="9"/>
                      <a:pt x="14" y="9"/>
                      <a:pt x="14" y="9"/>
                    </a:cubicBezTo>
                    <a:cubicBezTo>
                      <a:pt x="15" y="10"/>
                      <a:pt x="15" y="10"/>
                      <a:pt x="15" y="10"/>
                    </a:cubicBezTo>
                    <a:cubicBezTo>
                      <a:pt x="15" y="10"/>
                      <a:pt x="15" y="10"/>
                      <a:pt x="15" y="10"/>
                    </a:cubicBezTo>
                    <a:cubicBezTo>
                      <a:pt x="16" y="11"/>
                      <a:pt x="16" y="11"/>
                      <a:pt x="16" y="11"/>
                    </a:cubicBezTo>
                    <a:cubicBezTo>
                      <a:pt x="16" y="11"/>
                      <a:pt x="16" y="11"/>
                      <a:pt x="16" y="11"/>
                    </a:cubicBezTo>
                    <a:cubicBezTo>
                      <a:pt x="16" y="10"/>
                      <a:pt x="16" y="10"/>
                      <a:pt x="16" y="10"/>
                    </a:cubicBezTo>
                    <a:cubicBezTo>
                      <a:pt x="16" y="10"/>
                      <a:pt x="16" y="10"/>
                      <a:pt x="16" y="10"/>
                    </a:cubicBezTo>
                    <a:cubicBezTo>
                      <a:pt x="15" y="9"/>
                      <a:pt x="15" y="9"/>
                      <a:pt x="15" y="9"/>
                    </a:cubicBezTo>
                    <a:cubicBezTo>
                      <a:pt x="15" y="9"/>
                      <a:pt x="15" y="9"/>
                      <a:pt x="15" y="9"/>
                    </a:cubicBezTo>
                    <a:cubicBezTo>
                      <a:pt x="14" y="8"/>
                      <a:pt x="14" y="8"/>
                      <a:pt x="14" y="8"/>
                    </a:cubicBezTo>
                    <a:cubicBezTo>
                      <a:pt x="14" y="7"/>
                      <a:pt x="14" y="7"/>
                      <a:pt x="14" y="7"/>
                    </a:cubicBezTo>
                    <a:cubicBezTo>
                      <a:pt x="14" y="7"/>
                      <a:pt x="14" y="7"/>
                      <a:pt x="14" y="7"/>
                    </a:cubicBezTo>
                    <a:cubicBezTo>
                      <a:pt x="13" y="7"/>
                      <a:pt x="13" y="7"/>
                      <a:pt x="13" y="7"/>
                    </a:cubicBezTo>
                    <a:close/>
                    <a:moveTo>
                      <a:pt x="7" y="4"/>
                    </a:moveTo>
                    <a:cubicBezTo>
                      <a:pt x="8" y="4"/>
                      <a:pt x="8" y="4"/>
                      <a:pt x="8" y="4"/>
                    </a:cubicBezTo>
                    <a:cubicBezTo>
                      <a:pt x="9" y="5"/>
                      <a:pt x="9" y="5"/>
                      <a:pt x="9" y="5"/>
                    </a:cubicBezTo>
                    <a:cubicBezTo>
                      <a:pt x="10" y="5"/>
                      <a:pt x="10" y="5"/>
                      <a:pt x="10" y="5"/>
                    </a:cubicBezTo>
                    <a:cubicBezTo>
                      <a:pt x="11" y="6"/>
                      <a:pt x="11" y="6"/>
                      <a:pt x="11" y="6"/>
                    </a:cubicBezTo>
                    <a:cubicBezTo>
                      <a:pt x="11" y="7"/>
                      <a:pt x="11" y="7"/>
                      <a:pt x="11" y="7"/>
                    </a:cubicBezTo>
                    <a:cubicBezTo>
                      <a:pt x="11" y="7"/>
                      <a:pt x="11" y="7"/>
                      <a:pt x="11" y="7"/>
                    </a:cubicBezTo>
                    <a:cubicBezTo>
                      <a:pt x="10" y="7"/>
                      <a:pt x="10" y="7"/>
                      <a:pt x="10" y="7"/>
                    </a:cubicBezTo>
                    <a:cubicBezTo>
                      <a:pt x="10" y="7"/>
                      <a:pt x="10" y="7"/>
                      <a:pt x="10" y="7"/>
                    </a:cubicBezTo>
                    <a:cubicBezTo>
                      <a:pt x="10" y="7"/>
                      <a:pt x="10" y="7"/>
                      <a:pt x="10" y="7"/>
                    </a:cubicBezTo>
                    <a:cubicBezTo>
                      <a:pt x="10" y="6"/>
                      <a:pt x="10" y="6"/>
                      <a:pt x="10" y="6"/>
                    </a:cubicBezTo>
                    <a:cubicBezTo>
                      <a:pt x="9" y="6"/>
                      <a:pt x="9" y="6"/>
                      <a:pt x="9" y="6"/>
                    </a:cubicBezTo>
                    <a:cubicBezTo>
                      <a:pt x="8" y="5"/>
                      <a:pt x="8" y="5"/>
                      <a:pt x="8" y="5"/>
                    </a:cubicBezTo>
                    <a:cubicBezTo>
                      <a:pt x="8" y="5"/>
                      <a:pt x="7" y="4"/>
                      <a:pt x="7" y="4"/>
                    </a:cubicBezTo>
                    <a:close/>
                    <a:moveTo>
                      <a:pt x="5" y="7"/>
                    </a:moveTo>
                    <a:cubicBezTo>
                      <a:pt x="6" y="7"/>
                      <a:pt x="6" y="7"/>
                      <a:pt x="6" y="7"/>
                    </a:cubicBezTo>
                    <a:cubicBezTo>
                      <a:pt x="6" y="8"/>
                      <a:pt x="6" y="8"/>
                      <a:pt x="6" y="8"/>
                    </a:cubicBezTo>
                    <a:cubicBezTo>
                      <a:pt x="5" y="8"/>
                      <a:pt x="5" y="8"/>
                      <a:pt x="5" y="8"/>
                    </a:cubicBezTo>
                    <a:cubicBezTo>
                      <a:pt x="5" y="8"/>
                      <a:pt x="5" y="8"/>
                      <a:pt x="5" y="8"/>
                    </a:cubicBezTo>
                    <a:cubicBezTo>
                      <a:pt x="5" y="7"/>
                      <a:pt x="5" y="7"/>
                      <a:pt x="5" y="7"/>
                    </a:cubicBezTo>
                    <a:close/>
                    <a:moveTo>
                      <a:pt x="3" y="7"/>
                    </a:moveTo>
                    <a:cubicBezTo>
                      <a:pt x="4" y="7"/>
                      <a:pt x="4" y="7"/>
                      <a:pt x="4" y="7"/>
                    </a:cubicBezTo>
                    <a:cubicBezTo>
                      <a:pt x="4" y="7"/>
                      <a:pt x="4" y="7"/>
                      <a:pt x="4" y="7"/>
                    </a:cubicBezTo>
                    <a:cubicBezTo>
                      <a:pt x="4" y="7"/>
                      <a:pt x="4" y="7"/>
                      <a:pt x="4" y="7"/>
                    </a:cubicBezTo>
                    <a:cubicBezTo>
                      <a:pt x="3" y="7"/>
                      <a:pt x="3" y="7"/>
                      <a:pt x="3" y="7"/>
                    </a:cubicBezTo>
                    <a:close/>
                    <a:moveTo>
                      <a:pt x="3" y="6"/>
                    </a:moveTo>
                    <a:cubicBezTo>
                      <a:pt x="4" y="6"/>
                      <a:pt x="4" y="6"/>
                      <a:pt x="4" y="6"/>
                    </a:cubicBezTo>
                    <a:cubicBezTo>
                      <a:pt x="4" y="6"/>
                      <a:pt x="4" y="6"/>
                      <a:pt x="4" y="6"/>
                    </a:cubicBezTo>
                    <a:cubicBezTo>
                      <a:pt x="4" y="7"/>
                      <a:pt x="4" y="7"/>
                      <a:pt x="4" y="7"/>
                    </a:cubicBezTo>
                    <a:cubicBezTo>
                      <a:pt x="5" y="7"/>
                      <a:pt x="5" y="7"/>
                      <a:pt x="5" y="7"/>
                    </a:cubicBezTo>
                    <a:cubicBezTo>
                      <a:pt x="5" y="7"/>
                      <a:pt x="5" y="7"/>
                      <a:pt x="5" y="7"/>
                    </a:cubicBezTo>
                    <a:cubicBezTo>
                      <a:pt x="5" y="6"/>
                      <a:pt x="5" y="6"/>
                      <a:pt x="5" y="6"/>
                    </a:cubicBezTo>
                    <a:cubicBezTo>
                      <a:pt x="5" y="6"/>
                      <a:pt x="5" y="6"/>
                      <a:pt x="5" y="6"/>
                    </a:cubicBezTo>
                    <a:cubicBezTo>
                      <a:pt x="4" y="6"/>
                      <a:pt x="4" y="6"/>
                      <a:pt x="4" y="6"/>
                    </a:cubicBezTo>
                    <a:cubicBezTo>
                      <a:pt x="4" y="5"/>
                      <a:pt x="4" y="5"/>
                      <a:pt x="4" y="5"/>
                    </a:cubicBezTo>
                    <a:cubicBezTo>
                      <a:pt x="4" y="5"/>
                      <a:pt x="4" y="5"/>
                      <a:pt x="4" y="5"/>
                    </a:cubicBezTo>
                    <a:cubicBezTo>
                      <a:pt x="4" y="6"/>
                      <a:pt x="4" y="6"/>
                      <a:pt x="4" y="6"/>
                    </a:cubicBezTo>
                    <a:cubicBezTo>
                      <a:pt x="3" y="6"/>
                      <a:pt x="3" y="6"/>
                      <a:pt x="3" y="6"/>
                    </a:cubicBezTo>
                    <a:close/>
                    <a:moveTo>
                      <a:pt x="3" y="5"/>
                    </a:moveTo>
                    <a:cubicBezTo>
                      <a:pt x="3" y="5"/>
                      <a:pt x="3" y="5"/>
                      <a:pt x="3" y="5"/>
                    </a:cubicBezTo>
                    <a:cubicBezTo>
                      <a:pt x="4" y="5"/>
                      <a:pt x="4" y="5"/>
                      <a:pt x="4" y="5"/>
                    </a:cubicBezTo>
                    <a:cubicBezTo>
                      <a:pt x="3" y="6"/>
                      <a:pt x="3" y="6"/>
                      <a:pt x="3" y="6"/>
                    </a:cubicBezTo>
                    <a:cubicBezTo>
                      <a:pt x="3" y="6"/>
                      <a:pt x="3" y="6"/>
                      <a:pt x="3" y="6"/>
                    </a:cubicBezTo>
                    <a:cubicBezTo>
                      <a:pt x="3" y="5"/>
                      <a:pt x="3" y="5"/>
                      <a:pt x="3" y="5"/>
                    </a:cubicBezTo>
                    <a:cubicBezTo>
                      <a:pt x="3" y="5"/>
                      <a:pt x="3" y="5"/>
                      <a:pt x="3" y="5"/>
                    </a:cubicBezTo>
                    <a:close/>
                    <a:moveTo>
                      <a:pt x="2" y="4"/>
                    </a:moveTo>
                    <a:cubicBezTo>
                      <a:pt x="2" y="5"/>
                      <a:pt x="2" y="5"/>
                      <a:pt x="2" y="5"/>
                    </a:cubicBezTo>
                    <a:cubicBezTo>
                      <a:pt x="2" y="5"/>
                      <a:pt x="2" y="5"/>
                      <a:pt x="2" y="5"/>
                    </a:cubicBezTo>
                    <a:cubicBezTo>
                      <a:pt x="2" y="5"/>
                      <a:pt x="2" y="5"/>
                      <a:pt x="2" y="5"/>
                    </a:cubicBezTo>
                    <a:cubicBezTo>
                      <a:pt x="2" y="5"/>
                      <a:pt x="2" y="5"/>
                      <a:pt x="2" y="5"/>
                    </a:cubicBezTo>
                    <a:cubicBezTo>
                      <a:pt x="2" y="5"/>
                      <a:pt x="2" y="5"/>
                      <a:pt x="2" y="5"/>
                    </a:cubicBezTo>
                    <a:cubicBezTo>
                      <a:pt x="2" y="4"/>
                      <a:pt x="2" y="4"/>
                      <a:pt x="2" y="4"/>
                    </a:cubicBezTo>
                    <a:close/>
                    <a:moveTo>
                      <a:pt x="2" y="0"/>
                    </a:moveTo>
                    <a:cubicBezTo>
                      <a:pt x="1" y="1"/>
                      <a:pt x="1" y="1"/>
                      <a:pt x="1" y="1"/>
                    </a:cubicBezTo>
                    <a:cubicBezTo>
                      <a:pt x="2" y="1"/>
                      <a:pt x="2" y="1"/>
                      <a:pt x="2" y="1"/>
                    </a:cubicBezTo>
                    <a:cubicBezTo>
                      <a:pt x="2" y="0"/>
                      <a:pt x="2" y="0"/>
                      <a:pt x="2" y="0"/>
                    </a:cubicBezTo>
                    <a:close/>
                    <a:moveTo>
                      <a:pt x="2" y="1"/>
                    </a:moveTo>
                    <a:cubicBezTo>
                      <a:pt x="1" y="1"/>
                      <a:pt x="1" y="1"/>
                      <a:pt x="1" y="1"/>
                    </a:cubicBezTo>
                    <a:cubicBezTo>
                      <a:pt x="2" y="2"/>
                      <a:pt x="2" y="2"/>
                      <a:pt x="2" y="2"/>
                    </a:cubicBezTo>
                    <a:cubicBezTo>
                      <a:pt x="3" y="3"/>
                      <a:pt x="3" y="3"/>
                      <a:pt x="3" y="3"/>
                    </a:cubicBezTo>
                    <a:cubicBezTo>
                      <a:pt x="3" y="3"/>
                      <a:pt x="3" y="3"/>
                      <a:pt x="3" y="3"/>
                    </a:cubicBezTo>
                    <a:cubicBezTo>
                      <a:pt x="4" y="4"/>
                      <a:pt x="4" y="4"/>
                      <a:pt x="4" y="4"/>
                    </a:cubicBezTo>
                    <a:cubicBezTo>
                      <a:pt x="5" y="4"/>
                      <a:pt x="5" y="4"/>
                      <a:pt x="5" y="4"/>
                    </a:cubicBezTo>
                    <a:cubicBezTo>
                      <a:pt x="4" y="3"/>
                      <a:pt x="4" y="3"/>
                      <a:pt x="4" y="3"/>
                    </a:cubicBezTo>
                    <a:cubicBezTo>
                      <a:pt x="4" y="3"/>
                      <a:pt x="4" y="3"/>
                      <a:pt x="4" y="3"/>
                    </a:cubicBezTo>
                    <a:cubicBezTo>
                      <a:pt x="3" y="2"/>
                      <a:pt x="3" y="2"/>
                      <a:pt x="3" y="2"/>
                    </a:cubicBezTo>
                    <a:cubicBezTo>
                      <a:pt x="3" y="2"/>
                      <a:pt x="3" y="2"/>
                      <a:pt x="3" y="2"/>
                    </a:cubicBezTo>
                    <a:cubicBezTo>
                      <a:pt x="3" y="2"/>
                      <a:pt x="3" y="2"/>
                      <a:pt x="3" y="2"/>
                    </a:cubicBezTo>
                    <a:cubicBezTo>
                      <a:pt x="2" y="2"/>
                      <a:pt x="2" y="2"/>
                      <a:pt x="2" y="2"/>
                    </a:cubicBezTo>
                    <a:cubicBezTo>
                      <a:pt x="2" y="1"/>
                      <a:pt x="2" y="1"/>
                      <a:pt x="2" y="1"/>
                    </a:cubicBezTo>
                    <a:cubicBezTo>
                      <a:pt x="2" y="1"/>
                      <a:pt x="2" y="1"/>
                      <a:pt x="2" y="1"/>
                    </a:cubicBezTo>
                    <a:close/>
                    <a:moveTo>
                      <a:pt x="0" y="2"/>
                    </a:moveTo>
                    <a:cubicBezTo>
                      <a:pt x="0" y="2"/>
                      <a:pt x="0" y="2"/>
                      <a:pt x="0" y="2"/>
                    </a:cubicBezTo>
                    <a:cubicBezTo>
                      <a:pt x="0" y="2"/>
                      <a:pt x="0" y="2"/>
                      <a:pt x="0" y="2"/>
                    </a:cubicBez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 name="Google Shape;5724;p168">
                <a:extLst>
                  <a:ext uri="{FF2B5EF4-FFF2-40B4-BE49-F238E27FC236}">
                    <a16:creationId xmlns:a16="http://schemas.microsoft.com/office/drawing/2014/main" id="{B49679A1-312A-EC4C-8912-341BEE5EE282}"/>
                  </a:ext>
                </a:extLst>
              </p:cNvPr>
              <p:cNvSpPr/>
              <p:nvPr/>
            </p:nvSpPr>
            <p:spPr>
              <a:xfrm>
                <a:off x="5961063" y="3338513"/>
                <a:ext cx="287338" cy="204788"/>
              </a:xfrm>
              <a:custGeom>
                <a:avLst/>
                <a:gdLst/>
                <a:ahLst/>
                <a:cxnLst/>
                <a:rect l="l" t="t" r="r" b="b"/>
                <a:pathLst>
                  <a:path w="45" h="32" extrusionOk="0">
                    <a:moveTo>
                      <a:pt x="38" y="31"/>
                    </a:moveTo>
                    <a:cubicBezTo>
                      <a:pt x="39" y="31"/>
                      <a:pt x="39" y="31"/>
                      <a:pt x="39" y="31"/>
                    </a:cubicBezTo>
                    <a:cubicBezTo>
                      <a:pt x="39" y="31"/>
                      <a:pt x="39" y="31"/>
                      <a:pt x="39" y="31"/>
                    </a:cubicBezTo>
                    <a:cubicBezTo>
                      <a:pt x="39" y="31"/>
                      <a:pt x="39" y="31"/>
                      <a:pt x="39" y="31"/>
                    </a:cubicBezTo>
                    <a:cubicBezTo>
                      <a:pt x="39" y="31"/>
                      <a:pt x="39" y="31"/>
                      <a:pt x="39" y="31"/>
                    </a:cubicBezTo>
                    <a:cubicBezTo>
                      <a:pt x="38" y="31"/>
                      <a:pt x="38" y="31"/>
                      <a:pt x="38" y="31"/>
                    </a:cubicBezTo>
                    <a:cubicBezTo>
                      <a:pt x="38" y="31"/>
                      <a:pt x="38" y="31"/>
                      <a:pt x="38" y="31"/>
                    </a:cubicBezTo>
                    <a:close/>
                    <a:moveTo>
                      <a:pt x="36" y="31"/>
                    </a:moveTo>
                    <a:cubicBezTo>
                      <a:pt x="37" y="32"/>
                      <a:pt x="37" y="32"/>
                      <a:pt x="37" y="32"/>
                    </a:cubicBezTo>
                    <a:cubicBezTo>
                      <a:pt x="37" y="32"/>
                      <a:pt x="37" y="32"/>
                      <a:pt x="37" y="32"/>
                    </a:cubicBezTo>
                    <a:cubicBezTo>
                      <a:pt x="37" y="32"/>
                      <a:pt x="37" y="32"/>
                      <a:pt x="37" y="32"/>
                    </a:cubicBezTo>
                    <a:cubicBezTo>
                      <a:pt x="38" y="32"/>
                      <a:pt x="38" y="32"/>
                      <a:pt x="38" y="32"/>
                    </a:cubicBezTo>
                    <a:cubicBezTo>
                      <a:pt x="37" y="32"/>
                      <a:pt x="37" y="32"/>
                      <a:pt x="37" y="32"/>
                    </a:cubicBezTo>
                    <a:cubicBezTo>
                      <a:pt x="37" y="32"/>
                      <a:pt x="37" y="32"/>
                      <a:pt x="37" y="32"/>
                    </a:cubicBezTo>
                    <a:cubicBezTo>
                      <a:pt x="36" y="31"/>
                      <a:pt x="36" y="31"/>
                      <a:pt x="36" y="31"/>
                    </a:cubicBezTo>
                    <a:cubicBezTo>
                      <a:pt x="36" y="31"/>
                      <a:pt x="36" y="31"/>
                      <a:pt x="36" y="31"/>
                    </a:cubicBezTo>
                    <a:close/>
                    <a:moveTo>
                      <a:pt x="18" y="2"/>
                    </a:moveTo>
                    <a:cubicBezTo>
                      <a:pt x="18" y="2"/>
                      <a:pt x="18" y="2"/>
                      <a:pt x="18" y="2"/>
                    </a:cubicBezTo>
                    <a:cubicBezTo>
                      <a:pt x="18" y="2"/>
                      <a:pt x="18" y="2"/>
                      <a:pt x="18" y="2"/>
                    </a:cubicBezTo>
                    <a:cubicBezTo>
                      <a:pt x="19" y="2"/>
                      <a:pt x="19" y="2"/>
                      <a:pt x="19" y="2"/>
                    </a:cubicBezTo>
                    <a:cubicBezTo>
                      <a:pt x="19" y="2"/>
                      <a:pt x="19" y="2"/>
                      <a:pt x="19" y="2"/>
                    </a:cubicBezTo>
                    <a:cubicBezTo>
                      <a:pt x="19" y="2"/>
                      <a:pt x="19" y="2"/>
                      <a:pt x="19" y="2"/>
                    </a:cubicBezTo>
                    <a:cubicBezTo>
                      <a:pt x="20" y="2"/>
                      <a:pt x="20" y="2"/>
                      <a:pt x="20" y="2"/>
                    </a:cubicBezTo>
                    <a:cubicBezTo>
                      <a:pt x="19" y="3"/>
                      <a:pt x="19" y="3"/>
                      <a:pt x="19" y="3"/>
                    </a:cubicBezTo>
                    <a:cubicBezTo>
                      <a:pt x="18" y="3"/>
                      <a:pt x="18" y="3"/>
                      <a:pt x="18" y="3"/>
                    </a:cubicBezTo>
                    <a:cubicBezTo>
                      <a:pt x="18" y="3"/>
                      <a:pt x="18" y="3"/>
                      <a:pt x="18" y="3"/>
                    </a:cubicBezTo>
                    <a:cubicBezTo>
                      <a:pt x="18" y="3"/>
                      <a:pt x="18" y="3"/>
                      <a:pt x="18" y="3"/>
                    </a:cubicBezTo>
                    <a:cubicBezTo>
                      <a:pt x="18" y="3"/>
                      <a:pt x="18" y="2"/>
                      <a:pt x="18" y="2"/>
                    </a:cubicBezTo>
                    <a:close/>
                    <a:moveTo>
                      <a:pt x="41" y="13"/>
                    </a:moveTo>
                    <a:cubicBezTo>
                      <a:pt x="42" y="13"/>
                      <a:pt x="42" y="13"/>
                      <a:pt x="42" y="13"/>
                    </a:cubicBezTo>
                    <a:cubicBezTo>
                      <a:pt x="42" y="13"/>
                      <a:pt x="42" y="13"/>
                      <a:pt x="42" y="13"/>
                    </a:cubicBezTo>
                    <a:cubicBezTo>
                      <a:pt x="43" y="14"/>
                      <a:pt x="43" y="14"/>
                      <a:pt x="43" y="14"/>
                    </a:cubicBezTo>
                    <a:cubicBezTo>
                      <a:pt x="43" y="14"/>
                      <a:pt x="43" y="14"/>
                      <a:pt x="43" y="14"/>
                    </a:cubicBezTo>
                    <a:cubicBezTo>
                      <a:pt x="44" y="15"/>
                      <a:pt x="44" y="15"/>
                      <a:pt x="44" y="15"/>
                    </a:cubicBezTo>
                    <a:cubicBezTo>
                      <a:pt x="45" y="16"/>
                      <a:pt x="45" y="16"/>
                      <a:pt x="45" y="16"/>
                    </a:cubicBezTo>
                    <a:cubicBezTo>
                      <a:pt x="45" y="16"/>
                      <a:pt x="45" y="16"/>
                      <a:pt x="45" y="16"/>
                    </a:cubicBezTo>
                    <a:cubicBezTo>
                      <a:pt x="44" y="17"/>
                      <a:pt x="44" y="17"/>
                      <a:pt x="44" y="17"/>
                    </a:cubicBezTo>
                    <a:cubicBezTo>
                      <a:pt x="44" y="17"/>
                      <a:pt x="44" y="17"/>
                      <a:pt x="44" y="17"/>
                    </a:cubicBezTo>
                    <a:cubicBezTo>
                      <a:pt x="44" y="17"/>
                      <a:pt x="44" y="17"/>
                      <a:pt x="44" y="17"/>
                    </a:cubicBezTo>
                    <a:cubicBezTo>
                      <a:pt x="43" y="17"/>
                      <a:pt x="43" y="17"/>
                      <a:pt x="43" y="17"/>
                    </a:cubicBezTo>
                    <a:cubicBezTo>
                      <a:pt x="43" y="17"/>
                      <a:pt x="43" y="17"/>
                      <a:pt x="43" y="17"/>
                    </a:cubicBezTo>
                    <a:cubicBezTo>
                      <a:pt x="42" y="16"/>
                      <a:pt x="42" y="16"/>
                      <a:pt x="42" y="16"/>
                    </a:cubicBezTo>
                    <a:cubicBezTo>
                      <a:pt x="43" y="16"/>
                      <a:pt x="43" y="16"/>
                      <a:pt x="43" y="16"/>
                    </a:cubicBezTo>
                    <a:cubicBezTo>
                      <a:pt x="42" y="15"/>
                      <a:pt x="42" y="15"/>
                      <a:pt x="42" y="15"/>
                    </a:cubicBezTo>
                    <a:cubicBezTo>
                      <a:pt x="41" y="15"/>
                      <a:pt x="41" y="15"/>
                      <a:pt x="41" y="15"/>
                    </a:cubicBezTo>
                    <a:cubicBezTo>
                      <a:pt x="41" y="14"/>
                      <a:pt x="41" y="14"/>
                      <a:pt x="41" y="14"/>
                    </a:cubicBezTo>
                    <a:cubicBezTo>
                      <a:pt x="41" y="13"/>
                      <a:pt x="41" y="13"/>
                      <a:pt x="41" y="13"/>
                    </a:cubicBezTo>
                    <a:cubicBezTo>
                      <a:pt x="41" y="13"/>
                      <a:pt x="41" y="13"/>
                      <a:pt x="41" y="13"/>
                    </a:cubicBezTo>
                    <a:close/>
                    <a:moveTo>
                      <a:pt x="41" y="11"/>
                    </a:moveTo>
                    <a:cubicBezTo>
                      <a:pt x="41" y="12"/>
                      <a:pt x="41" y="12"/>
                      <a:pt x="41" y="12"/>
                    </a:cubicBezTo>
                    <a:cubicBezTo>
                      <a:pt x="41" y="12"/>
                      <a:pt x="41" y="12"/>
                      <a:pt x="41" y="12"/>
                    </a:cubicBezTo>
                    <a:cubicBezTo>
                      <a:pt x="41" y="12"/>
                      <a:pt x="41" y="12"/>
                      <a:pt x="41" y="12"/>
                    </a:cubicBezTo>
                    <a:cubicBezTo>
                      <a:pt x="41" y="12"/>
                      <a:pt x="41" y="12"/>
                      <a:pt x="41" y="12"/>
                    </a:cubicBezTo>
                    <a:cubicBezTo>
                      <a:pt x="41" y="11"/>
                      <a:pt x="41" y="11"/>
                      <a:pt x="41" y="11"/>
                    </a:cubicBezTo>
                    <a:cubicBezTo>
                      <a:pt x="41" y="11"/>
                      <a:pt x="41" y="11"/>
                      <a:pt x="41" y="11"/>
                    </a:cubicBezTo>
                    <a:close/>
                    <a:moveTo>
                      <a:pt x="40" y="10"/>
                    </a:moveTo>
                    <a:cubicBezTo>
                      <a:pt x="40" y="10"/>
                      <a:pt x="40" y="10"/>
                      <a:pt x="40" y="10"/>
                    </a:cubicBezTo>
                    <a:cubicBezTo>
                      <a:pt x="40" y="9"/>
                      <a:pt x="40" y="9"/>
                      <a:pt x="40" y="9"/>
                    </a:cubicBezTo>
                    <a:cubicBezTo>
                      <a:pt x="41" y="10"/>
                      <a:pt x="41" y="10"/>
                      <a:pt x="41" y="10"/>
                    </a:cubicBezTo>
                    <a:cubicBezTo>
                      <a:pt x="40" y="10"/>
                      <a:pt x="40" y="10"/>
                      <a:pt x="40" y="10"/>
                    </a:cubicBezTo>
                    <a:cubicBezTo>
                      <a:pt x="40" y="10"/>
                      <a:pt x="40" y="10"/>
                      <a:pt x="40" y="10"/>
                    </a:cubicBezTo>
                    <a:cubicBezTo>
                      <a:pt x="40" y="10"/>
                      <a:pt x="40" y="10"/>
                      <a:pt x="40" y="10"/>
                    </a:cubicBezTo>
                    <a:close/>
                    <a:moveTo>
                      <a:pt x="30" y="4"/>
                    </a:moveTo>
                    <a:cubicBezTo>
                      <a:pt x="31" y="5"/>
                      <a:pt x="31" y="5"/>
                      <a:pt x="31" y="5"/>
                    </a:cubicBezTo>
                    <a:cubicBezTo>
                      <a:pt x="32" y="5"/>
                      <a:pt x="32" y="5"/>
                      <a:pt x="32" y="5"/>
                    </a:cubicBezTo>
                    <a:cubicBezTo>
                      <a:pt x="33" y="6"/>
                      <a:pt x="33" y="6"/>
                      <a:pt x="33" y="6"/>
                    </a:cubicBezTo>
                    <a:cubicBezTo>
                      <a:pt x="34" y="6"/>
                      <a:pt x="34" y="6"/>
                      <a:pt x="34" y="6"/>
                    </a:cubicBezTo>
                    <a:cubicBezTo>
                      <a:pt x="35" y="7"/>
                      <a:pt x="35" y="7"/>
                      <a:pt x="35" y="7"/>
                    </a:cubicBezTo>
                    <a:cubicBezTo>
                      <a:pt x="35" y="7"/>
                      <a:pt x="35" y="7"/>
                      <a:pt x="35" y="7"/>
                    </a:cubicBezTo>
                    <a:cubicBezTo>
                      <a:pt x="36" y="8"/>
                      <a:pt x="36" y="8"/>
                      <a:pt x="36" y="8"/>
                    </a:cubicBezTo>
                    <a:cubicBezTo>
                      <a:pt x="36" y="8"/>
                      <a:pt x="36" y="8"/>
                      <a:pt x="36" y="8"/>
                    </a:cubicBezTo>
                    <a:cubicBezTo>
                      <a:pt x="36" y="9"/>
                      <a:pt x="36" y="9"/>
                      <a:pt x="36" y="9"/>
                    </a:cubicBezTo>
                    <a:cubicBezTo>
                      <a:pt x="37" y="9"/>
                      <a:pt x="37" y="9"/>
                      <a:pt x="37" y="9"/>
                    </a:cubicBezTo>
                    <a:cubicBezTo>
                      <a:pt x="37" y="10"/>
                      <a:pt x="37" y="10"/>
                      <a:pt x="37" y="10"/>
                    </a:cubicBezTo>
                    <a:cubicBezTo>
                      <a:pt x="36" y="10"/>
                      <a:pt x="36" y="10"/>
                      <a:pt x="36" y="10"/>
                    </a:cubicBezTo>
                    <a:cubicBezTo>
                      <a:pt x="36" y="11"/>
                      <a:pt x="36" y="11"/>
                      <a:pt x="36" y="11"/>
                    </a:cubicBezTo>
                    <a:cubicBezTo>
                      <a:pt x="36" y="10"/>
                      <a:pt x="36" y="10"/>
                      <a:pt x="36" y="10"/>
                    </a:cubicBezTo>
                    <a:cubicBezTo>
                      <a:pt x="35" y="10"/>
                      <a:pt x="35" y="10"/>
                      <a:pt x="35" y="10"/>
                    </a:cubicBezTo>
                    <a:cubicBezTo>
                      <a:pt x="36" y="9"/>
                      <a:pt x="36" y="9"/>
                      <a:pt x="36" y="9"/>
                    </a:cubicBezTo>
                    <a:cubicBezTo>
                      <a:pt x="35" y="8"/>
                      <a:pt x="35" y="8"/>
                      <a:pt x="35" y="8"/>
                    </a:cubicBezTo>
                    <a:cubicBezTo>
                      <a:pt x="34" y="7"/>
                      <a:pt x="34" y="7"/>
                      <a:pt x="34" y="7"/>
                    </a:cubicBezTo>
                    <a:cubicBezTo>
                      <a:pt x="33" y="7"/>
                      <a:pt x="33" y="7"/>
                      <a:pt x="33" y="7"/>
                    </a:cubicBezTo>
                    <a:cubicBezTo>
                      <a:pt x="32" y="6"/>
                      <a:pt x="32" y="6"/>
                      <a:pt x="32" y="6"/>
                    </a:cubicBezTo>
                    <a:cubicBezTo>
                      <a:pt x="30" y="5"/>
                      <a:pt x="30" y="5"/>
                      <a:pt x="30" y="5"/>
                    </a:cubicBezTo>
                    <a:cubicBezTo>
                      <a:pt x="30" y="4"/>
                      <a:pt x="30" y="4"/>
                      <a:pt x="30" y="4"/>
                    </a:cubicBezTo>
                    <a:cubicBezTo>
                      <a:pt x="30" y="4"/>
                      <a:pt x="30" y="4"/>
                      <a:pt x="30" y="4"/>
                    </a:cubicBezTo>
                    <a:close/>
                    <a:moveTo>
                      <a:pt x="26" y="0"/>
                    </a:moveTo>
                    <a:cubicBezTo>
                      <a:pt x="26" y="0"/>
                      <a:pt x="26" y="0"/>
                      <a:pt x="26" y="0"/>
                    </a:cubicBezTo>
                    <a:cubicBezTo>
                      <a:pt x="27" y="0"/>
                      <a:pt x="27" y="0"/>
                      <a:pt x="27" y="0"/>
                    </a:cubicBezTo>
                    <a:cubicBezTo>
                      <a:pt x="27" y="1"/>
                      <a:pt x="27" y="1"/>
                      <a:pt x="27" y="1"/>
                    </a:cubicBezTo>
                    <a:cubicBezTo>
                      <a:pt x="26" y="0"/>
                      <a:pt x="26" y="0"/>
                      <a:pt x="26" y="0"/>
                    </a:cubicBezTo>
                    <a:cubicBezTo>
                      <a:pt x="26" y="0"/>
                      <a:pt x="26" y="0"/>
                      <a:pt x="26" y="0"/>
                    </a:cubicBezTo>
                    <a:close/>
                    <a:moveTo>
                      <a:pt x="28" y="4"/>
                    </a:moveTo>
                    <a:cubicBezTo>
                      <a:pt x="28" y="4"/>
                      <a:pt x="28" y="4"/>
                      <a:pt x="28" y="4"/>
                    </a:cubicBezTo>
                    <a:cubicBezTo>
                      <a:pt x="29" y="4"/>
                      <a:pt x="29" y="4"/>
                      <a:pt x="29" y="4"/>
                    </a:cubicBezTo>
                    <a:cubicBezTo>
                      <a:pt x="29" y="4"/>
                      <a:pt x="29" y="4"/>
                      <a:pt x="29" y="4"/>
                    </a:cubicBezTo>
                    <a:cubicBezTo>
                      <a:pt x="28" y="5"/>
                      <a:pt x="28" y="5"/>
                      <a:pt x="28" y="5"/>
                    </a:cubicBezTo>
                    <a:cubicBezTo>
                      <a:pt x="28" y="4"/>
                      <a:pt x="28" y="4"/>
                      <a:pt x="28" y="4"/>
                    </a:cubicBezTo>
                    <a:cubicBezTo>
                      <a:pt x="28" y="4"/>
                      <a:pt x="28" y="4"/>
                      <a:pt x="28" y="4"/>
                    </a:cubicBezTo>
                    <a:close/>
                    <a:moveTo>
                      <a:pt x="27" y="11"/>
                    </a:moveTo>
                    <a:cubicBezTo>
                      <a:pt x="28" y="12"/>
                      <a:pt x="28" y="12"/>
                      <a:pt x="28" y="12"/>
                    </a:cubicBezTo>
                    <a:cubicBezTo>
                      <a:pt x="28" y="11"/>
                      <a:pt x="28" y="11"/>
                      <a:pt x="28" y="11"/>
                    </a:cubicBezTo>
                    <a:cubicBezTo>
                      <a:pt x="28" y="11"/>
                      <a:pt x="28" y="11"/>
                      <a:pt x="28" y="11"/>
                    </a:cubicBezTo>
                    <a:cubicBezTo>
                      <a:pt x="27" y="11"/>
                      <a:pt x="27" y="11"/>
                      <a:pt x="27" y="11"/>
                    </a:cubicBezTo>
                    <a:cubicBezTo>
                      <a:pt x="27" y="11"/>
                      <a:pt x="27" y="11"/>
                      <a:pt x="27" y="11"/>
                    </a:cubicBezTo>
                    <a:close/>
                    <a:moveTo>
                      <a:pt x="23" y="13"/>
                    </a:moveTo>
                    <a:cubicBezTo>
                      <a:pt x="22" y="13"/>
                      <a:pt x="22" y="13"/>
                      <a:pt x="22" y="13"/>
                    </a:cubicBezTo>
                    <a:cubicBezTo>
                      <a:pt x="23" y="14"/>
                      <a:pt x="23" y="14"/>
                      <a:pt x="23" y="14"/>
                    </a:cubicBezTo>
                    <a:cubicBezTo>
                      <a:pt x="23" y="14"/>
                      <a:pt x="23" y="14"/>
                      <a:pt x="23" y="14"/>
                    </a:cubicBezTo>
                    <a:cubicBezTo>
                      <a:pt x="24" y="15"/>
                      <a:pt x="24" y="15"/>
                      <a:pt x="24" y="15"/>
                    </a:cubicBezTo>
                    <a:cubicBezTo>
                      <a:pt x="24" y="15"/>
                      <a:pt x="24" y="15"/>
                      <a:pt x="24" y="15"/>
                    </a:cubicBezTo>
                    <a:cubicBezTo>
                      <a:pt x="25" y="15"/>
                      <a:pt x="25" y="15"/>
                      <a:pt x="25" y="15"/>
                    </a:cubicBezTo>
                    <a:cubicBezTo>
                      <a:pt x="26" y="15"/>
                      <a:pt x="26" y="15"/>
                      <a:pt x="26" y="15"/>
                    </a:cubicBezTo>
                    <a:cubicBezTo>
                      <a:pt x="26" y="15"/>
                      <a:pt x="26" y="15"/>
                      <a:pt x="26" y="15"/>
                    </a:cubicBezTo>
                    <a:cubicBezTo>
                      <a:pt x="27" y="15"/>
                      <a:pt x="27" y="15"/>
                      <a:pt x="27" y="15"/>
                    </a:cubicBezTo>
                    <a:cubicBezTo>
                      <a:pt x="27" y="15"/>
                      <a:pt x="27" y="15"/>
                      <a:pt x="27" y="15"/>
                    </a:cubicBezTo>
                    <a:cubicBezTo>
                      <a:pt x="28" y="15"/>
                      <a:pt x="28" y="15"/>
                      <a:pt x="28" y="15"/>
                    </a:cubicBezTo>
                    <a:cubicBezTo>
                      <a:pt x="29" y="15"/>
                      <a:pt x="29" y="15"/>
                      <a:pt x="29" y="15"/>
                    </a:cubicBezTo>
                    <a:cubicBezTo>
                      <a:pt x="29" y="15"/>
                      <a:pt x="29" y="15"/>
                      <a:pt x="29" y="15"/>
                    </a:cubicBezTo>
                    <a:cubicBezTo>
                      <a:pt x="30" y="15"/>
                      <a:pt x="30" y="15"/>
                      <a:pt x="30" y="15"/>
                    </a:cubicBezTo>
                    <a:cubicBezTo>
                      <a:pt x="30" y="15"/>
                      <a:pt x="30" y="15"/>
                      <a:pt x="30" y="15"/>
                    </a:cubicBezTo>
                    <a:cubicBezTo>
                      <a:pt x="30" y="15"/>
                      <a:pt x="30" y="15"/>
                      <a:pt x="30" y="15"/>
                    </a:cubicBezTo>
                    <a:cubicBezTo>
                      <a:pt x="31" y="15"/>
                      <a:pt x="31" y="15"/>
                      <a:pt x="31" y="15"/>
                    </a:cubicBezTo>
                    <a:cubicBezTo>
                      <a:pt x="32" y="13"/>
                      <a:pt x="32" y="13"/>
                      <a:pt x="32" y="13"/>
                    </a:cubicBezTo>
                    <a:cubicBezTo>
                      <a:pt x="32" y="13"/>
                      <a:pt x="32" y="13"/>
                      <a:pt x="32" y="13"/>
                    </a:cubicBezTo>
                    <a:cubicBezTo>
                      <a:pt x="32" y="13"/>
                      <a:pt x="32" y="13"/>
                      <a:pt x="32" y="13"/>
                    </a:cubicBezTo>
                    <a:cubicBezTo>
                      <a:pt x="33" y="13"/>
                      <a:pt x="33" y="13"/>
                      <a:pt x="33" y="13"/>
                    </a:cubicBezTo>
                    <a:cubicBezTo>
                      <a:pt x="34" y="13"/>
                      <a:pt x="34" y="13"/>
                      <a:pt x="34" y="13"/>
                    </a:cubicBezTo>
                    <a:cubicBezTo>
                      <a:pt x="34" y="12"/>
                      <a:pt x="34" y="12"/>
                      <a:pt x="34" y="12"/>
                    </a:cubicBezTo>
                    <a:cubicBezTo>
                      <a:pt x="33" y="12"/>
                      <a:pt x="33" y="12"/>
                      <a:pt x="33" y="12"/>
                    </a:cubicBezTo>
                    <a:cubicBezTo>
                      <a:pt x="33" y="11"/>
                      <a:pt x="33" y="11"/>
                      <a:pt x="33" y="11"/>
                    </a:cubicBezTo>
                    <a:cubicBezTo>
                      <a:pt x="34" y="11"/>
                      <a:pt x="34" y="11"/>
                      <a:pt x="34" y="11"/>
                    </a:cubicBezTo>
                    <a:cubicBezTo>
                      <a:pt x="34" y="11"/>
                      <a:pt x="34" y="11"/>
                      <a:pt x="34" y="11"/>
                    </a:cubicBezTo>
                    <a:cubicBezTo>
                      <a:pt x="35" y="11"/>
                      <a:pt x="35" y="11"/>
                      <a:pt x="35" y="11"/>
                    </a:cubicBezTo>
                    <a:cubicBezTo>
                      <a:pt x="35" y="9"/>
                      <a:pt x="35" y="9"/>
                      <a:pt x="35" y="9"/>
                    </a:cubicBezTo>
                    <a:cubicBezTo>
                      <a:pt x="34" y="9"/>
                      <a:pt x="34" y="9"/>
                      <a:pt x="34" y="9"/>
                    </a:cubicBezTo>
                    <a:cubicBezTo>
                      <a:pt x="34" y="9"/>
                      <a:pt x="34" y="9"/>
                      <a:pt x="34" y="9"/>
                    </a:cubicBezTo>
                    <a:cubicBezTo>
                      <a:pt x="33" y="9"/>
                      <a:pt x="33" y="9"/>
                      <a:pt x="33" y="9"/>
                    </a:cubicBezTo>
                    <a:cubicBezTo>
                      <a:pt x="33" y="9"/>
                      <a:pt x="33" y="9"/>
                      <a:pt x="33" y="9"/>
                    </a:cubicBezTo>
                    <a:cubicBezTo>
                      <a:pt x="32" y="9"/>
                      <a:pt x="32" y="9"/>
                      <a:pt x="32" y="9"/>
                    </a:cubicBezTo>
                    <a:cubicBezTo>
                      <a:pt x="32" y="9"/>
                      <a:pt x="32" y="9"/>
                      <a:pt x="32" y="9"/>
                    </a:cubicBezTo>
                    <a:cubicBezTo>
                      <a:pt x="32" y="11"/>
                      <a:pt x="32" y="11"/>
                      <a:pt x="32" y="11"/>
                    </a:cubicBezTo>
                    <a:cubicBezTo>
                      <a:pt x="33" y="11"/>
                      <a:pt x="33" y="11"/>
                      <a:pt x="33" y="11"/>
                    </a:cubicBezTo>
                    <a:cubicBezTo>
                      <a:pt x="32" y="11"/>
                      <a:pt x="32" y="11"/>
                      <a:pt x="32" y="11"/>
                    </a:cubicBezTo>
                    <a:cubicBezTo>
                      <a:pt x="32" y="11"/>
                      <a:pt x="32" y="11"/>
                      <a:pt x="32" y="11"/>
                    </a:cubicBezTo>
                    <a:cubicBezTo>
                      <a:pt x="31" y="12"/>
                      <a:pt x="31" y="12"/>
                      <a:pt x="31" y="12"/>
                    </a:cubicBezTo>
                    <a:cubicBezTo>
                      <a:pt x="30" y="13"/>
                      <a:pt x="30" y="13"/>
                      <a:pt x="30" y="13"/>
                    </a:cubicBezTo>
                    <a:cubicBezTo>
                      <a:pt x="30" y="13"/>
                      <a:pt x="30" y="13"/>
                      <a:pt x="30" y="13"/>
                    </a:cubicBezTo>
                    <a:cubicBezTo>
                      <a:pt x="30" y="13"/>
                      <a:pt x="30" y="13"/>
                      <a:pt x="30" y="13"/>
                    </a:cubicBezTo>
                    <a:cubicBezTo>
                      <a:pt x="29" y="13"/>
                      <a:pt x="29" y="13"/>
                      <a:pt x="29" y="13"/>
                    </a:cubicBezTo>
                    <a:cubicBezTo>
                      <a:pt x="29" y="13"/>
                      <a:pt x="29" y="13"/>
                      <a:pt x="29" y="13"/>
                    </a:cubicBezTo>
                    <a:cubicBezTo>
                      <a:pt x="29" y="13"/>
                      <a:pt x="29" y="13"/>
                      <a:pt x="29" y="13"/>
                    </a:cubicBezTo>
                    <a:cubicBezTo>
                      <a:pt x="28" y="13"/>
                      <a:pt x="28" y="13"/>
                      <a:pt x="28" y="13"/>
                    </a:cubicBezTo>
                    <a:cubicBezTo>
                      <a:pt x="28" y="13"/>
                      <a:pt x="28" y="13"/>
                      <a:pt x="28" y="13"/>
                    </a:cubicBezTo>
                    <a:cubicBezTo>
                      <a:pt x="28" y="12"/>
                      <a:pt x="28" y="12"/>
                      <a:pt x="28" y="12"/>
                    </a:cubicBezTo>
                    <a:cubicBezTo>
                      <a:pt x="28" y="12"/>
                      <a:pt x="28" y="12"/>
                      <a:pt x="28" y="12"/>
                    </a:cubicBezTo>
                    <a:cubicBezTo>
                      <a:pt x="27" y="12"/>
                      <a:pt x="27" y="12"/>
                      <a:pt x="27" y="12"/>
                    </a:cubicBezTo>
                    <a:cubicBezTo>
                      <a:pt x="27" y="12"/>
                      <a:pt x="27" y="12"/>
                      <a:pt x="27" y="12"/>
                    </a:cubicBezTo>
                    <a:cubicBezTo>
                      <a:pt x="27" y="12"/>
                      <a:pt x="27" y="12"/>
                      <a:pt x="27" y="12"/>
                    </a:cubicBezTo>
                    <a:cubicBezTo>
                      <a:pt x="27" y="13"/>
                      <a:pt x="27" y="13"/>
                      <a:pt x="27" y="13"/>
                    </a:cubicBezTo>
                    <a:cubicBezTo>
                      <a:pt x="26" y="13"/>
                      <a:pt x="26" y="13"/>
                      <a:pt x="26" y="13"/>
                    </a:cubicBezTo>
                    <a:cubicBezTo>
                      <a:pt x="25" y="13"/>
                      <a:pt x="25" y="13"/>
                      <a:pt x="25" y="13"/>
                    </a:cubicBezTo>
                    <a:cubicBezTo>
                      <a:pt x="25" y="13"/>
                      <a:pt x="25" y="13"/>
                      <a:pt x="25" y="13"/>
                    </a:cubicBezTo>
                    <a:cubicBezTo>
                      <a:pt x="24" y="13"/>
                      <a:pt x="24" y="13"/>
                      <a:pt x="24" y="13"/>
                    </a:cubicBezTo>
                    <a:cubicBezTo>
                      <a:pt x="24" y="13"/>
                      <a:pt x="24" y="13"/>
                      <a:pt x="24" y="13"/>
                    </a:cubicBezTo>
                    <a:cubicBezTo>
                      <a:pt x="23" y="13"/>
                      <a:pt x="23" y="13"/>
                      <a:pt x="23" y="13"/>
                    </a:cubicBezTo>
                    <a:cubicBezTo>
                      <a:pt x="23" y="13"/>
                      <a:pt x="23" y="13"/>
                      <a:pt x="23" y="13"/>
                    </a:cubicBezTo>
                    <a:close/>
                    <a:moveTo>
                      <a:pt x="21" y="13"/>
                    </a:moveTo>
                    <a:cubicBezTo>
                      <a:pt x="21" y="13"/>
                      <a:pt x="21" y="13"/>
                      <a:pt x="21" y="13"/>
                    </a:cubicBezTo>
                    <a:cubicBezTo>
                      <a:pt x="21" y="13"/>
                      <a:pt x="21" y="13"/>
                      <a:pt x="21" y="13"/>
                    </a:cubicBezTo>
                    <a:cubicBezTo>
                      <a:pt x="22" y="14"/>
                      <a:pt x="22" y="14"/>
                      <a:pt x="22" y="14"/>
                    </a:cubicBezTo>
                    <a:cubicBezTo>
                      <a:pt x="21" y="14"/>
                      <a:pt x="21" y="14"/>
                      <a:pt x="21" y="14"/>
                    </a:cubicBezTo>
                    <a:cubicBezTo>
                      <a:pt x="21" y="14"/>
                      <a:pt x="21" y="14"/>
                      <a:pt x="21" y="14"/>
                    </a:cubicBezTo>
                    <a:cubicBezTo>
                      <a:pt x="21" y="13"/>
                      <a:pt x="21" y="13"/>
                      <a:pt x="21" y="13"/>
                    </a:cubicBezTo>
                    <a:close/>
                    <a:moveTo>
                      <a:pt x="19" y="12"/>
                    </a:moveTo>
                    <a:cubicBezTo>
                      <a:pt x="19" y="12"/>
                      <a:pt x="19" y="12"/>
                      <a:pt x="19" y="12"/>
                    </a:cubicBezTo>
                    <a:cubicBezTo>
                      <a:pt x="19" y="13"/>
                      <a:pt x="19" y="13"/>
                      <a:pt x="19" y="13"/>
                    </a:cubicBezTo>
                    <a:cubicBezTo>
                      <a:pt x="19" y="13"/>
                      <a:pt x="19" y="13"/>
                      <a:pt x="19" y="13"/>
                    </a:cubicBezTo>
                    <a:cubicBezTo>
                      <a:pt x="19" y="12"/>
                      <a:pt x="19" y="12"/>
                      <a:pt x="19" y="12"/>
                    </a:cubicBezTo>
                    <a:cubicBezTo>
                      <a:pt x="19" y="12"/>
                      <a:pt x="19" y="12"/>
                      <a:pt x="19" y="12"/>
                    </a:cubicBezTo>
                    <a:close/>
                    <a:moveTo>
                      <a:pt x="16" y="10"/>
                    </a:moveTo>
                    <a:cubicBezTo>
                      <a:pt x="15" y="10"/>
                      <a:pt x="15" y="10"/>
                      <a:pt x="15" y="10"/>
                    </a:cubicBezTo>
                    <a:cubicBezTo>
                      <a:pt x="16" y="11"/>
                      <a:pt x="16" y="11"/>
                      <a:pt x="16" y="11"/>
                    </a:cubicBezTo>
                    <a:cubicBezTo>
                      <a:pt x="16" y="10"/>
                      <a:pt x="16" y="10"/>
                      <a:pt x="16" y="10"/>
                    </a:cubicBezTo>
                    <a:cubicBezTo>
                      <a:pt x="16" y="10"/>
                      <a:pt x="16" y="10"/>
                      <a:pt x="16" y="10"/>
                    </a:cubicBezTo>
                    <a:close/>
                    <a:moveTo>
                      <a:pt x="35" y="23"/>
                    </a:moveTo>
                    <a:cubicBezTo>
                      <a:pt x="34" y="24"/>
                      <a:pt x="34" y="24"/>
                      <a:pt x="34" y="24"/>
                    </a:cubicBezTo>
                    <a:cubicBezTo>
                      <a:pt x="35" y="24"/>
                      <a:pt x="35" y="24"/>
                      <a:pt x="35" y="24"/>
                    </a:cubicBezTo>
                    <a:cubicBezTo>
                      <a:pt x="35" y="24"/>
                      <a:pt x="35" y="24"/>
                      <a:pt x="35" y="24"/>
                    </a:cubicBezTo>
                    <a:cubicBezTo>
                      <a:pt x="35" y="25"/>
                      <a:pt x="35" y="25"/>
                      <a:pt x="35" y="25"/>
                    </a:cubicBezTo>
                    <a:cubicBezTo>
                      <a:pt x="35" y="24"/>
                      <a:pt x="35" y="24"/>
                      <a:pt x="35" y="24"/>
                    </a:cubicBezTo>
                    <a:cubicBezTo>
                      <a:pt x="35" y="23"/>
                      <a:pt x="35" y="23"/>
                      <a:pt x="35" y="23"/>
                    </a:cubicBezTo>
                    <a:close/>
                    <a:moveTo>
                      <a:pt x="30" y="22"/>
                    </a:moveTo>
                    <a:cubicBezTo>
                      <a:pt x="30" y="22"/>
                      <a:pt x="30" y="22"/>
                      <a:pt x="30" y="22"/>
                    </a:cubicBezTo>
                    <a:cubicBezTo>
                      <a:pt x="30" y="22"/>
                      <a:pt x="30" y="22"/>
                      <a:pt x="30" y="22"/>
                    </a:cubicBezTo>
                    <a:cubicBezTo>
                      <a:pt x="30" y="22"/>
                      <a:pt x="30" y="22"/>
                      <a:pt x="30" y="22"/>
                    </a:cubicBezTo>
                    <a:cubicBezTo>
                      <a:pt x="30" y="23"/>
                      <a:pt x="30" y="23"/>
                      <a:pt x="30" y="23"/>
                    </a:cubicBezTo>
                    <a:cubicBezTo>
                      <a:pt x="30" y="23"/>
                      <a:pt x="30" y="23"/>
                      <a:pt x="30" y="23"/>
                    </a:cubicBezTo>
                    <a:cubicBezTo>
                      <a:pt x="31" y="23"/>
                      <a:pt x="31" y="23"/>
                      <a:pt x="31" y="23"/>
                    </a:cubicBezTo>
                    <a:cubicBezTo>
                      <a:pt x="31" y="22"/>
                      <a:pt x="31" y="22"/>
                      <a:pt x="31" y="22"/>
                    </a:cubicBezTo>
                    <a:cubicBezTo>
                      <a:pt x="31" y="22"/>
                      <a:pt x="31" y="22"/>
                      <a:pt x="31" y="22"/>
                    </a:cubicBezTo>
                    <a:cubicBezTo>
                      <a:pt x="30" y="22"/>
                      <a:pt x="30" y="22"/>
                      <a:pt x="30" y="22"/>
                    </a:cubicBezTo>
                    <a:close/>
                    <a:moveTo>
                      <a:pt x="29" y="26"/>
                    </a:moveTo>
                    <a:cubicBezTo>
                      <a:pt x="29" y="26"/>
                      <a:pt x="29" y="26"/>
                      <a:pt x="29" y="26"/>
                    </a:cubicBezTo>
                    <a:cubicBezTo>
                      <a:pt x="30" y="26"/>
                      <a:pt x="30" y="26"/>
                      <a:pt x="30" y="26"/>
                    </a:cubicBezTo>
                    <a:cubicBezTo>
                      <a:pt x="30" y="26"/>
                      <a:pt x="30" y="26"/>
                      <a:pt x="30" y="26"/>
                    </a:cubicBezTo>
                    <a:cubicBezTo>
                      <a:pt x="30" y="27"/>
                      <a:pt x="30" y="27"/>
                      <a:pt x="30" y="27"/>
                    </a:cubicBezTo>
                    <a:cubicBezTo>
                      <a:pt x="30" y="27"/>
                      <a:pt x="30" y="27"/>
                      <a:pt x="30" y="27"/>
                    </a:cubicBezTo>
                    <a:cubicBezTo>
                      <a:pt x="30" y="26"/>
                      <a:pt x="30" y="26"/>
                      <a:pt x="30" y="26"/>
                    </a:cubicBezTo>
                    <a:cubicBezTo>
                      <a:pt x="31" y="26"/>
                      <a:pt x="31" y="26"/>
                      <a:pt x="31" y="26"/>
                    </a:cubicBezTo>
                    <a:cubicBezTo>
                      <a:pt x="31" y="27"/>
                      <a:pt x="31" y="27"/>
                      <a:pt x="31" y="27"/>
                    </a:cubicBezTo>
                    <a:cubicBezTo>
                      <a:pt x="30" y="27"/>
                      <a:pt x="30" y="27"/>
                      <a:pt x="30" y="27"/>
                    </a:cubicBezTo>
                    <a:cubicBezTo>
                      <a:pt x="30" y="27"/>
                      <a:pt x="30" y="27"/>
                      <a:pt x="30" y="27"/>
                    </a:cubicBezTo>
                    <a:cubicBezTo>
                      <a:pt x="30" y="27"/>
                      <a:pt x="30" y="27"/>
                      <a:pt x="30" y="27"/>
                    </a:cubicBezTo>
                    <a:cubicBezTo>
                      <a:pt x="30" y="27"/>
                      <a:pt x="30" y="27"/>
                      <a:pt x="30" y="27"/>
                    </a:cubicBezTo>
                    <a:cubicBezTo>
                      <a:pt x="30" y="27"/>
                      <a:pt x="30" y="27"/>
                      <a:pt x="30" y="27"/>
                    </a:cubicBezTo>
                    <a:cubicBezTo>
                      <a:pt x="29" y="27"/>
                      <a:pt x="29" y="27"/>
                      <a:pt x="29" y="27"/>
                    </a:cubicBezTo>
                    <a:cubicBezTo>
                      <a:pt x="29" y="26"/>
                      <a:pt x="29" y="26"/>
                      <a:pt x="29" y="26"/>
                    </a:cubicBezTo>
                    <a:cubicBezTo>
                      <a:pt x="29" y="26"/>
                      <a:pt x="29" y="26"/>
                      <a:pt x="29" y="26"/>
                    </a:cubicBezTo>
                    <a:cubicBezTo>
                      <a:pt x="29" y="26"/>
                      <a:pt x="29" y="26"/>
                      <a:pt x="29" y="26"/>
                    </a:cubicBezTo>
                    <a:close/>
                    <a:moveTo>
                      <a:pt x="28" y="25"/>
                    </a:moveTo>
                    <a:cubicBezTo>
                      <a:pt x="29" y="26"/>
                      <a:pt x="29" y="26"/>
                      <a:pt x="29" y="26"/>
                    </a:cubicBezTo>
                    <a:cubicBezTo>
                      <a:pt x="29" y="26"/>
                      <a:pt x="29" y="26"/>
                      <a:pt x="29" y="26"/>
                    </a:cubicBezTo>
                    <a:cubicBezTo>
                      <a:pt x="29" y="26"/>
                      <a:pt x="29" y="26"/>
                      <a:pt x="29" y="26"/>
                    </a:cubicBezTo>
                    <a:cubicBezTo>
                      <a:pt x="29" y="26"/>
                      <a:pt x="29" y="26"/>
                      <a:pt x="29" y="26"/>
                    </a:cubicBezTo>
                    <a:cubicBezTo>
                      <a:pt x="30" y="26"/>
                      <a:pt x="30" y="26"/>
                      <a:pt x="30" y="26"/>
                    </a:cubicBezTo>
                    <a:cubicBezTo>
                      <a:pt x="29" y="25"/>
                      <a:pt x="29" y="25"/>
                      <a:pt x="29" y="25"/>
                    </a:cubicBezTo>
                    <a:cubicBezTo>
                      <a:pt x="29" y="25"/>
                      <a:pt x="29" y="25"/>
                      <a:pt x="29" y="25"/>
                    </a:cubicBezTo>
                    <a:cubicBezTo>
                      <a:pt x="29" y="25"/>
                      <a:pt x="29" y="25"/>
                      <a:pt x="29" y="25"/>
                    </a:cubicBezTo>
                    <a:cubicBezTo>
                      <a:pt x="29" y="25"/>
                      <a:pt x="29" y="25"/>
                      <a:pt x="29" y="25"/>
                    </a:cubicBezTo>
                    <a:cubicBezTo>
                      <a:pt x="29" y="25"/>
                      <a:pt x="29" y="25"/>
                      <a:pt x="29" y="25"/>
                    </a:cubicBezTo>
                    <a:cubicBezTo>
                      <a:pt x="29" y="25"/>
                      <a:pt x="29" y="25"/>
                      <a:pt x="29" y="25"/>
                    </a:cubicBezTo>
                    <a:cubicBezTo>
                      <a:pt x="28" y="25"/>
                      <a:pt x="28" y="25"/>
                      <a:pt x="28" y="25"/>
                    </a:cubicBezTo>
                    <a:close/>
                    <a:moveTo>
                      <a:pt x="27" y="25"/>
                    </a:moveTo>
                    <a:cubicBezTo>
                      <a:pt x="27" y="25"/>
                      <a:pt x="27" y="25"/>
                      <a:pt x="27"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7" y="24"/>
                      <a:pt x="27" y="24"/>
                      <a:pt x="27" y="24"/>
                    </a:cubicBezTo>
                    <a:cubicBezTo>
                      <a:pt x="27" y="25"/>
                      <a:pt x="27" y="25"/>
                      <a:pt x="27" y="25"/>
                    </a:cubicBezTo>
                    <a:close/>
                    <a:moveTo>
                      <a:pt x="13" y="20"/>
                    </a:moveTo>
                    <a:cubicBezTo>
                      <a:pt x="12" y="20"/>
                      <a:pt x="12" y="20"/>
                      <a:pt x="12" y="20"/>
                    </a:cubicBezTo>
                    <a:cubicBezTo>
                      <a:pt x="13" y="20"/>
                      <a:pt x="13" y="20"/>
                      <a:pt x="13" y="20"/>
                    </a:cubicBezTo>
                    <a:cubicBezTo>
                      <a:pt x="13" y="20"/>
                      <a:pt x="13" y="20"/>
                      <a:pt x="13" y="20"/>
                    </a:cubicBezTo>
                    <a:close/>
                    <a:moveTo>
                      <a:pt x="11" y="20"/>
                    </a:moveTo>
                    <a:cubicBezTo>
                      <a:pt x="11" y="20"/>
                      <a:pt x="11" y="20"/>
                      <a:pt x="11" y="20"/>
                    </a:cubicBezTo>
                    <a:cubicBezTo>
                      <a:pt x="12" y="20"/>
                      <a:pt x="12" y="20"/>
                      <a:pt x="12" y="20"/>
                    </a:cubicBezTo>
                    <a:cubicBezTo>
                      <a:pt x="11" y="20"/>
                      <a:pt x="11" y="20"/>
                      <a:pt x="11" y="20"/>
                    </a:cubicBezTo>
                    <a:close/>
                    <a:moveTo>
                      <a:pt x="10" y="20"/>
                    </a:moveTo>
                    <a:cubicBezTo>
                      <a:pt x="10" y="20"/>
                      <a:pt x="10" y="20"/>
                      <a:pt x="10" y="20"/>
                    </a:cubicBezTo>
                    <a:cubicBezTo>
                      <a:pt x="11" y="20"/>
                      <a:pt x="11" y="20"/>
                      <a:pt x="11" y="20"/>
                    </a:cubicBezTo>
                    <a:cubicBezTo>
                      <a:pt x="11" y="20"/>
                      <a:pt x="11" y="20"/>
                      <a:pt x="11" y="20"/>
                    </a:cubicBezTo>
                    <a:cubicBezTo>
                      <a:pt x="10" y="20"/>
                      <a:pt x="10" y="20"/>
                      <a:pt x="10" y="20"/>
                    </a:cubicBezTo>
                    <a:close/>
                    <a:moveTo>
                      <a:pt x="11" y="20"/>
                    </a:moveTo>
                    <a:cubicBezTo>
                      <a:pt x="11" y="19"/>
                      <a:pt x="11" y="19"/>
                      <a:pt x="11" y="19"/>
                    </a:cubicBezTo>
                    <a:cubicBezTo>
                      <a:pt x="11" y="19"/>
                      <a:pt x="11" y="19"/>
                      <a:pt x="11" y="19"/>
                    </a:cubicBezTo>
                    <a:cubicBezTo>
                      <a:pt x="11" y="19"/>
                      <a:pt x="11" y="19"/>
                      <a:pt x="11" y="19"/>
                    </a:cubicBezTo>
                    <a:cubicBezTo>
                      <a:pt x="11" y="20"/>
                      <a:pt x="11" y="20"/>
                      <a:pt x="11" y="20"/>
                    </a:cubicBezTo>
                    <a:cubicBezTo>
                      <a:pt x="11" y="20"/>
                      <a:pt x="11" y="20"/>
                      <a:pt x="11" y="20"/>
                    </a:cubicBezTo>
                    <a:close/>
                    <a:moveTo>
                      <a:pt x="9" y="20"/>
                    </a:moveTo>
                    <a:cubicBezTo>
                      <a:pt x="9" y="20"/>
                      <a:pt x="9" y="20"/>
                      <a:pt x="9" y="20"/>
                    </a:cubicBezTo>
                    <a:cubicBezTo>
                      <a:pt x="9" y="20"/>
                      <a:pt x="9" y="20"/>
                      <a:pt x="9" y="20"/>
                    </a:cubicBezTo>
                    <a:cubicBezTo>
                      <a:pt x="9" y="20"/>
                      <a:pt x="9" y="20"/>
                      <a:pt x="9" y="20"/>
                    </a:cubicBezTo>
                    <a:cubicBezTo>
                      <a:pt x="9" y="20"/>
                      <a:pt x="9" y="20"/>
                      <a:pt x="9" y="20"/>
                    </a:cubicBezTo>
                    <a:close/>
                    <a:moveTo>
                      <a:pt x="8" y="22"/>
                    </a:moveTo>
                    <a:cubicBezTo>
                      <a:pt x="8" y="22"/>
                      <a:pt x="8" y="22"/>
                      <a:pt x="8" y="22"/>
                    </a:cubicBezTo>
                    <a:cubicBezTo>
                      <a:pt x="9" y="22"/>
                      <a:pt x="9" y="22"/>
                      <a:pt x="9" y="22"/>
                    </a:cubicBezTo>
                    <a:cubicBezTo>
                      <a:pt x="9" y="22"/>
                      <a:pt x="9" y="22"/>
                      <a:pt x="9" y="22"/>
                    </a:cubicBezTo>
                    <a:cubicBezTo>
                      <a:pt x="9" y="22"/>
                      <a:pt x="8" y="22"/>
                      <a:pt x="8" y="22"/>
                    </a:cubicBezTo>
                    <a:close/>
                    <a:moveTo>
                      <a:pt x="8" y="22"/>
                    </a:moveTo>
                    <a:cubicBezTo>
                      <a:pt x="8" y="23"/>
                      <a:pt x="8" y="23"/>
                      <a:pt x="8" y="23"/>
                    </a:cubicBezTo>
                    <a:cubicBezTo>
                      <a:pt x="8" y="22"/>
                      <a:pt x="8" y="22"/>
                      <a:pt x="8" y="22"/>
                    </a:cubicBezTo>
                    <a:cubicBezTo>
                      <a:pt x="8" y="22"/>
                      <a:pt x="8" y="22"/>
                      <a:pt x="8" y="22"/>
                    </a:cubicBezTo>
                    <a:close/>
                    <a:moveTo>
                      <a:pt x="7" y="22"/>
                    </a:moveTo>
                    <a:cubicBezTo>
                      <a:pt x="8" y="22"/>
                      <a:pt x="8" y="22"/>
                      <a:pt x="8" y="22"/>
                    </a:cubicBezTo>
                    <a:cubicBezTo>
                      <a:pt x="8" y="22"/>
                      <a:pt x="8" y="22"/>
                      <a:pt x="8" y="22"/>
                    </a:cubicBezTo>
                    <a:cubicBezTo>
                      <a:pt x="7" y="22"/>
                      <a:pt x="7" y="22"/>
                      <a:pt x="7" y="22"/>
                    </a:cubicBezTo>
                    <a:close/>
                    <a:moveTo>
                      <a:pt x="7" y="22"/>
                    </a:moveTo>
                    <a:cubicBezTo>
                      <a:pt x="7" y="22"/>
                      <a:pt x="8" y="23"/>
                      <a:pt x="8" y="23"/>
                    </a:cubicBezTo>
                    <a:cubicBezTo>
                      <a:pt x="8" y="23"/>
                      <a:pt x="8" y="23"/>
                      <a:pt x="8" y="23"/>
                    </a:cubicBezTo>
                    <a:cubicBezTo>
                      <a:pt x="7" y="22"/>
                      <a:pt x="7" y="22"/>
                      <a:pt x="7" y="22"/>
                    </a:cubicBezTo>
                    <a:close/>
                    <a:moveTo>
                      <a:pt x="8" y="21"/>
                    </a:moveTo>
                    <a:cubicBezTo>
                      <a:pt x="8" y="21"/>
                      <a:pt x="8" y="21"/>
                      <a:pt x="8" y="21"/>
                    </a:cubicBezTo>
                    <a:cubicBezTo>
                      <a:pt x="8" y="21"/>
                      <a:pt x="8" y="21"/>
                      <a:pt x="8" y="21"/>
                    </a:cubicBezTo>
                    <a:cubicBezTo>
                      <a:pt x="8" y="21"/>
                      <a:pt x="8" y="21"/>
                      <a:pt x="8" y="21"/>
                    </a:cubicBezTo>
                    <a:cubicBezTo>
                      <a:pt x="8" y="21"/>
                      <a:pt x="8" y="21"/>
                      <a:pt x="8" y="21"/>
                    </a:cubicBezTo>
                    <a:close/>
                    <a:moveTo>
                      <a:pt x="9" y="21"/>
                    </a:moveTo>
                    <a:cubicBezTo>
                      <a:pt x="8" y="21"/>
                      <a:pt x="8" y="21"/>
                      <a:pt x="8" y="21"/>
                    </a:cubicBezTo>
                    <a:cubicBezTo>
                      <a:pt x="8" y="20"/>
                      <a:pt x="8" y="20"/>
                      <a:pt x="8" y="20"/>
                    </a:cubicBezTo>
                    <a:cubicBezTo>
                      <a:pt x="9" y="20"/>
                      <a:pt x="9" y="20"/>
                      <a:pt x="9" y="20"/>
                    </a:cubicBezTo>
                    <a:cubicBezTo>
                      <a:pt x="9" y="21"/>
                      <a:pt x="9" y="21"/>
                      <a:pt x="9" y="21"/>
                    </a:cubicBezTo>
                    <a:cubicBezTo>
                      <a:pt x="9" y="21"/>
                      <a:pt x="9" y="21"/>
                      <a:pt x="9" y="21"/>
                    </a:cubicBezTo>
                    <a:cubicBezTo>
                      <a:pt x="9" y="21"/>
                      <a:pt x="9" y="21"/>
                      <a:pt x="9" y="21"/>
                    </a:cubicBezTo>
                    <a:close/>
                    <a:moveTo>
                      <a:pt x="1" y="4"/>
                    </a:moveTo>
                    <a:cubicBezTo>
                      <a:pt x="1" y="15"/>
                      <a:pt x="1" y="15"/>
                      <a:pt x="1" y="15"/>
                    </a:cubicBezTo>
                    <a:cubicBezTo>
                      <a:pt x="0" y="16"/>
                      <a:pt x="0" y="16"/>
                      <a:pt x="0" y="16"/>
                    </a:cubicBezTo>
                    <a:cubicBezTo>
                      <a:pt x="0" y="17"/>
                      <a:pt x="0" y="17"/>
                      <a:pt x="0" y="17"/>
                    </a:cubicBezTo>
                    <a:cubicBezTo>
                      <a:pt x="1" y="17"/>
                      <a:pt x="1" y="17"/>
                      <a:pt x="1" y="17"/>
                    </a:cubicBezTo>
                    <a:cubicBezTo>
                      <a:pt x="0" y="24"/>
                      <a:pt x="0" y="24"/>
                      <a:pt x="0" y="24"/>
                    </a:cubicBezTo>
                    <a:cubicBezTo>
                      <a:pt x="1" y="24"/>
                      <a:pt x="1" y="24"/>
                      <a:pt x="1" y="24"/>
                    </a:cubicBezTo>
                    <a:cubicBezTo>
                      <a:pt x="2" y="24"/>
                      <a:pt x="2" y="24"/>
                      <a:pt x="2" y="24"/>
                    </a:cubicBezTo>
                    <a:cubicBezTo>
                      <a:pt x="2" y="24"/>
                      <a:pt x="2" y="24"/>
                      <a:pt x="2" y="24"/>
                    </a:cubicBezTo>
                    <a:cubicBezTo>
                      <a:pt x="4" y="24"/>
                      <a:pt x="4" y="24"/>
                      <a:pt x="4" y="24"/>
                    </a:cubicBezTo>
                    <a:cubicBezTo>
                      <a:pt x="4" y="24"/>
                      <a:pt x="4" y="24"/>
                      <a:pt x="4" y="24"/>
                    </a:cubicBezTo>
                    <a:cubicBezTo>
                      <a:pt x="4" y="24"/>
                      <a:pt x="4" y="24"/>
                      <a:pt x="4" y="24"/>
                    </a:cubicBezTo>
                    <a:cubicBezTo>
                      <a:pt x="5" y="25"/>
                      <a:pt x="5" y="25"/>
                      <a:pt x="5" y="25"/>
                    </a:cubicBezTo>
                    <a:cubicBezTo>
                      <a:pt x="5" y="25"/>
                      <a:pt x="5" y="25"/>
                      <a:pt x="5" y="25"/>
                    </a:cubicBezTo>
                    <a:cubicBezTo>
                      <a:pt x="6" y="24"/>
                      <a:pt x="6" y="24"/>
                      <a:pt x="6" y="24"/>
                    </a:cubicBezTo>
                    <a:cubicBezTo>
                      <a:pt x="7" y="24"/>
                      <a:pt x="7" y="24"/>
                      <a:pt x="7" y="24"/>
                    </a:cubicBezTo>
                    <a:cubicBezTo>
                      <a:pt x="7" y="24"/>
                      <a:pt x="7" y="24"/>
                      <a:pt x="7" y="24"/>
                    </a:cubicBezTo>
                    <a:cubicBezTo>
                      <a:pt x="7" y="24"/>
                      <a:pt x="7" y="24"/>
                      <a:pt x="7" y="24"/>
                    </a:cubicBezTo>
                    <a:cubicBezTo>
                      <a:pt x="7" y="24"/>
                      <a:pt x="7" y="24"/>
                      <a:pt x="7" y="24"/>
                    </a:cubicBezTo>
                    <a:cubicBezTo>
                      <a:pt x="7" y="23"/>
                      <a:pt x="7" y="23"/>
                      <a:pt x="7" y="23"/>
                    </a:cubicBezTo>
                    <a:cubicBezTo>
                      <a:pt x="7" y="22"/>
                      <a:pt x="7" y="22"/>
                      <a:pt x="7" y="22"/>
                    </a:cubicBezTo>
                    <a:cubicBezTo>
                      <a:pt x="6" y="22"/>
                      <a:pt x="6" y="22"/>
                      <a:pt x="6" y="22"/>
                    </a:cubicBezTo>
                    <a:cubicBezTo>
                      <a:pt x="5" y="22"/>
                      <a:pt x="5" y="22"/>
                      <a:pt x="5" y="22"/>
                    </a:cubicBezTo>
                    <a:cubicBezTo>
                      <a:pt x="5" y="22"/>
                      <a:pt x="5" y="22"/>
                      <a:pt x="5" y="22"/>
                    </a:cubicBezTo>
                    <a:cubicBezTo>
                      <a:pt x="4" y="22"/>
                      <a:pt x="4" y="22"/>
                      <a:pt x="4" y="22"/>
                    </a:cubicBezTo>
                    <a:cubicBezTo>
                      <a:pt x="4" y="22"/>
                      <a:pt x="4" y="22"/>
                      <a:pt x="4" y="22"/>
                    </a:cubicBezTo>
                    <a:cubicBezTo>
                      <a:pt x="4" y="21"/>
                      <a:pt x="4" y="21"/>
                      <a:pt x="4" y="21"/>
                    </a:cubicBezTo>
                    <a:cubicBezTo>
                      <a:pt x="4" y="21"/>
                      <a:pt x="4" y="21"/>
                      <a:pt x="4" y="21"/>
                    </a:cubicBezTo>
                    <a:cubicBezTo>
                      <a:pt x="3" y="20"/>
                      <a:pt x="3" y="20"/>
                      <a:pt x="3" y="20"/>
                    </a:cubicBezTo>
                    <a:cubicBezTo>
                      <a:pt x="3" y="20"/>
                      <a:pt x="3" y="20"/>
                      <a:pt x="3" y="20"/>
                    </a:cubicBezTo>
                    <a:cubicBezTo>
                      <a:pt x="2" y="19"/>
                      <a:pt x="2" y="19"/>
                      <a:pt x="2" y="19"/>
                    </a:cubicBezTo>
                    <a:cubicBezTo>
                      <a:pt x="2" y="19"/>
                      <a:pt x="2" y="19"/>
                      <a:pt x="2" y="19"/>
                    </a:cubicBezTo>
                    <a:cubicBezTo>
                      <a:pt x="3" y="19"/>
                      <a:pt x="3" y="19"/>
                      <a:pt x="3" y="19"/>
                    </a:cubicBezTo>
                    <a:cubicBezTo>
                      <a:pt x="3" y="20"/>
                      <a:pt x="3" y="20"/>
                      <a:pt x="3" y="20"/>
                    </a:cubicBezTo>
                    <a:cubicBezTo>
                      <a:pt x="3" y="20"/>
                      <a:pt x="3" y="20"/>
                      <a:pt x="3" y="20"/>
                    </a:cubicBezTo>
                    <a:cubicBezTo>
                      <a:pt x="4" y="20"/>
                      <a:pt x="4" y="20"/>
                      <a:pt x="4" y="20"/>
                    </a:cubicBezTo>
                    <a:cubicBezTo>
                      <a:pt x="4" y="21"/>
                      <a:pt x="4" y="21"/>
                      <a:pt x="4" y="21"/>
                    </a:cubicBezTo>
                    <a:cubicBezTo>
                      <a:pt x="4" y="21"/>
                      <a:pt x="4" y="21"/>
                      <a:pt x="4" y="21"/>
                    </a:cubicBezTo>
                    <a:cubicBezTo>
                      <a:pt x="4" y="21"/>
                      <a:pt x="4" y="21"/>
                      <a:pt x="4" y="21"/>
                    </a:cubicBezTo>
                    <a:cubicBezTo>
                      <a:pt x="5" y="21"/>
                      <a:pt x="5" y="21"/>
                      <a:pt x="5" y="21"/>
                    </a:cubicBezTo>
                    <a:cubicBezTo>
                      <a:pt x="5" y="22"/>
                      <a:pt x="5" y="22"/>
                      <a:pt x="5" y="22"/>
                    </a:cubicBezTo>
                    <a:cubicBezTo>
                      <a:pt x="6" y="22"/>
                      <a:pt x="6" y="22"/>
                      <a:pt x="6" y="22"/>
                    </a:cubicBezTo>
                    <a:cubicBezTo>
                      <a:pt x="6" y="22"/>
                      <a:pt x="6" y="22"/>
                      <a:pt x="6" y="22"/>
                    </a:cubicBezTo>
                    <a:cubicBezTo>
                      <a:pt x="7" y="22"/>
                      <a:pt x="7" y="22"/>
                      <a:pt x="7" y="22"/>
                    </a:cubicBezTo>
                    <a:cubicBezTo>
                      <a:pt x="8" y="22"/>
                      <a:pt x="8" y="22"/>
                      <a:pt x="8" y="22"/>
                    </a:cubicBezTo>
                    <a:cubicBezTo>
                      <a:pt x="8" y="21"/>
                      <a:pt x="8" y="21"/>
                      <a:pt x="8" y="21"/>
                    </a:cubicBezTo>
                    <a:cubicBezTo>
                      <a:pt x="8" y="21"/>
                      <a:pt x="8" y="21"/>
                      <a:pt x="8" y="21"/>
                    </a:cubicBezTo>
                    <a:cubicBezTo>
                      <a:pt x="8" y="21"/>
                      <a:pt x="8" y="21"/>
                      <a:pt x="8" y="21"/>
                    </a:cubicBezTo>
                    <a:cubicBezTo>
                      <a:pt x="7" y="21"/>
                      <a:pt x="7" y="21"/>
                      <a:pt x="7" y="21"/>
                    </a:cubicBezTo>
                    <a:cubicBezTo>
                      <a:pt x="7" y="21"/>
                      <a:pt x="7" y="21"/>
                      <a:pt x="7" y="21"/>
                    </a:cubicBezTo>
                    <a:cubicBezTo>
                      <a:pt x="7" y="20"/>
                      <a:pt x="7" y="20"/>
                      <a:pt x="7" y="20"/>
                    </a:cubicBezTo>
                    <a:cubicBezTo>
                      <a:pt x="7" y="20"/>
                      <a:pt x="7" y="20"/>
                      <a:pt x="7" y="20"/>
                    </a:cubicBezTo>
                    <a:cubicBezTo>
                      <a:pt x="8" y="20"/>
                      <a:pt x="8" y="20"/>
                      <a:pt x="8" y="20"/>
                    </a:cubicBezTo>
                    <a:cubicBezTo>
                      <a:pt x="8" y="21"/>
                      <a:pt x="8" y="21"/>
                      <a:pt x="8" y="21"/>
                    </a:cubicBezTo>
                    <a:cubicBezTo>
                      <a:pt x="9" y="21"/>
                      <a:pt x="9" y="21"/>
                      <a:pt x="9" y="21"/>
                    </a:cubicBezTo>
                    <a:cubicBezTo>
                      <a:pt x="8" y="21"/>
                      <a:pt x="8" y="21"/>
                      <a:pt x="8" y="21"/>
                    </a:cubicBezTo>
                    <a:cubicBezTo>
                      <a:pt x="8" y="20"/>
                      <a:pt x="8" y="20"/>
                      <a:pt x="8" y="20"/>
                    </a:cubicBezTo>
                    <a:cubicBezTo>
                      <a:pt x="9" y="20"/>
                      <a:pt x="9" y="20"/>
                      <a:pt x="9" y="20"/>
                    </a:cubicBezTo>
                    <a:cubicBezTo>
                      <a:pt x="9" y="20"/>
                      <a:pt x="9" y="20"/>
                      <a:pt x="9" y="20"/>
                    </a:cubicBezTo>
                    <a:cubicBezTo>
                      <a:pt x="9" y="19"/>
                      <a:pt x="9" y="19"/>
                      <a:pt x="9" y="19"/>
                    </a:cubicBezTo>
                    <a:cubicBezTo>
                      <a:pt x="8" y="19"/>
                      <a:pt x="8" y="19"/>
                      <a:pt x="8" y="19"/>
                    </a:cubicBezTo>
                    <a:cubicBezTo>
                      <a:pt x="8" y="19"/>
                      <a:pt x="8" y="19"/>
                      <a:pt x="8" y="19"/>
                    </a:cubicBezTo>
                    <a:cubicBezTo>
                      <a:pt x="9" y="19"/>
                      <a:pt x="9" y="19"/>
                      <a:pt x="9" y="19"/>
                    </a:cubicBezTo>
                    <a:cubicBezTo>
                      <a:pt x="9" y="19"/>
                      <a:pt x="9" y="19"/>
                      <a:pt x="9" y="19"/>
                    </a:cubicBezTo>
                    <a:cubicBezTo>
                      <a:pt x="9" y="20"/>
                      <a:pt x="9" y="20"/>
                      <a:pt x="9" y="20"/>
                    </a:cubicBezTo>
                    <a:cubicBezTo>
                      <a:pt x="10" y="20"/>
                      <a:pt x="10" y="20"/>
                      <a:pt x="10" y="20"/>
                    </a:cubicBezTo>
                    <a:cubicBezTo>
                      <a:pt x="10" y="20"/>
                      <a:pt x="10" y="20"/>
                      <a:pt x="10" y="20"/>
                    </a:cubicBezTo>
                    <a:cubicBezTo>
                      <a:pt x="10" y="19"/>
                      <a:pt x="10" y="19"/>
                      <a:pt x="10" y="19"/>
                    </a:cubicBezTo>
                    <a:cubicBezTo>
                      <a:pt x="10" y="19"/>
                      <a:pt x="10" y="19"/>
                      <a:pt x="10" y="19"/>
                    </a:cubicBezTo>
                    <a:cubicBezTo>
                      <a:pt x="10" y="20"/>
                      <a:pt x="10" y="20"/>
                      <a:pt x="10" y="20"/>
                    </a:cubicBezTo>
                    <a:cubicBezTo>
                      <a:pt x="10" y="20"/>
                      <a:pt x="10" y="20"/>
                      <a:pt x="10" y="20"/>
                    </a:cubicBezTo>
                    <a:cubicBezTo>
                      <a:pt x="10" y="19"/>
                      <a:pt x="10" y="19"/>
                      <a:pt x="10" y="19"/>
                    </a:cubicBezTo>
                    <a:cubicBezTo>
                      <a:pt x="10" y="19"/>
                      <a:pt x="10" y="19"/>
                      <a:pt x="10" y="19"/>
                    </a:cubicBezTo>
                    <a:cubicBezTo>
                      <a:pt x="10" y="18"/>
                      <a:pt x="10" y="18"/>
                      <a:pt x="10" y="18"/>
                    </a:cubicBezTo>
                    <a:cubicBezTo>
                      <a:pt x="11" y="19"/>
                      <a:pt x="11" y="19"/>
                      <a:pt x="11" y="19"/>
                    </a:cubicBezTo>
                    <a:cubicBezTo>
                      <a:pt x="11" y="19"/>
                      <a:pt x="11" y="19"/>
                      <a:pt x="11" y="19"/>
                    </a:cubicBezTo>
                    <a:cubicBezTo>
                      <a:pt x="12" y="19"/>
                      <a:pt x="12" y="19"/>
                      <a:pt x="12" y="19"/>
                    </a:cubicBezTo>
                    <a:cubicBezTo>
                      <a:pt x="12" y="19"/>
                      <a:pt x="12" y="19"/>
                      <a:pt x="12" y="19"/>
                    </a:cubicBezTo>
                    <a:cubicBezTo>
                      <a:pt x="12" y="19"/>
                      <a:pt x="12" y="19"/>
                      <a:pt x="12" y="19"/>
                    </a:cubicBezTo>
                    <a:cubicBezTo>
                      <a:pt x="12" y="20"/>
                      <a:pt x="12" y="20"/>
                      <a:pt x="12" y="20"/>
                    </a:cubicBezTo>
                    <a:cubicBezTo>
                      <a:pt x="13" y="19"/>
                      <a:pt x="13" y="19"/>
                      <a:pt x="13" y="19"/>
                    </a:cubicBezTo>
                    <a:cubicBezTo>
                      <a:pt x="13" y="20"/>
                      <a:pt x="13" y="20"/>
                      <a:pt x="13" y="20"/>
                    </a:cubicBezTo>
                    <a:cubicBezTo>
                      <a:pt x="13" y="20"/>
                      <a:pt x="13" y="20"/>
                      <a:pt x="13" y="20"/>
                    </a:cubicBezTo>
                    <a:cubicBezTo>
                      <a:pt x="13" y="20"/>
                      <a:pt x="13" y="20"/>
                      <a:pt x="13" y="20"/>
                    </a:cubicBezTo>
                    <a:cubicBezTo>
                      <a:pt x="13" y="20"/>
                      <a:pt x="13" y="20"/>
                      <a:pt x="13" y="20"/>
                    </a:cubicBezTo>
                    <a:cubicBezTo>
                      <a:pt x="15" y="21"/>
                      <a:pt x="15" y="21"/>
                      <a:pt x="15" y="21"/>
                    </a:cubicBezTo>
                    <a:cubicBezTo>
                      <a:pt x="15" y="21"/>
                      <a:pt x="15" y="21"/>
                      <a:pt x="15" y="21"/>
                    </a:cubicBezTo>
                    <a:cubicBezTo>
                      <a:pt x="16" y="22"/>
                      <a:pt x="16" y="22"/>
                      <a:pt x="16" y="22"/>
                    </a:cubicBezTo>
                    <a:cubicBezTo>
                      <a:pt x="16" y="22"/>
                      <a:pt x="16" y="22"/>
                      <a:pt x="16" y="22"/>
                    </a:cubicBezTo>
                    <a:cubicBezTo>
                      <a:pt x="17" y="23"/>
                      <a:pt x="17" y="23"/>
                      <a:pt x="17" y="23"/>
                    </a:cubicBezTo>
                    <a:cubicBezTo>
                      <a:pt x="17" y="24"/>
                      <a:pt x="17" y="24"/>
                      <a:pt x="17" y="24"/>
                    </a:cubicBezTo>
                    <a:cubicBezTo>
                      <a:pt x="18" y="24"/>
                      <a:pt x="18" y="24"/>
                      <a:pt x="18" y="24"/>
                    </a:cubicBezTo>
                    <a:cubicBezTo>
                      <a:pt x="18" y="24"/>
                      <a:pt x="18" y="24"/>
                      <a:pt x="18" y="24"/>
                    </a:cubicBezTo>
                    <a:cubicBezTo>
                      <a:pt x="18" y="25"/>
                      <a:pt x="18" y="25"/>
                      <a:pt x="18" y="25"/>
                    </a:cubicBezTo>
                    <a:cubicBezTo>
                      <a:pt x="19" y="26"/>
                      <a:pt x="19" y="26"/>
                      <a:pt x="19" y="26"/>
                    </a:cubicBezTo>
                    <a:cubicBezTo>
                      <a:pt x="19" y="27"/>
                      <a:pt x="19" y="27"/>
                      <a:pt x="19" y="27"/>
                    </a:cubicBezTo>
                    <a:cubicBezTo>
                      <a:pt x="20" y="27"/>
                      <a:pt x="20" y="27"/>
                      <a:pt x="20" y="27"/>
                    </a:cubicBezTo>
                    <a:cubicBezTo>
                      <a:pt x="21" y="27"/>
                      <a:pt x="21" y="27"/>
                      <a:pt x="21" y="27"/>
                    </a:cubicBezTo>
                    <a:cubicBezTo>
                      <a:pt x="21" y="27"/>
                      <a:pt x="21" y="27"/>
                      <a:pt x="21" y="27"/>
                    </a:cubicBezTo>
                    <a:cubicBezTo>
                      <a:pt x="21" y="27"/>
                      <a:pt x="21" y="27"/>
                      <a:pt x="21" y="27"/>
                    </a:cubicBezTo>
                    <a:cubicBezTo>
                      <a:pt x="22" y="27"/>
                      <a:pt x="22" y="27"/>
                      <a:pt x="22" y="27"/>
                    </a:cubicBezTo>
                    <a:cubicBezTo>
                      <a:pt x="23" y="27"/>
                      <a:pt x="23" y="27"/>
                      <a:pt x="23" y="27"/>
                    </a:cubicBezTo>
                    <a:cubicBezTo>
                      <a:pt x="23" y="27"/>
                      <a:pt x="23" y="27"/>
                      <a:pt x="23" y="27"/>
                    </a:cubicBezTo>
                    <a:cubicBezTo>
                      <a:pt x="24" y="27"/>
                      <a:pt x="24" y="27"/>
                      <a:pt x="24" y="27"/>
                    </a:cubicBezTo>
                    <a:cubicBezTo>
                      <a:pt x="25" y="28"/>
                      <a:pt x="25" y="28"/>
                      <a:pt x="25" y="28"/>
                    </a:cubicBezTo>
                    <a:cubicBezTo>
                      <a:pt x="25" y="28"/>
                      <a:pt x="25" y="28"/>
                      <a:pt x="25" y="28"/>
                    </a:cubicBezTo>
                    <a:cubicBezTo>
                      <a:pt x="26" y="28"/>
                      <a:pt x="26" y="28"/>
                      <a:pt x="26" y="28"/>
                    </a:cubicBezTo>
                    <a:cubicBezTo>
                      <a:pt x="26" y="28"/>
                      <a:pt x="26" y="28"/>
                      <a:pt x="26" y="28"/>
                    </a:cubicBezTo>
                    <a:cubicBezTo>
                      <a:pt x="27" y="28"/>
                      <a:pt x="27" y="28"/>
                      <a:pt x="27" y="28"/>
                    </a:cubicBezTo>
                    <a:cubicBezTo>
                      <a:pt x="27" y="28"/>
                      <a:pt x="27" y="28"/>
                      <a:pt x="27" y="28"/>
                    </a:cubicBezTo>
                    <a:cubicBezTo>
                      <a:pt x="26" y="28"/>
                      <a:pt x="26" y="28"/>
                      <a:pt x="26" y="28"/>
                    </a:cubicBezTo>
                    <a:cubicBezTo>
                      <a:pt x="27" y="29"/>
                      <a:pt x="27" y="29"/>
                      <a:pt x="27" y="29"/>
                    </a:cubicBezTo>
                    <a:cubicBezTo>
                      <a:pt x="28" y="29"/>
                      <a:pt x="28" y="29"/>
                      <a:pt x="28" y="29"/>
                    </a:cubicBezTo>
                    <a:cubicBezTo>
                      <a:pt x="28" y="29"/>
                      <a:pt x="28" y="29"/>
                      <a:pt x="28" y="29"/>
                    </a:cubicBezTo>
                    <a:cubicBezTo>
                      <a:pt x="29" y="28"/>
                      <a:pt x="29" y="28"/>
                      <a:pt x="29" y="28"/>
                    </a:cubicBezTo>
                    <a:cubicBezTo>
                      <a:pt x="28" y="28"/>
                      <a:pt x="28" y="28"/>
                      <a:pt x="28" y="28"/>
                    </a:cubicBezTo>
                    <a:cubicBezTo>
                      <a:pt x="28" y="28"/>
                      <a:pt x="28" y="28"/>
                      <a:pt x="28" y="28"/>
                    </a:cubicBezTo>
                    <a:cubicBezTo>
                      <a:pt x="28" y="28"/>
                      <a:pt x="28" y="28"/>
                      <a:pt x="28" y="28"/>
                    </a:cubicBezTo>
                    <a:cubicBezTo>
                      <a:pt x="28" y="28"/>
                      <a:pt x="28" y="28"/>
                      <a:pt x="28" y="28"/>
                    </a:cubicBezTo>
                    <a:cubicBezTo>
                      <a:pt x="29" y="28"/>
                      <a:pt x="29" y="28"/>
                      <a:pt x="29" y="28"/>
                    </a:cubicBezTo>
                    <a:cubicBezTo>
                      <a:pt x="29" y="27"/>
                      <a:pt x="29" y="27"/>
                      <a:pt x="29" y="27"/>
                    </a:cubicBezTo>
                    <a:cubicBezTo>
                      <a:pt x="28" y="27"/>
                      <a:pt x="28" y="27"/>
                      <a:pt x="28" y="27"/>
                    </a:cubicBezTo>
                    <a:cubicBezTo>
                      <a:pt x="27" y="27"/>
                      <a:pt x="27" y="27"/>
                      <a:pt x="27" y="27"/>
                    </a:cubicBezTo>
                    <a:cubicBezTo>
                      <a:pt x="26" y="27"/>
                      <a:pt x="26" y="27"/>
                      <a:pt x="26" y="27"/>
                    </a:cubicBezTo>
                    <a:cubicBezTo>
                      <a:pt x="26" y="26"/>
                      <a:pt x="26" y="26"/>
                      <a:pt x="26" y="26"/>
                    </a:cubicBezTo>
                    <a:cubicBezTo>
                      <a:pt x="26" y="26"/>
                      <a:pt x="26" y="26"/>
                      <a:pt x="26" y="26"/>
                    </a:cubicBezTo>
                    <a:cubicBezTo>
                      <a:pt x="27" y="26"/>
                      <a:pt x="27" y="26"/>
                      <a:pt x="27" y="26"/>
                    </a:cubicBezTo>
                    <a:cubicBezTo>
                      <a:pt x="27" y="26"/>
                      <a:pt x="27" y="26"/>
                      <a:pt x="27" y="26"/>
                    </a:cubicBezTo>
                    <a:cubicBezTo>
                      <a:pt x="27" y="26"/>
                      <a:pt x="27" y="26"/>
                      <a:pt x="27" y="26"/>
                    </a:cubicBezTo>
                    <a:cubicBezTo>
                      <a:pt x="26" y="26"/>
                      <a:pt x="26" y="26"/>
                      <a:pt x="26" y="26"/>
                    </a:cubicBezTo>
                    <a:cubicBezTo>
                      <a:pt x="25" y="25"/>
                      <a:pt x="25" y="25"/>
                      <a:pt x="25" y="25"/>
                    </a:cubicBezTo>
                    <a:cubicBezTo>
                      <a:pt x="24" y="25"/>
                      <a:pt x="24" y="25"/>
                      <a:pt x="24" y="25"/>
                    </a:cubicBezTo>
                    <a:cubicBezTo>
                      <a:pt x="24" y="25"/>
                      <a:pt x="24" y="25"/>
                      <a:pt x="24" y="25"/>
                    </a:cubicBezTo>
                    <a:cubicBezTo>
                      <a:pt x="25" y="24"/>
                      <a:pt x="25" y="24"/>
                      <a:pt x="25" y="24"/>
                    </a:cubicBezTo>
                    <a:cubicBezTo>
                      <a:pt x="25" y="24"/>
                      <a:pt x="25" y="24"/>
                      <a:pt x="25" y="24"/>
                    </a:cubicBezTo>
                    <a:cubicBezTo>
                      <a:pt x="25" y="24"/>
                      <a:pt x="25" y="24"/>
                      <a:pt x="25" y="24"/>
                    </a:cubicBezTo>
                    <a:cubicBezTo>
                      <a:pt x="24" y="24"/>
                      <a:pt x="24" y="24"/>
                      <a:pt x="24" y="24"/>
                    </a:cubicBezTo>
                    <a:cubicBezTo>
                      <a:pt x="24" y="24"/>
                      <a:pt x="24" y="24"/>
                      <a:pt x="24" y="24"/>
                    </a:cubicBezTo>
                    <a:cubicBezTo>
                      <a:pt x="23" y="24"/>
                      <a:pt x="23" y="24"/>
                      <a:pt x="23" y="24"/>
                    </a:cubicBezTo>
                    <a:cubicBezTo>
                      <a:pt x="23" y="24"/>
                      <a:pt x="23" y="24"/>
                      <a:pt x="23" y="24"/>
                    </a:cubicBezTo>
                    <a:cubicBezTo>
                      <a:pt x="23" y="23"/>
                      <a:pt x="23" y="23"/>
                      <a:pt x="23" y="23"/>
                    </a:cubicBezTo>
                    <a:cubicBezTo>
                      <a:pt x="23" y="22"/>
                      <a:pt x="23" y="22"/>
                      <a:pt x="23" y="22"/>
                    </a:cubicBezTo>
                    <a:cubicBezTo>
                      <a:pt x="22" y="22"/>
                      <a:pt x="22" y="22"/>
                      <a:pt x="22" y="22"/>
                    </a:cubicBezTo>
                    <a:cubicBezTo>
                      <a:pt x="22" y="21"/>
                      <a:pt x="22" y="21"/>
                      <a:pt x="22" y="21"/>
                    </a:cubicBezTo>
                    <a:cubicBezTo>
                      <a:pt x="21" y="21"/>
                      <a:pt x="21" y="21"/>
                      <a:pt x="21" y="21"/>
                    </a:cubicBezTo>
                    <a:cubicBezTo>
                      <a:pt x="21" y="20"/>
                      <a:pt x="21" y="20"/>
                      <a:pt x="21" y="20"/>
                    </a:cubicBezTo>
                    <a:cubicBezTo>
                      <a:pt x="20" y="20"/>
                      <a:pt x="20" y="20"/>
                      <a:pt x="20" y="20"/>
                    </a:cubicBezTo>
                    <a:cubicBezTo>
                      <a:pt x="20" y="20"/>
                      <a:pt x="20" y="20"/>
                      <a:pt x="20" y="20"/>
                    </a:cubicBezTo>
                    <a:cubicBezTo>
                      <a:pt x="20" y="19"/>
                      <a:pt x="20" y="19"/>
                      <a:pt x="20" y="19"/>
                    </a:cubicBezTo>
                    <a:cubicBezTo>
                      <a:pt x="19" y="19"/>
                      <a:pt x="19" y="19"/>
                      <a:pt x="19" y="19"/>
                    </a:cubicBezTo>
                    <a:cubicBezTo>
                      <a:pt x="19" y="18"/>
                      <a:pt x="19" y="18"/>
                      <a:pt x="19" y="18"/>
                    </a:cubicBezTo>
                    <a:cubicBezTo>
                      <a:pt x="19" y="18"/>
                      <a:pt x="19" y="18"/>
                      <a:pt x="19" y="18"/>
                    </a:cubicBezTo>
                    <a:cubicBezTo>
                      <a:pt x="18" y="17"/>
                      <a:pt x="18" y="17"/>
                      <a:pt x="18" y="17"/>
                    </a:cubicBezTo>
                    <a:cubicBezTo>
                      <a:pt x="18" y="17"/>
                      <a:pt x="18" y="17"/>
                      <a:pt x="18" y="17"/>
                    </a:cubicBezTo>
                    <a:cubicBezTo>
                      <a:pt x="19" y="17"/>
                      <a:pt x="19" y="17"/>
                      <a:pt x="19" y="17"/>
                    </a:cubicBezTo>
                    <a:cubicBezTo>
                      <a:pt x="20" y="16"/>
                      <a:pt x="20" y="16"/>
                      <a:pt x="20" y="16"/>
                    </a:cubicBezTo>
                    <a:cubicBezTo>
                      <a:pt x="21" y="16"/>
                      <a:pt x="21" y="16"/>
                      <a:pt x="21" y="16"/>
                    </a:cubicBezTo>
                    <a:cubicBezTo>
                      <a:pt x="21" y="15"/>
                      <a:pt x="21" y="15"/>
                      <a:pt x="21" y="15"/>
                    </a:cubicBezTo>
                    <a:cubicBezTo>
                      <a:pt x="20" y="14"/>
                      <a:pt x="20" y="14"/>
                      <a:pt x="20" y="14"/>
                    </a:cubicBezTo>
                    <a:cubicBezTo>
                      <a:pt x="19" y="14"/>
                      <a:pt x="19" y="14"/>
                      <a:pt x="19" y="14"/>
                    </a:cubicBezTo>
                    <a:cubicBezTo>
                      <a:pt x="19" y="14"/>
                      <a:pt x="19" y="14"/>
                      <a:pt x="19" y="14"/>
                    </a:cubicBezTo>
                    <a:cubicBezTo>
                      <a:pt x="18" y="14"/>
                      <a:pt x="18" y="14"/>
                      <a:pt x="18" y="14"/>
                    </a:cubicBezTo>
                    <a:cubicBezTo>
                      <a:pt x="17" y="14"/>
                      <a:pt x="17" y="14"/>
                      <a:pt x="17" y="14"/>
                    </a:cubicBezTo>
                    <a:cubicBezTo>
                      <a:pt x="17" y="13"/>
                      <a:pt x="17" y="13"/>
                      <a:pt x="17" y="13"/>
                    </a:cubicBezTo>
                    <a:cubicBezTo>
                      <a:pt x="16" y="13"/>
                      <a:pt x="16" y="13"/>
                      <a:pt x="16" y="13"/>
                    </a:cubicBezTo>
                    <a:cubicBezTo>
                      <a:pt x="15" y="13"/>
                      <a:pt x="15" y="13"/>
                      <a:pt x="15" y="13"/>
                    </a:cubicBezTo>
                    <a:cubicBezTo>
                      <a:pt x="15" y="12"/>
                      <a:pt x="15" y="12"/>
                      <a:pt x="15" y="12"/>
                    </a:cubicBezTo>
                    <a:cubicBezTo>
                      <a:pt x="15" y="12"/>
                      <a:pt x="15" y="12"/>
                      <a:pt x="15" y="12"/>
                    </a:cubicBezTo>
                    <a:cubicBezTo>
                      <a:pt x="15" y="11"/>
                      <a:pt x="15" y="11"/>
                      <a:pt x="15" y="11"/>
                    </a:cubicBezTo>
                    <a:cubicBezTo>
                      <a:pt x="15" y="11"/>
                      <a:pt x="15" y="11"/>
                      <a:pt x="15" y="11"/>
                    </a:cubicBezTo>
                    <a:cubicBezTo>
                      <a:pt x="14" y="10"/>
                      <a:pt x="14" y="10"/>
                      <a:pt x="14" y="10"/>
                    </a:cubicBezTo>
                    <a:cubicBezTo>
                      <a:pt x="13" y="10"/>
                      <a:pt x="13" y="10"/>
                      <a:pt x="13" y="10"/>
                    </a:cubicBezTo>
                    <a:cubicBezTo>
                      <a:pt x="13" y="10"/>
                      <a:pt x="13" y="10"/>
                      <a:pt x="13" y="10"/>
                    </a:cubicBezTo>
                    <a:cubicBezTo>
                      <a:pt x="13" y="9"/>
                      <a:pt x="13" y="9"/>
                      <a:pt x="13" y="9"/>
                    </a:cubicBezTo>
                    <a:cubicBezTo>
                      <a:pt x="12" y="9"/>
                      <a:pt x="12" y="9"/>
                      <a:pt x="12" y="9"/>
                    </a:cubicBezTo>
                    <a:cubicBezTo>
                      <a:pt x="12" y="8"/>
                      <a:pt x="12" y="8"/>
                      <a:pt x="12" y="8"/>
                    </a:cubicBezTo>
                    <a:cubicBezTo>
                      <a:pt x="12" y="8"/>
                      <a:pt x="12" y="8"/>
                      <a:pt x="12" y="8"/>
                    </a:cubicBezTo>
                    <a:cubicBezTo>
                      <a:pt x="11" y="8"/>
                      <a:pt x="11" y="8"/>
                      <a:pt x="11" y="8"/>
                    </a:cubicBezTo>
                    <a:cubicBezTo>
                      <a:pt x="11" y="8"/>
                      <a:pt x="11" y="8"/>
                      <a:pt x="11" y="8"/>
                    </a:cubicBezTo>
                    <a:cubicBezTo>
                      <a:pt x="10" y="8"/>
                      <a:pt x="10" y="8"/>
                      <a:pt x="10" y="8"/>
                    </a:cubicBezTo>
                    <a:cubicBezTo>
                      <a:pt x="10" y="8"/>
                      <a:pt x="10" y="8"/>
                      <a:pt x="10" y="8"/>
                    </a:cubicBezTo>
                    <a:cubicBezTo>
                      <a:pt x="9" y="7"/>
                      <a:pt x="9" y="7"/>
                      <a:pt x="9" y="7"/>
                    </a:cubicBezTo>
                    <a:cubicBezTo>
                      <a:pt x="9" y="7"/>
                      <a:pt x="9" y="7"/>
                      <a:pt x="9" y="7"/>
                    </a:cubicBezTo>
                    <a:cubicBezTo>
                      <a:pt x="7" y="6"/>
                      <a:pt x="7" y="6"/>
                      <a:pt x="7" y="6"/>
                    </a:cubicBezTo>
                    <a:cubicBezTo>
                      <a:pt x="6" y="6"/>
                      <a:pt x="6" y="6"/>
                      <a:pt x="6" y="6"/>
                    </a:cubicBezTo>
                    <a:cubicBezTo>
                      <a:pt x="5" y="6"/>
                      <a:pt x="5" y="6"/>
                      <a:pt x="5" y="6"/>
                    </a:cubicBezTo>
                    <a:cubicBezTo>
                      <a:pt x="5" y="6"/>
                      <a:pt x="5" y="6"/>
                      <a:pt x="5" y="6"/>
                    </a:cubicBezTo>
                    <a:cubicBezTo>
                      <a:pt x="5" y="6"/>
                      <a:pt x="5" y="6"/>
                      <a:pt x="5" y="6"/>
                    </a:cubicBezTo>
                    <a:cubicBezTo>
                      <a:pt x="4" y="6"/>
                      <a:pt x="4" y="6"/>
                      <a:pt x="4" y="6"/>
                    </a:cubicBezTo>
                    <a:cubicBezTo>
                      <a:pt x="3" y="5"/>
                      <a:pt x="3" y="5"/>
                      <a:pt x="3" y="5"/>
                    </a:cubicBezTo>
                    <a:cubicBezTo>
                      <a:pt x="3" y="5"/>
                      <a:pt x="3" y="5"/>
                      <a:pt x="3" y="5"/>
                    </a:cubicBezTo>
                    <a:cubicBezTo>
                      <a:pt x="2" y="5"/>
                      <a:pt x="2" y="5"/>
                      <a:pt x="2" y="5"/>
                    </a:cubicBezTo>
                    <a:cubicBezTo>
                      <a:pt x="2" y="4"/>
                      <a:pt x="2" y="4"/>
                      <a:pt x="2" y="4"/>
                    </a:cubicBezTo>
                    <a:lnTo>
                      <a:pt x="1" y="4"/>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 name="Google Shape;5725;p168">
                <a:extLst>
                  <a:ext uri="{FF2B5EF4-FFF2-40B4-BE49-F238E27FC236}">
                    <a16:creationId xmlns:a16="http://schemas.microsoft.com/office/drawing/2014/main" id="{FEA87CE0-DE20-0F44-BE56-DFDA71981AF1}"/>
                  </a:ext>
                </a:extLst>
              </p:cNvPr>
              <p:cNvSpPr/>
              <p:nvPr/>
            </p:nvSpPr>
            <p:spPr>
              <a:xfrm>
                <a:off x="5510213" y="2925763"/>
                <a:ext cx="184150" cy="279400"/>
              </a:xfrm>
              <a:custGeom>
                <a:avLst/>
                <a:gdLst/>
                <a:ahLst/>
                <a:cxnLst/>
                <a:rect l="l" t="t" r="r" b="b"/>
                <a:pathLst>
                  <a:path w="29" h="44" extrusionOk="0">
                    <a:moveTo>
                      <a:pt x="11" y="2"/>
                    </a:moveTo>
                    <a:cubicBezTo>
                      <a:pt x="11" y="2"/>
                      <a:pt x="11" y="2"/>
                      <a:pt x="11" y="2"/>
                    </a:cubicBezTo>
                    <a:cubicBezTo>
                      <a:pt x="11" y="2"/>
                      <a:pt x="11" y="2"/>
                      <a:pt x="11" y="2"/>
                    </a:cubicBezTo>
                    <a:cubicBezTo>
                      <a:pt x="11" y="2"/>
                      <a:pt x="11" y="2"/>
                      <a:pt x="11" y="2"/>
                    </a:cubicBezTo>
                    <a:close/>
                    <a:moveTo>
                      <a:pt x="10" y="1"/>
                    </a:moveTo>
                    <a:cubicBezTo>
                      <a:pt x="11" y="1"/>
                      <a:pt x="11" y="1"/>
                      <a:pt x="11" y="1"/>
                    </a:cubicBezTo>
                    <a:cubicBezTo>
                      <a:pt x="10" y="1"/>
                      <a:pt x="10" y="1"/>
                      <a:pt x="10" y="1"/>
                    </a:cubicBezTo>
                    <a:cubicBezTo>
                      <a:pt x="10" y="1"/>
                      <a:pt x="10" y="1"/>
                      <a:pt x="10" y="1"/>
                    </a:cubicBezTo>
                    <a:close/>
                    <a:moveTo>
                      <a:pt x="12" y="0"/>
                    </a:moveTo>
                    <a:cubicBezTo>
                      <a:pt x="11" y="0"/>
                      <a:pt x="11" y="0"/>
                      <a:pt x="11" y="0"/>
                    </a:cubicBezTo>
                    <a:cubicBezTo>
                      <a:pt x="11" y="1"/>
                      <a:pt x="11" y="1"/>
                      <a:pt x="11" y="1"/>
                    </a:cubicBezTo>
                    <a:cubicBezTo>
                      <a:pt x="12" y="0"/>
                      <a:pt x="12" y="0"/>
                      <a:pt x="12" y="0"/>
                    </a:cubicBezTo>
                    <a:close/>
                    <a:moveTo>
                      <a:pt x="13" y="2"/>
                    </a:moveTo>
                    <a:cubicBezTo>
                      <a:pt x="12" y="2"/>
                      <a:pt x="12" y="2"/>
                      <a:pt x="12" y="2"/>
                    </a:cubicBezTo>
                    <a:cubicBezTo>
                      <a:pt x="13" y="2"/>
                      <a:pt x="13" y="2"/>
                      <a:pt x="13" y="2"/>
                    </a:cubicBezTo>
                    <a:cubicBezTo>
                      <a:pt x="13" y="2"/>
                      <a:pt x="13" y="2"/>
                      <a:pt x="13" y="2"/>
                    </a:cubicBezTo>
                    <a:cubicBezTo>
                      <a:pt x="13" y="2"/>
                      <a:pt x="13" y="2"/>
                      <a:pt x="13" y="2"/>
                    </a:cubicBezTo>
                    <a:close/>
                    <a:moveTo>
                      <a:pt x="13" y="16"/>
                    </a:moveTo>
                    <a:cubicBezTo>
                      <a:pt x="14" y="17"/>
                      <a:pt x="14" y="17"/>
                      <a:pt x="14" y="17"/>
                    </a:cubicBezTo>
                    <a:cubicBezTo>
                      <a:pt x="14" y="17"/>
                      <a:pt x="14" y="17"/>
                      <a:pt x="14" y="17"/>
                    </a:cubicBezTo>
                    <a:cubicBezTo>
                      <a:pt x="14" y="18"/>
                      <a:pt x="14" y="18"/>
                      <a:pt x="14" y="18"/>
                    </a:cubicBezTo>
                    <a:cubicBezTo>
                      <a:pt x="15" y="18"/>
                      <a:pt x="15" y="18"/>
                      <a:pt x="15" y="18"/>
                    </a:cubicBezTo>
                    <a:cubicBezTo>
                      <a:pt x="15" y="17"/>
                      <a:pt x="15" y="17"/>
                      <a:pt x="15" y="17"/>
                    </a:cubicBezTo>
                    <a:cubicBezTo>
                      <a:pt x="16" y="16"/>
                      <a:pt x="16" y="16"/>
                      <a:pt x="16" y="16"/>
                    </a:cubicBezTo>
                    <a:cubicBezTo>
                      <a:pt x="16" y="16"/>
                      <a:pt x="16" y="16"/>
                      <a:pt x="16" y="16"/>
                    </a:cubicBezTo>
                    <a:cubicBezTo>
                      <a:pt x="17" y="17"/>
                      <a:pt x="17" y="17"/>
                      <a:pt x="17" y="17"/>
                    </a:cubicBezTo>
                    <a:cubicBezTo>
                      <a:pt x="18" y="18"/>
                      <a:pt x="18" y="18"/>
                      <a:pt x="18" y="18"/>
                    </a:cubicBezTo>
                    <a:cubicBezTo>
                      <a:pt x="18" y="18"/>
                      <a:pt x="18" y="18"/>
                      <a:pt x="18" y="18"/>
                    </a:cubicBezTo>
                    <a:cubicBezTo>
                      <a:pt x="18" y="19"/>
                      <a:pt x="18" y="19"/>
                      <a:pt x="18" y="19"/>
                    </a:cubicBezTo>
                    <a:cubicBezTo>
                      <a:pt x="18" y="18"/>
                      <a:pt x="18" y="18"/>
                      <a:pt x="18" y="18"/>
                    </a:cubicBezTo>
                    <a:cubicBezTo>
                      <a:pt x="18" y="18"/>
                      <a:pt x="18" y="18"/>
                      <a:pt x="18" y="18"/>
                    </a:cubicBezTo>
                    <a:cubicBezTo>
                      <a:pt x="18" y="18"/>
                      <a:pt x="18" y="18"/>
                      <a:pt x="18" y="18"/>
                    </a:cubicBezTo>
                    <a:cubicBezTo>
                      <a:pt x="19" y="18"/>
                      <a:pt x="19" y="18"/>
                      <a:pt x="19" y="18"/>
                    </a:cubicBezTo>
                    <a:cubicBezTo>
                      <a:pt x="19" y="18"/>
                      <a:pt x="19" y="18"/>
                      <a:pt x="19" y="18"/>
                    </a:cubicBezTo>
                    <a:cubicBezTo>
                      <a:pt x="20" y="18"/>
                      <a:pt x="20" y="18"/>
                      <a:pt x="20" y="18"/>
                    </a:cubicBezTo>
                    <a:cubicBezTo>
                      <a:pt x="20" y="19"/>
                      <a:pt x="20" y="19"/>
                      <a:pt x="20" y="19"/>
                    </a:cubicBezTo>
                    <a:cubicBezTo>
                      <a:pt x="20" y="19"/>
                      <a:pt x="20" y="19"/>
                      <a:pt x="20" y="19"/>
                    </a:cubicBezTo>
                    <a:cubicBezTo>
                      <a:pt x="19" y="19"/>
                      <a:pt x="19" y="19"/>
                      <a:pt x="19" y="19"/>
                    </a:cubicBezTo>
                    <a:cubicBezTo>
                      <a:pt x="19" y="19"/>
                      <a:pt x="19" y="19"/>
                      <a:pt x="19" y="19"/>
                    </a:cubicBezTo>
                    <a:cubicBezTo>
                      <a:pt x="19" y="19"/>
                      <a:pt x="19" y="19"/>
                      <a:pt x="19" y="19"/>
                    </a:cubicBezTo>
                    <a:cubicBezTo>
                      <a:pt x="20" y="20"/>
                      <a:pt x="20" y="20"/>
                      <a:pt x="20" y="20"/>
                    </a:cubicBezTo>
                    <a:cubicBezTo>
                      <a:pt x="20" y="21"/>
                      <a:pt x="20" y="21"/>
                      <a:pt x="20" y="21"/>
                    </a:cubicBezTo>
                    <a:cubicBezTo>
                      <a:pt x="20" y="21"/>
                      <a:pt x="20" y="21"/>
                      <a:pt x="20" y="21"/>
                    </a:cubicBezTo>
                    <a:cubicBezTo>
                      <a:pt x="21" y="21"/>
                      <a:pt x="21" y="21"/>
                      <a:pt x="21" y="21"/>
                    </a:cubicBezTo>
                    <a:cubicBezTo>
                      <a:pt x="21" y="21"/>
                      <a:pt x="21" y="21"/>
                      <a:pt x="21" y="21"/>
                    </a:cubicBezTo>
                    <a:cubicBezTo>
                      <a:pt x="21" y="21"/>
                      <a:pt x="21" y="21"/>
                      <a:pt x="21" y="21"/>
                    </a:cubicBezTo>
                    <a:cubicBezTo>
                      <a:pt x="21" y="21"/>
                      <a:pt x="21" y="21"/>
                      <a:pt x="21" y="21"/>
                    </a:cubicBezTo>
                    <a:cubicBezTo>
                      <a:pt x="21" y="22"/>
                      <a:pt x="21" y="22"/>
                      <a:pt x="21" y="22"/>
                    </a:cubicBezTo>
                    <a:cubicBezTo>
                      <a:pt x="21" y="23"/>
                      <a:pt x="21" y="23"/>
                      <a:pt x="21" y="23"/>
                    </a:cubicBezTo>
                    <a:cubicBezTo>
                      <a:pt x="20" y="22"/>
                      <a:pt x="20" y="22"/>
                      <a:pt x="20" y="22"/>
                    </a:cubicBezTo>
                    <a:cubicBezTo>
                      <a:pt x="20" y="22"/>
                      <a:pt x="20" y="22"/>
                      <a:pt x="20" y="22"/>
                    </a:cubicBezTo>
                    <a:cubicBezTo>
                      <a:pt x="20" y="22"/>
                      <a:pt x="20" y="22"/>
                      <a:pt x="20" y="22"/>
                    </a:cubicBezTo>
                    <a:cubicBezTo>
                      <a:pt x="20" y="21"/>
                      <a:pt x="20" y="21"/>
                      <a:pt x="20" y="21"/>
                    </a:cubicBezTo>
                    <a:cubicBezTo>
                      <a:pt x="20" y="21"/>
                      <a:pt x="20" y="21"/>
                      <a:pt x="20" y="21"/>
                    </a:cubicBezTo>
                    <a:cubicBezTo>
                      <a:pt x="20" y="21"/>
                      <a:pt x="20" y="21"/>
                      <a:pt x="20" y="21"/>
                    </a:cubicBezTo>
                    <a:cubicBezTo>
                      <a:pt x="20" y="22"/>
                      <a:pt x="20" y="22"/>
                      <a:pt x="20" y="22"/>
                    </a:cubicBezTo>
                    <a:cubicBezTo>
                      <a:pt x="19" y="21"/>
                      <a:pt x="19" y="21"/>
                      <a:pt x="19" y="21"/>
                    </a:cubicBezTo>
                    <a:cubicBezTo>
                      <a:pt x="18" y="21"/>
                      <a:pt x="18" y="21"/>
                      <a:pt x="18" y="21"/>
                    </a:cubicBezTo>
                    <a:cubicBezTo>
                      <a:pt x="18" y="20"/>
                      <a:pt x="18" y="20"/>
                      <a:pt x="18" y="20"/>
                    </a:cubicBezTo>
                    <a:cubicBezTo>
                      <a:pt x="18" y="19"/>
                      <a:pt x="18" y="19"/>
                      <a:pt x="18" y="19"/>
                    </a:cubicBezTo>
                    <a:cubicBezTo>
                      <a:pt x="17" y="19"/>
                      <a:pt x="17" y="19"/>
                      <a:pt x="17" y="19"/>
                    </a:cubicBezTo>
                    <a:cubicBezTo>
                      <a:pt x="17" y="19"/>
                      <a:pt x="17" y="19"/>
                      <a:pt x="17" y="19"/>
                    </a:cubicBezTo>
                    <a:cubicBezTo>
                      <a:pt x="17" y="18"/>
                      <a:pt x="17" y="18"/>
                      <a:pt x="17" y="18"/>
                    </a:cubicBezTo>
                    <a:cubicBezTo>
                      <a:pt x="16" y="18"/>
                      <a:pt x="16" y="18"/>
                      <a:pt x="16" y="18"/>
                    </a:cubicBezTo>
                    <a:cubicBezTo>
                      <a:pt x="16" y="18"/>
                      <a:pt x="16" y="18"/>
                      <a:pt x="16" y="18"/>
                    </a:cubicBezTo>
                    <a:cubicBezTo>
                      <a:pt x="16" y="18"/>
                      <a:pt x="16" y="18"/>
                      <a:pt x="16" y="18"/>
                    </a:cubicBezTo>
                    <a:cubicBezTo>
                      <a:pt x="16" y="19"/>
                      <a:pt x="16" y="19"/>
                      <a:pt x="16" y="19"/>
                    </a:cubicBezTo>
                    <a:cubicBezTo>
                      <a:pt x="17" y="20"/>
                      <a:pt x="17" y="20"/>
                      <a:pt x="17" y="20"/>
                    </a:cubicBezTo>
                    <a:cubicBezTo>
                      <a:pt x="16" y="20"/>
                      <a:pt x="16" y="20"/>
                      <a:pt x="16" y="20"/>
                    </a:cubicBezTo>
                    <a:cubicBezTo>
                      <a:pt x="16" y="19"/>
                      <a:pt x="16" y="19"/>
                      <a:pt x="16" y="19"/>
                    </a:cubicBezTo>
                    <a:cubicBezTo>
                      <a:pt x="15" y="19"/>
                      <a:pt x="15" y="19"/>
                      <a:pt x="15" y="19"/>
                    </a:cubicBezTo>
                    <a:cubicBezTo>
                      <a:pt x="15" y="18"/>
                      <a:pt x="15" y="18"/>
                      <a:pt x="15" y="18"/>
                    </a:cubicBezTo>
                    <a:cubicBezTo>
                      <a:pt x="14" y="18"/>
                      <a:pt x="14" y="18"/>
                      <a:pt x="14" y="18"/>
                    </a:cubicBezTo>
                    <a:cubicBezTo>
                      <a:pt x="13" y="18"/>
                      <a:pt x="13" y="18"/>
                      <a:pt x="13" y="18"/>
                    </a:cubicBezTo>
                    <a:cubicBezTo>
                      <a:pt x="13" y="18"/>
                      <a:pt x="13" y="18"/>
                      <a:pt x="13" y="18"/>
                    </a:cubicBezTo>
                    <a:cubicBezTo>
                      <a:pt x="13" y="19"/>
                      <a:pt x="13" y="19"/>
                      <a:pt x="13" y="19"/>
                    </a:cubicBezTo>
                    <a:cubicBezTo>
                      <a:pt x="12" y="19"/>
                      <a:pt x="12" y="19"/>
                      <a:pt x="12" y="19"/>
                    </a:cubicBezTo>
                    <a:cubicBezTo>
                      <a:pt x="12" y="18"/>
                      <a:pt x="12" y="18"/>
                      <a:pt x="12" y="18"/>
                    </a:cubicBezTo>
                    <a:cubicBezTo>
                      <a:pt x="11" y="19"/>
                      <a:pt x="11" y="19"/>
                      <a:pt x="11" y="19"/>
                    </a:cubicBezTo>
                    <a:cubicBezTo>
                      <a:pt x="11" y="19"/>
                      <a:pt x="11" y="19"/>
                      <a:pt x="11" y="19"/>
                    </a:cubicBezTo>
                    <a:cubicBezTo>
                      <a:pt x="11" y="18"/>
                      <a:pt x="11" y="18"/>
                      <a:pt x="11" y="18"/>
                    </a:cubicBezTo>
                    <a:cubicBezTo>
                      <a:pt x="11" y="18"/>
                      <a:pt x="11" y="18"/>
                      <a:pt x="11" y="18"/>
                    </a:cubicBezTo>
                    <a:cubicBezTo>
                      <a:pt x="11" y="18"/>
                      <a:pt x="11" y="18"/>
                      <a:pt x="11" y="18"/>
                    </a:cubicBezTo>
                    <a:cubicBezTo>
                      <a:pt x="10" y="19"/>
                      <a:pt x="10" y="19"/>
                      <a:pt x="10" y="19"/>
                    </a:cubicBezTo>
                    <a:cubicBezTo>
                      <a:pt x="10" y="18"/>
                      <a:pt x="10" y="18"/>
                      <a:pt x="10" y="18"/>
                    </a:cubicBezTo>
                    <a:cubicBezTo>
                      <a:pt x="10" y="17"/>
                      <a:pt x="10" y="17"/>
                      <a:pt x="10" y="17"/>
                    </a:cubicBezTo>
                    <a:cubicBezTo>
                      <a:pt x="10" y="17"/>
                      <a:pt x="10" y="17"/>
                      <a:pt x="10" y="17"/>
                    </a:cubicBezTo>
                    <a:cubicBezTo>
                      <a:pt x="10" y="17"/>
                      <a:pt x="10" y="17"/>
                      <a:pt x="10" y="17"/>
                    </a:cubicBezTo>
                    <a:cubicBezTo>
                      <a:pt x="11" y="16"/>
                      <a:pt x="11" y="16"/>
                      <a:pt x="11" y="16"/>
                    </a:cubicBezTo>
                    <a:cubicBezTo>
                      <a:pt x="10" y="15"/>
                      <a:pt x="10" y="15"/>
                      <a:pt x="10" y="15"/>
                    </a:cubicBezTo>
                    <a:cubicBezTo>
                      <a:pt x="10" y="15"/>
                      <a:pt x="10" y="15"/>
                      <a:pt x="10" y="15"/>
                    </a:cubicBezTo>
                    <a:cubicBezTo>
                      <a:pt x="10" y="16"/>
                      <a:pt x="10" y="16"/>
                      <a:pt x="10" y="16"/>
                    </a:cubicBezTo>
                    <a:cubicBezTo>
                      <a:pt x="10" y="16"/>
                      <a:pt x="10" y="16"/>
                      <a:pt x="10" y="16"/>
                    </a:cubicBezTo>
                    <a:cubicBezTo>
                      <a:pt x="10" y="16"/>
                      <a:pt x="10" y="16"/>
                      <a:pt x="10" y="16"/>
                    </a:cubicBezTo>
                    <a:cubicBezTo>
                      <a:pt x="9" y="16"/>
                      <a:pt x="9" y="16"/>
                      <a:pt x="9" y="16"/>
                    </a:cubicBezTo>
                    <a:cubicBezTo>
                      <a:pt x="9" y="16"/>
                      <a:pt x="9" y="16"/>
                      <a:pt x="9" y="16"/>
                    </a:cubicBezTo>
                    <a:cubicBezTo>
                      <a:pt x="9" y="15"/>
                      <a:pt x="9" y="15"/>
                      <a:pt x="9" y="15"/>
                    </a:cubicBezTo>
                    <a:cubicBezTo>
                      <a:pt x="9" y="15"/>
                      <a:pt x="9" y="15"/>
                      <a:pt x="9" y="15"/>
                    </a:cubicBezTo>
                    <a:cubicBezTo>
                      <a:pt x="8" y="15"/>
                      <a:pt x="8" y="15"/>
                      <a:pt x="8" y="15"/>
                    </a:cubicBezTo>
                    <a:cubicBezTo>
                      <a:pt x="8" y="15"/>
                      <a:pt x="8" y="15"/>
                      <a:pt x="8" y="15"/>
                    </a:cubicBezTo>
                    <a:cubicBezTo>
                      <a:pt x="8" y="14"/>
                      <a:pt x="8" y="14"/>
                      <a:pt x="8" y="14"/>
                    </a:cubicBezTo>
                    <a:cubicBezTo>
                      <a:pt x="8" y="13"/>
                      <a:pt x="8" y="13"/>
                      <a:pt x="8" y="13"/>
                    </a:cubicBezTo>
                    <a:cubicBezTo>
                      <a:pt x="7" y="12"/>
                      <a:pt x="7" y="12"/>
                      <a:pt x="7" y="12"/>
                    </a:cubicBezTo>
                    <a:cubicBezTo>
                      <a:pt x="8" y="12"/>
                      <a:pt x="8" y="12"/>
                      <a:pt x="8" y="12"/>
                    </a:cubicBezTo>
                    <a:cubicBezTo>
                      <a:pt x="8" y="12"/>
                      <a:pt x="8" y="12"/>
                      <a:pt x="8" y="12"/>
                    </a:cubicBezTo>
                    <a:cubicBezTo>
                      <a:pt x="7" y="12"/>
                      <a:pt x="7" y="12"/>
                      <a:pt x="7" y="12"/>
                    </a:cubicBezTo>
                    <a:cubicBezTo>
                      <a:pt x="7" y="11"/>
                      <a:pt x="7" y="11"/>
                      <a:pt x="7" y="11"/>
                    </a:cubicBezTo>
                    <a:cubicBezTo>
                      <a:pt x="7" y="10"/>
                      <a:pt x="7" y="10"/>
                      <a:pt x="7" y="10"/>
                    </a:cubicBezTo>
                    <a:cubicBezTo>
                      <a:pt x="8" y="11"/>
                      <a:pt x="8" y="11"/>
                      <a:pt x="8" y="11"/>
                    </a:cubicBezTo>
                    <a:cubicBezTo>
                      <a:pt x="8" y="11"/>
                      <a:pt x="8" y="11"/>
                      <a:pt x="8" y="11"/>
                    </a:cubicBezTo>
                    <a:cubicBezTo>
                      <a:pt x="8" y="11"/>
                      <a:pt x="8" y="11"/>
                      <a:pt x="8" y="11"/>
                    </a:cubicBezTo>
                    <a:cubicBezTo>
                      <a:pt x="8" y="10"/>
                      <a:pt x="8" y="10"/>
                      <a:pt x="8" y="10"/>
                    </a:cubicBezTo>
                    <a:cubicBezTo>
                      <a:pt x="8" y="9"/>
                      <a:pt x="8" y="9"/>
                      <a:pt x="8" y="9"/>
                    </a:cubicBezTo>
                    <a:cubicBezTo>
                      <a:pt x="8" y="9"/>
                      <a:pt x="8" y="9"/>
                      <a:pt x="8" y="9"/>
                    </a:cubicBezTo>
                    <a:cubicBezTo>
                      <a:pt x="9" y="7"/>
                      <a:pt x="9" y="7"/>
                      <a:pt x="9" y="7"/>
                    </a:cubicBezTo>
                    <a:cubicBezTo>
                      <a:pt x="9" y="6"/>
                      <a:pt x="9" y="6"/>
                      <a:pt x="9" y="6"/>
                    </a:cubicBezTo>
                    <a:cubicBezTo>
                      <a:pt x="8" y="5"/>
                      <a:pt x="8" y="5"/>
                      <a:pt x="8" y="5"/>
                    </a:cubicBezTo>
                    <a:cubicBezTo>
                      <a:pt x="9" y="4"/>
                      <a:pt x="9" y="4"/>
                      <a:pt x="9" y="4"/>
                    </a:cubicBezTo>
                    <a:cubicBezTo>
                      <a:pt x="9" y="3"/>
                      <a:pt x="9" y="3"/>
                      <a:pt x="9" y="3"/>
                    </a:cubicBezTo>
                    <a:cubicBezTo>
                      <a:pt x="10" y="3"/>
                      <a:pt x="10" y="3"/>
                      <a:pt x="10" y="3"/>
                    </a:cubicBezTo>
                    <a:cubicBezTo>
                      <a:pt x="11" y="3"/>
                      <a:pt x="11" y="3"/>
                      <a:pt x="11" y="3"/>
                    </a:cubicBezTo>
                    <a:cubicBezTo>
                      <a:pt x="12" y="4"/>
                      <a:pt x="12" y="4"/>
                      <a:pt x="12" y="4"/>
                    </a:cubicBezTo>
                    <a:cubicBezTo>
                      <a:pt x="12" y="4"/>
                      <a:pt x="12" y="4"/>
                      <a:pt x="12" y="4"/>
                    </a:cubicBezTo>
                    <a:cubicBezTo>
                      <a:pt x="12" y="4"/>
                      <a:pt x="12" y="4"/>
                      <a:pt x="12" y="4"/>
                    </a:cubicBezTo>
                    <a:cubicBezTo>
                      <a:pt x="13" y="4"/>
                      <a:pt x="13" y="4"/>
                      <a:pt x="13" y="4"/>
                    </a:cubicBezTo>
                    <a:cubicBezTo>
                      <a:pt x="13" y="3"/>
                      <a:pt x="13" y="3"/>
                      <a:pt x="13" y="3"/>
                    </a:cubicBezTo>
                    <a:cubicBezTo>
                      <a:pt x="13" y="3"/>
                      <a:pt x="13" y="3"/>
                      <a:pt x="13" y="3"/>
                    </a:cubicBezTo>
                    <a:cubicBezTo>
                      <a:pt x="14" y="3"/>
                      <a:pt x="14" y="3"/>
                      <a:pt x="14" y="3"/>
                    </a:cubicBezTo>
                    <a:cubicBezTo>
                      <a:pt x="14" y="4"/>
                      <a:pt x="14" y="4"/>
                      <a:pt x="14" y="4"/>
                    </a:cubicBezTo>
                    <a:cubicBezTo>
                      <a:pt x="14" y="4"/>
                      <a:pt x="14" y="4"/>
                      <a:pt x="14" y="4"/>
                    </a:cubicBezTo>
                    <a:cubicBezTo>
                      <a:pt x="14" y="4"/>
                      <a:pt x="14" y="4"/>
                      <a:pt x="14" y="4"/>
                    </a:cubicBezTo>
                    <a:cubicBezTo>
                      <a:pt x="14" y="6"/>
                      <a:pt x="14" y="6"/>
                      <a:pt x="14" y="6"/>
                    </a:cubicBezTo>
                    <a:cubicBezTo>
                      <a:pt x="14" y="6"/>
                      <a:pt x="14" y="6"/>
                      <a:pt x="14" y="6"/>
                    </a:cubicBezTo>
                    <a:cubicBezTo>
                      <a:pt x="14" y="7"/>
                      <a:pt x="14" y="7"/>
                      <a:pt x="14" y="7"/>
                    </a:cubicBezTo>
                    <a:cubicBezTo>
                      <a:pt x="15" y="7"/>
                      <a:pt x="15" y="7"/>
                      <a:pt x="15" y="7"/>
                    </a:cubicBezTo>
                    <a:cubicBezTo>
                      <a:pt x="15" y="8"/>
                      <a:pt x="15" y="8"/>
                      <a:pt x="15" y="8"/>
                    </a:cubicBezTo>
                    <a:cubicBezTo>
                      <a:pt x="15" y="9"/>
                      <a:pt x="15" y="9"/>
                      <a:pt x="15" y="9"/>
                    </a:cubicBezTo>
                    <a:cubicBezTo>
                      <a:pt x="14" y="10"/>
                      <a:pt x="14" y="10"/>
                      <a:pt x="14" y="10"/>
                    </a:cubicBezTo>
                    <a:cubicBezTo>
                      <a:pt x="14" y="11"/>
                      <a:pt x="14" y="11"/>
                      <a:pt x="14" y="11"/>
                    </a:cubicBezTo>
                    <a:cubicBezTo>
                      <a:pt x="14" y="11"/>
                      <a:pt x="14" y="11"/>
                      <a:pt x="14" y="11"/>
                    </a:cubicBezTo>
                    <a:cubicBezTo>
                      <a:pt x="14" y="11"/>
                      <a:pt x="14" y="11"/>
                      <a:pt x="14" y="11"/>
                    </a:cubicBezTo>
                    <a:cubicBezTo>
                      <a:pt x="14" y="11"/>
                      <a:pt x="14" y="11"/>
                      <a:pt x="14" y="11"/>
                    </a:cubicBezTo>
                    <a:cubicBezTo>
                      <a:pt x="14" y="11"/>
                      <a:pt x="14" y="11"/>
                      <a:pt x="14" y="11"/>
                    </a:cubicBezTo>
                    <a:cubicBezTo>
                      <a:pt x="13" y="12"/>
                      <a:pt x="13" y="12"/>
                      <a:pt x="13" y="12"/>
                    </a:cubicBezTo>
                    <a:cubicBezTo>
                      <a:pt x="13" y="12"/>
                      <a:pt x="13" y="12"/>
                      <a:pt x="13" y="12"/>
                    </a:cubicBezTo>
                    <a:cubicBezTo>
                      <a:pt x="13" y="13"/>
                      <a:pt x="13" y="13"/>
                      <a:pt x="13" y="13"/>
                    </a:cubicBezTo>
                    <a:cubicBezTo>
                      <a:pt x="12" y="13"/>
                      <a:pt x="12" y="13"/>
                      <a:pt x="12" y="13"/>
                    </a:cubicBezTo>
                    <a:cubicBezTo>
                      <a:pt x="12" y="14"/>
                      <a:pt x="12" y="14"/>
                      <a:pt x="12" y="14"/>
                    </a:cubicBezTo>
                    <a:cubicBezTo>
                      <a:pt x="13" y="14"/>
                      <a:pt x="13" y="14"/>
                      <a:pt x="13" y="14"/>
                    </a:cubicBezTo>
                    <a:cubicBezTo>
                      <a:pt x="13" y="15"/>
                      <a:pt x="13" y="15"/>
                      <a:pt x="13" y="15"/>
                    </a:cubicBezTo>
                    <a:cubicBezTo>
                      <a:pt x="13" y="16"/>
                      <a:pt x="13" y="16"/>
                      <a:pt x="13" y="16"/>
                    </a:cubicBezTo>
                    <a:cubicBezTo>
                      <a:pt x="13" y="16"/>
                      <a:pt x="13" y="16"/>
                      <a:pt x="13" y="16"/>
                    </a:cubicBezTo>
                    <a:cubicBezTo>
                      <a:pt x="13" y="16"/>
                      <a:pt x="13" y="16"/>
                      <a:pt x="13" y="16"/>
                    </a:cubicBezTo>
                    <a:close/>
                    <a:moveTo>
                      <a:pt x="14" y="17"/>
                    </a:moveTo>
                    <a:cubicBezTo>
                      <a:pt x="14" y="17"/>
                      <a:pt x="14" y="17"/>
                      <a:pt x="14" y="17"/>
                    </a:cubicBezTo>
                    <a:cubicBezTo>
                      <a:pt x="15" y="17"/>
                      <a:pt x="15" y="17"/>
                      <a:pt x="15" y="17"/>
                    </a:cubicBezTo>
                    <a:cubicBezTo>
                      <a:pt x="15" y="17"/>
                      <a:pt x="15" y="17"/>
                      <a:pt x="15" y="17"/>
                    </a:cubicBezTo>
                    <a:cubicBezTo>
                      <a:pt x="14" y="17"/>
                      <a:pt x="14" y="17"/>
                      <a:pt x="14" y="17"/>
                    </a:cubicBezTo>
                    <a:close/>
                    <a:moveTo>
                      <a:pt x="14" y="14"/>
                    </a:moveTo>
                    <a:cubicBezTo>
                      <a:pt x="14" y="15"/>
                      <a:pt x="14" y="15"/>
                      <a:pt x="14" y="15"/>
                    </a:cubicBezTo>
                    <a:cubicBezTo>
                      <a:pt x="14" y="16"/>
                      <a:pt x="14" y="16"/>
                      <a:pt x="14" y="16"/>
                    </a:cubicBezTo>
                    <a:cubicBezTo>
                      <a:pt x="14" y="16"/>
                      <a:pt x="14" y="16"/>
                      <a:pt x="14" y="16"/>
                    </a:cubicBezTo>
                    <a:cubicBezTo>
                      <a:pt x="14" y="16"/>
                      <a:pt x="14" y="16"/>
                      <a:pt x="14" y="16"/>
                    </a:cubicBezTo>
                    <a:cubicBezTo>
                      <a:pt x="14" y="15"/>
                      <a:pt x="14" y="15"/>
                      <a:pt x="14" y="15"/>
                    </a:cubicBezTo>
                    <a:cubicBezTo>
                      <a:pt x="15" y="14"/>
                      <a:pt x="15" y="14"/>
                      <a:pt x="15" y="14"/>
                    </a:cubicBezTo>
                    <a:cubicBezTo>
                      <a:pt x="14" y="14"/>
                      <a:pt x="14" y="14"/>
                      <a:pt x="14" y="14"/>
                    </a:cubicBezTo>
                    <a:cubicBezTo>
                      <a:pt x="14" y="14"/>
                      <a:pt x="14" y="14"/>
                      <a:pt x="14" y="14"/>
                    </a:cubicBezTo>
                    <a:close/>
                    <a:moveTo>
                      <a:pt x="8" y="18"/>
                    </a:moveTo>
                    <a:cubicBezTo>
                      <a:pt x="9" y="19"/>
                      <a:pt x="9" y="19"/>
                      <a:pt x="9" y="19"/>
                    </a:cubicBezTo>
                    <a:cubicBezTo>
                      <a:pt x="9" y="19"/>
                      <a:pt x="9" y="19"/>
                      <a:pt x="9" y="19"/>
                    </a:cubicBezTo>
                    <a:cubicBezTo>
                      <a:pt x="9" y="19"/>
                      <a:pt x="9" y="19"/>
                      <a:pt x="9" y="19"/>
                    </a:cubicBezTo>
                    <a:cubicBezTo>
                      <a:pt x="9" y="18"/>
                      <a:pt x="9" y="18"/>
                      <a:pt x="9" y="18"/>
                    </a:cubicBezTo>
                    <a:cubicBezTo>
                      <a:pt x="8" y="18"/>
                      <a:pt x="8" y="18"/>
                      <a:pt x="8" y="18"/>
                    </a:cubicBezTo>
                    <a:close/>
                    <a:moveTo>
                      <a:pt x="9" y="19"/>
                    </a:moveTo>
                    <a:cubicBezTo>
                      <a:pt x="10" y="20"/>
                      <a:pt x="10" y="20"/>
                      <a:pt x="10" y="20"/>
                    </a:cubicBezTo>
                    <a:cubicBezTo>
                      <a:pt x="10" y="20"/>
                      <a:pt x="10" y="20"/>
                      <a:pt x="10" y="20"/>
                    </a:cubicBezTo>
                    <a:cubicBezTo>
                      <a:pt x="10" y="20"/>
                      <a:pt x="10" y="20"/>
                      <a:pt x="10" y="20"/>
                    </a:cubicBezTo>
                    <a:cubicBezTo>
                      <a:pt x="11" y="21"/>
                      <a:pt x="11" y="21"/>
                      <a:pt x="11" y="21"/>
                    </a:cubicBezTo>
                    <a:cubicBezTo>
                      <a:pt x="11" y="21"/>
                      <a:pt x="11" y="21"/>
                      <a:pt x="11" y="21"/>
                    </a:cubicBezTo>
                    <a:cubicBezTo>
                      <a:pt x="11" y="22"/>
                      <a:pt x="11" y="22"/>
                      <a:pt x="11" y="22"/>
                    </a:cubicBezTo>
                    <a:cubicBezTo>
                      <a:pt x="11" y="22"/>
                      <a:pt x="11" y="22"/>
                      <a:pt x="11" y="22"/>
                    </a:cubicBezTo>
                    <a:cubicBezTo>
                      <a:pt x="11" y="23"/>
                      <a:pt x="11" y="23"/>
                      <a:pt x="11" y="23"/>
                    </a:cubicBezTo>
                    <a:cubicBezTo>
                      <a:pt x="12" y="23"/>
                      <a:pt x="12" y="23"/>
                      <a:pt x="12" y="23"/>
                    </a:cubicBezTo>
                    <a:cubicBezTo>
                      <a:pt x="12" y="24"/>
                      <a:pt x="12" y="24"/>
                      <a:pt x="12" y="24"/>
                    </a:cubicBezTo>
                    <a:cubicBezTo>
                      <a:pt x="13" y="23"/>
                      <a:pt x="13" y="23"/>
                      <a:pt x="13" y="23"/>
                    </a:cubicBezTo>
                    <a:cubicBezTo>
                      <a:pt x="13" y="23"/>
                      <a:pt x="13" y="23"/>
                      <a:pt x="13" y="23"/>
                    </a:cubicBezTo>
                    <a:cubicBezTo>
                      <a:pt x="13" y="22"/>
                      <a:pt x="13" y="22"/>
                      <a:pt x="13" y="22"/>
                    </a:cubicBezTo>
                    <a:cubicBezTo>
                      <a:pt x="13" y="22"/>
                      <a:pt x="13" y="22"/>
                      <a:pt x="13" y="22"/>
                    </a:cubicBezTo>
                    <a:cubicBezTo>
                      <a:pt x="13" y="22"/>
                      <a:pt x="13" y="22"/>
                      <a:pt x="13" y="22"/>
                    </a:cubicBezTo>
                    <a:cubicBezTo>
                      <a:pt x="13" y="21"/>
                      <a:pt x="13" y="21"/>
                      <a:pt x="13" y="21"/>
                    </a:cubicBezTo>
                    <a:cubicBezTo>
                      <a:pt x="13" y="21"/>
                      <a:pt x="13" y="21"/>
                      <a:pt x="13" y="21"/>
                    </a:cubicBezTo>
                    <a:cubicBezTo>
                      <a:pt x="13" y="20"/>
                      <a:pt x="13" y="20"/>
                      <a:pt x="13" y="20"/>
                    </a:cubicBezTo>
                    <a:cubicBezTo>
                      <a:pt x="11" y="19"/>
                      <a:pt x="11" y="19"/>
                      <a:pt x="11" y="19"/>
                    </a:cubicBezTo>
                    <a:cubicBezTo>
                      <a:pt x="11" y="19"/>
                      <a:pt x="11" y="19"/>
                      <a:pt x="11" y="19"/>
                    </a:cubicBezTo>
                    <a:cubicBezTo>
                      <a:pt x="10" y="19"/>
                      <a:pt x="10" y="19"/>
                      <a:pt x="10" y="19"/>
                    </a:cubicBezTo>
                    <a:cubicBezTo>
                      <a:pt x="9" y="19"/>
                      <a:pt x="9" y="19"/>
                      <a:pt x="9" y="19"/>
                    </a:cubicBezTo>
                    <a:close/>
                    <a:moveTo>
                      <a:pt x="21" y="17"/>
                    </a:moveTo>
                    <a:cubicBezTo>
                      <a:pt x="21" y="18"/>
                      <a:pt x="21" y="18"/>
                      <a:pt x="21" y="18"/>
                    </a:cubicBezTo>
                    <a:cubicBezTo>
                      <a:pt x="21" y="18"/>
                      <a:pt x="21" y="18"/>
                      <a:pt x="21" y="18"/>
                    </a:cubicBezTo>
                    <a:cubicBezTo>
                      <a:pt x="21" y="19"/>
                      <a:pt x="21" y="19"/>
                      <a:pt x="21" y="19"/>
                    </a:cubicBezTo>
                    <a:cubicBezTo>
                      <a:pt x="21" y="19"/>
                      <a:pt x="21" y="19"/>
                      <a:pt x="21" y="19"/>
                    </a:cubicBezTo>
                    <a:cubicBezTo>
                      <a:pt x="21" y="19"/>
                      <a:pt x="21" y="19"/>
                      <a:pt x="21" y="19"/>
                    </a:cubicBezTo>
                    <a:cubicBezTo>
                      <a:pt x="22" y="19"/>
                      <a:pt x="22" y="19"/>
                      <a:pt x="22" y="19"/>
                    </a:cubicBezTo>
                    <a:cubicBezTo>
                      <a:pt x="22" y="18"/>
                      <a:pt x="22" y="18"/>
                      <a:pt x="22" y="18"/>
                    </a:cubicBezTo>
                    <a:cubicBezTo>
                      <a:pt x="21" y="18"/>
                      <a:pt x="21" y="18"/>
                      <a:pt x="21" y="18"/>
                    </a:cubicBezTo>
                    <a:cubicBezTo>
                      <a:pt x="21" y="17"/>
                      <a:pt x="21" y="17"/>
                      <a:pt x="21" y="17"/>
                    </a:cubicBezTo>
                    <a:close/>
                    <a:moveTo>
                      <a:pt x="14" y="20"/>
                    </a:moveTo>
                    <a:cubicBezTo>
                      <a:pt x="15" y="20"/>
                      <a:pt x="15" y="20"/>
                      <a:pt x="15" y="20"/>
                    </a:cubicBezTo>
                    <a:cubicBezTo>
                      <a:pt x="15" y="20"/>
                      <a:pt x="15" y="20"/>
                      <a:pt x="15" y="20"/>
                    </a:cubicBezTo>
                    <a:cubicBezTo>
                      <a:pt x="15" y="20"/>
                      <a:pt x="15" y="20"/>
                      <a:pt x="15" y="20"/>
                    </a:cubicBezTo>
                    <a:cubicBezTo>
                      <a:pt x="15" y="19"/>
                      <a:pt x="15" y="19"/>
                      <a:pt x="15" y="19"/>
                    </a:cubicBezTo>
                    <a:cubicBezTo>
                      <a:pt x="14" y="19"/>
                      <a:pt x="14" y="19"/>
                      <a:pt x="14" y="19"/>
                    </a:cubicBezTo>
                    <a:cubicBezTo>
                      <a:pt x="14" y="19"/>
                      <a:pt x="14" y="19"/>
                      <a:pt x="14" y="19"/>
                    </a:cubicBezTo>
                    <a:cubicBezTo>
                      <a:pt x="14" y="20"/>
                      <a:pt x="14" y="20"/>
                      <a:pt x="14" y="20"/>
                    </a:cubicBezTo>
                    <a:close/>
                    <a:moveTo>
                      <a:pt x="15" y="22"/>
                    </a:moveTo>
                    <a:cubicBezTo>
                      <a:pt x="15" y="23"/>
                      <a:pt x="15" y="23"/>
                      <a:pt x="15" y="23"/>
                    </a:cubicBezTo>
                    <a:cubicBezTo>
                      <a:pt x="15" y="23"/>
                      <a:pt x="15" y="23"/>
                      <a:pt x="15" y="23"/>
                    </a:cubicBezTo>
                    <a:cubicBezTo>
                      <a:pt x="15" y="24"/>
                      <a:pt x="15" y="24"/>
                      <a:pt x="15" y="24"/>
                    </a:cubicBezTo>
                    <a:cubicBezTo>
                      <a:pt x="15" y="24"/>
                      <a:pt x="15" y="24"/>
                      <a:pt x="15" y="24"/>
                    </a:cubicBezTo>
                    <a:cubicBezTo>
                      <a:pt x="15" y="23"/>
                      <a:pt x="15" y="23"/>
                      <a:pt x="15" y="23"/>
                    </a:cubicBezTo>
                    <a:cubicBezTo>
                      <a:pt x="15" y="23"/>
                      <a:pt x="15" y="23"/>
                      <a:pt x="15" y="23"/>
                    </a:cubicBezTo>
                    <a:cubicBezTo>
                      <a:pt x="15" y="22"/>
                      <a:pt x="15" y="22"/>
                      <a:pt x="15" y="22"/>
                    </a:cubicBezTo>
                    <a:cubicBezTo>
                      <a:pt x="15" y="22"/>
                      <a:pt x="15" y="22"/>
                      <a:pt x="15" y="22"/>
                    </a:cubicBezTo>
                    <a:close/>
                    <a:moveTo>
                      <a:pt x="16" y="23"/>
                    </a:moveTo>
                    <a:cubicBezTo>
                      <a:pt x="16" y="23"/>
                      <a:pt x="16" y="23"/>
                      <a:pt x="16" y="23"/>
                    </a:cubicBezTo>
                    <a:cubicBezTo>
                      <a:pt x="16" y="23"/>
                      <a:pt x="16" y="23"/>
                      <a:pt x="16" y="23"/>
                    </a:cubicBezTo>
                    <a:cubicBezTo>
                      <a:pt x="17" y="23"/>
                      <a:pt x="17" y="23"/>
                      <a:pt x="17" y="23"/>
                    </a:cubicBezTo>
                    <a:cubicBezTo>
                      <a:pt x="17" y="23"/>
                      <a:pt x="17" y="23"/>
                      <a:pt x="17" y="23"/>
                    </a:cubicBezTo>
                    <a:cubicBezTo>
                      <a:pt x="16" y="23"/>
                      <a:pt x="16" y="23"/>
                      <a:pt x="16" y="23"/>
                    </a:cubicBezTo>
                    <a:close/>
                    <a:moveTo>
                      <a:pt x="18" y="21"/>
                    </a:moveTo>
                    <a:cubicBezTo>
                      <a:pt x="18" y="20"/>
                      <a:pt x="18" y="20"/>
                      <a:pt x="18" y="20"/>
                    </a:cubicBezTo>
                    <a:cubicBezTo>
                      <a:pt x="17" y="21"/>
                      <a:pt x="17" y="21"/>
                      <a:pt x="17" y="21"/>
                    </a:cubicBezTo>
                    <a:cubicBezTo>
                      <a:pt x="17" y="21"/>
                      <a:pt x="17" y="21"/>
                      <a:pt x="17" y="21"/>
                    </a:cubicBezTo>
                    <a:cubicBezTo>
                      <a:pt x="18" y="22"/>
                      <a:pt x="18" y="22"/>
                      <a:pt x="18" y="22"/>
                    </a:cubicBezTo>
                    <a:cubicBezTo>
                      <a:pt x="18" y="21"/>
                      <a:pt x="18" y="21"/>
                      <a:pt x="18" y="21"/>
                    </a:cubicBezTo>
                    <a:cubicBezTo>
                      <a:pt x="18" y="21"/>
                      <a:pt x="18" y="21"/>
                      <a:pt x="18" y="21"/>
                    </a:cubicBezTo>
                    <a:close/>
                    <a:moveTo>
                      <a:pt x="19" y="22"/>
                    </a:moveTo>
                    <a:cubicBezTo>
                      <a:pt x="20" y="22"/>
                      <a:pt x="20" y="22"/>
                      <a:pt x="20" y="22"/>
                    </a:cubicBezTo>
                    <a:cubicBezTo>
                      <a:pt x="20" y="23"/>
                      <a:pt x="20" y="23"/>
                      <a:pt x="20" y="23"/>
                    </a:cubicBezTo>
                    <a:cubicBezTo>
                      <a:pt x="20" y="23"/>
                      <a:pt x="20" y="23"/>
                      <a:pt x="20" y="23"/>
                    </a:cubicBezTo>
                    <a:cubicBezTo>
                      <a:pt x="20" y="22"/>
                      <a:pt x="20" y="22"/>
                      <a:pt x="20" y="22"/>
                    </a:cubicBezTo>
                    <a:cubicBezTo>
                      <a:pt x="19" y="22"/>
                      <a:pt x="19" y="22"/>
                      <a:pt x="19" y="22"/>
                    </a:cubicBezTo>
                    <a:close/>
                    <a:moveTo>
                      <a:pt x="18" y="24"/>
                    </a:moveTo>
                    <a:cubicBezTo>
                      <a:pt x="19" y="24"/>
                      <a:pt x="19" y="24"/>
                      <a:pt x="19" y="24"/>
                    </a:cubicBezTo>
                    <a:cubicBezTo>
                      <a:pt x="19" y="23"/>
                      <a:pt x="19" y="23"/>
                      <a:pt x="19" y="23"/>
                    </a:cubicBezTo>
                    <a:cubicBezTo>
                      <a:pt x="20" y="24"/>
                      <a:pt x="20" y="24"/>
                      <a:pt x="20" y="24"/>
                    </a:cubicBezTo>
                    <a:cubicBezTo>
                      <a:pt x="21" y="25"/>
                      <a:pt x="21" y="25"/>
                      <a:pt x="21" y="25"/>
                    </a:cubicBezTo>
                    <a:cubicBezTo>
                      <a:pt x="21" y="25"/>
                      <a:pt x="21" y="25"/>
                      <a:pt x="21" y="25"/>
                    </a:cubicBezTo>
                    <a:cubicBezTo>
                      <a:pt x="21" y="24"/>
                      <a:pt x="21" y="24"/>
                      <a:pt x="21" y="24"/>
                    </a:cubicBezTo>
                    <a:cubicBezTo>
                      <a:pt x="21" y="24"/>
                      <a:pt x="21" y="24"/>
                      <a:pt x="21" y="24"/>
                    </a:cubicBezTo>
                    <a:cubicBezTo>
                      <a:pt x="20" y="23"/>
                      <a:pt x="20" y="23"/>
                      <a:pt x="20" y="23"/>
                    </a:cubicBezTo>
                    <a:cubicBezTo>
                      <a:pt x="20" y="23"/>
                      <a:pt x="20" y="23"/>
                      <a:pt x="20" y="23"/>
                    </a:cubicBezTo>
                    <a:cubicBezTo>
                      <a:pt x="19" y="23"/>
                      <a:pt x="19" y="23"/>
                      <a:pt x="19" y="23"/>
                    </a:cubicBezTo>
                    <a:cubicBezTo>
                      <a:pt x="19" y="23"/>
                      <a:pt x="19" y="23"/>
                      <a:pt x="19" y="23"/>
                    </a:cubicBezTo>
                    <a:cubicBezTo>
                      <a:pt x="19" y="22"/>
                      <a:pt x="19" y="22"/>
                      <a:pt x="19" y="22"/>
                    </a:cubicBezTo>
                    <a:cubicBezTo>
                      <a:pt x="18" y="22"/>
                      <a:pt x="18" y="22"/>
                      <a:pt x="18" y="22"/>
                    </a:cubicBezTo>
                    <a:cubicBezTo>
                      <a:pt x="18" y="23"/>
                      <a:pt x="18" y="23"/>
                      <a:pt x="18" y="23"/>
                    </a:cubicBezTo>
                    <a:cubicBezTo>
                      <a:pt x="19" y="23"/>
                      <a:pt x="19" y="23"/>
                      <a:pt x="19" y="23"/>
                    </a:cubicBezTo>
                    <a:cubicBezTo>
                      <a:pt x="18" y="24"/>
                      <a:pt x="18" y="24"/>
                      <a:pt x="18" y="24"/>
                    </a:cubicBezTo>
                    <a:cubicBezTo>
                      <a:pt x="18" y="24"/>
                      <a:pt x="18" y="24"/>
                      <a:pt x="18" y="24"/>
                    </a:cubicBezTo>
                    <a:cubicBezTo>
                      <a:pt x="18" y="24"/>
                      <a:pt x="18" y="24"/>
                      <a:pt x="18" y="24"/>
                    </a:cubicBezTo>
                    <a:close/>
                    <a:moveTo>
                      <a:pt x="16" y="29"/>
                    </a:moveTo>
                    <a:cubicBezTo>
                      <a:pt x="15" y="29"/>
                      <a:pt x="15" y="29"/>
                      <a:pt x="15" y="29"/>
                    </a:cubicBezTo>
                    <a:cubicBezTo>
                      <a:pt x="15" y="29"/>
                      <a:pt x="15" y="29"/>
                      <a:pt x="15" y="29"/>
                    </a:cubicBezTo>
                    <a:cubicBezTo>
                      <a:pt x="15" y="28"/>
                      <a:pt x="15" y="28"/>
                      <a:pt x="15" y="28"/>
                    </a:cubicBezTo>
                    <a:cubicBezTo>
                      <a:pt x="15" y="27"/>
                      <a:pt x="15" y="27"/>
                      <a:pt x="15" y="27"/>
                    </a:cubicBezTo>
                    <a:cubicBezTo>
                      <a:pt x="15" y="26"/>
                      <a:pt x="15" y="26"/>
                      <a:pt x="15" y="26"/>
                    </a:cubicBezTo>
                    <a:cubicBezTo>
                      <a:pt x="15" y="26"/>
                      <a:pt x="15" y="26"/>
                      <a:pt x="15" y="26"/>
                    </a:cubicBezTo>
                    <a:cubicBezTo>
                      <a:pt x="15" y="25"/>
                      <a:pt x="15" y="25"/>
                      <a:pt x="15" y="25"/>
                    </a:cubicBezTo>
                    <a:cubicBezTo>
                      <a:pt x="15" y="25"/>
                      <a:pt x="15" y="25"/>
                      <a:pt x="15" y="25"/>
                    </a:cubicBezTo>
                    <a:cubicBezTo>
                      <a:pt x="14" y="25"/>
                      <a:pt x="14" y="25"/>
                      <a:pt x="14" y="25"/>
                    </a:cubicBezTo>
                    <a:cubicBezTo>
                      <a:pt x="14" y="24"/>
                      <a:pt x="14" y="24"/>
                      <a:pt x="14" y="24"/>
                    </a:cubicBezTo>
                    <a:cubicBezTo>
                      <a:pt x="15" y="24"/>
                      <a:pt x="15" y="24"/>
                      <a:pt x="15" y="24"/>
                    </a:cubicBezTo>
                    <a:cubicBezTo>
                      <a:pt x="16" y="25"/>
                      <a:pt x="16" y="25"/>
                      <a:pt x="16" y="25"/>
                    </a:cubicBezTo>
                    <a:cubicBezTo>
                      <a:pt x="16" y="25"/>
                      <a:pt x="16" y="25"/>
                      <a:pt x="16" y="25"/>
                    </a:cubicBezTo>
                    <a:cubicBezTo>
                      <a:pt x="16" y="25"/>
                      <a:pt x="16" y="25"/>
                      <a:pt x="16" y="25"/>
                    </a:cubicBezTo>
                    <a:cubicBezTo>
                      <a:pt x="16" y="25"/>
                      <a:pt x="16" y="25"/>
                      <a:pt x="16" y="25"/>
                    </a:cubicBezTo>
                    <a:cubicBezTo>
                      <a:pt x="17" y="25"/>
                      <a:pt x="17" y="25"/>
                      <a:pt x="17" y="25"/>
                    </a:cubicBezTo>
                    <a:cubicBezTo>
                      <a:pt x="17" y="25"/>
                      <a:pt x="17" y="25"/>
                      <a:pt x="17" y="25"/>
                    </a:cubicBezTo>
                    <a:cubicBezTo>
                      <a:pt x="18" y="26"/>
                      <a:pt x="18" y="26"/>
                      <a:pt x="18" y="26"/>
                    </a:cubicBezTo>
                    <a:cubicBezTo>
                      <a:pt x="18" y="25"/>
                      <a:pt x="18" y="25"/>
                      <a:pt x="18" y="25"/>
                    </a:cubicBezTo>
                    <a:cubicBezTo>
                      <a:pt x="18" y="25"/>
                      <a:pt x="18" y="25"/>
                      <a:pt x="18" y="25"/>
                    </a:cubicBezTo>
                    <a:cubicBezTo>
                      <a:pt x="19" y="26"/>
                      <a:pt x="19" y="26"/>
                      <a:pt x="19" y="26"/>
                    </a:cubicBezTo>
                    <a:cubicBezTo>
                      <a:pt x="19" y="26"/>
                      <a:pt x="19" y="26"/>
                      <a:pt x="19" y="26"/>
                    </a:cubicBezTo>
                    <a:cubicBezTo>
                      <a:pt x="18" y="26"/>
                      <a:pt x="18" y="26"/>
                      <a:pt x="18" y="26"/>
                    </a:cubicBezTo>
                    <a:cubicBezTo>
                      <a:pt x="18" y="27"/>
                      <a:pt x="18" y="27"/>
                      <a:pt x="18" y="27"/>
                    </a:cubicBezTo>
                    <a:cubicBezTo>
                      <a:pt x="17" y="28"/>
                      <a:pt x="17" y="28"/>
                      <a:pt x="17" y="28"/>
                    </a:cubicBezTo>
                    <a:cubicBezTo>
                      <a:pt x="17" y="28"/>
                      <a:pt x="17" y="28"/>
                      <a:pt x="17" y="28"/>
                    </a:cubicBezTo>
                    <a:cubicBezTo>
                      <a:pt x="17" y="28"/>
                      <a:pt x="17" y="28"/>
                      <a:pt x="17" y="28"/>
                    </a:cubicBezTo>
                    <a:cubicBezTo>
                      <a:pt x="17" y="28"/>
                      <a:pt x="17" y="28"/>
                      <a:pt x="17" y="28"/>
                    </a:cubicBezTo>
                    <a:cubicBezTo>
                      <a:pt x="16" y="28"/>
                      <a:pt x="16" y="28"/>
                      <a:pt x="16" y="28"/>
                    </a:cubicBezTo>
                    <a:cubicBezTo>
                      <a:pt x="16" y="29"/>
                      <a:pt x="16" y="29"/>
                      <a:pt x="16" y="29"/>
                    </a:cubicBezTo>
                    <a:close/>
                    <a:moveTo>
                      <a:pt x="17" y="28"/>
                    </a:moveTo>
                    <a:cubicBezTo>
                      <a:pt x="17" y="28"/>
                      <a:pt x="17" y="28"/>
                      <a:pt x="17" y="28"/>
                    </a:cubicBezTo>
                    <a:cubicBezTo>
                      <a:pt x="16" y="29"/>
                      <a:pt x="16" y="29"/>
                      <a:pt x="16" y="29"/>
                    </a:cubicBezTo>
                    <a:cubicBezTo>
                      <a:pt x="17" y="29"/>
                      <a:pt x="17" y="29"/>
                      <a:pt x="17" y="29"/>
                    </a:cubicBezTo>
                    <a:cubicBezTo>
                      <a:pt x="17" y="29"/>
                      <a:pt x="17" y="29"/>
                      <a:pt x="17" y="29"/>
                    </a:cubicBezTo>
                    <a:cubicBezTo>
                      <a:pt x="17" y="28"/>
                      <a:pt x="17" y="28"/>
                      <a:pt x="17" y="28"/>
                    </a:cubicBezTo>
                    <a:cubicBezTo>
                      <a:pt x="17" y="28"/>
                      <a:pt x="17" y="28"/>
                      <a:pt x="17" y="28"/>
                    </a:cubicBezTo>
                    <a:close/>
                    <a:moveTo>
                      <a:pt x="22" y="28"/>
                    </a:moveTo>
                    <a:cubicBezTo>
                      <a:pt x="22" y="29"/>
                      <a:pt x="22" y="29"/>
                      <a:pt x="22" y="29"/>
                    </a:cubicBezTo>
                    <a:cubicBezTo>
                      <a:pt x="22" y="28"/>
                      <a:pt x="22" y="28"/>
                      <a:pt x="22" y="28"/>
                    </a:cubicBezTo>
                    <a:cubicBezTo>
                      <a:pt x="22" y="28"/>
                      <a:pt x="22" y="28"/>
                      <a:pt x="22" y="28"/>
                    </a:cubicBezTo>
                    <a:close/>
                    <a:moveTo>
                      <a:pt x="19" y="32"/>
                    </a:moveTo>
                    <a:cubicBezTo>
                      <a:pt x="20" y="31"/>
                      <a:pt x="20" y="31"/>
                      <a:pt x="20" y="31"/>
                    </a:cubicBezTo>
                    <a:cubicBezTo>
                      <a:pt x="20" y="30"/>
                      <a:pt x="20" y="30"/>
                      <a:pt x="20" y="30"/>
                    </a:cubicBezTo>
                    <a:cubicBezTo>
                      <a:pt x="21" y="29"/>
                      <a:pt x="21" y="29"/>
                      <a:pt x="21" y="29"/>
                    </a:cubicBezTo>
                    <a:cubicBezTo>
                      <a:pt x="21" y="29"/>
                      <a:pt x="21" y="29"/>
                      <a:pt x="21" y="29"/>
                    </a:cubicBezTo>
                    <a:cubicBezTo>
                      <a:pt x="21" y="28"/>
                      <a:pt x="21" y="28"/>
                      <a:pt x="21" y="28"/>
                    </a:cubicBezTo>
                    <a:cubicBezTo>
                      <a:pt x="21" y="28"/>
                      <a:pt x="21" y="28"/>
                      <a:pt x="21" y="28"/>
                    </a:cubicBezTo>
                    <a:cubicBezTo>
                      <a:pt x="21" y="27"/>
                      <a:pt x="21" y="27"/>
                      <a:pt x="21" y="27"/>
                    </a:cubicBezTo>
                    <a:cubicBezTo>
                      <a:pt x="21" y="27"/>
                      <a:pt x="21" y="27"/>
                      <a:pt x="21" y="27"/>
                    </a:cubicBezTo>
                    <a:cubicBezTo>
                      <a:pt x="21" y="28"/>
                      <a:pt x="21" y="28"/>
                      <a:pt x="21" y="28"/>
                    </a:cubicBezTo>
                    <a:cubicBezTo>
                      <a:pt x="20" y="29"/>
                      <a:pt x="20" y="29"/>
                      <a:pt x="20" y="29"/>
                    </a:cubicBezTo>
                    <a:cubicBezTo>
                      <a:pt x="20" y="29"/>
                      <a:pt x="20" y="29"/>
                      <a:pt x="20" y="29"/>
                    </a:cubicBezTo>
                    <a:cubicBezTo>
                      <a:pt x="20" y="30"/>
                      <a:pt x="20" y="30"/>
                      <a:pt x="20" y="30"/>
                    </a:cubicBezTo>
                    <a:cubicBezTo>
                      <a:pt x="19" y="31"/>
                      <a:pt x="19" y="31"/>
                      <a:pt x="19" y="31"/>
                    </a:cubicBezTo>
                    <a:cubicBezTo>
                      <a:pt x="19" y="31"/>
                      <a:pt x="19" y="31"/>
                      <a:pt x="19" y="31"/>
                    </a:cubicBezTo>
                    <a:cubicBezTo>
                      <a:pt x="19" y="32"/>
                      <a:pt x="19" y="32"/>
                      <a:pt x="19" y="32"/>
                    </a:cubicBezTo>
                    <a:close/>
                    <a:moveTo>
                      <a:pt x="19" y="32"/>
                    </a:moveTo>
                    <a:cubicBezTo>
                      <a:pt x="19" y="31"/>
                      <a:pt x="19" y="31"/>
                      <a:pt x="19" y="31"/>
                    </a:cubicBezTo>
                    <a:cubicBezTo>
                      <a:pt x="19" y="29"/>
                      <a:pt x="19" y="29"/>
                      <a:pt x="19" y="29"/>
                    </a:cubicBezTo>
                    <a:cubicBezTo>
                      <a:pt x="20" y="28"/>
                      <a:pt x="20" y="28"/>
                      <a:pt x="20" y="28"/>
                    </a:cubicBezTo>
                    <a:cubicBezTo>
                      <a:pt x="20" y="28"/>
                      <a:pt x="20" y="28"/>
                      <a:pt x="20" y="28"/>
                    </a:cubicBezTo>
                    <a:cubicBezTo>
                      <a:pt x="19" y="27"/>
                      <a:pt x="19" y="27"/>
                      <a:pt x="19" y="27"/>
                    </a:cubicBezTo>
                    <a:cubicBezTo>
                      <a:pt x="19" y="28"/>
                      <a:pt x="19" y="28"/>
                      <a:pt x="19" y="28"/>
                    </a:cubicBezTo>
                    <a:cubicBezTo>
                      <a:pt x="19" y="27"/>
                      <a:pt x="19" y="27"/>
                      <a:pt x="19" y="27"/>
                    </a:cubicBezTo>
                    <a:cubicBezTo>
                      <a:pt x="18" y="28"/>
                      <a:pt x="18" y="28"/>
                      <a:pt x="18" y="28"/>
                    </a:cubicBezTo>
                    <a:cubicBezTo>
                      <a:pt x="18" y="28"/>
                      <a:pt x="18" y="28"/>
                      <a:pt x="18" y="28"/>
                    </a:cubicBezTo>
                    <a:cubicBezTo>
                      <a:pt x="18" y="29"/>
                      <a:pt x="18" y="29"/>
                      <a:pt x="18" y="29"/>
                    </a:cubicBezTo>
                    <a:cubicBezTo>
                      <a:pt x="18" y="30"/>
                      <a:pt x="18" y="30"/>
                      <a:pt x="18" y="30"/>
                    </a:cubicBezTo>
                    <a:cubicBezTo>
                      <a:pt x="18" y="30"/>
                      <a:pt x="18" y="30"/>
                      <a:pt x="18" y="30"/>
                    </a:cubicBezTo>
                    <a:cubicBezTo>
                      <a:pt x="17" y="31"/>
                      <a:pt x="17" y="31"/>
                      <a:pt x="17" y="31"/>
                    </a:cubicBezTo>
                    <a:cubicBezTo>
                      <a:pt x="16" y="31"/>
                      <a:pt x="16" y="31"/>
                      <a:pt x="16" y="31"/>
                    </a:cubicBezTo>
                    <a:cubicBezTo>
                      <a:pt x="17" y="32"/>
                      <a:pt x="17" y="32"/>
                      <a:pt x="17" y="32"/>
                    </a:cubicBezTo>
                    <a:cubicBezTo>
                      <a:pt x="17" y="32"/>
                      <a:pt x="17" y="32"/>
                      <a:pt x="17" y="32"/>
                    </a:cubicBezTo>
                    <a:cubicBezTo>
                      <a:pt x="18" y="32"/>
                      <a:pt x="18" y="32"/>
                      <a:pt x="18" y="32"/>
                    </a:cubicBezTo>
                    <a:cubicBezTo>
                      <a:pt x="18" y="32"/>
                      <a:pt x="18" y="32"/>
                      <a:pt x="18" y="32"/>
                    </a:cubicBezTo>
                    <a:cubicBezTo>
                      <a:pt x="18" y="33"/>
                      <a:pt x="18" y="33"/>
                      <a:pt x="18" y="33"/>
                    </a:cubicBezTo>
                    <a:cubicBezTo>
                      <a:pt x="19" y="33"/>
                      <a:pt x="19" y="33"/>
                      <a:pt x="19" y="33"/>
                    </a:cubicBezTo>
                    <a:cubicBezTo>
                      <a:pt x="19" y="33"/>
                      <a:pt x="19" y="33"/>
                      <a:pt x="19" y="33"/>
                    </a:cubicBezTo>
                    <a:cubicBezTo>
                      <a:pt x="19" y="32"/>
                      <a:pt x="19" y="32"/>
                      <a:pt x="19" y="32"/>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lose/>
                    <a:moveTo>
                      <a:pt x="22" y="30"/>
                    </a:moveTo>
                    <a:cubicBezTo>
                      <a:pt x="22" y="30"/>
                      <a:pt x="22" y="30"/>
                      <a:pt x="22" y="30"/>
                    </a:cubicBezTo>
                    <a:cubicBezTo>
                      <a:pt x="23" y="30"/>
                      <a:pt x="23" y="30"/>
                      <a:pt x="23" y="30"/>
                    </a:cubicBezTo>
                    <a:cubicBezTo>
                      <a:pt x="23" y="31"/>
                      <a:pt x="23" y="31"/>
                      <a:pt x="23" y="31"/>
                    </a:cubicBezTo>
                    <a:cubicBezTo>
                      <a:pt x="23" y="31"/>
                      <a:pt x="23" y="31"/>
                      <a:pt x="23" y="31"/>
                    </a:cubicBezTo>
                    <a:cubicBezTo>
                      <a:pt x="22" y="32"/>
                      <a:pt x="22" y="32"/>
                      <a:pt x="22" y="32"/>
                    </a:cubicBezTo>
                    <a:cubicBezTo>
                      <a:pt x="21" y="32"/>
                      <a:pt x="21" y="32"/>
                      <a:pt x="21" y="32"/>
                    </a:cubicBezTo>
                    <a:cubicBezTo>
                      <a:pt x="21" y="31"/>
                      <a:pt x="21" y="31"/>
                      <a:pt x="21" y="31"/>
                    </a:cubicBezTo>
                    <a:cubicBezTo>
                      <a:pt x="21" y="31"/>
                      <a:pt x="21" y="31"/>
                      <a:pt x="21" y="31"/>
                    </a:cubicBezTo>
                    <a:cubicBezTo>
                      <a:pt x="21" y="30"/>
                      <a:pt x="21" y="30"/>
                      <a:pt x="21" y="30"/>
                    </a:cubicBezTo>
                    <a:cubicBezTo>
                      <a:pt x="22" y="30"/>
                      <a:pt x="22" y="30"/>
                      <a:pt x="22" y="30"/>
                    </a:cubicBezTo>
                    <a:close/>
                    <a:moveTo>
                      <a:pt x="25" y="30"/>
                    </a:moveTo>
                    <a:cubicBezTo>
                      <a:pt x="25" y="31"/>
                      <a:pt x="25" y="31"/>
                      <a:pt x="25" y="31"/>
                    </a:cubicBezTo>
                    <a:cubicBezTo>
                      <a:pt x="25" y="31"/>
                      <a:pt x="25" y="31"/>
                      <a:pt x="25" y="31"/>
                    </a:cubicBezTo>
                    <a:cubicBezTo>
                      <a:pt x="25" y="30"/>
                      <a:pt x="25" y="30"/>
                      <a:pt x="25" y="30"/>
                    </a:cubicBezTo>
                    <a:cubicBezTo>
                      <a:pt x="25" y="30"/>
                      <a:pt x="25" y="30"/>
                      <a:pt x="25" y="30"/>
                    </a:cubicBezTo>
                    <a:close/>
                    <a:moveTo>
                      <a:pt x="23" y="32"/>
                    </a:moveTo>
                    <a:cubicBezTo>
                      <a:pt x="24" y="33"/>
                      <a:pt x="24" y="33"/>
                      <a:pt x="24" y="33"/>
                    </a:cubicBezTo>
                    <a:cubicBezTo>
                      <a:pt x="24" y="33"/>
                      <a:pt x="24" y="33"/>
                      <a:pt x="24" y="33"/>
                    </a:cubicBezTo>
                    <a:cubicBezTo>
                      <a:pt x="23" y="33"/>
                      <a:pt x="23" y="33"/>
                      <a:pt x="23" y="33"/>
                    </a:cubicBezTo>
                    <a:cubicBezTo>
                      <a:pt x="23" y="33"/>
                      <a:pt x="23" y="33"/>
                      <a:pt x="23" y="33"/>
                    </a:cubicBezTo>
                    <a:cubicBezTo>
                      <a:pt x="23" y="32"/>
                      <a:pt x="23" y="32"/>
                      <a:pt x="23" y="32"/>
                    </a:cubicBezTo>
                    <a:close/>
                    <a:moveTo>
                      <a:pt x="23" y="25"/>
                    </a:moveTo>
                    <a:cubicBezTo>
                      <a:pt x="23" y="26"/>
                      <a:pt x="23" y="26"/>
                      <a:pt x="23" y="26"/>
                    </a:cubicBezTo>
                    <a:cubicBezTo>
                      <a:pt x="22" y="26"/>
                      <a:pt x="22" y="26"/>
                      <a:pt x="22" y="26"/>
                    </a:cubicBezTo>
                    <a:cubicBezTo>
                      <a:pt x="22" y="26"/>
                      <a:pt x="22" y="26"/>
                      <a:pt x="22" y="26"/>
                    </a:cubicBezTo>
                    <a:cubicBezTo>
                      <a:pt x="22" y="25"/>
                      <a:pt x="22" y="25"/>
                      <a:pt x="22" y="25"/>
                    </a:cubicBezTo>
                    <a:cubicBezTo>
                      <a:pt x="23" y="25"/>
                      <a:pt x="23" y="25"/>
                      <a:pt x="23" y="25"/>
                    </a:cubicBezTo>
                    <a:close/>
                    <a:moveTo>
                      <a:pt x="24" y="26"/>
                    </a:moveTo>
                    <a:cubicBezTo>
                      <a:pt x="24" y="26"/>
                      <a:pt x="24" y="26"/>
                      <a:pt x="24" y="26"/>
                    </a:cubicBezTo>
                    <a:cubicBezTo>
                      <a:pt x="25" y="27"/>
                      <a:pt x="25" y="27"/>
                      <a:pt x="25" y="27"/>
                    </a:cubicBezTo>
                    <a:cubicBezTo>
                      <a:pt x="25" y="27"/>
                      <a:pt x="25" y="27"/>
                      <a:pt x="25" y="27"/>
                    </a:cubicBezTo>
                    <a:cubicBezTo>
                      <a:pt x="26" y="27"/>
                      <a:pt x="26" y="27"/>
                      <a:pt x="26" y="27"/>
                    </a:cubicBezTo>
                    <a:cubicBezTo>
                      <a:pt x="26" y="27"/>
                      <a:pt x="26" y="27"/>
                      <a:pt x="26" y="27"/>
                    </a:cubicBezTo>
                    <a:cubicBezTo>
                      <a:pt x="26" y="27"/>
                      <a:pt x="26" y="27"/>
                      <a:pt x="26" y="27"/>
                    </a:cubicBezTo>
                    <a:cubicBezTo>
                      <a:pt x="26" y="27"/>
                      <a:pt x="26" y="27"/>
                      <a:pt x="26" y="27"/>
                    </a:cubicBezTo>
                    <a:cubicBezTo>
                      <a:pt x="26" y="26"/>
                      <a:pt x="26" y="26"/>
                      <a:pt x="26" y="26"/>
                    </a:cubicBezTo>
                    <a:cubicBezTo>
                      <a:pt x="25" y="26"/>
                      <a:pt x="25" y="26"/>
                      <a:pt x="25" y="26"/>
                    </a:cubicBezTo>
                    <a:cubicBezTo>
                      <a:pt x="25" y="25"/>
                      <a:pt x="25" y="25"/>
                      <a:pt x="25" y="25"/>
                    </a:cubicBezTo>
                    <a:cubicBezTo>
                      <a:pt x="25" y="24"/>
                      <a:pt x="25" y="24"/>
                      <a:pt x="25" y="24"/>
                    </a:cubicBezTo>
                    <a:cubicBezTo>
                      <a:pt x="25" y="24"/>
                      <a:pt x="25" y="24"/>
                      <a:pt x="25" y="24"/>
                    </a:cubicBezTo>
                    <a:cubicBezTo>
                      <a:pt x="25" y="23"/>
                      <a:pt x="25" y="23"/>
                      <a:pt x="25" y="23"/>
                    </a:cubicBezTo>
                    <a:cubicBezTo>
                      <a:pt x="25" y="23"/>
                      <a:pt x="25" y="23"/>
                      <a:pt x="25" y="23"/>
                    </a:cubicBezTo>
                    <a:cubicBezTo>
                      <a:pt x="24" y="22"/>
                      <a:pt x="24" y="22"/>
                      <a:pt x="24" y="22"/>
                    </a:cubicBezTo>
                    <a:cubicBezTo>
                      <a:pt x="24" y="22"/>
                      <a:pt x="24" y="22"/>
                      <a:pt x="24" y="22"/>
                    </a:cubicBezTo>
                    <a:cubicBezTo>
                      <a:pt x="24" y="22"/>
                      <a:pt x="24" y="22"/>
                      <a:pt x="24" y="22"/>
                    </a:cubicBezTo>
                    <a:cubicBezTo>
                      <a:pt x="23" y="22"/>
                      <a:pt x="23" y="22"/>
                      <a:pt x="23" y="22"/>
                    </a:cubicBezTo>
                    <a:cubicBezTo>
                      <a:pt x="23" y="22"/>
                      <a:pt x="23" y="22"/>
                      <a:pt x="23" y="22"/>
                    </a:cubicBezTo>
                    <a:cubicBezTo>
                      <a:pt x="23" y="22"/>
                      <a:pt x="23" y="22"/>
                      <a:pt x="23" y="22"/>
                    </a:cubicBezTo>
                    <a:cubicBezTo>
                      <a:pt x="22" y="22"/>
                      <a:pt x="22" y="22"/>
                      <a:pt x="22" y="22"/>
                    </a:cubicBezTo>
                    <a:cubicBezTo>
                      <a:pt x="22" y="22"/>
                      <a:pt x="22" y="22"/>
                      <a:pt x="22" y="22"/>
                    </a:cubicBezTo>
                    <a:cubicBezTo>
                      <a:pt x="22" y="22"/>
                      <a:pt x="22" y="22"/>
                      <a:pt x="22" y="22"/>
                    </a:cubicBezTo>
                    <a:cubicBezTo>
                      <a:pt x="22" y="23"/>
                      <a:pt x="22" y="23"/>
                      <a:pt x="22" y="23"/>
                    </a:cubicBezTo>
                    <a:cubicBezTo>
                      <a:pt x="22" y="24"/>
                      <a:pt x="22" y="24"/>
                      <a:pt x="22" y="24"/>
                    </a:cubicBezTo>
                    <a:cubicBezTo>
                      <a:pt x="23" y="24"/>
                      <a:pt x="23" y="24"/>
                      <a:pt x="23" y="24"/>
                    </a:cubicBezTo>
                    <a:cubicBezTo>
                      <a:pt x="23" y="25"/>
                      <a:pt x="23" y="25"/>
                      <a:pt x="23" y="25"/>
                    </a:cubicBezTo>
                    <a:cubicBezTo>
                      <a:pt x="24" y="25"/>
                      <a:pt x="24" y="25"/>
                      <a:pt x="24" y="25"/>
                    </a:cubicBezTo>
                    <a:cubicBezTo>
                      <a:pt x="24" y="25"/>
                      <a:pt x="24" y="25"/>
                      <a:pt x="24" y="25"/>
                    </a:cubicBezTo>
                    <a:cubicBezTo>
                      <a:pt x="23" y="26"/>
                      <a:pt x="23" y="26"/>
                      <a:pt x="23" y="26"/>
                    </a:cubicBezTo>
                    <a:cubicBezTo>
                      <a:pt x="23" y="26"/>
                      <a:pt x="23" y="26"/>
                      <a:pt x="23" y="26"/>
                    </a:cubicBezTo>
                    <a:cubicBezTo>
                      <a:pt x="24" y="26"/>
                      <a:pt x="24" y="26"/>
                      <a:pt x="24" y="26"/>
                    </a:cubicBezTo>
                    <a:cubicBezTo>
                      <a:pt x="24" y="26"/>
                      <a:pt x="24" y="26"/>
                      <a:pt x="24" y="26"/>
                    </a:cubicBezTo>
                    <a:cubicBezTo>
                      <a:pt x="24" y="26"/>
                      <a:pt x="24" y="26"/>
                      <a:pt x="24" y="26"/>
                    </a:cubicBezTo>
                    <a:close/>
                    <a:moveTo>
                      <a:pt x="23" y="26"/>
                    </a:moveTo>
                    <a:cubicBezTo>
                      <a:pt x="23" y="26"/>
                      <a:pt x="23" y="26"/>
                      <a:pt x="23" y="26"/>
                    </a:cubicBezTo>
                    <a:cubicBezTo>
                      <a:pt x="22" y="26"/>
                      <a:pt x="22" y="26"/>
                      <a:pt x="22" y="26"/>
                    </a:cubicBezTo>
                    <a:cubicBezTo>
                      <a:pt x="22" y="26"/>
                      <a:pt x="22" y="26"/>
                      <a:pt x="22" y="26"/>
                    </a:cubicBezTo>
                    <a:cubicBezTo>
                      <a:pt x="22" y="27"/>
                      <a:pt x="22" y="27"/>
                      <a:pt x="22" y="27"/>
                    </a:cubicBezTo>
                    <a:cubicBezTo>
                      <a:pt x="22" y="27"/>
                      <a:pt x="22" y="27"/>
                      <a:pt x="22" y="27"/>
                    </a:cubicBezTo>
                    <a:cubicBezTo>
                      <a:pt x="23" y="28"/>
                      <a:pt x="23" y="28"/>
                      <a:pt x="23" y="28"/>
                    </a:cubicBezTo>
                    <a:cubicBezTo>
                      <a:pt x="23" y="27"/>
                      <a:pt x="23" y="27"/>
                      <a:pt x="23" y="27"/>
                    </a:cubicBezTo>
                    <a:cubicBezTo>
                      <a:pt x="23" y="28"/>
                      <a:pt x="23" y="28"/>
                      <a:pt x="23" y="28"/>
                    </a:cubicBezTo>
                    <a:cubicBezTo>
                      <a:pt x="23" y="28"/>
                      <a:pt x="23" y="28"/>
                      <a:pt x="23" y="28"/>
                    </a:cubicBezTo>
                    <a:cubicBezTo>
                      <a:pt x="23" y="29"/>
                      <a:pt x="23" y="29"/>
                      <a:pt x="23" y="29"/>
                    </a:cubicBezTo>
                    <a:cubicBezTo>
                      <a:pt x="23" y="30"/>
                      <a:pt x="23" y="30"/>
                      <a:pt x="23" y="30"/>
                    </a:cubicBezTo>
                    <a:cubicBezTo>
                      <a:pt x="24" y="30"/>
                      <a:pt x="24" y="30"/>
                      <a:pt x="24" y="30"/>
                    </a:cubicBezTo>
                    <a:cubicBezTo>
                      <a:pt x="24" y="29"/>
                      <a:pt x="24" y="29"/>
                      <a:pt x="24" y="29"/>
                    </a:cubicBezTo>
                    <a:cubicBezTo>
                      <a:pt x="24" y="30"/>
                      <a:pt x="24" y="30"/>
                      <a:pt x="24" y="30"/>
                    </a:cubicBezTo>
                    <a:cubicBezTo>
                      <a:pt x="25" y="30"/>
                      <a:pt x="25" y="30"/>
                      <a:pt x="25" y="30"/>
                    </a:cubicBezTo>
                    <a:cubicBezTo>
                      <a:pt x="25" y="29"/>
                      <a:pt x="25" y="29"/>
                      <a:pt x="25" y="29"/>
                    </a:cubicBezTo>
                    <a:cubicBezTo>
                      <a:pt x="24" y="28"/>
                      <a:pt x="24" y="28"/>
                      <a:pt x="24" y="28"/>
                    </a:cubicBezTo>
                    <a:cubicBezTo>
                      <a:pt x="24" y="28"/>
                      <a:pt x="24" y="28"/>
                      <a:pt x="24" y="28"/>
                    </a:cubicBezTo>
                    <a:cubicBezTo>
                      <a:pt x="24" y="27"/>
                      <a:pt x="24" y="27"/>
                      <a:pt x="24" y="27"/>
                    </a:cubicBezTo>
                    <a:cubicBezTo>
                      <a:pt x="24" y="26"/>
                      <a:pt x="24" y="26"/>
                      <a:pt x="24" y="26"/>
                    </a:cubicBezTo>
                    <a:cubicBezTo>
                      <a:pt x="23" y="26"/>
                      <a:pt x="23" y="26"/>
                      <a:pt x="23" y="26"/>
                    </a:cubicBezTo>
                    <a:close/>
                    <a:moveTo>
                      <a:pt x="26" y="28"/>
                    </a:moveTo>
                    <a:cubicBezTo>
                      <a:pt x="27" y="28"/>
                      <a:pt x="27" y="28"/>
                      <a:pt x="27" y="28"/>
                    </a:cubicBezTo>
                    <a:cubicBezTo>
                      <a:pt x="26" y="27"/>
                      <a:pt x="26" y="27"/>
                      <a:pt x="26" y="27"/>
                    </a:cubicBezTo>
                    <a:cubicBezTo>
                      <a:pt x="26" y="27"/>
                      <a:pt x="26" y="27"/>
                      <a:pt x="26" y="27"/>
                    </a:cubicBezTo>
                    <a:cubicBezTo>
                      <a:pt x="26" y="28"/>
                      <a:pt x="26" y="28"/>
                      <a:pt x="26" y="28"/>
                    </a:cubicBezTo>
                    <a:close/>
                    <a:moveTo>
                      <a:pt x="26" y="28"/>
                    </a:moveTo>
                    <a:cubicBezTo>
                      <a:pt x="26" y="28"/>
                      <a:pt x="26" y="28"/>
                      <a:pt x="26" y="28"/>
                    </a:cubicBezTo>
                    <a:cubicBezTo>
                      <a:pt x="26" y="28"/>
                      <a:pt x="26" y="28"/>
                      <a:pt x="26" y="28"/>
                    </a:cubicBezTo>
                    <a:cubicBezTo>
                      <a:pt x="26" y="28"/>
                      <a:pt x="26" y="28"/>
                      <a:pt x="26" y="28"/>
                    </a:cubicBezTo>
                    <a:cubicBezTo>
                      <a:pt x="26" y="28"/>
                      <a:pt x="26" y="28"/>
                      <a:pt x="26" y="28"/>
                    </a:cubicBezTo>
                    <a:close/>
                    <a:moveTo>
                      <a:pt x="26" y="31"/>
                    </a:moveTo>
                    <a:cubicBezTo>
                      <a:pt x="26" y="30"/>
                      <a:pt x="26" y="30"/>
                      <a:pt x="26" y="30"/>
                    </a:cubicBezTo>
                    <a:cubicBezTo>
                      <a:pt x="26" y="30"/>
                      <a:pt x="26" y="30"/>
                      <a:pt x="26" y="30"/>
                    </a:cubicBezTo>
                    <a:cubicBezTo>
                      <a:pt x="26" y="29"/>
                      <a:pt x="26" y="29"/>
                      <a:pt x="26" y="29"/>
                    </a:cubicBezTo>
                    <a:cubicBezTo>
                      <a:pt x="26" y="29"/>
                      <a:pt x="26" y="29"/>
                      <a:pt x="26" y="29"/>
                    </a:cubicBezTo>
                    <a:cubicBezTo>
                      <a:pt x="26" y="29"/>
                      <a:pt x="26" y="29"/>
                      <a:pt x="26" y="29"/>
                    </a:cubicBezTo>
                    <a:cubicBezTo>
                      <a:pt x="26" y="29"/>
                      <a:pt x="26" y="29"/>
                      <a:pt x="26" y="29"/>
                    </a:cubicBezTo>
                    <a:cubicBezTo>
                      <a:pt x="26" y="30"/>
                      <a:pt x="26" y="30"/>
                      <a:pt x="26" y="30"/>
                    </a:cubicBezTo>
                    <a:cubicBezTo>
                      <a:pt x="26" y="30"/>
                      <a:pt x="26" y="30"/>
                      <a:pt x="26" y="30"/>
                    </a:cubicBezTo>
                    <a:cubicBezTo>
                      <a:pt x="26" y="31"/>
                      <a:pt x="26" y="31"/>
                      <a:pt x="26" y="31"/>
                    </a:cubicBezTo>
                    <a:cubicBezTo>
                      <a:pt x="26" y="31"/>
                      <a:pt x="26" y="31"/>
                      <a:pt x="26" y="31"/>
                    </a:cubicBezTo>
                    <a:cubicBezTo>
                      <a:pt x="26" y="31"/>
                      <a:pt x="26" y="31"/>
                      <a:pt x="26" y="31"/>
                    </a:cubicBezTo>
                    <a:close/>
                    <a:moveTo>
                      <a:pt x="27" y="31"/>
                    </a:moveTo>
                    <a:cubicBezTo>
                      <a:pt x="27" y="32"/>
                      <a:pt x="27" y="32"/>
                      <a:pt x="27" y="32"/>
                    </a:cubicBezTo>
                    <a:cubicBezTo>
                      <a:pt x="27" y="32"/>
                      <a:pt x="27" y="32"/>
                      <a:pt x="27" y="32"/>
                    </a:cubicBezTo>
                    <a:cubicBezTo>
                      <a:pt x="27" y="31"/>
                      <a:pt x="27" y="31"/>
                      <a:pt x="27" y="31"/>
                    </a:cubicBezTo>
                    <a:cubicBezTo>
                      <a:pt x="27" y="31"/>
                      <a:pt x="27" y="31"/>
                      <a:pt x="27" y="31"/>
                    </a:cubicBezTo>
                    <a:close/>
                    <a:moveTo>
                      <a:pt x="27" y="30"/>
                    </a:moveTo>
                    <a:cubicBezTo>
                      <a:pt x="27" y="31"/>
                      <a:pt x="27" y="31"/>
                      <a:pt x="27" y="31"/>
                    </a:cubicBezTo>
                    <a:cubicBezTo>
                      <a:pt x="27" y="31"/>
                      <a:pt x="27" y="31"/>
                      <a:pt x="27" y="31"/>
                    </a:cubicBezTo>
                    <a:cubicBezTo>
                      <a:pt x="27" y="31"/>
                      <a:pt x="27" y="31"/>
                      <a:pt x="27" y="31"/>
                    </a:cubicBezTo>
                    <a:cubicBezTo>
                      <a:pt x="28" y="31"/>
                      <a:pt x="28" y="31"/>
                      <a:pt x="28" y="31"/>
                    </a:cubicBezTo>
                    <a:cubicBezTo>
                      <a:pt x="28" y="30"/>
                      <a:pt x="28" y="30"/>
                      <a:pt x="28" y="30"/>
                    </a:cubicBezTo>
                    <a:cubicBezTo>
                      <a:pt x="27" y="30"/>
                      <a:pt x="27" y="30"/>
                      <a:pt x="27" y="30"/>
                    </a:cubicBezTo>
                    <a:close/>
                    <a:moveTo>
                      <a:pt x="16" y="40"/>
                    </a:moveTo>
                    <a:cubicBezTo>
                      <a:pt x="15" y="40"/>
                      <a:pt x="15" y="40"/>
                      <a:pt x="15" y="40"/>
                    </a:cubicBezTo>
                    <a:cubicBezTo>
                      <a:pt x="16" y="39"/>
                      <a:pt x="16" y="39"/>
                      <a:pt x="16" y="39"/>
                    </a:cubicBezTo>
                    <a:cubicBezTo>
                      <a:pt x="16" y="38"/>
                      <a:pt x="16" y="38"/>
                      <a:pt x="16" y="38"/>
                    </a:cubicBezTo>
                    <a:cubicBezTo>
                      <a:pt x="16" y="37"/>
                      <a:pt x="16" y="37"/>
                      <a:pt x="16" y="37"/>
                    </a:cubicBezTo>
                    <a:cubicBezTo>
                      <a:pt x="16" y="37"/>
                      <a:pt x="16" y="37"/>
                      <a:pt x="16" y="37"/>
                    </a:cubicBezTo>
                    <a:cubicBezTo>
                      <a:pt x="17" y="37"/>
                      <a:pt x="17" y="37"/>
                      <a:pt x="17" y="37"/>
                    </a:cubicBezTo>
                    <a:cubicBezTo>
                      <a:pt x="17" y="36"/>
                      <a:pt x="17" y="36"/>
                      <a:pt x="17" y="36"/>
                    </a:cubicBezTo>
                    <a:cubicBezTo>
                      <a:pt x="18" y="36"/>
                      <a:pt x="18" y="36"/>
                      <a:pt x="18" y="36"/>
                    </a:cubicBezTo>
                    <a:cubicBezTo>
                      <a:pt x="19" y="36"/>
                      <a:pt x="19" y="36"/>
                      <a:pt x="19" y="36"/>
                    </a:cubicBezTo>
                    <a:cubicBezTo>
                      <a:pt x="18" y="36"/>
                      <a:pt x="18" y="36"/>
                      <a:pt x="18" y="36"/>
                    </a:cubicBezTo>
                    <a:cubicBezTo>
                      <a:pt x="19" y="35"/>
                      <a:pt x="19" y="35"/>
                      <a:pt x="19" y="35"/>
                    </a:cubicBezTo>
                    <a:cubicBezTo>
                      <a:pt x="19" y="35"/>
                      <a:pt x="19" y="35"/>
                      <a:pt x="19" y="35"/>
                    </a:cubicBezTo>
                    <a:cubicBezTo>
                      <a:pt x="20" y="34"/>
                      <a:pt x="20" y="34"/>
                      <a:pt x="20" y="34"/>
                    </a:cubicBezTo>
                    <a:cubicBezTo>
                      <a:pt x="20" y="34"/>
                      <a:pt x="20" y="34"/>
                      <a:pt x="20" y="34"/>
                    </a:cubicBezTo>
                    <a:cubicBezTo>
                      <a:pt x="21" y="35"/>
                      <a:pt x="21" y="35"/>
                      <a:pt x="21" y="35"/>
                    </a:cubicBezTo>
                    <a:cubicBezTo>
                      <a:pt x="21" y="36"/>
                      <a:pt x="21" y="36"/>
                      <a:pt x="21" y="36"/>
                    </a:cubicBezTo>
                    <a:cubicBezTo>
                      <a:pt x="20" y="37"/>
                      <a:pt x="20" y="37"/>
                      <a:pt x="20" y="37"/>
                    </a:cubicBezTo>
                    <a:cubicBezTo>
                      <a:pt x="21" y="36"/>
                      <a:pt x="21" y="36"/>
                      <a:pt x="21" y="36"/>
                    </a:cubicBezTo>
                    <a:cubicBezTo>
                      <a:pt x="21" y="36"/>
                      <a:pt x="21" y="36"/>
                      <a:pt x="21" y="36"/>
                    </a:cubicBezTo>
                    <a:cubicBezTo>
                      <a:pt x="22" y="36"/>
                      <a:pt x="22" y="36"/>
                      <a:pt x="22" y="36"/>
                    </a:cubicBezTo>
                    <a:cubicBezTo>
                      <a:pt x="22" y="35"/>
                      <a:pt x="22" y="35"/>
                      <a:pt x="22" y="35"/>
                    </a:cubicBezTo>
                    <a:cubicBezTo>
                      <a:pt x="23" y="35"/>
                      <a:pt x="23" y="35"/>
                      <a:pt x="23" y="35"/>
                    </a:cubicBezTo>
                    <a:cubicBezTo>
                      <a:pt x="23" y="35"/>
                      <a:pt x="23" y="35"/>
                      <a:pt x="23" y="35"/>
                    </a:cubicBezTo>
                    <a:cubicBezTo>
                      <a:pt x="24" y="35"/>
                      <a:pt x="24" y="35"/>
                      <a:pt x="24" y="35"/>
                    </a:cubicBezTo>
                    <a:cubicBezTo>
                      <a:pt x="24" y="35"/>
                      <a:pt x="24" y="35"/>
                      <a:pt x="24" y="35"/>
                    </a:cubicBezTo>
                    <a:cubicBezTo>
                      <a:pt x="23" y="35"/>
                      <a:pt x="23" y="35"/>
                      <a:pt x="23" y="35"/>
                    </a:cubicBezTo>
                    <a:cubicBezTo>
                      <a:pt x="24" y="33"/>
                      <a:pt x="24" y="33"/>
                      <a:pt x="24" y="33"/>
                    </a:cubicBezTo>
                    <a:cubicBezTo>
                      <a:pt x="24" y="34"/>
                      <a:pt x="24" y="34"/>
                      <a:pt x="24" y="34"/>
                    </a:cubicBezTo>
                    <a:cubicBezTo>
                      <a:pt x="25" y="34"/>
                      <a:pt x="25" y="34"/>
                      <a:pt x="25" y="34"/>
                    </a:cubicBezTo>
                    <a:cubicBezTo>
                      <a:pt x="25" y="34"/>
                      <a:pt x="25" y="34"/>
                      <a:pt x="25" y="34"/>
                    </a:cubicBezTo>
                    <a:cubicBezTo>
                      <a:pt x="25" y="33"/>
                      <a:pt x="25" y="33"/>
                      <a:pt x="25" y="33"/>
                    </a:cubicBezTo>
                    <a:cubicBezTo>
                      <a:pt x="25" y="33"/>
                      <a:pt x="25" y="33"/>
                      <a:pt x="25" y="33"/>
                    </a:cubicBezTo>
                    <a:cubicBezTo>
                      <a:pt x="26" y="33"/>
                      <a:pt x="26" y="33"/>
                      <a:pt x="26" y="33"/>
                    </a:cubicBezTo>
                    <a:cubicBezTo>
                      <a:pt x="26" y="33"/>
                      <a:pt x="26" y="33"/>
                      <a:pt x="26" y="33"/>
                    </a:cubicBezTo>
                    <a:cubicBezTo>
                      <a:pt x="25" y="32"/>
                      <a:pt x="25" y="32"/>
                      <a:pt x="25" y="32"/>
                    </a:cubicBezTo>
                    <a:cubicBezTo>
                      <a:pt x="25" y="31"/>
                      <a:pt x="25" y="31"/>
                      <a:pt x="25" y="31"/>
                    </a:cubicBezTo>
                    <a:cubicBezTo>
                      <a:pt x="26" y="31"/>
                      <a:pt x="26" y="31"/>
                      <a:pt x="26" y="31"/>
                    </a:cubicBezTo>
                    <a:cubicBezTo>
                      <a:pt x="26" y="31"/>
                      <a:pt x="26" y="31"/>
                      <a:pt x="26" y="31"/>
                    </a:cubicBezTo>
                    <a:cubicBezTo>
                      <a:pt x="26" y="32"/>
                      <a:pt x="26" y="32"/>
                      <a:pt x="26" y="32"/>
                    </a:cubicBezTo>
                    <a:cubicBezTo>
                      <a:pt x="27" y="32"/>
                      <a:pt x="27" y="32"/>
                      <a:pt x="27" y="32"/>
                    </a:cubicBezTo>
                    <a:cubicBezTo>
                      <a:pt x="28" y="33"/>
                      <a:pt x="28" y="33"/>
                      <a:pt x="28" y="33"/>
                    </a:cubicBezTo>
                    <a:cubicBezTo>
                      <a:pt x="28" y="33"/>
                      <a:pt x="28" y="33"/>
                      <a:pt x="28" y="33"/>
                    </a:cubicBezTo>
                    <a:cubicBezTo>
                      <a:pt x="28" y="33"/>
                      <a:pt x="28" y="33"/>
                      <a:pt x="28" y="33"/>
                    </a:cubicBezTo>
                    <a:cubicBezTo>
                      <a:pt x="28" y="34"/>
                      <a:pt x="28" y="34"/>
                      <a:pt x="28" y="34"/>
                    </a:cubicBezTo>
                    <a:cubicBezTo>
                      <a:pt x="28" y="34"/>
                      <a:pt x="28" y="34"/>
                      <a:pt x="28" y="34"/>
                    </a:cubicBezTo>
                    <a:cubicBezTo>
                      <a:pt x="28" y="34"/>
                      <a:pt x="28" y="34"/>
                      <a:pt x="28" y="34"/>
                    </a:cubicBezTo>
                    <a:cubicBezTo>
                      <a:pt x="28" y="35"/>
                      <a:pt x="28" y="35"/>
                      <a:pt x="28" y="35"/>
                    </a:cubicBezTo>
                    <a:cubicBezTo>
                      <a:pt x="28" y="35"/>
                      <a:pt x="28" y="35"/>
                      <a:pt x="28" y="35"/>
                    </a:cubicBezTo>
                    <a:cubicBezTo>
                      <a:pt x="28" y="35"/>
                      <a:pt x="28" y="35"/>
                      <a:pt x="28" y="35"/>
                    </a:cubicBezTo>
                    <a:cubicBezTo>
                      <a:pt x="28" y="35"/>
                      <a:pt x="28" y="35"/>
                      <a:pt x="28" y="35"/>
                    </a:cubicBezTo>
                    <a:cubicBezTo>
                      <a:pt x="28" y="36"/>
                      <a:pt x="28" y="36"/>
                      <a:pt x="28" y="36"/>
                    </a:cubicBezTo>
                    <a:cubicBezTo>
                      <a:pt x="29" y="36"/>
                      <a:pt x="29" y="36"/>
                      <a:pt x="29" y="36"/>
                    </a:cubicBezTo>
                    <a:cubicBezTo>
                      <a:pt x="29" y="36"/>
                      <a:pt x="29" y="36"/>
                      <a:pt x="29" y="36"/>
                    </a:cubicBezTo>
                    <a:cubicBezTo>
                      <a:pt x="29" y="37"/>
                      <a:pt x="29" y="37"/>
                      <a:pt x="29" y="37"/>
                    </a:cubicBezTo>
                    <a:cubicBezTo>
                      <a:pt x="29" y="38"/>
                      <a:pt x="29" y="38"/>
                      <a:pt x="29" y="38"/>
                    </a:cubicBezTo>
                    <a:cubicBezTo>
                      <a:pt x="29" y="38"/>
                      <a:pt x="29" y="38"/>
                      <a:pt x="29" y="38"/>
                    </a:cubicBezTo>
                    <a:cubicBezTo>
                      <a:pt x="29" y="39"/>
                      <a:pt x="29" y="39"/>
                      <a:pt x="29" y="39"/>
                    </a:cubicBezTo>
                    <a:cubicBezTo>
                      <a:pt x="29" y="40"/>
                      <a:pt x="29" y="40"/>
                      <a:pt x="29" y="40"/>
                    </a:cubicBezTo>
                    <a:cubicBezTo>
                      <a:pt x="29" y="40"/>
                      <a:pt x="29" y="40"/>
                      <a:pt x="29" y="40"/>
                    </a:cubicBezTo>
                    <a:cubicBezTo>
                      <a:pt x="29" y="40"/>
                      <a:pt x="29" y="40"/>
                      <a:pt x="29" y="40"/>
                    </a:cubicBezTo>
                    <a:cubicBezTo>
                      <a:pt x="29" y="40"/>
                      <a:pt x="29" y="40"/>
                      <a:pt x="29" y="40"/>
                    </a:cubicBezTo>
                    <a:cubicBezTo>
                      <a:pt x="28" y="40"/>
                      <a:pt x="28" y="40"/>
                      <a:pt x="28" y="40"/>
                    </a:cubicBezTo>
                    <a:cubicBezTo>
                      <a:pt x="28" y="40"/>
                      <a:pt x="28" y="40"/>
                      <a:pt x="28" y="40"/>
                    </a:cubicBezTo>
                    <a:cubicBezTo>
                      <a:pt x="28" y="41"/>
                      <a:pt x="28" y="41"/>
                      <a:pt x="28" y="41"/>
                    </a:cubicBezTo>
                    <a:cubicBezTo>
                      <a:pt x="28" y="42"/>
                      <a:pt x="28" y="42"/>
                      <a:pt x="28" y="42"/>
                    </a:cubicBezTo>
                    <a:cubicBezTo>
                      <a:pt x="28" y="42"/>
                      <a:pt x="28" y="42"/>
                      <a:pt x="28" y="42"/>
                    </a:cubicBezTo>
                    <a:cubicBezTo>
                      <a:pt x="28" y="42"/>
                      <a:pt x="28" y="42"/>
                      <a:pt x="28" y="42"/>
                    </a:cubicBezTo>
                    <a:cubicBezTo>
                      <a:pt x="28" y="41"/>
                      <a:pt x="28" y="41"/>
                      <a:pt x="28" y="41"/>
                    </a:cubicBezTo>
                    <a:cubicBezTo>
                      <a:pt x="28" y="40"/>
                      <a:pt x="28" y="40"/>
                      <a:pt x="28" y="40"/>
                    </a:cubicBezTo>
                    <a:cubicBezTo>
                      <a:pt x="28" y="40"/>
                      <a:pt x="28" y="40"/>
                      <a:pt x="28" y="40"/>
                    </a:cubicBezTo>
                    <a:cubicBezTo>
                      <a:pt x="28" y="39"/>
                      <a:pt x="28" y="39"/>
                      <a:pt x="28" y="39"/>
                    </a:cubicBezTo>
                    <a:cubicBezTo>
                      <a:pt x="27" y="39"/>
                      <a:pt x="27" y="39"/>
                      <a:pt x="27" y="39"/>
                    </a:cubicBezTo>
                    <a:cubicBezTo>
                      <a:pt x="27" y="39"/>
                      <a:pt x="27" y="39"/>
                      <a:pt x="27" y="39"/>
                    </a:cubicBezTo>
                    <a:cubicBezTo>
                      <a:pt x="26" y="40"/>
                      <a:pt x="26" y="40"/>
                      <a:pt x="26" y="40"/>
                    </a:cubicBezTo>
                    <a:cubicBezTo>
                      <a:pt x="26" y="41"/>
                      <a:pt x="26" y="41"/>
                      <a:pt x="26" y="41"/>
                    </a:cubicBezTo>
                    <a:cubicBezTo>
                      <a:pt x="26" y="41"/>
                      <a:pt x="26" y="41"/>
                      <a:pt x="26" y="41"/>
                    </a:cubicBezTo>
                    <a:cubicBezTo>
                      <a:pt x="27" y="42"/>
                      <a:pt x="27" y="42"/>
                      <a:pt x="27" y="42"/>
                    </a:cubicBezTo>
                    <a:cubicBezTo>
                      <a:pt x="27" y="42"/>
                      <a:pt x="27" y="42"/>
                      <a:pt x="27" y="42"/>
                    </a:cubicBezTo>
                    <a:cubicBezTo>
                      <a:pt x="27" y="43"/>
                      <a:pt x="27" y="43"/>
                      <a:pt x="27" y="43"/>
                    </a:cubicBezTo>
                    <a:cubicBezTo>
                      <a:pt x="26" y="44"/>
                      <a:pt x="26" y="44"/>
                      <a:pt x="26" y="44"/>
                    </a:cubicBezTo>
                    <a:cubicBezTo>
                      <a:pt x="26" y="44"/>
                      <a:pt x="26" y="44"/>
                      <a:pt x="26" y="44"/>
                    </a:cubicBezTo>
                    <a:cubicBezTo>
                      <a:pt x="26" y="44"/>
                      <a:pt x="26" y="44"/>
                      <a:pt x="26" y="44"/>
                    </a:cubicBezTo>
                    <a:cubicBezTo>
                      <a:pt x="25" y="43"/>
                      <a:pt x="25" y="43"/>
                      <a:pt x="25" y="43"/>
                    </a:cubicBezTo>
                    <a:cubicBezTo>
                      <a:pt x="26" y="43"/>
                      <a:pt x="26" y="43"/>
                      <a:pt x="26" y="43"/>
                    </a:cubicBezTo>
                    <a:cubicBezTo>
                      <a:pt x="25" y="43"/>
                      <a:pt x="25" y="43"/>
                      <a:pt x="25" y="43"/>
                    </a:cubicBezTo>
                    <a:cubicBezTo>
                      <a:pt x="25" y="43"/>
                      <a:pt x="25" y="43"/>
                      <a:pt x="25" y="43"/>
                    </a:cubicBezTo>
                    <a:cubicBezTo>
                      <a:pt x="25" y="43"/>
                      <a:pt x="25" y="43"/>
                      <a:pt x="25" y="43"/>
                    </a:cubicBezTo>
                    <a:cubicBezTo>
                      <a:pt x="25" y="44"/>
                      <a:pt x="25" y="44"/>
                      <a:pt x="25" y="44"/>
                    </a:cubicBezTo>
                    <a:cubicBezTo>
                      <a:pt x="24" y="43"/>
                      <a:pt x="24" y="43"/>
                      <a:pt x="24" y="43"/>
                    </a:cubicBezTo>
                    <a:cubicBezTo>
                      <a:pt x="23" y="43"/>
                      <a:pt x="23" y="43"/>
                      <a:pt x="23" y="43"/>
                    </a:cubicBezTo>
                    <a:cubicBezTo>
                      <a:pt x="23" y="43"/>
                      <a:pt x="23" y="43"/>
                      <a:pt x="23" y="43"/>
                    </a:cubicBezTo>
                    <a:cubicBezTo>
                      <a:pt x="22" y="42"/>
                      <a:pt x="22" y="42"/>
                      <a:pt x="22" y="42"/>
                    </a:cubicBezTo>
                    <a:cubicBezTo>
                      <a:pt x="22" y="42"/>
                      <a:pt x="22" y="42"/>
                      <a:pt x="22" y="42"/>
                    </a:cubicBezTo>
                    <a:cubicBezTo>
                      <a:pt x="22" y="41"/>
                      <a:pt x="22" y="41"/>
                      <a:pt x="22" y="41"/>
                    </a:cubicBezTo>
                    <a:cubicBezTo>
                      <a:pt x="22" y="41"/>
                      <a:pt x="22" y="41"/>
                      <a:pt x="22" y="41"/>
                    </a:cubicBezTo>
                    <a:cubicBezTo>
                      <a:pt x="22" y="40"/>
                      <a:pt x="22" y="40"/>
                      <a:pt x="22" y="40"/>
                    </a:cubicBezTo>
                    <a:cubicBezTo>
                      <a:pt x="21" y="40"/>
                      <a:pt x="21" y="40"/>
                      <a:pt x="21" y="40"/>
                    </a:cubicBezTo>
                    <a:cubicBezTo>
                      <a:pt x="22" y="40"/>
                      <a:pt x="22" y="40"/>
                      <a:pt x="22" y="40"/>
                    </a:cubicBezTo>
                    <a:cubicBezTo>
                      <a:pt x="22" y="39"/>
                      <a:pt x="22" y="39"/>
                      <a:pt x="22" y="39"/>
                    </a:cubicBezTo>
                    <a:cubicBezTo>
                      <a:pt x="22" y="39"/>
                      <a:pt x="22" y="39"/>
                      <a:pt x="22" y="39"/>
                    </a:cubicBezTo>
                    <a:cubicBezTo>
                      <a:pt x="22" y="39"/>
                      <a:pt x="22" y="39"/>
                      <a:pt x="22" y="39"/>
                    </a:cubicBezTo>
                    <a:cubicBezTo>
                      <a:pt x="22" y="39"/>
                      <a:pt x="22" y="39"/>
                      <a:pt x="22" y="39"/>
                    </a:cubicBezTo>
                    <a:cubicBezTo>
                      <a:pt x="22" y="39"/>
                      <a:pt x="22" y="39"/>
                      <a:pt x="22" y="39"/>
                    </a:cubicBezTo>
                    <a:cubicBezTo>
                      <a:pt x="21" y="38"/>
                      <a:pt x="21" y="38"/>
                      <a:pt x="21" y="38"/>
                    </a:cubicBezTo>
                    <a:cubicBezTo>
                      <a:pt x="21" y="38"/>
                      <a:pt x="21" y="38"/>
                      <a:pt x="21" y="38"/>
                    </a:cubicBezTo>
                    <a:cubicBezTo>
                      <a:pt x="20" y="37"/>
                      <a:pt x="20" y="37"/>
                      <a:pt x="20" y="37"/>
                    </a:cubicBezTo>
                    <a:cubicBezTo>
                      <a:pt x="20" y="37"/>
                      <a:pt x="20" y="37"/>
                      <a:pt x="20" y="37"/>
                    </a:cubicBezTo>
                    <a:cubicBezTo>
                      <a:pt x="20" y="38"/>
                      <a:pt x="20" y="38"/>
                      <a:pt x="20" y="38"/>
                    </a:cubicBezTo>
                    <a:cubicBezTo>
                      <a:pt x="20" y="38"/>
                      <a:pt x="20" y="38"/>
                      <a:pt x="20" y="38"/>
                    </a:cubicBezTo>
                    <a:cubicBezTo>
                      <a:pt x="20" y="38"/>
                      <a:pt x="20" y="38"/>
                      <a:pt x="20" y="38"/>
                    </a:cubicBezTo>
                    <a:cubicBezTo>
                      <a:pt x="20" y="39"/>
                      <a:pt x="20" y="39"/>
                      <a:pt x="20" y="39"/>
                    </a:cubicBezTo>
                    <a:cubicBezTo>
                      <a:pt x="20" y="39"/>
                      <a:pt x="20" y="39"/>
                      <a:pt x="20" y="39"/>
                    </a:cubicBezTo>
                    <a:cubicBezTo>
                      <a:pt x="19" y="38"/>
                      <a:pt x="19" y="38"/>
                      <a:pt x="19" y="38"/>
                    </a:cubicBezTo>
                    <a:cubicBezTo>
                      <a:pt x="19" y="38"/>
                      <a:pt x="19" y="38"/>
                      <a:pt x="19" y="38"/>
                    </a:cubicBezTo>
                    <a:cubicBezTo>
                      <a:pt x="19" y="38"/>
                      <a:pt x="19" y="38"/>
                      <a:pt x="19" y="38"/>
                    </a:cubicBezTo>
                    <a:cubicBezTo>
                      <a:pt x="19" y="38"/>
                      <a:pt x="19" y="38"/>
                      <a:pt x="19" y="38"/>
                    </a:cubicBezTo>
                    <a:cubicBezTo>
                      <a:pt x="19" y="38"/>
                      <a:pt x="19" y="38"/>
                      <a:pt x="19" y="38"/>
                    </a:cubicBezTo>
                    <a:cubicBezTo>
                      <a:pt x="19" y="39"/>
                      <a:pt x="19" y="39"/>
                      <a:pt x="19" y="39"/>
                    </a:cubicBezTo>
                    <a:cubicBezTo>
                      <a:pt x="18" y="38"/>
                      <a:pt x="18" y="38"/>
                      <a:pt x="18" y="38"/>
                    </a:cubicBezTo>
                    <a:cubicBezTo>
                      <a:pt x="18" y="39"/>
                      <a:pt x="18" y="39"/>
                      <a:pt x="18" y="39"/>
                    </a:cubicBezTo>
                    <a:cubicBezTo>
                      <a:pt x="18" y="38"/>
                      <a:pt x="18" y="38"/>
                      <a:pt x="18" y="38"/>
                    </a:cubicBezTo>
                    <a:cubicBezTo>
                      <a:pt x="18" y="38"/>
                      <a:pt x="18" y="38"/>
                      <a:pt x="18" y="38"/>
                    </a:cubicBezTo>
                    <a:cubicBezTo>
                      <a:pt x="18" y="37"/>
                      <a:pt x="18" y="37"/>
                      <a:pt x="18" y="37"/>
                    </a:cubicBezTo>
                    <a:cubicBezTo>
                      <a:pt x="17" y="38"/>
                      <a:pt x="17" y="38"/>
                      <a:pt x="17" y="38"/>
                    </a:cubicBezTo>
                    <a:cubicBezTo>
                      <a:pt x="17" y="38"/>
                      <a:pt x="17" y="38"/>
                      <a:pt x="17" y="38"/>
                    </a:cubicBezTo>
                    <a:cubicBezTo>
                      <a:pt x="17" y="39"/>
                      <a:pt x="17" y="39"/>
                      <a:pt x="17" y="39"/>
                    </a:cubicBezTo>
                    <a:cubicBezTo>
                      <a:pt x="16" y="40"/>
                      <a:pt x="16" y="40"/>
                      <a:pt x="16" y="40"/>
                    </a:cubicBezTo>
                    <a:cubicBezTo>
                      <a:pt x="16" y="40"/>
                      <a:pt x="16" y="40"/>
                      <a:pt x="16" y="40"/>
                    </a:cubicBezTo>
                    <a:close/>
                    <a:moveTo>
                      <a:pt x="15" y="41"/>
                    </a:moveTo>
                    <a:cubicBezTo>
                      <a:pt x="15" y="41"/>
                      <a:pt x="15" y="41"/>
                      <a:pt x="15" y="41"/>
                    </a:cubicBezTo>
                    <a:cubicBezTo>
                      <a:pt x="15" y="42"/>
                      <a:pt x="15" y="42"/>
                      <a:pt x="15" y="42"/>
                    </a:cubicBezTo>
                    <a:cubicBezTo>
                      <a:pt x="16" y="42"/>
                      <a:pt x="16" y="42"/>
                      <a:pt x="16" y="42"/>
                    </a:cubicBezTo>
                    <a:cubicBezTo>
                      <a:pt x="16" y="41"/>
                      <a:pt x="16" y="41"/>
                      <a:pt x="16" y="41"/>
                    </a:cubicBezTo>
                    <a:cubicBezTo>
                      <a:pt x="17" y="41"/>
                      <a:pt x="17" y="41"/>
                      <a:pt x="17" y="41"/>
                    </a:cubicBezTo>
                    <a:cubicBezTo>
                      <a:pt x="16" y="41"/>
                      <a:pt x="16" y="41"/>
                      <a:pt x="16" y="41"/>
                    </a:cubicBezTo>
                    <a:cubicBezTo>
                      <a:pt x="16" y="41"/>
                      <a:pt x="16" y="41"/>
                      <a:pt x="16" y="41"/>
                    </a:cubicBezTo>
                    <a:cubicBezTo>
                      <a:pt x="16" y="41"/>
                      <a:pt x="16" y="41"/>
                      <a:pt x="16" y="41"/>
                    </a:cubicBezTo>
                    <a:cubicBezTo>
                      <a:pt x="15" y="41"/>
                      <a:pt x="15" y="41"/>
                      <a:pt x="15" y="41"/>
                    </a:cubicBezTo>
                    <a:close/>
                    <a:moveTo>
                      <a:pt x="8" y="24"/>
                    </a:moveTo>
                    <a:cubicBezTo>
                      <a:pt x="8" y="24"/>
                      <a:pt x="8" y="24"/>
                      <a:pt x="8" y="24"/>
                    </a:cubicBezTo>
                    <a:cubicBezTo>
                      <a:pt x="8" y="23"/>
                      <a:pt x="8" y="23"/>
                      <a:pt x="8" y="23"/>
                    </a:cubicBezTo>
                    <a:cubicBezTo>
                      <a:pt x="8" y="23"/>
                      <a:pt x="8" y="23"/>
                      <a:pt x="8" y="23"/>
                    </a:cubicBezTo>
                    <a:cubicBezTo>
                      <a:pt x="9" y="23"/>
                      <a:pt x="9" y="23"/>
                      <a:pt x="9" y="23"/>
                    </a:cubicBezTo>
                    <a:cubicBezTo>
                      <a:pt x="9" y="24"/>
                      <a:pt x="9" y="24"/>
                      <a:pt x="9" y="24"/>
                    </a:cubicBezTo>
                    <a:cubicBezTo>
                      <a:pt x="9" y="24"/>
                      <a:pt x="9" y="24"/>
                      <a:pt x="9" y="24"/>
                    </a:cubicBezTo>
                    <a:cubicBezTo>
                      <a:pt x="10" y="24"/>
                      <a:pt x="10" y="24"/>
                      <a:pt x="10" y="24"/>
                    </a:cubicBezTo>
                    <a:cubicBezTo>
                      <a:pt x="9" y="24"/>
                      <a:pt x="9" y="24"/>
                      <a:pt x="9" y="24"/>
                    </a:cubicBezTo>
                    <a:cubicBezTo>
                      <a:pt x="9" y="24"/>
                      <a:pt x="9" y="24"/>
                      <a:pt x="9" y="24"/>
                    </a:cubicBezTo>
                    <a:cubicBezTo>
                      <a:pt x="8" y="24"/>
                      <a:pt x="8" y="24"/>
                      <a:pt x="8" y="24"/>
                    </a:cubicBezTo>
                    <a:close/>
                    <a:moveTo>
                      <a:pt x="8" y="24"/>
                    </a:moveTo>
                    <a:cubicBezTo>
                      <a:pt x="9" y="24"/>
                      <a:pt x="9" y="24"/>
                      <a:pt x="9" y="24"/>
                    </a:cubicBezTo>
                    <a:cubicBezTo>
                      <a:pt x="9" y="25"/>
                      <a:pt x="9" y="25"/>
                      <a:pt x="9" y="25"/>
                    </a:cubicBezTo>
                    <a:cubicBezTo>
                      <a:pt x="9" y="25"/>
                      <a:pt x="9" y="25"/>
                      <a:pt x="9" y="25"/>
                    </a:cubicBezTo>
                    <a:cubicBezTo>
                      <a:pt x="8" y="25"/>
                      <a:pt x="8" y="25"/>
                      <a:pt x="8" y="25"/>
                    </a:cubicBezTo>
                    <a:cubicBezTo>
                      <a:pt x="8" y="25"/>
                      <a:pt x="8" y="25"/>
                      <a:pt x="8" y="25"/>
                    </a:cubicBezTo>
                    <a:cubicBezTo>
                      <a:pt x="8" y="25"/>
                      <a:pt x="8" y="25"/>
                      <a:pt x="8" y="25"/>
                    </a:cubicBezTo>
                    <a:cubicBezTo>
                      <a:pt x="8" y="24"/>
                      <a:pt x="8" y="24"/>
                      <a:pt x="8" y="24"/>
                    </a:cubicBezTo>
                    <a:close/>
                    <a:moveTo>
                      <a:pt x="8" y="29"/>
                    </a:moveTo>
                    <a:cubicBezTo>
                      <a:pt x="9" y="29"/>
                      <a:pt x="9" y="29"/>
                      <a:pt x="9" y="29"/>
                    </a:cubicBezTo>
                    <a:cubicBezTo>
                      <a:pt x="9" y="28"/>
                      <a:pt x="9" y="28"/>
                      <a:pt x="9" y="28"/>
                    </a:cubicBezTo>
                    <a:cubicBezTo>
                      <a:pt x="9" y="29"/>
                      <a:pt x="9" y="29"/>
                      <a:pt x="9" y="29"/>
                    </a:cubicBezTo>
                    <a:cubicBezTo>
                      <a:pt x="9" y="29"/>
                      <a:pt x="9" y="29"/>
                      <a:pt x="9" y="29"/>
                    </a:cubicBezTo>
                    <a:cubicBezTo>
                      <a:pt x="9" y="29"/>
                      <a:pt x="9" y="29"/>
                      <a:pt x="9" y="29"/>
                    </a:cubicBezTo>
                    <a:cubicBezTo>
                      <a:pt x="9" y="29"/>
                      <a:pt x="9" y="29"/>
                      <a:pt x="9" y="29"/>
                    </a:cubicBezTo>
                    <a:cubicBezTo>
                      <a:pt x="8" y="29"/>
                      <a:pt x="8" y="29"/>
                      <a:pt x="8" y="29"/>
                    </a:cubicBezTo>
                    <a:cubicBezTo>
                      <a:pt x="8" y="29"/>
                      <a:pt x="8" y="29"/>
                      <a:pt x="8" y="29"/>
                    </a:cubicBezTo>
                    <a:close/>
                    <a:moveTo>
                      <a:pt x="1" y="35"/>
                    </a:moveTo>
                    <a:cubicBezTo>
                      <a:pt x="2" y="35"/>
                      <a:pt x="2" y="35"/>
                      <a:pt x="2" y="35"/>
                    </a:cubicBezTo>
                    <a:cubicBezTo>
                      <a:pt x="2" y="35"/>
                      <a:pt x="2" y="35"/>
                      <a:pt x="2" y="35"/>
                    </a:cubicBezTo>
                    <a:cubicBezTo>
                      <a:pt x="3" y="34"/>
                      <a:pt x="3" y="34"/>
                      <a:pt x="3" y="34"/>
                    </a:cubicBezTo>
                    <a:cubicBezTo>
                      <a:pt x="3" y="34"/>
                      <a:pt x="3" y="34"/>
                      <a:pt x="3" y="34"/>
                    </a:cubicBezTo>
                    <a:cubicBezTo>
                      <a:pt x="4" y="33"/>
                      <a:pt x="4" y="33"/>
                      <a:pt x="4" y="33"/>
                    </a:cubicBezTo>
                    <a:cubicBezTo>
                      <a:pt x="5" y="33"/>
                      <a:pt x="5" y="33"/>
                      <a:pt x="5" y="33"/>
                    </a:cubicBezTo>
                    <a:cubicBezTo>
                      <a:pt x="5" y="32"/>
                      <a:pt x="5" y="32"/>
                      <a:pt x="5" y="32"/>
                    </a:cubicBezTo>
                    <a:cubicBezTo>
                      <a:pt x="5" y="32"/>
                      <a:pt x="5" y="32"/>
                      <a:pt x="5" y="32"/>
                    </a:cubicBezTo>
                    <a:cubicBezTo>
                      <a:pt x="5" y="32"/>
                      <a:pt x="5" y="32"/>
                      <a:pt x="5" y="32"/>
                    </a:cubicBezTo>
                    <a:cubicBezTo>
                      <a:pt x="5" y="31"/>
                      <a:pt x="5" y="31"/>
                      <a:pt x="5" y="31"/>
                    </a:cubicBezTo>
                    <a:cubicBezTo>
                      <a:pt x="6" y="30"/>
                      <a:pt x="6" y="30"/>
                      <a:pt x="6" y="30"/>
                    </a:cubicBezTo>
                    <a:cubicBezTo>
                      <a:pt x="7" y="30"/>
                      <a:pt x="7" y="30"/>
                      <a:pt x="7" y="30"/>
                    </a:cubicBezTo>
                    <a:cubicBezTo>
                      <a:pt x="7" y="30"/>
                      <a:pt x="7" y="30"/>
                      <a:pt x="7" y="30"/>
                    </a:cubicBezTo>
                    <a:cubicBezTo>
                      <a:pt x="7" y="29"/>
                      <a:pt x="7" y="29"/>
                      <a:pt x="7" y="29"/>
                    </a:cubicBezTo>
                    <a:cubicBezTo>
                      <a:pt x="8" y="29"/>
                      <a:pt x="8" y="29"/>
                      <a:pt x="8" y="29"/>
                    </a:cubicBezTo>
                    <a:cubicBezTo>
                      <a:pt x="8" y="29"/>
                      <a:pt x="8" y="29"/>
                      <a:pt x="8" y="29"/>
                    </a:cubicBezTo>
                    <a:cubicBezTo>
                      <a:pt x="8" y="28"/>
                      <a:pt x="8" y="28"/>
                      <a:pt x="8" y="28"/>
                    </a:cubicBezTo>
                    <a:cubicBezTo>
                      <a:pt x="7" y="28"/>
                      <a:pt x="7" y="28"/>
                      <a:pt x="7" y="28"/>
                    </a:cubicBezTo>
                    <a:cubicBezTo>
                      <a:pt x="7" y="27"/>
                      <a:pt x="7" y="27"/>
                      <a:pt x="7" y="27"/>
                    </a:cubicBezTo>
                    <a:cubicBezTo>
                      <a:pt x="7" y="26"/>
                      <a:pt x="7" y="26"/>
                      <a:pt x="7" y="26"/>
                    </a:cubicBezTo>
                    <a:cubicBezTo>
                      <a:pt x="7" y="26"/>
                      <a:pt x="7" y="26"/>
                      <a:pt x="7" y="26"/>
                    </a:cubicBezTo>
                    <a:cubicBezTo>
                      <a:pt x="7" y="27"/>
                      <a:pt x="7" y="27"/>
                      <a:pt x="7" y="27"/>
                    </a:cubicBezTo>
                    <a:cubicBezTo>
                      <a:pt x="7" y="28"/>
                      <a:pt x="7" y="28"/>
                      <a:pt x="7" y="28"/>
                    </a:cubicBezTo>
                    <a:cubicBezTo>
                      <a:pt x="6" y="28"/>
                      <a:pt x="6" y="28"/>
                      <a:pt x="6" y="28"/>
                    </a:cubicBezTo>
                    <a:cubicBezTo>
                      <a:pt x="7" y="28"/>
                      <a:pt x="7" y="28"/>
                      <a:pt x="7" y="28"/>
                    </a:cubicBezTo>
                    <a:cubicBezTo>
                      <a:pt x="7" y="29"/>
                      <a:pt x="7" y="29"/>
                      <a:pt x="7" y="29"/>
                    </a:cubicBezTo>
                    <a:cubicBezTo>
                      <a:pt x="6" y="29"/>
                      <a:pt x="6" y="29"/>
                      <a:pt x="6" y="29"/>
                    </a:cubicBezTo>
                    <a:cubicBezTo>
                      <a:pt x="6" y="29"/>
                      <a:pt x="6" y="29"/>
                      <a:pt x="6" y="29"/>
                    </a:cubicBezTo>
                    <a:cubicBezTo>
                      <a:pt x="5" y="30"/>
                      <a:pt x="5" y="30"/>
                      <a:pt x="5" y="30"/>
                    </a:cubicBezTo>
                    <a:cubicBezTo>
                      <a:pt x="5" y="30"/>
                      <a:pt x="5" y="30"/>
                      <a:pt x="5" y="30"/>
                    </a:cubicBezTo>
                    <a:cubicBezTo>
                      <a:pt x="5" y="31"/>
                      <a:pt x="5" y="31"/>
                      <a:pt x="5" y="31"/>
                    </a:cubicBezTo>
                    <a:cubicBezTo>
                      <a:pt x="4" y="32"/>
                      <a:pt x="4" y="32"/>
                      <a:pt x="4" y="32"/>
                    </a:cubicBezTo>
                    <a:cubicBezTo>
                      <a:pt x="3" y="33"/>
                      <a:pt x="3" y="33"/>
                      <a:pt x="3" y="33"/>
                    </a:cubicBezTo>
                    <a:cubicBezTo>
                      <a:pt x="3" y="33"/>
                      <a:pt x="3" y="33"/>
                      <a:pt x="3" y="33"/>
                    </a:cubicBezTo>
                    <a:cubicBezTo>
                      <a:pt x="2" y="34"/>
                      <a:pt x="2" y="34"/>
                      <a:pt x="2" y="34"/>
                    </a:cubicBezTo>
                    <a:cubicBezTo>
                      <a:pt x="2" y="34"/>
                      <a:pt x="2" y="34"/>
                      <a:pt x="2" y="34"/>
                    </a:cubicBezTo>
                    <a:cubicBezTo>
                      <a:pt x="1" y="35"/>
                      <a:pt x="1" y="35"/>
                      <a:pt x="1" y="35"/>
                    </a:cubicBezTo>
                    <a:cubicBezTo>
                      <a:pt x="1" y="35"/>
                      <a:pt x="1" y="35"/>
                      <a:pt x="1" y="35"/>
                    </a:cubicBezTo>
                    <a:cubicBezTo>
                      <a:pt x="1" y="35"/>
                      <a:pt x="1" y="35"/>
                      <a:pt x="1" y="35"/>
                    </a:cubicBezTo>
                    <a:close/>
                    <a:moveTo>
                      <a:pt x="1" y="36"/>
                    </a:moveTo>
                    <a:cubicBezTo>
                      <a:pt x="1" y="36"/>
                      <a:pt x="1" y="36"/>
                      <a:pt x="1" y="36"/>
                    </a:cubicBezTo>
                    <a:cubicBezTo>
                      <a:pt x="1" y="36"/>
                      <a:pt x="1" y="36"/>
                      <a:pt x="1" y="36"/>
                    </a:cubicBezTo>
                    <a:cubicBezTo>
                      <a:pt x="1" y="36"/>
                      <a:pt x="1" y="36"/>
                      <a:pt x="1" y="36"/>
                    </a:cubicBezTo>
                    <a:close/>
                    <a:moveTo>
                      <a:pt x="2" y="36"/>
                    </a:moveTo>
                    <a:cubicBezTo>
                      <a:pt x="1" y="36"/>
                      <a:pt x="1" y="36"/>
                      <a:pt x="1" y="36"/>
                    </a:cubicBezTo>
                    <a:cubicBezTo>
                      <a:pt x="2" y="36"/>
                      <a:pt x="2" y="36"/>
                      <a:pt x="2" y="36"/>
                    </a:cubicBezTo>
                    <a:cubicBezTo>
                      <a:pt x="2" y="36"/>
                      <a:pt x="2" y="36"/>
                      <a:pt x="2" y="36"/>
                    </a:cubicBezTo>
                    <a:close/>
                    <a:moveTo>
                      <a:pt x="1" y="36"/>
                    </a:moveTo>
                    <a:cubicBezTo>
                      <a:pt x="0" y="37"/>
                      <a:pt x="0" y="37"/>
                      <a:pt x="0" y="37"/>
                    </a:cubicBezTo>
                    <a:cubicBezTo>
                      <a:pt x="0" y="37"/>
                      <a:pt x="0" y="37"/>
                      <a:pt x="0" y="37"/>
                    </a:cubicBezTo>
                    <a:cubicBezTo>
                      <a:pt x="1" y="37"/>
                      <a:pt x="1" y="37"/>
                      <a:pt x="1" y="37"/>
                    </a:cubicBezTo>
                    <a:cubicBezTo>
                      <a:pt x="1" y="37"/>
                      <a:pt x="1" y="37"/>
                      <a:pt x="1" y="37"/>
                    </a:cubicBezTo>
                    <a:cubicBezTo>
                      <a:pt x="1" y="37"/>
                      <a:pt x="1" y="37"/>
                      <a:pt x="1" y="37"/>
                    </a:cubicBezTo>
                    <a:cubicBezTo>
                      <a:pt x="1" y="36"/>
                      <a:pt x="1" y="36"/>
                      <a:pt x="1" y="36"/>
                    </a:cubicBez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 name="Google Shape;5726;p168">
                <a:extLst>
                  <a:ext uri="{FF2B5EF4-FFF2-40B4-BE49-F238E27FC236}">
                    <a16:creationId xmlns:a16="http://schemas.microsoft.com/office/drawing/2014/main" id="{5DC35C5D-701C-2F4D-AE76-AC618E26EB70}"/>
                  </a:ext>
                </a:extLst>
              </p:cNvPr>
              <p:cNvSpPr/>
              <p:nvPr/>
            </p:nvSpPr>
            <p:spPr>
              <a:xfrm>
                <a:off x="5110163" y="3186113"/>
                <a:ext cx="857250" cy="344488"/>
              </a:xfrm>
              <a:custGeom>
                <a:avLst/>
                <a:gdLst/>
                <a:ahLst/>
                <a:cxnLst/>
                <a:rect l="l" t="t" r="r" b="b"/>
                <a:pathLst>
                  <a:path w="135" h="54" extrusionOk="0">
                    <a:moveTo>
                      <a:pt x="135" y="28"/>
                    </a:moveTo>
                    <a:cubicBezTo>
                      <a:pt x="135" y="39"/>
                      <a:pt x="135" y="39"/>
                      <a:pt x="135" y="39"/>
                    </a:cubicBezTo>
                    <a:cubicBezTo>
                      <a:pt x="134" y="40"/>
                      <a:pt x="134" y="40"/>
                      <a:pt x="134" y="40"/>
                    </a:cubicBezTo>
                    <a:cubicBezTo>
                      <a:pt x="134" y="41"/>
                      <a:pt x="134" y="41"/>
                      <a:pt x="134" y="41"/>
                    </a:cubicBezTo>
                    <a:cubicBezTo>
                      <a:pt x="135" y="41"/>
                      <a:pt x="135" y="41"/>
                      <a:pt x="135" y="41"/>
                    </a:cubicBezTo>
                    <a:cubicBezTo>
                      <a:pt x="134" y="48"/>
                      <a:pt x="134" y="48"/>
                      <a:pt x="134" y="48"/>
                    </a:cubicBezTo>
                    <a:cubicBezTo>
                      <a:pt x="134" y="48"/>
                      <a:pt x="134" y="48"/>
                      <a:pt x="134" y="48"/>
                    </a:cubicBezTo>
                    <a:cubicBezTo>
                      <a:pt x="133" y="48"/>
                      <a:pt x="133" y="48"/>
                      <a:pt x="133" y="48"/>
                    </a:cubicBezTo>
                    <a:cubicBezTo>
                      <a:pt x="133" y="47"/>
                      <a:pt x="133" y="47"/>
                      <a:pt x="133" y="47"/>
                    </a:cubicBezTo>
                    <a:cubicBezTo>
                      <a:pt x="132" y="46"/>
                      <a:pt x="132" y="46"/>
                      <a:pt x="132" y="46"/>
                    </a:cubicBezTo>
                    <a:cubicBezTo>
                      <a:pt x="132" y="46"/>
                      <a:pt x="132" y="46"/>
                      <a:pt x="132" y="46"/>
                    </a:cubicBezTo>
                    <a:cubicBezTo>
                      <a:pt x="132" y="46"/>
                      <a:pt x="132" y="46"/>
                      <a:pt x="132" y="46"/>
                    </a:cubicBezTo>
                    <a:cubicBezTo>
                      <a:pt x="132" y="46"/>
                      <a:pt x="132" y="46"/>
                      <a:pt x="132" y="46"/>
                    </a:cubicBezTo>
                    <a:cubicBezTo>
                      <a:pt x="131" y="45"/>
                      <a:pt x="131" y="45"/>
                      <a:pt x="131" y="45"/>
                    </a:cubicBezTo>
                    <a:cubicBezTo>
                      <a:pt x="132" y="45"/>
                      <a:pt x="132" y="45"/>
                      <a:pt x="132" y="45"/>
                    </a:cubicBezTo>
                    <a:cubicBezTo>
                      <a:pt x="132" y="44"/>
                      <a:pt x="132" y="44"/>
                      <a:pt x="132" y="44"/>
                    </a:cubicBezTo>
                    <a:cubicBezTo>
                      <a:pt x="132" y="45"/>
                      <a:pt x="132" y="45"/>
                      <a:pt x="132" y="45"/>
                    </a:cubicBezTo>
                    <a:cubicBezTo>
                      <a:pt x="131" y="45"/>
                      <a:pt x="131" y="45"/>
                      <a:pt x="131" y="45"/>
                    </a:cubicBezTo>
                    <a:cubicBezTo>
                      <a:pt x="130" y="45"/>
                      <a:pt x="130" y="45"/>
                      <a:pt x="130" y="45"/>
                    </a:cubicBezTo>
                    <a:cubicBezTo>
                      <a:pt x="130" y="45"/>
                      <a:pt x="130" y="45"/>
                      <a:pt x="130" y="45"/>
                    </a:cubicBezTo>
                    <a:cubicBezTo>
                      <a:pt x="129" y="45"/>
                      <a:pt x="129" y="45"/>
                      <a:pt x="129" y="45"/>
                    </a:cubicBezTo>
                    <a:cubicBezTo>
                      <a:pt x="129" y="45"/>
                      <a:pt x="129" y="45"/>
                      <a:pt x="129" y="45"/>
                    </a:cubicBezTo>
                    <a:cubicBezTo>
                      <a:pt x="128" y="45"/>
                      <a:pt x="128" y="45"/>
                      <a:pt x="128" y="45"/>
                    </a:cubicBezTo>
                    <a:cubicBezTo>
                      <a:pt x="128" y="45"/>
                      <a:pt x="128" y="45"/>
                      <a:pt x="128" y="45"/>
                    </a:cubicBezTo>
                    <a:cubicBezTo>
                      <a:pt x="128" y="45"/>
                      <a:pt x="128" y="45"/>
                      <a:pt x="128" y="45"/>
                    </a:cubicBezTo>
                    <a:cubicBezTo>
                      <a:pt x="129" y="44"/>
                      <a:pt x="129" y="44"/>
                      <a:pt x="129" y="44"/>
                    </a:cubicBezTo>
                    <a:cubicBezTo>
                      <a:pt x="129" y="44"/>
                      <a:pt x="129" y="44"/>
                      <a:pt x="129" y="44"/>
                    </a:cubicBezTo>
                    <a:cubicBezTo>
                      <a:pt x="129" y="44"/>
                      <a:pt x="129" y="44"/>
                      <a:pt x="129" y="44"/>
                    </a:cubicBezTo>
                    <a:cubicBezTo>
                      <a:pt x="129" y="43"/>
                      <a:pt x="129" y="43"/>
                      <a:pt x="129" y="43"/>
                    </a:cubicBezTo>
                    <a:cubicBezTo>
                      <a:pt x="128" y="43"/>
                      <a:pt x="128" y="43"/>
                      <a:pt x="128" y="43"/>
                    </a:cubicBezTo>
                    <a:cubicBezTo>
                      <a:pt x="128" y="42"/>
                      <a:pt x="128" y="42"/>
                      <a:pt x="128" y="42"/>
                    </a:cubicBezTo>
                    <a:cubicBezTo>
                      <a:pt x="128" y="42"/>
                      <a:pt x="128" y="42"/>
                      <a:pt x="128" y="42"/>
                    </a:cubicBezTo>
                    <a:cubicBezTo>
                      <a:pt x="129" y="42"/>
                      <a:pt x="129" y="42"/>
                      <a:pt x="129" y="42"/>
                    </a:cubicBezTo>
                    <a:cubicBezTo>
                      <a:pt x="129" y="42"/>
                      <a:pt x="129" y="42"/>
                      <a:pt x="129" y="42"/>
                    </a:cubicBezTo>
                    <a:cubicBezTo>
                      <a:pt x="130" y="42"/>
                      <a:pt x="130" y="42"/>
                      <a:pt x="130" y="42"/>
                    </a:cubicBezTo>
                    <a:cubicBezTo>
                      <a:pt x="129" y="42"/>
                      <a:pt x="129" y="42"/>
                      <a:pt x="129" y="42"/>
                    </a:cubicBezTo>
                    <a:cubicBezTo>
                      <a:pt x="129" y="42"/>
                      <a:pt x="129" y="42"/>
                      <a:pt x="129" y="42"/>
                    </a:cubicBezTo>
                    <a:cubicBezTo>
                      <a:pt x="128" y="42"/>
                      <a:pt x="128" y="42"/>
                      <a:pt x="128" y="42"/>
                    </a:cubicBezTo>
                    <a:cubicBezTo>
                      <a:pt x="128" y="41"/>
                      <a:pt x="128" y="41"/>
                      <a:pt x="128" y="41"/>
                    </a:cubicBezTo>
                    <a:cubicBezTo>
                      <a:pt x="128" y="41"/>
                      <a:pt x="128" y="41"/>
                      <a:pt x="128" y="41"/>
                    </a:cubicBezTo>
                    <a:cubicBezTo>
                      <a:pt x="128" y="41"/>
                      <a:pt x="128" y="41"/>
                      <a:pt x="128" y="41"/>
                    </a:cubicBezTo>
                    <a:cubicBezTo>
                      <a:pt x="128" y="41"/>
                      <a:pt x="128" y="41"/>
                      <a:pt x="128" y="41"/>
                    </a:cubicBezTo>
                    <a:cubicBezTo>
                      <a:pt x="128" y="41"/>
                      <a:pt x="128" y="41"/>
                      <a:pt x="128" y="41"/>
                    </a:cubicBezTo>
                    <a:cubicBezTo>
                      <a:pt x="127" y="40"/>
                      <a:pt x="127" y="40"/>
                      <a:pt x="127" y="40"/>
                    </a:cubicBezTo>
                    <a:cubicBezTo>
                      <a:pt x="127" y="40"/>
                      <a:pt x="127" y="40"/>
                      <a:pt x="127" y="40"/>
                    </a:cubicBezTo>
                    <a:cubicBezTo>
                      <a:pt x="127" y="39"/>
                      <a:pt x="127" y="39"/>
                      <a:pt x="127" y="39"/>
                    </a:cubicBezTo>
                    <a:cubicBezTo>
                      <a:pt x="127" y="39"/>
                      <a:pt x="127" y="39"/>
                      <a:pt x="127" y="39"/>
                    </a:cubicBezTo>
                    <a:cubicBezTo>
                      <a:pt x="126" y="38"/>
                      <a:pt x="126" y="38"/>
                      <a:pt x="126" y="38"/>
                    </a:cubicBezTo>
                    <a:cubicBezTo>
                      <a:pt x="126" y="38"/>
                      <a:pt x="126" y="38"/>
                      <a:pt x="126" y="38"/>
                    </a:cubicBezTo>
                    <a:cubicBezTo>
                      <a:pt x="127" y="37"/>
                      <a:pt x="127" y="37"/>
                      <a:pt x="127" y="37"/>
                    </a:cubicBezTo>
                    <a:cubicBezTo>
                      <a:pt x="126" y="37"/>
                      <a:pt x="126" y="37"/>
                      <a:pt x="126" y="37"/>
                    </a:cubicBezTo>
                    <a:cubicBezTo>
                      <a:pt x="126" y="37"/>
                      <a:pt x="126" y="37"/>
                      <a:pt x="126" y="37"/>
                    </a:cubicBezTo>
                    <a:cubicBezTo>
                      <a:pt x="126" y="37"/>
                      <a:pt x="126" y="37"/>
                      <a:pt x="126" y="37"/>
                    </a:cubicBezTo>
                    <a:cubicBezTo>
                      <a:pt x="126" y="37"/>
                      <a:pt x="126" y="37"/>
                      <a:pt x="126" y="37"/>
                    </a:cubicBezTo>
                    <a:cubicBezTo>
                      <a:pt x="126" y="36"/>
                      <a:pt x="126" y="36"/>
                      <a:pt x="126" y="36"/>
                    </a:cubicBezTo>
                    <a:cubicBezTo>
                      <a:pt x="126" y="37"/>
                      <a:pt x="126" y="37"/>
                      <a:pt x="126" y="37"/>
                    </a:cubicBezTo>
                    <a:cubicBezTo>
                      <a:pt x="125" y="36"/>
                      <a:pt x="125" y="36"/>
                      <a:pt x="125" y="36"/>
                    </a:cubicBezTo>
                    <a:cubicBezTo>
                      <a:pt x="125" y="36"/>
                      <a:pt x="125" y="36"/>
                      <a:pt x="125" y="36"/>
                    </a:cubicBezTo>
                    <a:cubicBezTo>
                      <a:pt x="125" y="36"/>
                      <a:pt x="125" y="36"/>
                      <a:pt x="125" y="36"/>
                    </a:cubicBezTo>
                    <a:cubicBezTo>
                      <a:pt x="125" y="36"/>
                      <a:pt x="125" y="36"/>
                      <a:pt x="125" y="36"/>
                    </a:cubicBezTo>
                    <a:cubicBezTo>
                      <a:pt x="125" y="36"/>
                      <a:pt x="125" y="36"/>
                      <a:pt x="125" y="36"/>
                    </a:cubicBezTo>
                    <a:cubicBezTo>
                      <a:pt x="124" y="36"/>
                      <a:pt x="124" y="36"/>
                      <a:pt x="124" y="36"/>
                    </a:cubicBezTo>
                    <a:cubicBezTo>
                      <a:pt x="124" y="36"/>
                      <a:pt x="124" y="36"/>
                      <a:pt x="124" y="36"/>
                    </a:cubicBezTo>
                    <a:cubicBezTo>
                      <a:pt x="123" y="35"/>
                      <a:pt x="123" y="35"/>
                      <a:pt x="123" y="35"/>
                    </a:cubicBezTo>
                    <a:cubicBezTo>
                      <a:pt x="123" y="35"/>
                      <a:pt x="123" y="35"/>
                      <a:pt x="123" y="35"/>
                    </a:cubicBezTo>
                    <a:cubicBezTo>
                      <a:pt x="122" y="35"/>
                      <a:pt x="122" y="35"/>
                      <a:pt x="122" y="35"/>
                    </a:cubicBezTo>
                    <a:cubicBezTo>
                      <a:pt x="120" y="34"/>
                      <a:pt x="120" y="34"/>
                      <a:pt x="120" y="34"/>
                    </a:cubicBezTo>
                    <a:cubicBezTo>
                      <a:pt x="119" y="34"/>
                      <a:pt x="119" y="34"/>
                      <a:pt x="119" y="34"/>
                    </a:cubicBezTo>
                    <a:cubicBezTo>
                      <a:pt x="118" y="34"/>
                      <a:pt x="118" y="34"/>
                      <a:pt x="118" y="34"/>
                    </a:cubicBezTo>
                    <a:cubicBezTo>
                      <a:pt x="117" y="33"/>
                      <a:pt x="117" y="33"/>
                      <a:pt x="117" y="33"/>
                    </a:cubicBezTo>
                    <a:cubicBezTo>
                      <a:pt x="117" y="33"/>
                      <a:pt x="117" y="33"/>
                      <a:pt x="117" y="33"/>
                    </a:cubicBezTo>
                    <a:cubicBezTo>
                      <a:pt x="117" y="33"/>
                      <a:pt x="117" y="33"/>
                      <a:pt x="117" y="33"/>
                    </a:cubicBezTo>
                    <a:cubicBezTo>
                      <a:pt x="116" y="33"/>
                      <a:pt x="116" y="33"/>
                      <a:pt x="116" y="33"/>
                    </a:cubicBezTo>
                    <a:cubicBezTo>
                      <a:pt x="116" y="32"/>
                      <a:pt x="116" y="32"/>
                      <a:pt x="116" y="32"/>
                    </a:cubicBezTo>
                    <a:cubicBezTo>
                      <a:pt x="117" y="32"/>
                      <a:pt x="117" y="32"/>
                      <a:pt x="117" y="32"/>
                    </a:cubicBezTo>
                    <a:cubicBezTo>
                      <a:pt x="117" y="32"/>
                      <a:pt x="117" y="32"/>
                      <a:pt x="117" y="32"/>
                    </a:cubicBezTo>
                    <a:cubicBezTo>
                      <a:pt x="117" y="32"/>
                      <a:pt x="117" y="32"/>
                      <a:pt x="117" y="32"/>
                    </a:cubicBezTo>
                    <a:cubicBezTo>
                      <a:pt x="116" y="32"/>
                      <a:pt x="116" y="32"/>
                      <a:pt x="116" y="32"/>
                    </a:cubicBezTo>
                    <a:cubicBezTo>
                      <a:pt x="116" y="32"/>
                      <a:pt x="116" y="32"/>
                      <a:pt x="116" y="32"/>
                    </a:cubicBezTo>
                    <a:cubicBezTo>
                      <a:pt x="115" y="32"/>
                      <a:pt x="115" y="32"/>
                      <a:pt x="115" y="32"/>
                    </a:cubicBezTo>
                    <a:cubicBezTo>
                      <a:pt x="115" y="32"/>
                      <a:pt x="115" y="32"/>
                      <a:pt x="115" y="32"/>
                    </a:cubicBezTo>
                    <a:cubicBezTo>
                      <a:pt x="115" y="32"/>
                      <a:pt x="115" y="32"/>
                      <a:pt x="115" y="32"/>
                    </a:cubicBezTo>
                    <a:cubicBezTo>
                      <a:pt x="115" y="32"/>
                      <a:pt x="115" y="32"/>
                      <a:pt x="115" y="32"/>
                    </a:cubicBezTo>
                    <a:cubicBezTo>
                      <a:pt x="115" y="32"/>
                      <a:pt x="115" y="32"/>
                      <a:pt x="115" y="32"/>
                    </a:cubicBezTo>
                    <a:cubicBezTo>
                      <a:pt x="115" y="32"/>
                      <a:pt x="115" y="32"/>
                      <a:pt x="115" y="32"/>
                    </a:cubicBezTo>
                    <a:cubicBezTo>
                      <a:pt x="114" y="32"/>
                      <a:pt x="114" y="32"/>
                      <a:pt x="114" y="32"/>
                    </a:cubicBezTo>
                    <a:cubicBezTo>
                      <a:pt x="114" y="32"/>
                      <a:pt x="114" y="32"/>
                      <a:pt x="114" y="32"/>
                    </a:cubicBezTo>
                    <a:cubicBezTo>
                      <a:pt x="114" y="32"/>
                      <a:pt x="114" y="32"/>
                      <a:pt x="114" y="32"/>
                    </a:cubicBezTo>
                    <a:cubicBezTo>
                      <a:pt x="114" y="31"/>
                      <a:pt x="114" y="31"/>
                      <a:pt x="114" y="31"/>
                    </a:cubicBezTo>
                    <a:cubicBezTo>
                      <a:pt x="113" y="30"/>
                      <a:pt x="113" y="30"/>
                      <a:pt x="113" y="30"/>
                    </a:cubicBezTo>
                    <a:cubicBezTo>
                      <a:pt x="114" y="30"/>
                      <a:pt x="114" y="30"/>
                      <a:pt x="114" y="30"/>
                    </a:cubicBezTo>
                    <a:cubicBezTo>
                      <a:pt x="114" y="29"/>
                      <a:pt x="114" y="29"/>
                      <a:pt x="114" y="29"/>
                    </a:cubicBezTo>
                    <a:cubicBezTo>
                      <a:pt x="113" y="30"/>
                      <a:pt x="113" y="30"/>
                      <a:pt x="113" y="30"/>
                    </a:cubicBezTo>
                    <a:cubicBezTo>
                      <a:pt x="113" y="30"/>
                      <a:pt x="113" y="30"/>
                      <a:pt x="113" y="30"/>
                    </a:cubicBezTo>
                    <a:cubicBezTo>
                      <a:pt x="113" y="31"/>
                      <a:pt x="113" y="31"/>
                      <a:pt x="113" y="31"/>
                    </a:cubicBezTo>
                    <a:cubicBezTo>
                      <a:pt x="113" y="31"/>
                      <a:pt x="113" y="31"/>
                      <a:pt x="113" y="31"/>
                    </a:cubicBezTo>
                    <a:cubicBezTo>
                      <a:pt x="112" y="32"/>
                      <a:pt x="112" y="32"/>
                      <a:pt x="112" y="32"/>
                    </a:cubicBezTo>
                    <a:cubicBezTo>
                      <a:pt x="113" y="32"/>
                      <a:pt x="113" y="32"/>
                      <a:pt x="113" y="32"/>
                    </a:cubicBezTo>
                    <a:cubicBezTo>
                      <a:pt x="112" y="33"/>
                      <a:pt x="112" y="33"/>
                      <a:pt x="112" y="33"/>
                    </a:cubicBezTo>
                    <a:cubicBezTo>
                      <a:pt x="111" y="33"/>
                      <a:pt x="111" y="33"/>
                      <a:pt x="111" y="33"/>
                    </a:cubicBezTo>
                    <a:cubicBezTo>
                      <a:pt x="111" y="33"/>
                      <a:pt x="111" y="33"/>
                      <a:pt x="111" y="33"/>
                    </a:cubicBezTo>
                    <a:cubicBezTo>
                      <a:pt x="110" y="32"/>
                      <a:pt x="110" y="32"/>
                      <a:pt x="110" y="32"/>
                    </a:cubicBezTo>
                    <a:cubicBezTo>
                      <a:pt x="110" y="31"/>
                      <a:pt x="110" y="31"/>
                      <a:pt x="110" y="31"/>
                    </a:cubicBezTo>
                    <a:cubicBezTo>
                      <a:pt x="111" y="31"/>
                      <a:pt x="111" y="31"/>
                      <a:pt x="111" y="31"/>
                    </a:cubicBezTo>
                    <a:cubicBezTo>
                      <a:pt x="111" y="31"/>
                      <a:pt x="111" y="31"/>
                      <a:pt x="111" y="31"/>
                    </a:cubicBezTo>
                    <a:cubicBezTo>
                      <a:pt x="111" y="31"/>
                      <a:pt x="111" y="31"/>
                      <a:pt x="111" y="31"/>
                    </a:cubicBezTo>
                    <a:cubicBezTo>
                      <a:pt x="110" y="31"/>
                      <a:pt x="110" y="31"/>
                      <a:pt x="110" y="31"/>
                    </a:cubicBezTo>
                    <a:cubicBezTo>
                      <a:pt x="110" y="30"/>
                      <a:pt x="110" y="30"/>
                      <a:pt x="110" y="30"/>
                    </a:cubicBezTo>
                    <a:cubicBezTo>
                      <a:pt x="110" y="30"/>
                      <a:pt x="110" y="30"/>
                      <a:pt x="110" y="30"/>
                    </a:cubicBezTo>
                    <a:cubicBezTo>
                      <a:pt x="109" y="29"/>
                      <a:pt x="109" y="29"/>
                      <a:pt x="109" y="29"/>
                    </a:cubicBezTo>
                    <a:cubicBezTo>
                      <a:pt x="109" y="29"/>
                      <a:pt x="109" y="29"/>
                      <a:pt x="109" y="29"/>
                    </a:cubicBezTo>
                    <a:cubicBezTo>
                      <a:pt x="108" y="29"/>
                      <a:pt x="108" y="29"/>
                      <a:pt x="108" y="29"/>
                    </a:cubicBezTo>
                    <a:cubicBezTo>
                      <a:pt x="109" y="29"/>
                      <a:pt x="109" y="29"/>
                      <a:pt x="109" y="29"/>
                    </a:cubicBezTo>
                    <a:cubicBezTo>
                      <a:pt x="109" y="29"/>
                      <a:pt x="109" y="29"/>
                      <a:pt x="109" y="29"/>
                    </a:cubicBezTo>
                    <a:cubicBezTo>
                      <a:pt x="110" y="29"/>
                      <a:pt x="110" y="29"/>
                      <a:pt x="110" y="29"/>
                    </a:cubicBezTo>
                    <a:cubicBezTo>
                      <a:pt x="110" y="29"/>
                      <a:pt x="110" y="29"/>
                      <a:pt x="110" y="29"/>
                    </a:cubicBezTo>
                    <a:cubicBezTo>
                      <a:pt x="111" y="29"/>
                      <a:pt x="111" y="29"/>
                      <a:pt x="111" y="29"/>
                    </a:cubicBezTo>
                    <a:cubicBezTo>
                      <a:pt x="111" y="29"/>
                      <a:pt x="111" y="29"/>
                      <a:pt x="111" y="29"/>
                    </a:cubicBezTo>
                    <a:cubicBezTo>
                      <a:pt x="111" y="28"/>
                      <a:pt x="111" y="28"/>
                      <a:pt x="111" y="28"/>
                    </a:cubicBezTo>
                    <a:cubicBezTo>
                      <a:pt x="112" y="28"/>
                      <a:pt x="112" y="28"/>
                      <a:pt x="112" y="28"/>
                    </a:cubicBezTo>
                    <a:cubicBezTo>
                      <a:pt x="113" y="28"/>
                      <a:pt x="113" y="28"/>
                      <a:pt x="113" y="28"/>
                    </a:cubicBezTo>
                    <a:cubicBezTo>
                      <a:pt x="113" y="29"/>
                      <a:pt x="113" y="29"/>
                      <a:pt x="113" y="29"/>
                    </a:cubicBezTo>
                    <a:cubicBezTo>
                      <a:pt x="113" y="28"/>
                      <a:pt x="113" y="28"/>
                      <a:pt x="113" y="28"/>
                    </a:cubicBezTo>
                    <a:cubicBezTo>
                      <a:pt x="114" y="28"/>
                      <a:pt x="114" y="28"/>
                      <a:pt x="114" y="28"/>
                    </a:cubicBezTo>
                    <a:cubicBezTo>
                      <a:pt x="114" y="28"/>
                      <a:pt x="114" y="28"/>
                      <a:pt x="114" y="28"/>
                    </a:cubicBezTo>
                    <a:cubicBezTo>
                      <a:pt x="114" y="27"/>
                      <a:pt x="114" y="27"/>
                      <a:pt x="114" y="27"/>
                    </a:cubicBezTo>
                    <a:cubicBezTo>
                      <a:pt x="114" y="27"/>
                      <a:pt x="114" y="27"/>
                      <a:pt x="114" y="27"/>
                    </a:cubicBezTo>
                    <a:cubicBezTo>
                      <a:pt x="112" y="27"/>
                      <a:pt x="112" y="27"/>
                      <a:pt x="112" y="27"/>
                    </a:cubicBezTo>
                    <a:cubicBezTo>
                      <a:pt x="113" y="27"/>
                      <a:pt x="113" y="27"/>
                      <a:pt x="113" y="27"/>
                    </a:cubicBezTo>
                    <a:cubicBezTo>
                      <a:pt x="112" y="27"/>
                      <a:pt x="112" y="27"/>
                      <a:pt x="112" y="27"/>
                    </a:cubicBezTo>
                    <a:cubicBezTo>
                      <a:pt x="112" y="27"/>
                      <a:pt x="112" y="27"/>
                      <a:pt x="112" y="27"/>
                    </a:cubicBezTo>
                    <a:cubicBezTo>
                      <a:pt x="111" y="27"/>
                      <a:pt x="111" y="27"/>
                      <a:pt x="111" y="27"/>
                    </a:cubicBezTo>
                    <a:cubicBezTo>
                      <a:pt x="111" y="27"/>
                      <a:pt x="111" y="27"/>
                      <a:pt x="111" y="27"/>
                    </a:cubicBezTo>
                    <a:cubicBezTo>
                      <a:pt x="110" y="27"/>
                      <a:pt x="110" y="27"/>
                      <a:pt x="110" y="27"/>
                    </a:cubicBezTo>
                    <a:cubicBezTo>
                      <a:pt x="110" y="27"/>
                      <a:pt x="110" y="27"/>
                      <a:pt x="110" y="27"/>
                    </a:cubicBezTo>
                    <a:cubicBezTo>
                      <a:pt x="110" y="27"/>
                      <a:pt x="110" y="27"/>
                      <a:pt x="110" y="27"/>
                    </a:cubicBezTo>
                    <a:cubicBezTo>
                      <a:pt x="109" y="27"/>
                      <a:pt x="109" y="27"/>
                      <a:pt x="109" y="27"/>
                    </a:cubicBezTo>
                    <a:cubicBezTo>
                      <a:pt x="108" y="27"/>
                      <a:pt x="108" y="27"/>
                      <a:pt x="108" y="27"/>
                    </a:cubicBezTo>
                    <a:cubicBezTo>
                      <a:pt x="108" y="26"/>
                      <a:pt x="108" y="26"/>
                      <a:pt x="108" y="26"/>
                    </a:cubicBezTo>
                    <a:cubicBezTo>
                      <a:pt x="108" y="26"/>
                      <a:pt x="108" y="26"/>
                      <a:pt x="108" y="26"/>
                    </a:cubicBezTo>
                    <a:cubicBezTo>
                      <a:pt x="108" y="25"/>
                      <a:pt x="108" y="25"/>
                      <a:pt x="108" y="25"/>
                    </a:cubicBezTo>
                    <a:cubicBezTo>
                      <a:pt x="107" y="25"/>
                      <a:pt x="107" y="25"/>
                      <a:pt x="107" y="25"/>
                    </a:cubicBezTo>
                    <a:cubicBezTo>
                      <a:pt x="107" y="24"/>
                      <a:pt x="107" y="24"/>
                      <a:pt x="107" y="24"/>
                    </a:cubicBezTo>
                    <a:cubicBezTo>
                      <a:pt x="107" y="25"/>
                      <a:pt x="107" y="25"/>
                      <a:pt x="107" y="25"/>
                    </a:cubicBezTo>
                    <a:cubicBezTo>
                      <a:pt x="106" y="25"/>
                      <a:pt x="106" y="25"/>
                      <a:pt x="106" y="25"/>
                    </a:cubicBezTo>
                    <a:cubicBezTo>
                      <a:pt x="106" y="25"/>
                      <a:pt x="106" y="25"/>
                      <a:pt x="106" y="25"/>
                    </a:cubicBezTo>
                    <a:cubicBezTo>
                      <a:pt x="106" y="24"/>
                      <a:pt x="106" y="24"/>
                      <a:pt x="106" y="24"/>
                    </a:cubicBezTo>
                    <a:cubicBezTo>
                      <a:pt x="106" y="24"/>
                      <a:pt x="106" y="24"/>
                      <a:pt x="106" y="24"/>
                    </a:cubicBezTo>
                    <a:cubicBezTo>
                      <a:pt x="106" y="24"/>
                      <a:pt x="106" y="24"/>
                      <a:pt x="106" y="24"/>
                    </a:cubicBezTo>
                    <a:cubicBezTo>
                      <a:pt x="106" y="23"/>
                      <a:pt x="106" y="23"/>
                      <a:pt x="106" y="23"/>
                    </a:cubicBezTo>
                    <a:cubicBezTo>
                      <a:pt x="107" y="23"/>
                      <a:pt x="107" y="23"/>
                      <a:pt x="107" y="23"/>
                    </a:cubicBezTo>
                    <a:cubicBezTo>
                      <a:pt x="107" y="23"/>
                      <a:pt x="107" y="23"/>
                      <a:pt x="107" y="23"/>
                    </a:cubicBezTo>
                    <a:cubicBezTo>
                      <a:pt x="108" y="22"/>
                      <a:pt x="108" y="22"/>
                      <a:pt x="108" y="22"/>
                    </a:cubicBezTo>
                    <a:cubicBezTo>
                      <a:pt x="108" y="22"/>
                      <a:pt x="108" y="22"/>
                      <a:pt x="108" y="22"/>
                    </a:cubicBezTo>
                    <a:cubicBezTo>
                      <a:pt x="109" y="22"/>
                      <a:pt x="109" y="22"/>
                      <a:pt x="109" y="22"/>
                    </a:cubicBezTo>
                    <a:cubicBezTo>
                      <a:pt x="109" y="21"/>
                      <a:pt x="109" y="21"/>
                      <a:pt x="109" y="21"/>
                    </a:cubicBezTo>
                    <a:cubicBezTo>
                      <a:pt x="110" y="21"/>
                      <a:pt x="110" y="21"/>
                      <a:pt x="110" y="21"/>
                    </a:cubicBezTo>
                    <a:cubicBezTo>
                      <a:pt x="112" y="22"/>
                      <a:pt x="112" y="22"/>
                      <a:pt x="112" y="22"/>
                    </a:cubicBezTo>
                    <a:cubicBezTo>
                      <a:pt x="113" y="22"/>
                      <a:pt x="113" y="22"/>
                      <a:pt x="113" y="22"/>
                    </a:cubicBezTo>
                    <a:cubicBezTo>
                      <a:pt x="114" y="22"/>
                      <a:pt x="114" y="22"/>
                      <a:pt x="114" y="22"/>
                    </a:cubicBezTo>
                    <a:cubicBezTo>
                      <a:pt x="115" y="23"/>
                      <a:pt x="115" y="23"/>
                      <a:pt x="115" y="23"/>
                    </a:cubicBezTo>
                    <a:cubicBezTo>
                      <a:pt x="115" y="23"/>
                      <a:pt x="115" y="23"/>
                      <a:pt x="115" y="23"/>
                    </a:cubicBezTo>
                    <a:cubicBezTo>
                      <a:pt x="115" y="23"/>
                      <a:pt x="115" y="23"/>
                      <a:pt x="115" y="23"/>
                    </a:cubicBezTo>
                    <a:cubicBezTo>
                      <a:pt x="115" y="24"/>
                      <a:pt x="115" y="24"/>
                      <a:pt x="115" y="24"/>
                    </a:cubicBezTo>
                    <a:cubicBezTo>
                      <a:pt x="115" y="24"/>
                      <a:pt x="115" y="24"/>
                      <a:pt x="115" y="24"/>
                    </a:cubicBezTo>
                    <a:cubicBezTo>
                      <a:pt x="115" y="25"/>
                      <a:pt x="115" y="25"/>
                      <a:pt x="115" y="25"/>
                    </a:cubicBezTo>
                    <a:cubicBezTo>
                      <a:pt x="115" y="25"/>
                      <a:pt x="115" y="25"/>
                      <a:pt x="115" y="25"/>
                    </a:cubicBezTo>
                    <a:cubicBezTo>
                      <a:pt x="115" y="26"/>
                      <a:pt x="115" y="26"/>
                      <a:pt x="115" y="26"/>
                    </a:cubicBezTo>
                    <a:cubicBezTo>
                      <a:pt x="115" y="27"/>
                      <a:pt x="115" y="27"/>
                      <a:pt x="115" y="27"/>
                    </a:cubicBezTo>
                    <a:cubicBezTo>
                      <a:pt x="115" y="28"/>
                      <a:pt x="115" y="28"/>
                      <a:pt x="115" y="28"/>
                    </a:cubicBezTo>
                    <a:cubicBezTo>
                      <a:pt x="115" y="29"/>
                      <a:pt x="115" y="29"/>
                      <a:pt x="115" y="29"/>
                    </a:cubicBezTo>
                    <a:cubicBezTo>
                      <a:pt x="116" y="29"/>
                      <a:pt x="116" y="29"/>
                      <a:pt x="116" y="29"/>
                    </a:cubicBezTo>
                    <a:cubicBezTo>
                      <a:pt x="116" y="29"/>
                      <a:pt x="116" y="29"/>
                      <a:pt x="116" y="29"/>
                    </a:cubicBezTo>
                    <a:cubicBezTo>
                      <a:pt x="116" y="28"/>
                      <a:pt x="116" y="28"/>
                      <a:pt x="116" y="28"/>
                    </a:cubicBezTo>
                    <a:cubicBezTo>
                      <a:pt x="116" y="28"/>
                      <a:pt x="116" y="28"/>
                      <a:pt x="116" y="28"/>
                    </a:cubicBezTo>
                    <a:cubicBezTo>
                      <a:pt x="116" y="28"/>
                      <a:pt x="116" y="28"/>
                      <a:pt x="116" y="28"/>
                    </a:cubicBezTo>
                    <a:cubicBezTo>
                      <a:pt x="116" y="29"/>
                      <a:pt x="116" y="29"/>
                      <a:pt x="116" y="29"/>
                    </a:cubicBezTo>
                    <a:cubicBezTo>
                      <a:pt x="117" y="29"/>
                      <a:pt x="117" y="29"/>
                      <a:pt x="117" y="29"/>
                    </a:cubicBezTo>
                    <a:cubicBezTo>
                      <a:pt x="117" y="29"/>
                      <a:pt x="117" y="29"/>
                      <a:pt x="117" y="29"/>
                    </a:cubicBezTo>
                    <a:cubicBezTo>
                      <a:pt x="117" y="30"/>
                      <a:pt x="117" y="30"/>
                      <a:pt x="117" y="30"/>
                    </a:cubicBezTo>
                    <a:cubicBezTo>
                      <a:pt x="118" y="30"/>
                      <a:pt x="118" y="30"/>
                      <a:pt x="118" y="30"/>
                    </a:cubicBezTo>
                    <a:cubicBezTo>
                      <a:pt x="118" y="31"/>
                      <a:pt x="118" y="31"/>
                      <a:pt x="118" y="31"/>
                    </a:cubicBezTo>
                    <a:cubicBezTo>
                      <a:pt x="118" y="31"/>
                      <a:pt x="118" y="31"/>
                      <a:pt x="118" y="31"/>
                    </a:cubicBezTo>
                    <a:cubicBezTo>
                      <a:pt x="119" y="30"/>
                      <a:pt x="119" y="30"/>
                      <a:pt x="119" y="30"/>
                    </a:cubicBezTo>
                    <a:cubicBezTo>
                      <a:pt x="119" y="30"/>
                      <a:pt x="119" y="30"/>
                      <a:pt x="119" y="30"/>
                    </a:cubicBezTo>
                    <a:cubicBezTo>
                      <a:pt x="119" y="30"/>
                      <a:pt x="119" y="30"/>
                      <a:pt x="119" y="30"/>
                    </a:cubicBezTo>
                    <a:cubicBezTo>
                      <a:pt x="120" y="30"/>
                      <a:pt x="120" y="30"/>
                      <a:pt x="120" y="30"/>
                    </a:cubicBezTo>
                    <a:cubicBezTo>
                      <a:pt x="120" y="29"/>
                      <a:pt x="120" y="29"/>
                      <a:pt x="120" y="29"/>
                    </a:cubicBezTo>
                    <a:cubicBezTo>
                      <a:pt x="120" y="28"/>
                      <a:pt x="120" y="28"/>
                      <a:pt x="120" y="28"/>
                    </a:cubicBezTo>
                    <a:cubicBezTo>
                      <a:pt x="121" y="28"/>
                      <a:pt x="121" y="28"/>
                      <a:pt x="121" y="28"/>
                    </a:cubicBezTo>
                    <a:cubicBezTo>
                      <a:pt x="121" y="28"/>
                      <a:pt x="121" y="28"/>
                      <a:pt x="121" y="28"/>
                    </a:cubicBezTo>
                    <a:cubicBezTo>
                      <a:pt x="121" y="27"/>
                      <a:pt x="121" y="27"/>
                      <a:pt x="121" y="27"/>
                    </a:cubicBezTo>
                    <a:cubicBezTo>
                      <a:pt x="122" y="27"/>
                      <a:pt x="122" y="27"/>
                      <a:pt x="122" y="27"/>
                    </a:cubicBezTo>
                    <a:cubicBezTo>
                      <a:pt x="122" y="27"/>
                      <a:pt x="122" y="27"/>
                      <a:pt x="122" y="27"/>
                    </a:cubicBezTo>
                    <a:cubicBezTo>
                      <a:pt x="122" y="27"/>
                      <a:pt x="122" y="27"/>
                      <a:pt x="122" y="27"/>
                    </a:cubicBezTo>
                    <a:cubicBezTo>
                      <a:pt x="123" y="27"/>
                      <a:pt x="123" y="27"/>
                      <a:pt x="123" y="27"/>
                    </a:cubicBezTo>
                    <a:cubicBezTo>
                      <a:pt x="124" y="27"/>
                      <a:pt x="124" y="27"/>
                      <a:pt x="124" y="27"/>
                    </a:cubicBezTo>
                    <a:cubicBezTo>
                      <a:pt x="124" y="26"/>
                      <a:pt x="124" y="26"/>
                      <a:pt x="124" y="26"/>
                    </a:cubicBezTo>
                    <a:cubicBezTo>
                      <a:pt x="123" y="26"/>
                      <a:pt x="123" y="26"/>
                      <a:pt x="123" y="26"/>
                    </a:cubicBezTo>
                    <a:cubicBezTo>
                      <a:pt x="124" y="26"/>
                      <a:pt x="124" y="26"/>
                      <a:pt x="124" y="26"/>
                    </a:cubicBezTo>
                    <a:cubicBezTo>
                      <a:pt x="125" y="25"/>
                      <a:pt x="125" y="25"/>
                      <a:pt x="125" y="25"/>
                    </a:cubicBezTo>
                    <a:cubicBezTo>
                      <a:pt x="126" y="25"/>
                      <a:pt x="126" y="25"/>
                      <a:pt x="126" y="25"/>
                    </a:cubicBezTo>
                    <a:cubicBezTo>
                      <a:pt x="126" y="25"/>
                      <a:pt x="126" y="25"/>
                      <a:pt x="126" y="25"/>
                    </a:cubicBezTo>
                    <a:cubicBezTo>
                      <a:pt x="127" y="26"/>
                      <a:pt x="127" y="26"/>
                      <a:pt x="127" y="26"/>
                    </a:cubicBezTo>
                    <a:cubicBezTo>
                      <a:pt x="128" y="26"/>
                      <a:pt x="128" y="26"/>
                      <a:pt x="128" y="26"/>
                    </a:cubicBezTo>
                    <a:cubicBezTo>
                      <a:pt x="129" y="26"/>
                      <a:pt x="129" y="26"/>
                      <a:pt x="129" y="26"/>
                    </a:cubicBezTo>
                    <a:cubicBezTo>
                      <a:pt x="129" y="26"/>
                      <a:pt x="129" y="26"/>
                      <a:pt x="129" y="26"/>
                    </a:cubicBezTo>
                    <a:cubicBezTo>
                      <a:pt x="130" y="27"/>
                      <a:pt x="130" y="27"/>
                      <a:pt x="130" y="27"/>
                    </a:cubicBezTo>
                    <a:cubicBezTo>
                      <a:pt x="132" y="27"/>
                      <a:pt x="132" y="27"/>
                      <a:pt x="132" y="27"/>
                    </a:cubicBezTo>
                    <a:cubicBezTo>
                      <a:pt x="132" y="27"/>
                      <a:pt x="132" y="27"/>
                      <a:pt x="132" y="27"/>
                    </a:cubicBezTo>
                    <a:cubicBezTo>
                      <a:pt x="132" y="27"/>
                      <a:pt x="132" y="27"/>
                      <a:pt x="132" y="27"/>
                    </a:cubicBezTo>
                    <a:cubicBezTo>
                      <a:pt x="133" y="27"/>
                      <a:pt x="133" y="27"/>
                      <a:pt x="133" y="27"/>
                    </a:cubicBezTo>
                    <a:cubicBezTo>
                      <a:pt x="134" y="27"/>
                      <a:pt x="134" y="27"/>
                      <a:pt x="134" y="27"/>
                    </a:cubicBezTo>
                    <a:cubicBezTo>
                      <a:pt x="134" y="28"/>
                      <a:pt x="134" y="28"/>
                      <a:pt x="134" y="28"/>
                    </a:cubicBezTo>
                    <a:cubicBezTo>
                      <a:pt x="134" y="28"/>
                      <a:pt x="134" y="28"/>
                      <a:pt x="134" y="28"/>
                    </a:cubicBezTo>
                    <a:cubicBezTo>
                      <a:pt x="134" y="28"/>
                      <a:pt x="134" y="28"/>
                      <a:pt x="134" y="28"/>
                    </a:cubicBezTo>
                    <a:cubicBezTo>
                      <a:pt x="134" y="28"/>
                      <a:pt x="134" y="28"/>
                      <a:pt x="134" y="28"/>
                    </a:cubicBezTo>
                    <a:cubicBezTo>
                      <a:pt x="135" y="28"/>
                      <a:pt x="135" y="28"/>
                      <a:pt x="135" y="28"/>
                    </a:cubicBezTo>
                    <a:cubicBezTo>
                      <a:pt x="135" y="28"/>
                      <a:pt x="135" y="28"/>
                      <a:pt x="135" y="28"/>
                    </a:cubicBezTo>
                    <a:close/>
                    <a:moveTo>
                      <a:pt x="100" y="20"/>
                    </a:moveTo>
                    <a:cubicBezTo>
                      <a:pt x="101" y="21"/>
                      <a:pt x="101" y="21"/>
                      <a:pt x="101" y="21"/>
                    </a:cubicBezTo>
                    <a:cubicBezTo>
                      <a:pt x="101" y="21"/>
                      <a:pt x="101" y="21"/>
                      <a:pt x="101" y="21"/>
                    </a:cubicBezTo>
                    <a:cubicBezTo>
                      <a:pt x="101" y="21"/>
                      <a:pt x="101" y="21"/>
                      <a:pt x="101" y="21"/>
                    </a:cubicBezTo>
                    <a:cubicBezTo>
                      <a:pt x="100" y="20"/>
                      <a:pt x="100" y="20"/>
                      <a:pt x="100" y="20"/>
                    </a:cubicBezTo>
                    <a:close/>
                    <a:moveTo>
                      <a:pt x="106" y="21"/>
                    </a:moveTo>
                    <a:cubicBezTo>
                      <a:pt x="106" y="22"/>
                      <a:pt x="106" y="22"/>
                      <a:pt x="106" y="22"/>
                    </a:cubicBezTo>
                    <a:cubicBezTo>
                      <a:pt x="107" y="21"/>
                      <a:pt x="107" y="21"/>
                      <a:pt x="107" y="21"/>
                    </a:cubicBezTo>
                    <a:cubicBezTo>
                      <a:pt x="107" y="21"/>
                      <a:pt x="107" y="21"/>
                      <a:pt x="107" y="21"/>
                    </a:cubicBezTo>
                    <a:cubicBezTo>
                      <a:pt x="106" y="21"/>
                      <a:pt x="106" y="21"/>
                      <a:pt x="106" y="21"/>
                    </a:cubicBezTo>
                    <a:cubicBezTo>
                      <a:pt x="105" y="21"/>
                      <a:pt x="105" y="21"/>
                      <a:pt x="105" y="21"/>
                    </a:cubicBezTo>
                    <a:cubicBezTo>
                      <a:pt x="105" y="21"/>
                      <a:pt x="105" y="21"/>
                      <a:pt x="105" y="21"/>
                    </a:cubicBezTo>
                    <a:cubicBezTo>
                      <a:pt x="104" y="21"/>
                      <a:pt x="104" y="21"/>
                      <a:pt x="104" y="21"/>
                    </a:cubicBezTo>
                    <a:cubicBezTo>
                      <a:pt x="104" y="21"/>
                      <a:pt x="104" y="21"/>
                      <a:pt x="104" y="21"/>
                    </a:cubicBezTo>
                    <a:cubicBezTo>
                      <a:pt x="104" y="21"/>
                      <a:pt x="104" y="21"/>
                      <a:pt x="104" y="21"/>
                    </a:cubicBezTo>
                    <a:cubicBezTo>
                      <a:pt x="104" y="21"/>
                      <a:pt x="104" y="21"/>
                      <a:pt x="104" y="21"/>
                    </a:cubicBezTo>
                    <a:cubicBezTo>
                      <a:pt x="104" y="21"/>
                      <a:pt x="104" y="21"/>
                      <a:pt x="104" y="21"/>
                    </a:cubicBezTo>
                    <a:cubicBezTo>
                      <a:pt x="105" y="22"/>
                      <a:pt x="105" y="22"/>
                      <a:pt x="105" y="22"/>
                    </a:cubicBezTo>
                    <a:cubicBezTo>
                      <a:pt x="105" y="22"/>
                      <a:pt x="105" y="22"/>
                      <a:pt x="105" y="22"/>
                    </a:cubicBezTo>
                    <a:cubicBezTo>
                      <a:pt x="105" y="21"/>
                      <a:pt x="105" y="21"/>
                      <a:pt x="105" y="21"/>
                    </a:cubicBezTo>
                    <a:cubicBezTo>
                      <a:pt x="105" y="21"/>
                      <a:pt x="105" y="21"/>
                      <a:pt x="105" y="21"/>
                    </a:cubicBezTo>
                    <a:cubicBezTo>
                      <a:pt x="105" y="21"/>
                      <a:pt x="105" y="21"/>
                      <a:pt x="105" y="21"/>
                    </a:cubicBezTo>
                    <a:cubicBezTo>
                      <a:pt x="105" y="21"/>
                      <a:pt x="105" y="21"/>
                      <a:pt x="105" y="21"/>
                    </a:cubicBezTo>
                    <a:cubicBezTo>
                      <a:pt x="106" y="21"/>
                      <a:pt x="106" y="21"/>
                      <a:pt x="106" y="21"/>
                    </a:cubicBezTo>
                    <a:close/>
                    <a:moveTo>
                      <a:pt x="105" y="23"/>
                    </a:moveTo>
                    <a:cubicBezTo>
                      <a:pt x="104" y="23"/>
                      <a:pt x="104" y="23"/>
                      <a:pt x="104" y="23"/>
                    </a:cubicBezTo>
                    <a:cubicBezTo>
                      <a:pt x="104" y="23"/>
                      <a:pt x="104" y="23"/>
                      <a:pt x="104" y="23"/>
                    </a:cubicBezTo>
                    <a:cubicBezTo>
                      <a:pt x="104" y="23"/>
                      <a:pt x="104" y="23"/>
                      <a:pt x="104" y="23"/>
                    </a:cubicBezTo>
                    <a:cubicBezTo>
                      <a:pt x="105" y="23"/>
                      <a:pt x="105" y="23"/>
                      <a:pt x="105" y="23"/>
                    </a:cubicBezTo>
                    <a:close/>
                    <a:moveTo>
                      <a:pt x="105" y="23"/>
                    </a:moveTo>
                    <a:cubicBezTo>
                      <a:pt x="105" y="23"/>
                      <a:pt x="105" y="23"/>
                      <a:pt x="105" y="23"/>
                    </a:cubicBezTo>
                    <a:cubicBezTo>
                      <a:pt x="105" y="23"/>
                      <a:pt x="105" y="23"/>
                      <a:pt x="105" y="23"/>
                    </a:cubicBezTo>
                    <a:cubicBezTo>
                      <a:pt x="105" y="23"/>
                      <a:pt x="105" y="23"/>
                      <a:pt x="105" y="23"/>
                    </a:cubicBezTo>
                    <a:close/>
                    <a:moveTo>
                      <a:pt x="105" y="23"/>
                    </a:moveTo>
                    <a:cubicBezTo>
                      <a:pt x="105" y="24"/>
                      <a:pt x="105" y="24"/>
                      <a:pt x="105" y="24"/>
                    </a:cubicBezTo>
                    <a:cubicBezTo>
                      <a:pt x="105" y="24"/>
                      <a:pt x="105" y="24"/>
                      <a:pt x="105" y="24"/>
                    </a:cubicBezTo>
                    <a:cubicBezTo>
                      <a:pt x="105" y="24"/>
                      <a:pt x="105" y="24"/>
                      <a:pt x="105" y="24"/>
                    </a:cubicBezTo>
                    <a:cubicBezTo>
                      <a:pt x="106" y="24"/>
                      <a:pt x="106" y="24"/>
                      <a:pt x="106" y="24"/>
                    </a:cubicBezTo>
                    <a:cubicBezTo>
                      <a:pt x="106" y="23"/>
                      <a:pt x="106" y="23"/>
                      <a:pt x="106" y="23"/>
                    </a:cubicBezTo>
                    <a:cubicBezTo>
                      <a:pt x="105" y="23"/>
                      <a:pt x="105" y="23"/>
                      <a:pt x="105" y="23"/>
                    </a:cubicBezTo>
                    <a:close/>
                    <a:moveTo>
                      <a:pt x="89" y="9"/>
                    </a:moveTo>
                    <a:cubicBezTo>
                      <a:pt x="90" y="10"/>
                      <a:pt x="90" y="10"/>
                      <a:pt x="90" y="10"/>
                    </a:cubicBezTo>
                    <a:cubicBezTo>
                      <a:pt x="90" y="10"/>
                      <a:pt x="90" y="10"/>
                      <a:pt x="90" y="10"/>
                    </a:cubicBezTo>
                    <a:cubicBezTo>
                      <a:pt x="90" y="10"/>
                      <a:pt x="90" y="10"/>
                      <a:pt x="90" y="10"/>
                    </a:cubicBezTo>
                    <a:cubicBezTo>
                      <a:pt x="89" y="10"/>
                      <a:pt x="89" y="10"/>
                      <a:pt x="89" y="10"/>
                    </a:cubicBezTo>
                    <a:cubicBezTo>
                      <a:pt x="89" y="9"/>
                      <a:pt x="89" y="9"/>
                      <a:pt x="89" y="9"/>
                    </a:cubicBezTo>
                    <a:cubicBezTo>
                      <a:pt x="89" y="9"/>
                      <a:pt x="89" y="9"/>
                      <a:pt x="89" y="9"/>
                    </a:cubicBezTo>
                    <a:close/>
                    <a:moveTo>
                      <a:pt x="93" y="7"/>
                    </a:moveTo>
                    <a:cubicBezTo>
                      <a:pt x="93" y="7"/>
                      <a:pt x="93" y="7"/>
                      <a:pt x="93" y="7"/>
                    </a:cubicBezTo>
                    <a:cubicBezTo>
                      <a:pt x="93" y="8"/>
                      <a:pt x="93" y="8"/>
                      <a:pt x="93" y="8"/>
                    </a:cubicBezTo>
                    <a:cubicBezTo>
                      <a:pt x="93" y="8"/>
                      <a:pt x="93" y="8"/>
                      <a:pt x="93" y="8"/>
                    </a:cubicBezTo>
                    <a:cubicBezTo>
                      <a:pt x="93" y="7"/>
                      <a:pt x="93" y="7"/>
                      <a:pt x="93" y="7"/>
                    </a:cubicBezTo>
                    <a:cubicBezTo>
                      <a:pt x="93" y="7"/>
                      <a:pt x="93" y="7"/>
                      <a:pt x="93" y="7"/>
                    </a:cubicBezTo>
                    <a:cubicBezTo>
                      <a:pt x="93" y="7"/>
                      <a:pt x="93" y="7"/>
                      <a:pt x="93" y="7"/>
                    </a:cubicBezTo>
                    <a:cubicBezTo>
                      <a:pt x="93" y="7"/>
                      <a:pt x="93" y="7"/>
                      <a:pt x="93" y="7"/>
                    </a:cubicBezTo>
                    <a:close/>
                    <a:moveTo>
                      <a:pt x="93" y="8"/>
                    </a:moveTo>
                    <a:cubicBezTo>
                      <a:pt x="93" y="8"/>
                      <a:pt x="93" y="8"/>
                      <a:pt x="93" y="8"/>
                    </a:cubicBezTo>
                    <a:cubicBezTo>
                      <a:pt x="93" y="9"/>
                      <a:pt x="93" y="9"/>
                      <a:pt x="93" y="9"/>
                    </a:cubicBezTo>
                    <a:cubicBezTo>
                      <a:pt x="93" y="9"/>
                      <a:pt x="93" y="9"/>
                      <a:pt x="93" y="9"/>
                    </a:cubicBezTo>
                    <a:cubicBezTo>
                      <a:pt x="93" y="9"/>
                      <a:pt x="93" y="8"/>
                      <a:pt x="93" y="8"/>
                    </a:cubicBezTo>
                    <a:close/>
                    <a:moveTo>
                      <a:pt x="97" y="14"/>
                    </a:moveTo>
                    <a:cubicBezTo>
                      <a:pt x="97" y="15"/>
                      <a:pt x="97" y="15"/>
                      <a:pt x="97" y="15"/>
                    </a:cubicBezTo>
                    <a:cubicBezTo>
                      <a:pt x="98" y="14"/>
                      <a:pt x="98" y="14"/>
                      <a:pt x="98" y="14"/>
                    </a:cubicBezTo>
                    <a:cubicBezTo>
                      <a:pt x="98" y="14"/>
                      <a:pt x="98" y="14"/>
                      <a:pt x="98" y="14"/>
                    </a:cubicBezTo>
                    <a:cubicBezTo>
                      <a:pt x="99" y="14"/>
                      <a:pt x="99" y="14"/>
                      <a:pt x="99" y="14"/>
                    </a:cubicBezTo>
                    <a:cubicBezTo>
                      <a:pt x="98" y="13"/>
                      <a:pt x="98" y="13"/>
                      <a:pt x="98" y="13"/>
                    </a:cubicBezTo>
                    <a:cubicBezTo>
                      <a:pt x="98" y="13"/>
                      <a:pt x="98" y="13"/>
                      <a:pt x="98" y="13"/>
                    </a:cubicBezTo>
                    <a:cubicBezTo>
                      <a:pt x="98" y="13"/>
                      <a:pt x="98" y="13"/>
                      <a:pt x="98" y="13"/>
                    </a:cubicBezTo>
                    <a:cubicBezTo>
                      <a:pt x="97" y="14"/>
                      <a:pt x="97" y="14"/>
                      <a:pt x="97" y="14"/>
                    </a:cubicBezTo>
                    <a:close/>
                    <a:moveTo>
                      <a:pt x="97" y="21"/>
                    </a:moveTo>
                    <a:cubicBezTo>
                      <a:pt x="97" y="22"/>
                      <a:pt x="97" y="22"/>
                      <a:pt x="97" y="22"/>
                    </a:cubicBezTo>
                    <a:cubicBezTo>
                      <a:pt x="98" y="23"/>
                      <a:pt x="98" y="23"/>
                      <a:pt x="98" y="23"/>
                    </a:cubicBezTo>
                    <a:cubicBezTo>
                      <a:pt x="98" y="23"/>
                      <a:pt x="98" y="23"/>
                      <a:pt x="98" y="23"/>
                    </a:cubicBezTo>
                    <a:cubicBezTo>
                      <a:pt x="98" y="23"/>
                      <a:pt x="98" y="23"/>
                      <a:pt x="98" y="23"/>
                    </a:cubicBezTo>
                    <a:cubicBezTo>
                      <a:pt x="98" y="24"/>
                      <a:pt x="98" y="24"/>
                      <a:pt x="98" y="24"/>
                    </a:cubicBezTo>
                    <a:cubicBezTo>
                      <a:pt x="97" y="23"/>
                      <a:pt x="97" y="23"/>
                      <a:pt x="97" y="23"/>
                    </a:cubicBezTo>
                    <a:cubicBezTo>
                      <a:pt x="97" y="23"/>
                      <a:pt x="97" y="23"/>
                      <a:pt x="97" y="23"/>
                    </a:cubicBezTo>
                    <a:cubicBezTo>
                      <a:pt x="97" y="22"/>
                      <a:pt x="97" y="22"/>
                      <a:pt x="97" y="22"/>
                    </a:cubicBezTo>
                    <a:cubicBezTo>
                      <a:pt x="96" y="22"/>
                      <a:pt x="96" y="22"/>
                      <a:pt x="96" y="22"/>
                    </a:cubicBezTo>
                    <a:cubicBezTo>
                      <a:pt x="96" y="21"/>
                      <a:pt x="96" y="21"/>
                      <a:pt x="96" y="21"/>
                    </a:cubicBezTo>
                    <a:cubicBezTo>
                      <a:pt x="96" y="20"/>
                      <a:pt x="96" y="20"/>
                      <a:pt x="96" y="20"/>
                    </a:cubicBezTo>
                    <a:cubicBezTo>
                      <a:pt x="96" y="20"/>
                      <a:pt x="96" y="20"/>
                      <a:pt x="96" y="20"/>
                    </a:cubicBezTo>
                    <a:cubicBezTo>
                      <a:pt x="96" y="20"/>
                      <a:pt x="96" y="20"/>
                      <a:pt x="96" y="20"/>
                    </a:cubicBezTo>
                    <a:cubicBezTo>
                      <a:pt x="95" y="19"/>
                      <a:pt x="95" y="19"/>
                      <a:pt x="95" y="19"/>
                    </a:cubicBezTo>
                    <a:cubicBezTo>
                      <a:pt x="95" y="19"/>
                      <a:pt x="95" y="19"/>
                      <a:pt x="95" y="19"/>
                    </a:cubicBezTo>
                    <a:cubicBezTo>
                      <a:pt x="95" y="18"/>
                      <a:pt x="95" y="18"/>
                      <a:pt x="95" y="18"/>
                    </a:cubicBezTo>
                    <a:cubicBezTo>
                      <a:pt x="95" y="18"/>
                      <a:pt x="95" y="18"/>
                      <a:pt x="95" y="18"/>
                    </a:cubicBezTo>
                    <a:cubicBezTo>
                      <a:pt x="95" y="17"/>
                      <a:pt x="95" y="17"/>
                      <a:pt x="95" y="17"/>
                    </a:cubicBezTo>
                    <a:cubicBezTo>
                      <a:pt x="95" y="17"/>
                      <a:pt x="95" y="17"/>
                      <a:pt x="95" y="17"/>
                    </a:cubicBezTo>
                    <a:cubicBezTo>
                      <a:pt x="95" y="16"/>
                      <a:pt x="95" y="16"/>
                      <a:pt x="95" y="16"/>
                    </a:cubicBezTo>
                    <a:cubicBezTo>
                      <a:pt x="95" y="15"/>
                      <a:pt x="95" y="15"/>
                      <a:pt x="95" y="15"/>
                    </a:cubicBezTo>
                    <a:cubicBezTo>
                      <a:pt x="96" y="15"/>
                      <a:pt x="96" y="15"/>
                      <a:pt x="96" y="15"/>
                    </a:cubicBezTo>
                    <a:cubicBezTo>
                      <a:pt x="96" y="14"/>
                      <a:pt x="96" y="14"/>
                      <a:pt x="96" y="14"/>
                    </a:cubicBezTo>
                    <a:cubicBezTo>
                      <a:pt x="97" y="14"/>
                      <a:pt x="97" y="14"/>
                      <a:pt x="97" y="14"/>
                    </a:cubicBezTo>
                    <a:cubicBezTo>
                      <a:pt x="97" y="14"/>
                      <a:pt x="97" y="14"/>
                      <a:pt x="97" y="14"/>
                    </a:cubicBezTo>
                    <a:cubicBezTo>
                      <a:pt x="96" y="15"/>
                      <a:pt x="96" y="15"/>
                      <a:pt x="96" y="15"/>
                    </a:cubicBezTo>
                    <a:cubicBezTo>
                      <a:pt x="96" y="15"/>
                      <a:pt x="96" y="15"/>
                      <a:pt x="96" y="15"/>
                    </a:cubicBezTo>
                    <a:cubicBezTo>
                      <a:pt x="97" y="15"/>
                      <a:pt x="97" y="15"/>
                      <a:pt x="97" y="15"/>
                    </a:cubicBezTo>
                    <a:cubicBezTo>
                      <a:pt x="97" y="16"/>
                      <a:pt x="97" y="16"/>
                      <a:pt x="97" y="16"/>
                    </a:cubicBezTo>
                    <a:cubicBezTo>
                      <a:pt x="97" y="17"/>
                      <a:pt x="97" y="17"/>
                      <a:pt x="97" y="17"/>
                    </a:cubicBezTo>
                    <a:cubicBezTo>
                      <a:pt x="96" y="17"/>
                      <a:pt x="96" y="17"/>
                      <a:pt x="96" y="17"/>
                    </a:cubicBezTo>
                    <a:cubicBezTo>
                      <a:pt x="96" y="17"/>
                      <a:pt x="96" y="17"/>
                      <a:pt x="96" y="17"/>
                    </a:cubicBezTo>
                    <a:cubicBezTo>
                      <a:pt x="96" y="18"/>
                      <a:pt x="96" y="18"/>
                      <a:pt x="96" y="18"/>
                    </a:cubicBezTo>
                    <a:cubicBezTo>
                      <a:pt x="96" y="18"/>
                      <a:pt x="96" y="18"/>
                      <a:pt x="96" y="18"/>
                    </a:cubicBezTo>
                    <a:cubicBezTo>
                      <a:pt x="96" y="17"/>
                      <a:pt x="96" y="17"/>
                      <a:pt x="96" y="17"/>
                    </a:cubicBezTo>
                    <a:cubicBezTo>
                      <a:pt x="97" y="17"/>
                      <a:pt x="97" y="17"/>
                      <a:pt x="97" y="17"/>
                    </a:cubicBezTo>
                    <a:cubicBezTo>
                      <a:pt x="97" y="17"/>
                      <a:pt x="97" y="17"/>
                      <a:pt x="97" y="17"/>
                    </a:cubicBezTo>
                    <a:cubicBezTo>
                      <a:pt x="97" y="17"/>
                      <a:pt x="97" y="17"/>
                      <a:pt x="97" y="17"/>
                    </a:cubicBezTo>
                    <a:cubicBezTo>
                      <a:pt x="97" y="16"/>
                      <a:pt x="97" y="16"/>
                      <a:pt x="97" y="16"/>
                    </a:cubicBezTo>
                    <a:cubicBezTo>
                      <a:pt x="98" y="16"/>
                      <a:pt x="98" y="16"/>
                      <a:pt x="98" y="16"/>
                    </a:cubicBezTo>
                    <a:cubicBezTo>
                      <a:pt x="99" y="15"/>
                      <a:pt x="99" y="15"/>
                      <a:pt x="99" y="15"/>
                    </a:cubicBezTo>
                    <a:cubicBezTo>
                      <a:pt x="99" y="16"/>
                      <a:pt x="99" y="16"/>
                      <a:pt x="99" y="16"/>
                    </a:cubicBezTo>
                    <a:cubicBezTo>
                      <a:pt x="99" y="16"/>
                      <a:pt x="99" y="16"/>
                      <a:pt x="99" y="16"/>
                    </a:cubicBezTo>
                    <a:cubicBezTo>
                      <a:pt x="99" y="17"/>
                      <a:pt x="99" y="17"/>
                      <a:pt x="99" y="17"/>
                    </a:cubicBezTo>
                    <a:cubicBezTo>
                      <a:pt x="98" y="18"/>
                      <a:pt x="98" y="18"/>
                      <a:pt x="98" y="18"/>
                    </a:cubicBezTo>
                    <a:cubicBezTo>
                      <a:pt x="97" y="18"/>
                      <a:pt x="97" y="18"/>
                      <a:pt x="97" y="18"/>
                    </a:cubicBezTo>
                    <a:cubicBezTo>
                      <a:pt x="98" y="19"/>
                      <a:pt x="98" y="19"/>
                      <a:pt x="98" y="19"/>
                    </a:cubicBezTo>
                    <a:cubicBezTo>
                      <a:pt x="98" y="19"/>
                      <a:pt x="98" y="19"/>
                      <a:pt x="98" y="19"/>
                    </a:cubicBezTo>
                    <a:cubicBezTo>
                      <a:pt x="99" y="19"/>
                      <a:pt x="99" y="19"/>
                      <a:pt x="99" y="19"/>
                    </a:cubicBezTo>
                    <a:cubicBezTo>
                      <a:pt x="99" y="19"/>
                      <a:pt x="99" y="19"/>
                      <a:pt x="99" y="19"/>
                    </a:cubicBezTo>
                    <a:cubicBezTo>
                      <a:pt x="99" y="20"/>
                      <a:pt x="99" y="20"/>
                      <a:pt x="99" y="20"/>
                    </a:cubicBezTo>
                    <a:cubicBezTo>
                      <a:pt x="98" y="20"/>
                      <a:pt x="98" y="20"/>
                      <a:pt x="98" y="20"/>
                    </a:cubicBezTo>
                    <a:cubicBezTo>
                      <a:pt x="98" y="19"/>
                      <a:pt x="98" y="19"/>
                      <a:pt x="98" y="19"/>
                    </a:cubicBezTo>
                    <a:cubicBezTo>
                      <a:pt x="97" y="19"/>
                      <a:pt x="97" y="19"/>
                      <a:pt x="97" y="19"/>
                    </a:cubicBezTo>
                    <a:cubicBezTo>
                      <a:pt x="97" y="19"/>
                      <a:pt x="97" y="19"/>
                      <a:pt x="97" y="19"/>
                    </a:cubicBezTo>
                    <a:cubicBezTo>
                      <a:pt x="96" y="19"/>
                      <a:pt x="96" y="19"/>
                      <a:pt x="96" y="19"/>
                    </a:cubicBezTo>
                    <a:cubicBezTo>
                      <a:pt x="96" y="20"/>
                      <a:pt x="96" y="20"/>
                      <a:pt x="96" y="20"/>
                    </a:cubicBezTo>
                    <a:cubicBezTo>
                      <a:pt x="97" y="21"/>
                      <a:pt x="97" y="21"/>
                      <a:pt x="97" y="21"/>
                    </a:cubicBezTo>
                    <a:close/>
                    <a:moveTo>
                      <a:pt x="94" y="23"/>
                    </a:moveTo>
                    <a:cubicBezTo>
                      <a:pt x="95" y="23"/>
                      <a:pt x="95" y="23"/>
                      <a:pt x="95" y="23"/>
                    </a:cubicBezTo>
                    <a:cubicBezTo>
                      <a:pt x="94" y="23"/>
                      <a:pt x="94" y="23"/>
                      <a:pt x="94" y="23"/>
                    </a:cubicBezTo>
                    <a:cubicBezTo>
                      <a:pt x="94" y="23"/>
                      <a:pt x="94" y="23"/>
                      <a:pt x="94" y="23"/>
                    </a:cubicBezTo>
                    <a:cubicBezTo>
                      <a:pt x="94" y="23"/>
                      <a:pt x="94" y="23"/>
                      <a:pt x="94" y="23"/>
                    </a:cubicBezTo>
                    <a:close/>
                    <a:moveTo>
                      <a:pt x="94" y="22"/>
                    </a:moveTo>
                    <a:cubicBezTo>
                      <a:pt x="94" y="22"/>
                      <a:pt x="94" y="22"/>
                      <a:pt x="94" y="22"/>
                    </a:cubicBezTo>
                    <a:cubicBezTo>
                      <a:pt x="94" y="22"/>
                      <a:pt x="94" y="22"/>
                      <a:pt x="94" y="22"/>
                    </a:cubicBezTo>
                    <a:cubicBezTo>
                      <a:pt x="94" y="22"/>
                      <a:pt x="94" y="22"/>
                      <a:pt x="94" y="22"/>
                    </a:cubicBezTo>
                    <a:cubicBezTo>
                      <a:pt x="94" y="22"/>
                      <a:pt x="94" y="22"/>
                      <a:pt x="94" y="22"/>
                    </a:cubicBezTo>
                    <a:cubicBezTo>
                      <a:pt x="94" y="22"/>
                      <a:pt x="94" y="22"/>
                      <a:pt x="94" y="22"/>
                    </a:cubicBezTo>
                    <a:close/>
                    <a:moveTo>
                      <a:pt x="95" y="22"/>
                    </a:moveTo>
                    <a:cubicBezTo>
                      <a:pt x="95" y="22"/>
                      <a:pt x="95" y="22"/>
                      <a:pt x="95" y="22"/>
                    </a:cubicBezTo>
                    <a:cubicBezTo>
                      <a:pt x="95" y="22"/>
                      <a:pt x="95" y="22"/>
                      <a:pt x="95" y="22"/>
                    </a:cubicBezTo>
                    <a:cubicBezTo>
                      <a:pt x="95" y="23"/>
                      <a:pt x="95" y="23"/>
                      <a:pt x="95" y="23"/>
                    </a:cubicBezTo>
                    <a:cubicBezTo>
                      <a:pt x="96" y="23"/>
                      <a:pt x="96" y="23"/>
                      <a:pt x="96" y="23"/>
                    </a:cubicBezTo>
                    <a:cubicBezTo>
                      <a:pt x="96" y="23"/>
                      <a:pt x="96" y="23"/>
                      <a:pt x="96" y="23"/>
                    </a:cubicBezTo>
                    <a:cubicBezTo>
                      <a:pt x="96" y="23"/>
                      <a:pt x="96" y="23"/>
                      <a:pt x="96" y="23"/>
                    </a:cubicBezTo>
                    <a:cubicBezTo>
                      <a:pt x="96" y="23"/>
                      <a:pt x="96" y="23"/>
                      <a:pt x="96" y="23"/>
                    </a:cubicBezTo>
                    <a:cubicBezTo>
                      <a:pt x="96" y="22"/>
                      <a:pt x="96" y="22"/>
                      <a:pt x="96" y="22"/>
                    </a:cubicBezTo>
                    <a:cubicBezTo>
                      <a:pt x="96" y="22"/>
                      <a:pt x="96" y="22"/>
                      <a:pt x="96" y="22"/>
                    </a:cubicBezTo>
                    <a:cubicBezTo>
                      <a:pt x="95" y="22"/>
                      <a:pt x="95" y="22"/>
                      <a:pt x="95" y="22"/>
                    </a:cubicBezTo>
                    <a:cubicBezTo>
                      <a:pt x="95" y="22"/>
                      <a:pt x="95" y="22"/>
                      <a:pt x="95" y="22"/>
                    </a:cubicBezTo>
                    <a:close/>
                    <a:moveTo>
                      <a:pt x="95" y="25"/>
                    </a:moveTo>
                    <a:cubicBezTo>
                      <a:pt x="96" y="25"/>
                      <a:pt x="96" y="25"/>
                      <a:pt x="96" y="25"/>
                    </a:cubicBezTo>
                    <a:cubicBezTo>
                      <a:pt x="96" y="25"/>
                      <a:pt x="96" y="25"/>
                      <a:pt x="96" y="25"/>
                    </a:cubicBezTo>
                    <a:cubicBezTo>
                      <a:pt x="97" y="25"/>
                      <a:pt x="97" y="25"/>
                      <a:pt x="97" y="25"/>
                    </a:cubicBezTo>
                    <a:cubicBezTo>
                      <a:pt x="97" y="26"/>
                      <a:pt x="97" y="26"/>
                      <a:pt x="97" y="26"/>
                    </a:cubicBezTo>
                    <a:cubicBezTo>
                      <a:pt x="96" y="26"/>
                      <a:pt x="96" y="26"/>
                      <a:pt x="96" y="26"/>
                    </a:cubicBezTo>
                    <a:cubicBezTo>
                      <a:pt x="96" y="26"/>
                      <a:pt x="96" y="26"/>
                      <a:pt x="96" y="26"/>
                    </a:cubicBezTo>
                    <a:cubicBezTo>
                      <a:pt x="96" y="26"/>
                      <a:pt x="96" y="26"/>
                      <a:pt x="96" y="26"/>
                    </a:cubicBezTo>
                    <a:cubicBezTo>
                      <a:pt x="95" y="26"/>
                      <a:pt x="95" y="26"/>
                      <a:pt x="95" y="26"/>
                    </a:cubicBezTo>
                    <a:cubicBezTo>
                      <a:pt x="95" y="25"/>
                      <a:pt x="95" y="25"/>
                      <a:pt x="95" y="25"/>
                    </a:cubicBezTo>
                    <a:close/>
                    <a:moveTo>
                      <a:pt x="103" y="26"/>
                    </a:moveTo>
                    <a:cubicBezTo>
                      <a:pt x="102" y="26"/>
                      <a:pt x="102" y="26"/>
                      <a:pt x="102" y="26"/>
                    </a:cubicBezTo>
                    <a:cubicBezTo>
                      <a:pt x="102" y="26"/>
                      <a:pt x="102" y="26"/>
                      <a:pt x="102" y="26"/>
                    </a:cubicBezTo>
                    <a:cubicBezTo>
                      <a:pt x="102" y="26"/>
                      <a:pt x="102" y="26"/>
                      <a:pt x="102" y="26"/>
                    </a:cubicBezTo>
                    <a:cubicBezTo>
                      <a:pt x="103" y="27"/>
                      <a:pt x="103" y="27"/>
                      <a:pt x="103" y="27"/>
                    </a:cubicBezTo>
                    <a:cubicBezTo>
                      <a:pt x="104" y="26"/>
                      <a:pt x="104" y="26"/>
                      <a:pt x="104" y="26"/>
                    </a:cubicBezTo>
                    <a:cubicBezTo>
                      <a:pt x="103" y="26"/>
                      <a:pt x="103" y="26"/>
                      <a:pt x="103" y="26"/>
                    </a:cubicBezTo>
                    <a:cubicBezTo>
                      <a:pt x="103" y="26"/>
                      <a:pt x="103" y="26"/>
                      <a:pt x="103" y="26"/>
                    </a:cubicBezTo>
                    <a:cubicBezTo>
                      <a:pt x="103" y="26"/>
                      <a:pt x="103" y="26"/>
                      <a:pt x="103" y="26"/>
                    </a:cubicBezTo>
                    <a:close/>
                    <a:moveTo>
                      <a:pt x="98" y="31"/>
                    </a:moveTo>
                    <a:cubicBezTo>
                      <a:pt x="98" y="31"/>
                      <a:pt x="98" y="31"/>
                      <a:pt x="98" y="31"/>
                    </a:cubicBezTo>
                    <a:cubicBezTo>
                      <a:pt x="98" y="31"/>
                      <a:pt x="98" y="31"/>
                      <a:pt x="98" y="31"/>
                    </a:cubicBezTo>
                    <a:cubicBezTo>
                      <a:pt x="98" y="32"/>
                      <a:pt x="98" y="32"/>
                      <a:pt x="98" y="32"/>
                    </a:cubicBezTo>
                    <a:cubicBezTo>
                      <a:pt x="98" y="31"/>
                      <a:pt x="98" y="31"/>
                      <a:pt x="98" y="31"/>
                    </a:cubicBezTo>
                    <a:close/>
                    <a:moveTo>
                      <a:pt x="98" y="31"/>
                    </a:moveTo>
                    <a:cubicBezTo>
                      <a:pt x="98" y="31"/>
                      <a:pt x="98" y="31"/>
                      <a:pt x="98" y="31"/>
                    </a:cubicBezTo>
                    <a:cubicBezTo>
                      <a:pt x="98" y="32"/>
                      <a:pt x="98" y="32"/>
                      <a:pt x="98" y="32"/>
                    </a:cubicBezTo>
                    <a:cubicBezTo>
                      <a:pt x="98" y="32"/>
                      <a:pt x="98" y="32"/>
                      <a:pt x="98" y="32"/>
                    </a:cubicBezTo>
                    <a:cubicBezTo>
                      <a:pt x="98" y="31"/>
                      <a:pt x="98" y="31"/>
                      <a:pt x="98" y="31"/>
                    </a:cubicBezTo>
                    <a:close/>
                    <a:moveTo>
                      <a:pt x="96" y="32"/>
                    </a:moveTo>
                    <a:cubicBezTo>
                      <a:pt x="97" y="31"/>
                      <a:pt x="97" y="31"/>
                      <a:pt x="97" y="31"/>
                    </a:cubicBezTo>
                    <a:cubicBezTo>
                      <a:pt x="97" y="31"/>
                      <a:pt x="97" y="31"/>
                      <a:pt x="97" y="31"/>
                    </a:cubicBezTo>
                    <a:cubicBezTo>
                      <a:pt x="97" y="31"/>
                      <a:pt x="97" y="31"/>
                      <a:pt x="97" y="31"/>
                    </a:cubicBezTo>
                    <a:cubicBezTo>
                      <a:pt x="97" y="32"/>
                      <a:pt x="97" y="32"/>
                      <a:pt x="97" y="32"/>
                    </a:cubicBezTo>
                    <a:cubicBezTo>
                      <a:pt x="97" y="32"/>
                      <a:pt x="97" y="32"/>
                      <a:pt x="97" y="32"/>
                    </a:cubicBezTo>
                    <a:cubicBezTo>
                      <a:pt x="96" y="32"/>
                      <a:pt x="96" y="32"/>
                      <a:pt x="96" y="32"/>
                    </a:cubicBezTo>
                    <a:cubicBezTo>
                      <a:pt x="96" y="32"/>
                      <a:pt x="96" y="32"/>
                      <a:pt x="96" y="32"/>
                    </a:cubicBezTo>
                    <a:close/>
                    <a:moveTo>
                      <a:pt x="96" y="30"/>
                    </a:moveTo>
                    <a:cubicBezTo>
                      <a:pt x="96" y="30"/>
                      <a:pt x="96" y="30"/>
                      <a:pt x="96" y="30"/>
                    </a:cubicBezTo>
                    <a:cubicBezTo>
                      <a:pt x="96" y="30"/>
                      <a:pt x="96" y="30"/>
                      <a:pt x="96" y="30"/>
                    </a:cubicBezTo>
                    <a:cubicBezTo>
                      <a:pt x="96" y="30"/>
                      <a:pt x="96" y="30"/>
                      <a:pt x="96" y="30"/>
                    </a:cubicBezTo>
                    <a:close/>
                    <a:moveTo>
                      <a:pt x="96" y="29"/>
                    </a:moveTo>
                    <a:cubicBezTo>
                      <a:pt x="96" y="29"/>
                      <a:pt x="96" y="29"/>
                      <a:pt x="96" y="29"/>
                    </a:cubicBezTo>
                    <a:cubicBezTo>
                      <a:pt x="96" y="30"/>
                      <a:pt x="96" y="30"/>
                      <a:pt x="96" y="30"/>
                    </a:cubicBezTo>
                    <a:cubicBezTo>
                      <a:pt x="96" y="29"/>
                      <a:pt x="96" y="29"/>
                      <a:pt x="96" y="29"/>
                    </a:cubicBezTo>
                    <a:cubicBezTo>
                      <a:pt x="96" y="29"/>
                      <a:pt x="96" y="29"/>
                      <a:pt x="96" y="29"/>
                    </a:cubicBezTo>
                    <a:close/>
                    <a:moveTo>
                      <a:pt x="97" y="31"/>
                    </a:moveTo>
                    <a:cubicBezTo>
                      <a:pt x="97" y="30"/>
                      <a:pt x="97" y="30"/>
                      <a:pt x="97" y="30"/>
                    </a:cubicBezTo>
                    <a:cubicBezTo>
                      <a:pt x="98" y="31"/>
                      <a:pt x="98" y="31"/>
                      <a:pt x="98" y="31"/>
                    </a:cubicBezTo>
                    <a:cubicBezTo>
                      <a:pt x="98" y="31"/>
                      <a:pt x="98" y="31"/>
                      <a:pt x="98" y="31"/>
                    </a:cubicBezTo>
                    <a:cubicBezTo>
                      <a:pt x="98" y="31"/>
                      <a:pt x="98" y="31"/>
                      <a:pt x="98" y="31"/>
                    </a:cubicBezTo>
                    <a:cubicBezTo>
                      <a:pt x="99" y="30"/>
                      <a:pt x="99" y="30"/>
                      <a:pt x="99" y="30"/>
                    </a:cubicBezTo>
                    <a:cubicBezTo>
                      <a:pt x="99" y="30"/>
                      <a:pt x="99" y="30"/>
                      <a:pt x="99" y="30"/>
                    </a:cubicBezTo>
                    <a:cubicBezTo>
                      <a:pt x="100" y="31"/>
                      <a:pt x="100" y="31"/>
                      <a:pt x="100" y="31"/>
                    </a:cubicBezTo>
                    <a:cubicBezTo>
                      <a:pt x="101" y="31"/>
                      <a:pt x="101" y="31"/>
                      <a:pt x="101" y="31"/>
                    </a:cubicBezTo>
                    <a:cubicBezTo>
                      <a:pt x="101" y="31"/>
                      <a:pt x="101" y="31"/>
                      <a:pt x="101" y="31"/>
                    </a:cubicBezTo>
                    <a:cubicBezTo>
                      <a:pt x="102" y="31"/>
                      <a:pt x="102" y="31"/>
                      <a:pt x="102" y="31"/>
                    </a:cubicBezTo>
                    <a:cubicBezTo>
                      <a:pt x="103" y="31"/>
                      <a:pt x="103" y="31"/>
                      <a:pt x="103" y="31"/>
                    </a:cubicBezTo>
                    <a:cubicBezTo>
                      <a:pt x="103" y="31"/>
                      <a:pt x="103" y="31"/>
                      <a:pt x="103" y="31"/>
                    </a:cubicBezTo>
                    <a:cubicBezTo>
                      <a:pt x="104" y="32"/>
                      <a:pt x="104" y="32"/>
                      <a:pt x="104" y="32"/>
                    </a:cubicBezTo>
                    <a:cubicBezTo>
                      <a:pt x="105" y="32"/>
                      <a:pt x="105" y="32"/>
                      <a:pt x="105" y="32"/>
                    </a:cubicBezTo>
                    <a:cubicBezTo>
                      <a:pt x="105" y="32"/>
                      <a:pt x="105" y="32"/>
                      <a:pt x="105" y="32"/>
                    </a:cubicBezTo>
                    <a:cubicBezTo>
                      <a:pt x="105" y="30"/>
                      <a:pt x="105" y="30"/>
                      <a:pt x="105" y="30"/>
                    </a:cubicBezTo>
                    <a:cubicBezTo>
                      <a:pt x="103" y="30"/>
                      <a:pt x="103" y="30"/>
                      <a:pt x="103" y="30"/>
                    </a:cubicBezTo>
                    <a:cubicBezTo>
                      <a:pt x="102" y="29"/>
                      <a:pt x="102" y="29"/>
                      <a:pt x="102" y="29"/>
                    </a:cubicBezTo>
                    <a:cubicBezTo>
                      <a:pt x="101" y="29"/>
                      <a:pt x="101" y="29"/>
                      <a:pt x="101" y="29"/>
                    </a:cubicBezTo>
                    <a:cubicBezTo>
                      <a:pt x="101" y="29"/>
                      <a:pt x="101" y="29"/>
                      <a:pt x="101" y="29"/>
                    </a:cubicBezTo>
                    <a:cubicBezTo>
                      <a:pt x="100" y="29"/>
                      <a:pt x="100" y="29"/>
                      <a:pt x="100" y="29"/>
                    </a:cubicBezTo>
                    <a:cubicBezTo>
                      <a:pt x="100" y="29"/>
                      <a:pt x="100" y="29"/>
                      <a:pt x="100" y="29"/>
                    </a:cubicBezTo>
                    <a:cubicBezTo>
                      <a:pt x="99" y="29"/>
                      <a:pt x="99" y="29"/>
                      <a:pt x="99" y="29"/>
                    </a:cubicBezTo>
                    <a:cubicBezTo>
                      <a:pt x="98" y="29"/>
                      <a:pt x="98" y="29"/>
                      <a:pt x="98" y="29"/>
                    </a:cubicBezTo>
                    <a:cubicBezTo>
                      <a:pt x="97" y="29"/>
                      <a:pt x="97" y="29"/>
                      <a:pt x="97" y="29"/>
                    </a:cubicBezTo>
                    <a:cubicBezTo>
                      <a:pt x="97" y="29"/>
                      <a:pt x="97" y="29"/>
                      <a:pt x="97" y="29"/>
                    </a:cubicBezTo>
                    <a:cubicBezTo>
                      <a:pt x="97" y="30"/>
                      <a:pt x="97" y="30"/>
                      <a:pt x="97" y="30"/>
                    </a:cubicBezTo>
                    <a:cubicBezTo>
                      <a:pt x="96" y="30"/>
                      <a:pt x="96" y="30"/>
                      <a:pt x="96" y="30"/>
                    </a:cubicBezTo>
                    <a:cubicBezTo>
                      <a:pt x="96" y="30"/>
                      <a:pt x="96" y="30"/>
                      <a:pt x="96" y="30"/>
                    </a:cubicBezTo>
                    <a:cubicBezTo>
                      <a:pt x="96" y="31"/>
                      <a:pt x="96" y="31"/>
                      <a:pt x="96" y="31"/>
                    </a:cubicBezTo>
                    <a:cubicBezTo>
                      <a:pt x="97" y="31"/>
                      <a:pt x="97" y="31"/>
                      <a:pt x="97" y="31"/>
                    </a:cubicBezTo>
                    <a:close/>
                    <a:moveTo>
                      <a:pt x="91" y="30"/>
                    </a:moveTo>
                    <a:cubicBezTo>
                      <a:pt x="91" y="30"/>
                      <a:pt x="91" y="30"/>
                      <a:pt x="91" y="30"/>
                    </a:cubicBezTo>
                    <a:cubicBezTo>
                      <a:pt x="92" y="30"/>
                      <a:pt x="92" y="30"/>
                      <a:pt x="92" y="30"/>
                    </a:cubicBezTo>
                    <a:cubicBezTo>
                      <a:pt x="93" y="30"/>
                      <a:pt x="93" y="30"/>
                      <a:pt x="93" y="30"/>
                    </a:cubicBezTo>
                    <a:cubicBezTo>
                      <a:pt x="94" y="30"/>
                      <a:pt x="94" y="30"/>
                      <a:pt x="94" y="30"/>
                    </a:cubicBezTo>
                    <a:cubicBezTo>
                      <a:pt x="94" y="31"/>
                      <a:pt x="94" y="31"/>
                      <a:pt x="94" y="31"/>
                    </a:cubicBezTo>
                    <a:cubicBezTo>
                      <a:pt x="94" y="31"/>
                      <a:pt x="94" y="31"/>
                      <a:pt x="94" y="31"/>
                    </a:cubicBezTo>
                    <a:cubicBezTo>
                      <a:pt x="94" y="32"/>
                      <a:pt x="94" y="32"/>
                      <a:pt x="94" y="32"/>
                    </a:cubicBezTo>
                    <a:cubicBezTo>
                      <a:pt x="94" y="32"/>
                      <a:pt x="94" y="32"/>
                      <a:pt x="94" y="32"/>
                    </a:cubicBezTo>
                    <a:cubicBezTo>
                      <a:pt x="93" y="32"/>
                      <a:pt x="93" y="32"/>
                      <a:pt x="93" y="32"/>
                    </a:cubicBezTo>
                    <a:cubicBezTo>
                      <a:pt x="93" y="32"/>
                      <a:pt x="93" y="32"/>
                      <a:pt x="93" y="32"/>
                    </a:cubicBezTo>
                    <a:cubicBezTo>
                      <a:pt x="92" y="32"/>
                      <a:pt x="92" y="32"/>
                      <a:pt x="92" y="32"/>
                    </a:cubicBezTo>
                    <a:cubicBezTo>
                      <a:pt x="92" y="32"/>
                      <a:pt x="92" y="32"/>
                      <a:pt x="92" y="32"/>
                    </a:cubicBezTo>
                    <a:cubicBezTo>
                      <a:pt x="91" y="32"/>
                      <a:pt x="91" y="32"/>
                      <a:pt x="91" y="32"/>
                    </a:cubicBezTo>
                    <a:cubicBezTo>
                      <a:pt x="90" y="31"/>
                      <a:pt x="90" y="31"/>
                      <a:pt x="90" y="31"/>
                    </a:cubicBezTo>
                    <a:cubicBezTo>
                      <a:pt x="90" y="30"/>
                      <a:pt x="90" y="30"/>
                      <a:pt x="90" y="30"/>
                    </a:cubicBezTo>
                    <a:cubicBezTo>
                      <a:pt x="91" y="30"/>
                      <a:pt x="91" y="30"/>
                      <a:pt x="91" y="30"/>
                    </a:cubicBezTo>
                    <a:close/>
                    <a:moveTo>
                      <a:pt x="75" y="42"/>
                    </a:moveTo>
                    <a:cubicBezTo>
                      <a:pt x="74" y="42"/>
                      <a:pt x="74" y="42"/>
                      <a:pt x="74" y="42"/>
                    </a:cubicBezTo>
                    <a:cubicBezTo>
                      <a:pt x="74" y="42"/>
                      <a:pt x="74" y="42"/>
                      <a:pt x="74" y="42"/>
                    </a:cubicBezTo>
                    <a:cubicBezTo>
                      <a:pt x="74" y="42"/>
                      <a:pt x="74" y="42"/>
                      <a:pt x="74" y="42"/>
                    </a:cubicBezTo>
                    <a:cubicBezTo>
                      <a:pt x="75" y="42"/>
                      <a:pt x="75" y="42"/>
                      <a:pt x="75" y="42"/>
                    </a:cubicBezTo>
                    <a:close/>
                    <a:moveTo>
                      <a:pt x="74" y="38"/>
                    </a:moveTo>
                    <a:cubicBezTo>
                      <a:pt x="75" y="39"/>
                      <a:pt x="75" y="39"/>
                      <a:pt x="75" y="39"/>
                    </a:cubicBezTo>
                    <a:cubicBezTo>
                      <a:pt x="74" y="39"/>
                      <a:pt x="74" y="39"/>
                      <a:pt x="74" y="39"/>
                    </a:cubicBezTo>
                    <a:cubicBezTo>
                      <a:pt x="74" y="40"/>
                      <a:pt x="74" y="40"/>
                      <a:pt x="74" y="40"/>
                    </a:cubicBezTo>
                    <a:cubicBezTo>
                      <a:pt x="74" y="39"/>
                      <a:pt x="74" y="39"/>
                      <a:pt x="74" y="39"/>
                    </a:cubicBezTo>
                    <a:cubicBezTo>
                      <a:pt x="74" y="39"/>
                      <a:pt x="74" y="39"/>
                      <a:pt x="74" y="39"/>
                    </a:cubicBezTo>
                    <a:cubicBezTo>
                      <a:pt x="74" y="39"/>
                      <a:pt x="74" y="39"/>
                      <a:pt x="74" y="39"/>
                    </a:cubicBezTo>
                    <a:cubicBezTo>
                      <a:pt x="74" y="38"/>
                      <a:pt x="74" y="38"/>
                      <a:pt x="74" y="38"/>
                    </a:cubicBezTo>
                    <a:cubicBezTo>
                      <a:pt x="74" y="38"/>
                      <a:pt x="74" y="38"/>
                      <a:pt x="74" y="38"/>
                    </a:cubicBezTo>
                    <a:close/>
                    <a:moveTo>
                      <a:pt x="90" y="27"/>
                    </a:moveTo>
                    <a:cubicBezTo>
                      <a:pt x="90" y="27"/>
                      <a:pt x="90" y="27"/>
                      <a:pt x="90" y="27"/>
                    </a:cubicBezTo>
                    <a:cubicBezTo>
                      <a:pt x="91" y="28"/>
                      <a:pt x="91" y="28"/>
                      <a:pt x="91" y="28"/>
                    </a:cubicBezTo>
                    <a:cubicBezTo>
                      <a:pt x="91" y="28"/>
                      <a:pt x="91" y="28"/>
                      <a:pt x="91" y="28"/>
                    </a:cubicBezTo>
                    <a:cubicBezTo>
                      <a:pt x="90" y="28"/>
                      <a:pt x="90" y="28"/>
                      <a:pt x="90" y="28"/>
                    </a:cubicBezTo>
                    <a:cubicBezTo>
                      <a:pt x="90" y="27"/>
                      <a:pt x="90" y="27"/>
                      <a:pt x="90" y="27"/>
                    </a:cubicBezTo>
                    <a:cubicBezTo>
                      <a:pt x="90" y="27"/>
                      <a:pt x="90" y="27"/>
                      <a:pt x="90" y="27"/>
                    </a:cubicBezTo>
                    <a:cubicBezTo>
                      <a:pt x="90" y="27"/>
                      <a:pt x="90" y="27"/>
                      <a:pt x="90" y="27"/>
                    </a:cubicBezTo>
                    <a:close/>
                    <a:moveTo>
                      <a:pt x="89" y="26"/>
                    </a:moveTo>
                    <a:cubicBezTo>
                      <a:pt x="89" y="26"/>
                      <a:pt x="89" y="26"/>
                      <a:pt x="89" y="26"/>
                    </a:cubicBezTo>
                    <a:cubicBezTo>
                      <a:pt x="89" y="26"/>
                      <a:pt x="89" y="26"/>
                      <a:pt x="89" y="26"/>
                    </a:cubicBezTo>
                    <a:cubicBezTo>
                      <a:pt x="90" y="26"/>
                      <a:pt x="90" y="26"/>
                      <a:pt x="90" y="26"/>
                    </a:cubicBezTo>
                    <a:cubicBezTo>
                      <a:pt x="91" y="26"/>
                      <a:pt x="91" y="26"/>
                      <a:pt x="91" y="26"/>
                    </a:cubicBezTo>
                    <a:cubicBezTo>
                      <a:pt x="92" y="26"/>
                      <a:pt x="92" y="26"/>
                      <a:pt x="92" y="26"/>
                    </a:cubicBezTo>
                    <a:cubicBezTo>
                      <a:pt x="91" y="26"/>
                      <a:pt x="91" y="26"/>
                      <a:pt x="91" y="26"/>
                    </a:cubicBezTo>
                    <a:cubicBezTo>
                      <a:pt x="90" y="26"/>
                      <a:pt x="90" y="26"/>
                      <a:pt x="90" y="26"/>
                    </a:cubicBezTo>
                    <a:cubicBezTo>
                      <a:pt x="89" y="26"/>
                      <a:pt x="89" y="26"/>
                      <a:pt x="89" y="26"/>
                    </a:cubicBezTo>
                    <a:cubicBezTo>
                      <a:pt x="89" y="26"/>
                      <a:pt x="89" y="26"/>
                      <a:pt x="89" y="26"/>
                    </a:cubicBezTo>
                    <a:cubicBezTo>
                      <a:pt x="89" y="26"/>
                      <a:pt x="89" y="26"/>
                      <a:pt x="89" y="26"/>
                    </a:cubicBezTo>
                    <a:close/>
                    <a:moveTo>
                      <a:pt x="86" y="26"/>
                    </a:moveTo>
                    <a:cubicBezTo>
                      <a:pt x="86" y="26"/>
                      <a:pt x="86" y="26"/>
                      <a:pt x="86" y="26"/>
                    </a:cubicBezTo>
                    <a:cubicBezTo>
                      <a:pt x="86" y="26"/>
                      <a:pt x="86" y="26"/>
                      <a:pt x="86" y="26"/>
                    </a:cubicBezTo>
                    <a:cubicBezTo>
                      <a:pt x="87" y="26"/>
                      <a:pt x="87" y="26"/>
                      <a:pt x="87" y="26"/>
                    </a:cubicBezTo>
                    <a:cubicBezTo>
                      <a:pt x="87" y="26"/>
                      <a:pt x="87" y="26"/>
                      <a:pt x="87" y="26"/>
                    </a:cubicBezTo>
                    <a:cubicBezTo>
                      <a:pt x="88" y="26"/>
                      <a:pt x="88" y="26"/>
                      <a:pt x="88" y="26"/>
                    </a:cubicBezTo>
                    <a:cubicBezTo>
                      <a:pt x="88" y="26"/>
                      <a:pt x="88" y="26"/>
                      <a:pt x="88" y="26"/>
                    </a:cubicBezTo>
                    <a:cubicBezTo>
                      <a:pt x="89" y="26"/>
                      <a:pt x="89" y="26"/>
                      <a:pt x="89" y="26"/>
                    </a:cubicBezTo>
                    <a:cubicBezTo>
                      <a:pt x="89" y="26"/>
                      <a:pt x="89" y="26"/>
                      <a:pt x="89" y="26"/>
                    </a:cubicBezTo>
                    <a:cubicBezTo>
                      <a:pt x="88" y="26"/>
                      <a:pt x="88" y="26"/>
                      <a:pt x="88" y="26"/>
                    </a:cubicBezTo>
                    <a:cubicBezTo>
                      <a:pt x="88" y="26"/>
                      <a:pt x="88" y="26"/>
                      <a:pt x="88" y="26"/>
                    </a:cubicBezTo>
                    <a:cubicBezTo>
                      <a:pt x="87" y="26"/>
                      <a:pt x="87" y="26"/>
                      <a:pt x="87" y="26"/>
                    </a:cubicBezTo>
                    <a:cubicBezTo>
                      <a:pt x="87" y="27"/>
                      <a:pt x="87" y="27"/>
                      <a:pt x="87" y="27"/>
                    </a:cubicBezTo>
                    <a:cubicBezTo>
                      <a:pt x="86" y="27"/>
                      <a:pt x="86" y="27"/>
                      <a:pt x="86" y="27"/>
                    </a:cubicBezTo>
                    <a:cubicBezTo>
                      <a:pt x="86" y="26"/>
                      <a:pt x="86" y="26"/>
                      <a:pt x="86" y="26"/>
                    </a:cubicBezTo>
                    <a:cubicBezTo>
                      <a:pt x="86" y="26"/>
                      <a:pt x="86" y="26"/>
                      <a:pt x="86" y="26"/>
                    </a:cubicBezTo>
                    <a:close/>
                    <a:moveTo>
                      <a:pt x="81" y="37"/>
                    </a:moveTo>
                    <a:cubicBezTo>
                      <a:pt x="81" y="36"/>
                      <a:pt x="81" y="36"/>
                      <a:pt x="81" y="36"/>
                    </a:cubicBezTo>
                    <a:cubicBezTo>
                      <a:pt x="81" y="35"/>
                      <a:pt x="81" y="35"/>
                      <a:pt x="81" y="35"/>
                    </a:cubicBezTo>
                    <a:cubicBezTo>
                      <a:pt x="81" y="34"/>
                      <a:pt x="81" y="34"/>
                      <a:pt x="81" y="34"/>
                    </a:cubicBezTo>
                    <a:cubicBezTo>
                      <a:pt x="82" y="34"/>
                      <a:pt x="82" y="34"/>
                      <a:pt x="82" y="34"/>
                    </a:cubicBezTo>
                    <a:cubicBezTo>
                      <a:pt x="82" y="34"/>
                      <a:pt x="82" y="34"/>
                      <a:pt x="82" y="34"/>
                    </a:cubicBezTo>
                    <a:cubicBezTo>
                      <a:pt x="82" y="34"/>
                      <a:pt x="82" y="34"/>
                      <a:pt x="82" y="34"/>
                    </a:cubicBezTo>
                    <a:cubicBezTo>
                      <a:pt x="82" y="35"/>
                      <a:pt x="82" y="35"/>
                      <a:pt x="82" y="35"/>
                    </a:cubicBezTo>
                    <a:cubicBezTo>
                      <a:pt x="82" y="35"/>
                      <a:pt x="82" y="35"/>
                      <a:pt x="82" y="35"/>
                    </a:cubicBezTo>
                    <a:cubicBezTo>
                      <a:pt x="82" y="35"/>
                      <a:pt x="82" y="35"/>
                      <a:pt x="82" y="35"/>
                    </a:cubicBezTo>
                    <a:cubicBezTo>
                      <a:pt x="82" y="35"/>
                      <a:pt x="82" y="35"/>
                      <a:pt x="82" y="35"/>
                    </a:cubicBezTo>
                    <a:cubicBezTo>
                      <a:pt x="82" y="35"/>
                      <a:pt x="82" y="35"/>
                      <a:pt x="82" y="35"/>
                    </a:cubicBezTo>
                    <a:cubicBezTo>
                      <a:pt x="82" y="36"/>
                      <a:pt x="82" y="36"/>
                      <a:pt x="82" y="36"/>
                    </a:cubicBezTo>
                    <a:cubicBezTo>
                      <a:pt x="82" y="36"/>
                      <a:pt x="82" y="36"/>
                      <a:pt x="82" y="36"/>
                    </a:cubicBezTo>
                    <a:cubicBezTo>
                      <a:pt x="82" y="36"/>
                      <a:pt x="82" y="36"/>
                      <a:pt x="82" y="36"/>
                    </a:cubicBezTo>
                    <a:cubicBezTo>
                      <a:pt x="82" y="36"/>
                      <a:pt x="82" y="36"/>
                      <a:pt x="82" y="36"/>
                    </a:cubicBezTo>
                    <a:cubicBezTo>
                      <a:pt x="82" y="37"/>
                      <a:pt x="82" y="37"/>
                      <a:pt x="82" y="37"/>
                    </a:cubicBezTo>
                    <a:cubicBezTo>
                      <a:pt x="82" y="37"/>
                      <a:pt x="82" y="37"/>
                      <a:pt x="82" y="37"/>
                    </a:cubicBezTo>
                    <a:cubicBezTo>
                      <a:pt x="81" y="37"/>
                      <a:pt x="81" y="37"/>
                      <a:pt x="81" y="37"/>
                    </a:cubicBezTo>
                    <a:cubicBezTo>
                      <a:pt x="81" y="37"/>
                      <a:pt x="81" y="37"/>
                      <a:pt x="81" y="37"/>
                    </a:cubicBezTo>
                    <a:cubicBezTo>
                      <a:pt x="81" y="37"/>
                      <a:pt x="81" y="37"/>
                      <a:pt x="81" y="37"/>
                    </a:cubicBezTo>
                    <a:cubicBezTo>
                      <a:pt x="81" y="37"/>
                      <a:pt x="81" y="37"/>
                      <a:pt x="81" y="37"/>
                    </a:cubicBezTo>
                    <a:close/>
                    <a:moveTo>
                      <a:pt x="79" y="36"/>
                    </a:moveTo>
                    <a:cubicBezTo>
                      <a:pt x="79" y="36"/>
                      <a:pt x="79" y="36"/>
                      <a:pt x="79" y="36"/>
                    </a:cubicBezTo>
                    <a:cubicBezTo>
                      <a:pt x="80" y="37"/>
                      <a:pt x="80" y="37"/>
                      <a:pt x="80" y="37"/>
                    </a:cubicBezTo>
                    <a:cubicBezTo>
                      <a:pt x="80" y="37"/>
                      <a:pt x="80" y="37"/>
                      <a:pt x="80" y="37"/>
                    </a:cubicBezTo>
                    <a:cubicBezTo>
                      <a:pt x="80" y="36"/>
                      <a:pt x="80" y="36"/>
                      <a:pt x="80" y="36"/>
                    </a:cubicBezTo>
                    <a:cubicBezTo>
                      <a:pt x="80" y="36"/>
                      <a:pt x="80" y="36"/>
                      <a:pt x="80" y="36"/>
                    </a:cubicBezTo>
                    <a:cubicBezTo>
                      <a:pt x="80" y="36"/>
                      <a:pt x="80" y="36"/>
                      <a:pt x="80" y="36"/>
                    </a:cubicBezTo>
                    <a:cubicBezTo>
                      <a:pt x="81" y="35"/>
                      <a:pt x="81" y="35"/>
                      <a:pt x="81" y="35"/>
                    </a:cubicBezTo>
                    <a:cubicBezTo>
                      <a:pt x="81" y="35"/>
                      <a:pt x="81" y="35"/>
                      <a:pt x="81" y="35"/>
                    </a:cubicBezTo>
                    <a:cubicBezTo>
                      <a:pt x="81" y="35"/>
                      <a:pt x="81" y="35"/>
                      <a:pt x="81" y="35"/>
                    </a:cubicBezTo>
                    <a:cubicBezTo>
                      <a:pt x="80" y="35"/>
                      <a:pt x="80" y="35"/>
                      <a:pt x="80" y="35"/>
                    </a:cubicBezTo>
                    <a:cubicBezTo>
                      <a:pt x="80" y="35"/>
                      <a:pt x="80" y="35"/>
                      <a:pt x="80" y="35"/>
                    </a:cubicBezTo>
                    <a:cubicBezTo>
                      <a:pt x="80" y="36"/>
                      <a:pt x="80" y="36"/>
                      <a:pt x="80" y="36"/>
                    </a:cubicBezTo>
                    <a:cubicBezTo>
                      <a:pt x="79" y="36"/>
                      <a:pt x="79" y="36"/>
                      <a:pt x="79" y="36"/>
                    </a:cubicBezTo>
                    <a:close/>
                    <a:moveTo>
                      <a:pt x="78" y="36"/>
                    </a:moveTo>
                    <a:cubicBezTo>
                      <a:pt x="78" y="36"/>
                      <a:pt x="78" y="36"/>
                      <a:pt x="78" y="36"/>
                    </a:cubicBezTo>
                    <a:cubicBezTo>
                      <a:pt x="78" y="36"/>
                      <a:pt x="78" y="36"/>
                      <a:pt x="78" y="36"/>
                    </a:cubicBezTo>
                    <a:cubicBezTo>
                      <a:pt x="78" y="37"/>
                      <a:pt x="78" y="37"/>
                      <a:pt x="78" y="37"/>
                    </a:cubicBezTo>
                    <a:cubicBezTo>
                      <a:pt x="78" y="37"/>
                      <a:pt x="78" y="37"/>
                      <a:pt x="78" y="37"/>
                    </a:cubicBezTo>
                    <a:cubicBezTo>
                      <a:pt x="79" y="37"/>
                      <a:pt x="79" y="37"/>
                      <a:pt x="79" y="37"/>
                    </a:cubicBezTo>
                    <a:cubicBezTo>
                      <a:pt x="79" y="36"/>
                      <a:pt x="79" y="36"/>
                      <a:pt x="79" y="36"/>
                    </a:cubicBezTo>
                    <a:cubicBezTo>
                      <a:pt x="78" y="36"/>
                      <a:pt x="78" y="36"/>
                      <a:pt x="78" y="36"/>
                    </a:cubicBezTo>
                    <a:cubicBezTo>
                      <a:pt x="78" y="36"/>
                      <a:pt x="78" y="36"/>
                      <a:pt x="78" y="36"/>
                    </a:cubicBezTo>
                    <a:close/>
                    <a:moveTo>
                      <a:pt x="82" y="26"/>
                    </a:moveTo>
                    <a:cubicBezTo>
                      <a:pt x="82" y="26"/>
                      <a:pt x="82" y="26"/>
                      <a:pt x="82" y="26"/>
                    </a:cubicBezTo>
                    <a:cubicBezTo>
                      <a:pt x="82" y="27"/>
                      <a:pt x="82" y="27"/>
                      <a:pt x="82" y="27"/>
                    </a:cubicBezTo>
                    <a:cubicBezTo>
                      <a:pt x="82" y="27"/>
                      <a:pt x="82" y="26"/>
                      <a:pt x="82" y="26"/>
                    </a:cubicBezTo>
                    <a:close/>
                    <a:moveTo>
                      <a:pt x="83" y="26"/>
                    </a:moveTo>
                    <a:cubicBezTo>
                      <a:pt x="83" y="26"/>
                      <a:pt x="83" y="26"/>
                      <a:pt x="83" y="26"/>
                    </a:cubicBezTo>
                    <a:cubicBezTo>
                      <a:pt x="83" y="26"/>
                      <a:pt x="83" y="26"/>
                      <a:pt x="83" y="26"/>
                    </a:cubicBezTo>
                    <a:cubicBezTo>
                      <a:pt x="83" y="26"/>
                      <a:pt x="83" y="26"/>
                      <a:pt x="83" y="26"/>
                    </a:cubicBezTo>
                    <a:close/>
                    <a:moveTo>
                      <a:pt x="84" y="25"/>
                    </a:moveTo>
                    <a:cubicBezTo>
                      <a:pt x="83" y="25"/>
                      <a:pt x="83" y="25"/>
                      <a:pt x="83" y="25"/>
                    </a:cubicBezTo>
                    <a:cubicBezTo>
                      <a:pt x="84" y="26"/>
                      <a:pt x="84" y="26"/>
                      <a:pt x="84" y="26"/>
                    </a:cubicBezTo>
                    <a:cubicBezTo>
                      <a:pt x="84" y="25"/>
                      <a:pt x="84" y="25"/>
                      <a:pt x="84" y="25"/>
                    </a:cubicBezTo>
                    <a:close/>
                    <a:moveTo>
                      <a:pt x="81" y="25"/>
                    </a:moveTo>
                    <a:cubicBezTo>
                      <a:pt x="82" y="24"/>
                      <a:pt x="82" y="24"/>
                      <a:pt x="82" y="24"/>
                    </a:cubicBezTo>
                    <a:cubicBezTo>
                      <a:pt x="83" y="24"/>
                      <a:pt x="83" y="24"/>
                      <a:pt x="83" y="24"/>
                    </a:cubicBezTo>
                    <a:cubicBezTo>
                      <a:pt x="83" y="24"/>
                      <a:pt x="83" y="24"/>
                      <a:pt x="83" y="24"/>
                    </a:cubicBezTo>
                    <a:cubicBezTo>
                      <a:pt x="83" y="25"/>
                      <a:pt x="83" y="25"/>
                      <a:pt x="83" y="25"/>
                    </a:cubicBezTo>
                    <a:cubicBezTo>
                      <a:pt x="83" y="25"/>
                      <a:pt x="83" y="25"/>
                      <a:pt x="83" y="25"/>
                    </a:cubicBezTo>
                    <a:cubicBezTo>
                      <a:pt x="83" y="24"/>
                      <a:pt x="83" y="24"/>
                      <a:pt x="83" y="24"/>
                    </a:cubicBezTo>
                    <a:cubicBezTo>
                      <a:pt x="84" y="25"/>
                      <a:pt x="84" y="25"/>
                      <a:pt x="84" y="25"/>
                    </a:cubicBezTo>
                    <a:cubicBezTo>
                      <a:pt x="84" y="25"/>
                      <a:pt x="84" y="25"/>
                      <a:pt x="84" y="25"/>
                    </a:cubicBezTo>
                    <a:cubicBezTo>
                      <a:pt x="83" y="25"/>
                      <a:pt x="83" y="25"/>
                      <a:pt x="83" y="25"/>
                    </a:cubicBezTo>
                    <a:cubicBezTo>
                      <a:pt x="83" y="25"/>
                      <a:pt x="83" y="25"/>
                      <a:pt x="83" y="25"/>
                    </a:cubicBezTo>
                    <a:cubicBezTo>
                      <a:pt x="83" y="25"/>
                      <a:pt x="83" y="25"/>
                      <a:pt x="83" y="25"/>
                    </a:cubicBezTo>
                    <a:cubicBezTo>
                      <a:pt x="82" y="25"/>
                      <a:pt x="82" y="25"/>
                      <a:pt x="82" y="25"/>
                    </a:cubicBezTo>
                    <a:cubicBezTo>
                      <a:pt x="82" y="25"/>
                      <a:pt x="82" y="25"/>
                      <a:pt x="82" y="25"/>
                    </a:cubicBezTo>
                    <a:cubicBezTo>
                      <a:pt x="81" y="25"/>
                      <a:pt x="81" y="25"/>
                      <a:pt x="81" y="25"/>
                    </a:cubicBezTo>
                    <a:cubicBezTo>
                      <a:pt x="81" y="25"/>
                      <a:pt x="81" y="25"/>
                      <a:pt x="81" y="25"/>
                    </a:cubicBezTo>
                    <a:close/>
                    <a:moveTo>
                      <a:pt x="78" y="22"/>
                    </a:moveTo>
                    <a:cubicBezTo>
                      <a:pt x="79" y="22"/>
                      <a:pt x="79" y="22"/>
                      <a:pt x="79" y="22"/>
                    </a:cubicBezTo>
                    <a:cubicBezTo>
                      <a:pt x="79" y="22"/>
                      <a:pt x="79" y="22"/>
                      <a:pt x="79" y="22"/>
                    </a:cubicBezTo>
                    <a:cubicBezTo>
                      <a:pt x="79" y="22"/>
                      <a:pt x="78" y="22"/>
                      <a:pt x="78" y="22"/>
                    </a:cubicBezTo>
                    <a:close/>
                    <a:moveTo>
                      <a:pt x="78" y="22"/>
                    </a:moveTo>
                    <a:cubicBezTo>
                      <a:pt x="78" y="22"/>
                      <a:pt x="78" y="22"/>
                      <a:pt x="78" y="22"/>
                    </a:cubicBezTo>
                    <a:cubicBezTo>
                      <a:pt x="78" y="22"/>
                      <a:pt x="78" y="22"/>
                      <a:pt x="78" y="22"/>
                    </a:cubicBezTo>
                    <a:cubicBezTo>
                      <a:pt x="78" y="22"/>
                      <a:pt x="78" y="22"/>
                      <a:pt x="78" y="22"/>
                    </a:cubicBezTo>
                    <a:cubicBezTo>
                      <a:pt x="78" y="22"/>
                      <a:pt x="78" y="22"/>
                      <a:pt x="78" y="22"/>
                    </a:cubicBezTo>
                    <a:close/>
                    <a:moveTo>
                      <a:pt x="74" y="19"/>
                    </a:moveTo>
                    <a:cubicBezTo>
                      <a:pt x="75" y="19"/>
                      <a:pt x="75" y="19"/>
                      <a:pt x="75" y="19"/>
                    </a:cubicBezTo>
                    <a:cubicBezTo>
                      <a:pt x="76" y="19"/>
                      <a:pt x="76" y="19"/>
                      <a:pt x="76" y="19"/>
                    </a:cubicBezTo>
                    <a:cubicBezTo>
                      <a:pt x="76" y="19"/>
                      <a:pt x="76" y="19"/>
                      <a:pt x="76" y="19"/>
                    </a:cubicBezTo>
                    <a:cubicBezTo>
                      <a:pt x="78" y="19"/>
                      <a:pt x="78" y="19"/>
                      <a:pt x="78" y="19"/>
                    </a:cubicBezTo>
                    <a:cubicBezTo>
                      <a:pt x="78" y="19"/>
                      <a:pt x="78" y="19"/>
                      <a:pt x="78" y="19"/>
                    </a:cubicBezTo>
                    <a:cubicBezTo>
                      <a:pt x="78" y="19"/>
                      <a:pt x="78" y="19"/>
                      <a:pt x="78" y="19"/>
                    </a:cubicBezTo>
                    <a:cubicBezTo>
                      <a:pt x="79" y="19"/>
                      <a:pt x="79" y="19"/>
                      <a:pt x="79" y="19"/>
                    </a:cubicBezTo>
                    <a:cubicBezTo>
                      <a:pt x="79" y="19"/>
                      <a:pt x="79" y="19"/>
                      <a:pt x="79" y="19"/>
                    </a:cubicBezTo>
                    <a:cubicBezTo>
                      <a:pt x="81" y="19"/>
                      <a:pt x="81" y="19"/>
                      <a:pt x="81" y="19"/>
                    </a:cubicBezTo>
                    <a:cubicBezTo>
                      <a:pt x="81" y="19"/>
                      <a:pt x="81" y="19"/>
                      <a:pt x="81" y="19"/>
                    </a:cubicBezTo>
                    <a:cubicBezTo>
                      <a:pt x="81" y="19"/>
                      <a:pt x="81" y="19"/>
                      <a:pt x="81" y="19"/>
                    </a:cubicBezTo>
                    <a:cubicBezTo>
                      <a:pt x="82" y="19"/>
                      <a:pt x="82" y="19"/>
                      <a:pt x="82" y="19"/>
                    </a:cubicBezTo>
                    <a:cubicBezTo>
                      <a:pt x="83" y="19"/>
                      <a:pt x="83" y="19"/>
                      <a:pt x="83" y="19"/>
                    </a:cubicBezTo>
                    <a:cubicBezTo>
                      <a:pt x="83" y="20"/>
                      <a:pt x="83" y="20"/>
                      <a:pt x="83" y="20"/>
                    </a:cubicBezTo>
                    <a:cubicBezTo>
                      <a:pt x="83" y="20"/>
                      <a:pt x="83" y="20"/>
                      <a:pt x="83" y="20"/>
                    </a:cubicBezTo>
                    <a:cubicBezTo>
                      <a:pt x="86" y="19"/>
                      <a:pt x="86" y="19"/>
                      <a:pt x="86" y="19"/>
                    </a:cubicBezTo>
                    <a:cubicBezTo>
                      <a:pt x="87" y="19"/>
                      <a:pt x="87" y="19"/>
                      <a:pt x="87" y="19"/>
                    </a:cubicBezTo>
                    <a:cubicBezTo>
                      <a:pt x="87" y="18"/>
                      <a:pt x="87" y="18"/>
                      <a:pt x="87" y="18"/>
                    </a:cubicBezTo>
                    <a:cubicBezTo>
                      <a:pt x="87" y="18"/>
                      <a:pt x="87" y="18"/>
                      <a:pt x="87" y="18"/>
                    </a:cubicBezTo>
                    <a:cubicBezTo>
                      <a:pt x="87" y="18"/>
                      <a:pt x="87" y="18"/>
                      <a:pt x="87" y="18"/>
                    </a:cubicBezTo>
                    <a:cubicBezTo>
                      <a:pt x="88" y="17"/>
                      <a:pt x="88" y="17"/>
                      <a:pt x="88" y="17"/>
                    </a:cubicBezTo>
                    <a:cubicBezTo>
                      <a:pt x="88" y="17"/>
                      <a:pt x="88" y="17"/>
                      <a:pt x="88" y="17"/>
                    </a:cubicBezTo>
                    <a:cubicBezTo>
                      <a:pt x="88" y="17"/>
                      <a:pt x="88" y="17"/>
                      <a:pt x="88" y="17"/>
                    </a:cubicBezTo>
                    <a:cubicBezTo>
                      <a:pt x="89" y="16"/>
                      <a:pt x="89" y="16"/>
                      <a:pt x="89" y="16"/>
                    </a:cubicBezTo>
                    <a:cubicBezTo>
                      <a:pt x="88" y="16"/>
                      <a:pt x="88" y="16"/>
                      <a:pt x="88" y="16"/>
                    </a:cubicBezTo>
                    <a:cubicBezTo>
                      <a:pt x="88" y="16"/>
                      <a:pt x="88" y="16"/>
                      <a:pt x="88" y="16"/>
                    </a:cubicBezTo>
                    <a:cubicBezTo>
                      <a:pt x="87" y="16"/>
                      <a:pt x="87" y="16"/>
                      <a:pt x="87" y="16"/>
                    </a:cubicBezTo>
                    <a:cubicBezTo>
                      <a:pt x="87" y="16"/>
                      <a:pt x="87" y="16"/>
                      <a:pt x="87" y="16"/>
                    </a:cubicBezTo>
                    <a:cubicBezTo>
                      <a:pt x="87" y="16"/>
                      <a:pt x="87" y="16"/>
                      <a:pt x="87" y="16"/>
                    </a:cubicBezTo>
                    <a:cubicBezTo>
                      <a:pt x="86" y="17"/>
                      <a:pt x="86" y="17"/>
                      <a:pt x="86" y="17"/>
                    </a:cubicBezTo>
                    <a:cubicBezTo>
                      <a:pt x="86" y="17"/>
                      <a:pt x="86" y="17"/>
                      <a:pt x="86" y="17"/>
                    </a:cubicBezTo>
                    <a:cubicBezTo>
                      <a:pt x="86" y="17"/>
                      <a:pt x="86" y="17"/>
                      <a:pt x="86" y="17"/>
                    </a:cubicBezTo>
                    <a:cubicBezTo>
                      <a:pt x="85" y="17"/>
                      <a:pt x="85" y="17"/>
                      <a:pt x="85" y="17"/>
                    </a:cubicBezTo>
                    <a:cubicBezTo>
                      <a:pt x="85" y="18"/>
                      <a:pt x="85" y="18"/>
                      <a:pt x="85" y="18"/>
                    </a:cubicBezTo>
                    <a:cubicBezTo>
                      <a:pt x="84" y="18"/>
                      <a:pt x="84" y="18"/>
                      <a:pt x="84" y="18"/>
                    </a:cubicBezTo>
                    <a:cubicBezTo>
                      <a:pt x="83" y="18"/>
                      <a:pt x="83" y="18"/>
                      <a:pt x="83" y="18"/>
                    </a:cubicBezTo>
                    <a:cubicBezTo>
                      <a:pt x="82" y="18"/>
                      <a:pt x="82" y="18"/>
                      <a:pt x="82" y="18"/>
                    </a:cubicBezTo>
                    <a:cubicBezTo>
                      <a:pt x="81" y="18"/>
                      <a:pt x="81" y="18"/>
                      <a:pt x="81" y="18"/>
                    </a:cubicBezTo>
                    <a:cubicBezTo>
                      <a:pt x="81" y="18"/>
                      <a:pt x="81" y="18"/>
                      <a:pt x="81" y="18"/>
                    </a:cubicBezTo>
                    <a:cubicBezTo>
                      <a:pt x="81" y="18"/>
                      <a:pt x="81" y="18"/>
                      <a:pt x="81" y="18"/>
                    </a:cubicBezTo>
                    <a:cubicBezTo>
                      <a:pt x="80" y="17"/>
                      <a:pt x="80" y="17"/>
                      <a:pt x="80" y="17"/>
                    </a:cubicBezTo>
                    <a:cubicBezTo>
                      <a:pt x="80" y="17"/>
                      <a:pt x="80" y="17"/>
                      <a:pt x="80" y="17"/>
                    </a:cubicBezTo>
                    <a:cubicBezTo>
                      <a:pt x="79" y="17"/>
                      <a:pt x="79" y="17"/>
                      <a:pt x="79" y="17"/>
                    </a:cubicBezTo>
                    <a:cubicBezTo>
                      <a:pt x="78" y="17"/>
                      <a:pt x="78" y="17"/>
                      <a:pt x="78" y="17"/>
                    </a:cubicBezTo>
                    <a:cubicBezTo>
                      <a:pt x="78" y="17"/>
                      <a:pt x="78" y="17"/>
                      <a:pt x="78" y="17"/>
                    </a:cubicBezTo>
                    <a:cubicBezTo>
                      <a:pt x="77" y="17"/>
                      <a:pt x="77" y="17"/>
                      <a:pt x="77" y="17"/>
                    </a:cubicBezTo>
                    <a:cubicBezTo>
                      <a:pt x="77" y="17"/>
                      <a:pt x="77" y="17"/>
                      <a:pt x="77" y="17"/>
                    </a:cubicBezTo>
                    <a:cubicBezTo>
                      <a:pt x="76" y="17"/>
                      <a:pt x="76" y="17"/>
                      <a:pt x="76" y="17"/>
                    </a:cubicBezTo>
                    <a:cubicBezTo>
                      <a:pt x="76" y="17"/>
                      <a:pt x="76" y="17"/>
                      <a:pt x="76" y="17"/>
                    </a:cubicBezTo>
                    <a:cubicBezTo>
                      <a:pt x="76" y="17"/>
                      <a:pt x="76" y="17"/>
                      <a:pt x="76" y="17"/>
                    </a:cubicBezTo>
                    <a:cubicBezTo>
                      <a:pt x="75" y="17"/>
                      <a:pt x="75" y="17"/>
                      <a:pt x="75" y="17"/>
                    </a:cubicBezTo>
                    <a:cubicBezTo>
                      <a:pt x="75" y="18"/>
                      <a:pt x="75" y="18"/>
                      <a:pt x="75" y="18"/>
                    </a:cubicBezTo>
                    <a:cubicBezTo>
                      <a:pt x="74" y="18"/>
                      <a:pt x="74" y="18"/>
                      <a:pt x="74" y="18"/>
                    </a:cubicBezTo>
                    <a:cubicBezTo>
                      <a:pt x="74" y="18"/>
                      <a:pt x="74" y="18"/>
                      <a:pt x="74" y="18"/>
                    </a:cubicBezTo>
                    <a:cubicBezTo>
                      <a:pt x="73" y="18"/>
                      <a:pt x="73" y="18"/>
                      <a:pt x="73" y="18"/>
                    </a:cubicBezTo>
                    <a:cubicBezTo>
                      <a:pt x="73" y="19"/>
                      <a:pt x="73" y="19"/>
                      <a:pt x="73" y="19"/>
                    </a:cubicBezTo>
                    <a:cubicBezTo>
                      <a:pt x="73" y="19"/>
                      <a:pt x="73" y="19"/>
                      <a:pt x="73" y="19"/>
                    </a:cubicBezTo>
                    <a:cubicBezTo>
                      <a:pt x="72" y="19"/>
                      <a:pt x="72" y="19"/>
                      <a:pt x="72" y="19"/>
                    </a:cubicBezTo>
                    <a:cubicBezTo>
                      <a:pt x="72" y="20"/>
                      <a:pt x="72" y="20"/>
                      <a:pt x="72" y="20"/>
                    </a:cubicBezTo>
                    <a:cubicBezTo>
                      <a:pt x="72" y="21"/>
                      <a:pt x="72" y="21"/>
                      <a:pt x="72" y="21"/>
                    </a:cubicBezTo>
                    <a:cubicBezTo>
                      <a:pt x="72" y="22"/>
                      <a:pt x="72" y="22"/>
                      <a:pt x="72" y="22"/>
                    </a:cubicBezTo>
                    <a:cubicBezTo>
                      <a:pt x="72" y="22"/>
                      <a:pt x="72" y="22"/>
                      <a:pt x="72" y="22"/>
                    </a:cubicBezTo>
                    <a:cubicBezTo>
                      <a:pt x="72" y="23"/>
                      <a:pt x="72" y="23"/>
                      <a:pt x="72" y="23"/>
                    </a:cubicBezTo>
                    <a:cubicBezTo>
                      <a:pt x="72" y="23"/>
                      <a:pt x="72" y="23"/>
                      <a:pt x="72" y="23"/>
                    </a:cubicBezTo>
                    <a:cubicBezTo>
                      <a:pt x="72" y="23"/>
                      <a:pt x="72" y="23"/>
                      <a:pt x="72" y="23"/>
                    </a:cubicBezTo>
                    <a:cubicBezTo>
                      <a:pt x="72" y="23"/>
                      <a:pt x="72" y="23"/>
                      <a:pt x="72" y="23"/>
                    </a:cubicBezTo>
                    <a:cubicBezTo>
                      <a:pt x="72" y="23"/>
                      <a:pt x="72" y="23"/>
                      <a:pt x="72" y="23"/>
                    </a:cubicBezTo>
                    <a:cubicBezTo>
                      <a:pt x="71" y="23"/>
                      <a:pt x="71" y="23"/>
                      <a:pt x="71" y="23"/>
                    </a:cubicBezTo>
                    <a:cubicBezTo>
                      <a:pt x="71" y="23"/>
                      <a:pt x="71" y="23"/>
                      <a:pt x="71" y="23"/>
                    </a:cubicBezTo>
                    <a:cubicBezTo>
                      <a:pt x="71" y="24"/>
                      <a:pt x="71" y="24"/>
                      <a:pt x="71" y="24"/>
                    </a:cubicBezTo>
                    <a:cubicBezTo>
                      <a:pt x="71" y="25"/>
                      <a:pt x="71" y="25"/>
                      <a:pt x="71" y="25"/>
                    </a:cubicBezTo>
                    <a:cubicBezTo>
                      <a:pt x="71" y="25"/>
                      <a:pt x="71" y="25"/>
                      <a:pt x="71" y="25"/>
                    </a:cubicBezTo>
                    <a:cubicBezTo>
                      <a:pt x="71" y="26"/>
                      <a:pt x="71" y="26"/>
                      <a:pt x="71" y="26"/>
                    </a:cubicBezTo>
                    <a:cubicBezTo>
                      <a:pt x="71" y="27"/>
                      <a:pt x="71" y="27"/>
                      <a:pt x="71" y="27"/>
                    </a:cubicBezTo>
                    <a:cubicBezTo>
                      <a:pt x="70" y="27"/>
                      <a:pt x="70" y="27"/>
                      <a:pt x="70" y="27"/>
                    </a:cubicBezTo>
                    <a:cubicBezTo>
                      <a:pt x="70" y="27"/>
                      <a:pt x="70" y="27"/>
                      <a:pt x="70" y="27"/>
                    </a:cubicBezTo>
                    <a:cubicBezTo>
                      <a:pt x="70" y="28"/>
                      <a:pt x="70" y="28"/>
                      <a:pt x="70" y="28"/>
                    </a:cubicBezTo>
                    <a:cubicBezTo>
                      <a:pt x="69" y="29"/>
                      <a:pt x="69" y="29"/>
                      <a:pt x="69" y="29"/>
                    </a:cubicBezTo>
                    <a:cubicBezTo>
                      <a:pt x="69" y="29"/>
                      <a:pt x="69" y="29"/>
                      <a:pt x="69" y="29"/>
                    </a:cubicBezTo>
                    <a:cubicBezTo>
                      <a:pt x="69" y="30"/>
                      <a:pt x="69" y="30"/>
                      <a:pt x="69" y="30"/>
                    </a:cubicBezTo>
                    <a:cubicBezTo>
                      <a:pt x="69" y="30"/>
                      <a:pt x="69" y="30"/>
                      <a:pt x="69" y="30"/>
                    </a:cubicBezTo>
                    <a:cubicBezTo>
                      <a:pt x="69" y="31"/>
                      <a:pt x="69" y="31"/>
                      <a:pt x="69" y="31"/>
                    </a:cubicBezTo>
                    <a:cubicBezTo>
                      <a:pt x="70" y="31"/>
                      <a:pt x="70" y="31"/>
                      <a:pt x="70" y="31"/>
                    </a:cubicBezTo>
                    <a:cubicBezTo>
                      <a:pt x="70" y="31"/>
                      <a:pt x="70" y="31"/>
                      <a:pt x="70" y="31"/>
                    </a:cubicBezTo>
                    <a:cubicBezTo>
                      <a:pt x="70" y="31"/>
                      <a:pt x="70" y="31"/>
                      <a:pt x="70" y="31"/>
                    </a:cubicBezTo>
                    <a:cubicBezTo>
                      <a:pt x="71" y="31"/>
                      <a:pt x="71" y="31"/>
                      <a:pt x="71" y="31"/>
                    </a:cubicBezTo>
                    <a:cubicBezTo>
                      <a:pt x="71" y="31"/>
                      <a:pt x="71" y="31"/>
                      <a:pt x="71" y="31"/>
                    </a:cubicBezTo>
                    <a:cubicBezTo>
                      <a:pt x="71" y="32"/>
                      <a:pt x="71" y="32"/>
                      <a:pt x="71" y="32"/>
                    </a:cubicBezTo>
                    <a:cubicBezTo>
                      <a:pt x="72" y="33"/>
                      <a:pt x="72" y="33"/>
                      <a:pt x="72" y="33"/>
                    </a:cubicBezTo>
                    <a:cubicBezTo>
                      <a:pt x="71" y="34"/>
                      <a:pt x="71" y="34"/>
                      <a:pt x="71" y="34"/>
                    </a:cubicBezTo>
                    <a:cubicBezTo>
                      <a:pt x="71" y="34"/>
                      <a:pt x="71" y="34"/>
                      <a:pt x="71" y="34"/>
                    </a:cubicBezTo>
                    <a:cubicBezTo>
                      <a:pt x="71" y="35"/>
                      <a:pt x="71" y="35"/>
                      <a:pt x="71" y="35"/>
                    </a:cubicBezTo>
                    <a:cubicBezTo>
                      <a:pt x="71" y="36"/>
                      <a:pt x="71" y="36"/>
                      <a:pt x="71" y="36"/>
                    </a:cubicBezTo>
                    <a:cubicBezTo>
                      <a:pt x="71" y="37"/>
                      <a:pt x="71" y="37"/>
                      <a:pt x="71" y="37"/>
                    </a:cubicBezTo>
                    <a:cubicBezTo>
                      <a:pt x="71" y="37"/>
                      <a:pt x="71" y="37"/>
                      <a:pt x="71" y="37"/>
                    </a:cubicBezTo>
                    <a:cubicBezTo>
                      <a:pt x="72" y="37"/>
                      <a:pt x="72" y="37"/>
                      <a:pt x="72" y="37"/>
                    </a:cubicBezTo>
                    <a:cubicBezTo>
                      <a:pt x="72" y="37"/>
                      <a:pt x="72" y="37"/>
                      <a:pt x="72" y="37"/>
                    </a:cubicBezTo>
                    <a:cubicBezTo>
                      <a:pt x="72" y="37"/>
                      <a:pt x="72" y="37"/>
                      <a:pt x="72" y="37"/>
                    </a:cubicBezTo>
                    <a:cubicBezTo>
                      <a:pt x="73" y="37"/>
                      <a:pt x="73" y="37"/>
                      <a:pt x="73" y="37"/>
                    </a:cubicBezTo>
                    <a:cubicBezTo>
                      <a:pt x="74" y="37"/>
                      <a:pt x="74" y="37"/>
                      <a:pt x="74" y="37"/>
                    </a:cubicBezTo>
                    <a:cubicBezTo>
                      <a:pt x="74" y="37"/>
                      <a:pt x="74" y="37"/>
                      <a:pt x="74" y="37"/>
                    </a:cubicBezTo>
                    <a:cubicBezTo>
                      <a:pt x="74" y="37"/>
                      <a:pt x="74" y="37"/>
                      <a:pt x="74" y="37"/>
                    </a:cubicBezTo>
                    <a:cubicBezTo>
                      <a:pt x="74" y="36"/>
                      <a:pt x="74" y="36"/>
                      <a:pt x="74" y="36"/>
                    </a:cubicBezTo>
                    <a:cubicBezTo>
                      <a:pt x="74" y="36"/>
                      <a:pt x="74" y="36"/>
                      <a:pt x="74" y="36"/>
                    </a:cubicBezTo>
                    <a:cubicBezTo>
                      <a:pt x="73" y="35"/>
                      <a:pt x="73" y="35"/>
                      <a:pt x="73" y="35"/>
                    </a:cubicBezTo>
                    <a:cubicBezTo>
                      <a:pt x="74" y="35"/>
                      <a:pt x="74" y="35"/>
                      <a:pt x="74" y="35"/>
                    </a:cubicBezTo>
                    <a:cubicBezTo>
                      <a:pt x="74" y="34"/>
                      <a:pt x="74" y="34"/>
                      <a:pt x="74" y="34"/>
                    </a:cubicBezTo>
                    <a:cubicBezTo>
                      <a:pt x="74" y="33"/>
                      <a:pt x="74" y="33"/>
                      <a:pt x="74" y="33"/>
                    </a:cubicBezTo>
                    <a:cubicBezTo>
                      <a:pt x="74" y="33"/>
                      <a:pt x="74" y="33"/>
                      <a:pt x="74" y="33"/>
                    </a:cubicBezTo>
                    <a:cubicBezTo>
                      <a:pt x="74" y="32"/>
                      <a:pt x="74" y="32"/>
                      <a:pt x="74" y="32"/>
                    </a:cubicBezTo>
                    <a:cubicBezTo>
                      <a:pt x="74" y="31"/>
                      <a:pt x="74" y="31"/>
                      <a:pt x="74" y="31"/>
                    </a:cubicBezTo>
                    <a:cubicBezTo>
                      <a:pt x="74" y="30"/>
                      <a:pt x="74" y="30"/>
                      <a:pt x="74" y="30"/>
                    </a:cubicBezTo>
                    <a:cubicBezTo>
                      <a:pt x="74" y="30"/>
                      <a:pt x="74" y="30"/>
                      <a:pt x="74" y="30"/>
                    </a:cubicBezTo>
                    <a:cubicBezTo>
                      <a:pt x="74" y="30"/>
                      <a:pt x="74" y="30"/>
                      <a:pt x="74" y="30"/>
                    </a:cubicBezTo>
                    <a:cubicBezTo>
                      <a:pt x="74" y="29"/>
                      <a:pt x="74" y="29"/>
                      <a:pt x="74" y="29"/>
                    </a:cubicBezTo>
                    <a:cubicBezTo>
                      <a:pt x="75" y="29"/>
                      <a:pt x="75" y="29"/>
                      <a:pt x="75" y="29"/>
                    </a:cubicBezTo>
                    <a:cubicBezTo>
                      <a:pt x="75" y="29"/>
                      <a:pt x="75" y="29"/>
                      <a:pt x="75" y="29"/>
                    </a:cubicBezTo>
                    <a:cubicBezTo>
                      <a:pt x="76" y="29"/>
                      <a:pt x="76" y="29"/>
                      <a:pt x="76" y="29"/>
                    </a:cubicBezTo>
                    <a:cubicBezTo>
                      <a:pt x="76" y="29"/>
                      <a:pt x="76" y="29"/>
                      <a:pt x="76" y="29"/>
                    </a:cubicBezTo>
                    <a:cubicBezTo>
                      <a:pt x="76" y="30"/>
                      <a:pt x="76" y="30"/>
                      <a:pt x="76" y="30"/>
                    </a:cubicBezTo>
                    <a:cubicBezTo>
                      <a:pt x="76" y="30"/>
                      <a:pt x="76" y="30"/>
                      <a:pt x="76" y="30"/>
                    </a:cubicBezTo>
                    <a:cubicBezTo>
                      <a:pt x="76" y="31"/>
                      <a:pt x="76" y="31"/>
                      <a:pt x="76" y="31"/>
                    </a:cubicBezTo>
                    <a:cubicBezTo>
                      <a:pt x="75" y="31"/>
                      <a:pt x="75" y="31"/>
                      <a:pt x="75" y="31"/>
                    </a:cubicBezTo>
                    <a:cubicBezTo>
                      <a:pt x="76" y="32"/>
                      <a:pt x="76" y="32"/>
                      <a:pt x="76" y="32"/>
                    </a:cubicBezTo>
                    <a:cubicBezTo>
                      <a:pt x="76" y="32"/>
                      <a:pt x="76" y="32"/>
                      <a:pt x="76" y="32"/>
                    </a:cubicBezTo>
                    <a:cubicBezTo>
                      <a:pt x="76" y="32"/>
                      <a:pt x="76" y="32"/>
                      <a:pt x="76" y="32"/>
                    </a:cubicBezTo>
                    <a:cubicBezTo>
                      <a:pt x="77" y="33"/>
                      <a:pt x="77" y="33"/>
                      <a:pt x="77" y="33"/>
                    </a:cubicBezTo>
                    <a:cubicBezTo>
                      <a:pt x="77" y="33"/>
                      <a:pt x="77" y="33"/>
                      <a:pt x="77" y="33"/>
                    </a:cubicBezTo>
                    <a:cubicBezTo>
                      <a:pt x="77" y="33"/>
                      <a:pt x="77" y="33"/>
                      <a:pt x="77" y="33"/>
                    </a:cubicBezTo>
                    <a:cubicBezTo>
                      <a:pt x="77" y="34"/>
                      <a:pt x="77" y="34"/>
                      <a:pt x="77" y="34"/>
                    </a:cubicBezTo>
                    <a:cubicBezTo>
                      <a:pt x="77" y="35"/>
                      <a:pt x="77" y="35"/>
                      <a:pt x="77" y="35"/>
                    </a:cubicBezTo>
                    <a:cubicBezTo>
                      <a:pt x="78" y="35"/>
                      <a:pt x="78" y="35"/>
                      <a:pt x="78" y="35"/>
                    </a:cubicBezTo>
                    <a:cubicBezTo>
                      <a:pt x="78" y="35"/>
                      <a:pt x="78" y="35"/>
                      <a:pt x="78" y="35"/>
                    </a:cubicBezTo>
                    <a:cubicBezTo>
                      <a:pt x="79" y="35"/>
                      <a:pt x="79" y="35"/>
                      <a:pt x="79" y="35"/>
                    </a:cubicBezTo>
                    <a:cubicBezTo>
                      <a:pt x="79" y="35"/>
                      <a:pt x="79" y="35"/>
                      <a:pt x="79" y="35"/>
                    </a:cubicBezTo>
                    <a:cubicBezTo>
                      <a:pt x="79" y="35"/>
                      <a:pt x="79" y="35"/>
                      <a:pt x="79" y="35"/>
                    </a:cubicBezTo>
                    <a:cubicBezTo>
                      <a:pt x="79" y="35"/>
                      <a:pt x="79" y="35"/>
                      <a:pt x="79" y="35"/>
                    </a:cubicBezTo>
                    <a:cubicBezTo>
                      <a:pt x="79" y="34"/>
                      <a:pt x="79" y="34"/>
                      <a:pt x="79" y="34"/>
                    </a:cubicBezTo>
                    <a:cubicBezTo>
                      <a:pt x="80" y="34"/>
                      <a:pt x="80" y="34"/>
                      <a:pt x="80" y="34"/>
                    </a:cubicBezTo>
                    <a:cubicBezTo>
                      <a:pt x="80" y="34"/>
                      <a:pt x="80" y="34"/>
                      <a:pt x="80" y="34"/>
                    </a:cubicBezTo>
                    <a:cubicBezTo>
                      <a:pt x="81" y="34"/>
                      <a:pt x="81" y="34"/>
                      <a:pt x="81" y="34"/>
                    </a:cubicBezTo>
                    <a:cubicBezTo>
                      <a:pt x="82" y="33"/>
                      <a:pt x="82" y="33"/>
                      <a:pt x="82" y="33"/>
                    </a:cubicBezTo>
                    <a:cubicBezTo>
                      <a:pt x="82" y="33"/>
                      <a:pt x="82" y="33"/>
                      <a:pt x="82" y="33"/>
                    </a:cubicBezTo>
                    <a:cubicBezTo>
                      <a:pt x="82" y="33"/>
                      <a:pt x="82" y="33"/>
                      <a:pt x="82" y="33"/>
                    </a:cubicBezTo>
                    <a:cubicBezTo>
                      <a:pt x="83" y="33"/>
                      <a:pt x="83" y="33"/>
                      <a:pt x="83" y="33"/>
                    </a:cubicBezTo>
                    <a:cubicBezTo>
                      <a:pt x="82" y="33"/>
                      <a:pt x="82" y="33"/>
                      <a:pt x="82" y="33"/>
                    </a:cubicBezTo>
                    <a:cubicBezTo>
                      <a:pt x="82" y="33"/>
                      <a:pt x="82" y="33"/>
                      <a:pt x="82" y="33"/>
                    </a:cubicBezTo>
                    <a:cubicBezTo>
                      <a:pt x="81" y="33"/>
                      <a:pt x="81" y="33"/>
                      <a:pt x="81" y="33"/>
                    </a:cubicBezTo>
                    <a:cubicBezTo>
                      <a:pt x="81" y="33"/>
                      <a:pt x="81" y="33"/>
                      <a:pt x="81" y="33"/>
                    </a:cubicBezTo>
                    <a:cubicBezTo>
                      <a:pt x="81" y="33"/>
                      <a:pt x="81" y="33"/>
                      <a:pt x="81" y="33"/>
                    </a:cubicBezTo>
                    <a:cubicBezTo>
                      <a:pt x="81" y="32"/>
                      <a:pt x="81" y="32"/>
                      <a:pt x="81" y="32"/>
                    </a:cubicBezTo>
                    <a:cubicBezTo>
                      <a:pt x="80" y="32"/>
                      <a:pt x="80" y="32"/>
                      <a:pt x="80" y="32"/>
                    </a:cubicBezTo>
                    <a:cubicBezTo>
                      <a:pt x="80" y="32"/>
                      <a:pt x="80" y="32"/>
                      <a:pt x="80" y="32"/>
                    </a:cubicBezTo>
                    <a:cubicBezTo>
                      <a:pt x="80" y="32"/>
                      <a:pt x="80" y="32"/>
                      <a:pt x="80" y="32"/>
                    </a:cubicBezTo>
                    <a:cubicBezTo>
                      <a:pt x="80" y="32"/>
                      <a:pt x="80" y="32"/>
                      <a:pt x="80" y="32"/>
                    </a:cubicBezTo>
                    <a:cubicBezTo>
                      <a:pt x="80" y="32"/>
                      <a:pt x="80" y="32"/>
                      <a:pt x="80" y="32"/>
                    </a:cubicBezTo>
                    <a:cubicBezTo>
                      <a:pt x="79" y="32"/>
                      <a:pt x="79" y="32"/>
                      <a:pt x="79" y="32"/>
                    </a:cubicBezTo>
                    <a:cubicBezTo>
                      <a:pt x="79" y="31"/>
                      <a:pt x="79" y="31"/>
                      <a:pt x="79" y="31"/>
                    </a:cubicBezTo>
                    <a:cubicBezTo>
                      <a:pt x="80" y="31"/>
                      <a:pt x="80" y="31"/>
                      <a:pt x="80" y="31"/>
                    </a:cubicBezTo>
                    <a:cubicBezTo>
                      <a:pt x="80" y="31"/>
                      <a:pt x="80" y="31"/>
                      <a:pt x="80" y="31"/>
                    </a:cubicBezTo>
                    <a:cubicBezTo>
                      <a:pt x="80" y="31"/>
                      <a:pt x="80" y="31"/>
                      <a:pt x="80" y="31"/>
                    </a:cubicBezTo>
                    <a:cubicBezTo>
                      <a:pt x="80" y="30"/>
                      <a:pt x="80" y="30"/>
                      <a:pt x="80" y="30"/>
                    </a:cubicBezTo>
                    <a:cubicBezTo>
                      <a:pt x="80" y="30"/>
                      <a:pt x="80" y="30"/>
                      <a:pt x="80" y="30"/>
                    </a:cubicBezTo>
                    <a:cubicBezTo>
                      <a:pt x="80" y="30"/>
                      <a:pt x="80" y="30"/>
                      <a:pt x="80" y="30"/>
                    </a:cubicBezTo>
                    <a:cubicBezTo>
                      <a:pt x="80" y="30"/>
                      <a:pt x="80" y="30"/>
                      <a:pt x="80" y="30"/>
                    </a:cubicBezTo>
                    <a:cubicBezTo>
                      <a:pt x="79" y="30"/>
                      <a:pt x="79" y="30"/>
                      <a:pt x="79" y="30"/>
                    </a:cubicBezTo>
                    <a:cubicBezTo>
                      <a:pt x="80" y="29"/>
                      <a:pt x="80" y="29"/>
                      <a:pt x="80" y="29"/>
                    </a:cubicBezTo>
                    <a:cubicBezTo>
                      <a:pt x="80" y="29"/>
                      <a:pt x="80" y="29"/>
                      <a:pt x="80" y="29"/>
                    </a:cubicBezTo>
                    <a:cubicBezTo>
                      <a:pt x="79" y="29"/>
                      <a:pt x="79" y="29"/>
                      <a:pt x="79" y="29"/>
                    </a:cubicBezTo>
                    <a:cubicBezTo>
                      <a:pt x="79" y="29"/>
                      <a:pt x="79" y="29"/>
                      <a:pt x="79" y="29"/>
                    </a:cubicBezTo>
                    <a:cubicBezTo>
                      <a:pt x="79" y="28"/>
                      <a:pt x="79" y="28"/>
                      <a:pt x="79" y="28"/>
                    </a:cubicBezTo>
                    <a:cubicBezTo>
                      <a:pt x="78" y="27"/>
                      <a:pt x="78" y="27"/>
                      <a:pt x="78" y="27"/>
                    </a:cubicBezTo>
                    <a:cubicBezTo>
                      <a:pt x="77" y="27"/>
                      <a:pt x="77" y="27"/>
                      <a:pt x="77" y="27"/>
                    </a:cubicBezTo>
                    <a:cubicBezTo>
                      <a:pt x="77" y="26"/>
                      <a:pt x="77" y="26"/>
                      <a:pt x="77" y="26"/>
                    </a:cubicBezTo>
                    <a:cubicBezTo>
                      <a:pt x="77" y="26"/>
                      <a:pt x="77" y="26"/>
                      <a:pt x="77" y="26"/>
                    </a:cubicBezTo>
                    <a:cubicBezTo>
                      <a:pt x="77" y="26"/>
                      <a:pt x="77" y="26"/>
                      <a:pt x="77" y="26"/>
                    </a:cubicBezTo>
                    <a:cubicBezTo>
                      <a:pt x="77" y="26"/>
                      <a:pt x="77" y="26"/>
                      <a:pt x="77" y="26"/>
                    </a:cubicBezTo>
                    <a:cubicBezTo>
                      <a:pt x="78" y="27"/>
                      <a:pt x="78" y="27"/>
                      <a:pt x="78" y="27"/>
                    </a:cubicBezTo>
                    <a:cubicBezTo>
                      <a:pt x="78" y="26"/>
                      <a:pt x="78" y="26"/>
                      <a:pt x="78" y="26"/>
                    </a:cubicBezTo>
                    <a:cubicBezTo>
                      <a:pt x="78" y="26"/>
                      <a:pt x="78" y="26"/>
                      <a:pt x="78" y="26"/>
                    </a:cubicBezTo>
                    <a:cubicBezTo>
                      <a:pt x="80" y="25"/>
                      <a:pt x="80" y="25"/>
                      <a:pt x="80" y="25"/>
                    </a:cubicBezTo>
                    <a:cubicBezTo>
                      <a:pt x="81" y="25"/>
                      <a:pt x="81" y="25"/>
                      <a:pt x="81" y="25"/>
                    </a:cubicBezTo>
                    <a:cubicBezTo>
                      <a:pt x="81" y="24"/>
                      <a:pt x="81" y="24"/>
                      <a:pt x="81" y="24"/>
                    </a:cubicBezTo>
                    <a:cubicBezTo>
                      <a:pt x="81" y="24"/>
                      <a:pt x="81" y="24"/>
                      <a:pt x="81" y="24"/>
                    </a:cubicBezTo>
                    <a:cubicBezTo>
                      <a:pt x="81" y="23"/>
                      <a:pt x="81" y="23"/>
                      <a:pt x="81" y="23"/>
                    </a:cubicBezTo>
                    <a:cubicBezTo>
                      <a:pt x="82" y="23"/>
                      <a:pt x="82" y="23"/>
                      <a:pt x="82" y="23"/>
                    </a:cubicBezTo>
                    <a:cubicBezTo>
                      <a:pt x="83" y="24"/>
                      <a:pt x="83" y="24"/>
                      <a:pt x="83" y="24"/>
                    </a:cubicBezTo>
                    <a:cubicBezTo>
                      <a:pt x="83" y="24"/>
                      <a:pt x="83" y="24"/>
                      <a:pt x="83" y="24"/>
                    </a:cubicBezTo>
                    <a:cubicBezTo>
                      <a:pt x="84" y="23"/>
                      <a:pt x="84" y="23"/>
                      <a:pt x="84" y="23"/>
                    </a:cubicBezTo>
                    <a:cubicBezTo>
                      <a:pt x="84" y="22"/>
                      <a:pt x="84" y="22"/>
                      <a:pt x="84" y="22"/>
                    </a:cubicBezTo>
                    <a:cubicBezTo>
                      <a:pt x="83" y="22"/>
                      <a:pt x="83" y="22"/>
                      <a:pt x="83" y="22"/>
                    </a:cubicBezTo>
                    <a:cubicBezTo>
                      <a:pt x="82" y="22"/>
                      <a:pt x="82" y="22"/>
                      <a:pt x="82" y="22"/>
                    </a:cubicBezTo>
                    <a:cubicBezTo>
                      <a:pt x="81" y="23"/>
                      <a:pt x="81" y="23"/>
                      <a:pt x="81" y="23"/>
                    </a:cubicBezTo>
                    <a:cubicBezTo>
                      <a:pt x="80" y="23"/>
                      <a:pt x="80" y="23"/>
                      <a:pt x="80" y="23"/>
                    </a:cubicBezTo>
                    <a:cubicBezTo>
                      <a:pt x="80" y="23"/>
                      <a:pt x="80" y="23"/>
                      <a:pt x="80" y="23"/>
                    </a:cubicBezTo>
                    <a:cubicBezTo>
                      <a:pt x="79" y="23"/>
                      <a:pt x="79" y="23"/>
                      <a:pt x="79" y="23"/>
                    </a:cubicBezTo>
                    <a:cubicBezTo>
                      <a:pt x="79" y="23"/>
                      <a:pt x="79" y="23"/>
                      <a:pt x="79" y="23"/>
                    </a:cubicBezTo>
                    <a:cubicBezTo>
                      <a:pt x="78" y="23"/>
                      <a:pt x="78" y="23"/>
                      <a:pt x="78" y="23"/>
                    </a:cubicBezTo>
                    <a:cubicBezTo>
                      <a:pt x="78" y="23"/>
                      <a:pt x="78" y="23"/>
                      <a:pt x="78" y="23"/>
                    </a:cubicBezTo>
                    <a:cubicBezTo>
                      <a:pt x="77" y="23"/>
                      <a:pt x="77" y="23"/>
                      <a:pt x="77" y="23"/>
                    </a:cubicBezTo>
                    <a:cubicBezTo>
                      <a:pt x="77" y="24"/>
                      <a:pt x="77" y="24"/>
                      <a:pt x="77" y="24"/>
                    </a:cubicBezTo>
                    <a:cubicBezTo>
                      <a:pt x="76" y="25"/>
                      <a:pt x="76" y="25"/>
                      <a:pt x="76" y="25"/>
                    </a:cubicBezTo>
                    <a:cubicBezTo>
                      <a:pt x="76" y="25"/>
                      <a:pt x="76" y="25"/>
                      <a:pt x="76" y="25"/>
                    </a:cubicBezTo>
                    <a:cubicBezTo>
                      <a:pt x="75" y="25"/>
                      <a:pt x="75" y="25"/>
                      <a:pt x="75" y="25"/>
                    </a:cubicBezTo>
                    <a:cubicBezTo>
                      <a:pt x="75" y="25"/>
                      <a:pt x="75" y="25"/>
                      <a:pt x="75" y="25"/>
                    </a:cubicBezTo>
                    <a:cubicBezTo>
                      <a:pt x="74" y="24"/>
                      <a:pt x="74" y="24"/>
                      <a:pt x="74" y="24"/>
                    </a:cubicBezTo>
                    <a:cubicBezTo>
                      <a:pt x="73" y="23"/>
                      <a:pt x="73" y="23"/>
                      <a:pt x="73" y="23"/>
                    </a:cubicBezTo>
                    <a:cubicBezTo>
                      <a:pt x="73" y="22"/>
                      <a:pt x="73" y="22"/>
                      <a:pt x="73" y="22"/>
                    </a:cubicBezTo>
                    <a:cubicBezTo>
                      <a:pt x="73" y="21"/>
                      <a:pt x="73" y="21"/>
                      <a:pt x="73" y="21"/>
                    </a:cubicBezTo>
                    <a:cubicBezTo>
                      <a:pt x="74" y="20"/>
                      <a:pt x="74" y="20"/>
                      <a:pt x="74" y="20"/>
                    </a:cubicBezTo>
                    <a:cubicBezTo>
                      <a:pt x="74" y="19"/>
                      <a:pt x="74" y="19"/>
                      <a:pt x="74" y="19"/>
                    </a:cubicBezTo>
                    <a:close/>
                    <a:moveTo>
                      <a:pt x="75" y="0"/>
                    </a:moveTo>
                    <a:cubicBezTo>
                      <a:pt x="74" y="1"/>
                      <a:pt x="74" y="1"/>
                      <a:pt x="74" y="1"/>
                    </a:cubicBezTo>
                    <a:cubicBezTo>
                      <a:pt x="75" y="1"/>
                      <a:pt x="75" y="1"/>
                      <a:pt x="75" y="1"/>
                    </a:cubicBezTo>
                    <a:cubicBezTo>
                      <a:pt x="75" y="1"/>
                      <a:pt x="75" y="1"/>
                      <a:pt x="75" y="1"/>
                    </a:cubicBezTo>
                    <a:cubicBezTo>
                      <a:pt x="75" y="0"/>
                      <a:pt x="75" y="0"/>
                      <a:pt x="75" y="0"/>
                    </a:cubicBezTo>
                    <a:close/>
                    <a:moveTo>
                      <a:pt x="75" y="2"/>
                    </a:moveTo>
                    <a:cubicBezTo>
                      <a:pt x="76" y="2"/>
                      <a:pt x="76" y="2"/>
                      <a:pt x="76" y="2"/>
                    </a:cubicBezTo>
                    <a:cubicBezTo>
                      <a:pt x="76" y="2"/>
                      <a:pt x="76" y="2"/>
                      <a:pt x="76" y="2"/>
                    </a:cubicBezTo>
                    <a:cubicBezTo>
                      <a:pt x="76" y="2"/>
                      <a:pt x="76" y="2"/>
                      <a:pt x="76" y="2"/>
                    </a:cubicBezTo>
                    <a:cubicBezTo>
                      <a:pt x="77" y="2"/>
                      <a:pt x="77" y="2"/>
                      <a:pt x="77" y="2"/>
                    </a:cubicBezTo>
                    <a:cubicBezTo>
                      <a:pt x="77" y="2"/>
                      <a:pt x="77" y="2"/>
                      <a:pt x="77" y="2"/>
                    </a:cubicBezTo>
                    <a:cubicBezTo>
                      <a:pt x="76" y="2"/>
                      <a:pt x="76" y="2"/>
                      <a:pt x="76" y="2"/>
                    </a:cubicBezTo>
                    <a:cubicBezTo>
                      <a:pt x="75" y="2"/>
                      <a:pt x="75" y="2"/>
                      <a:pt x="75" y="2"/>
                    </a:cubicBezTo>
                    <a:cubicBezTo>
                      <a:pt x="75" y="2"/>
                      <a:pt x="75" y="2"/>
                      <a:pt x="75" y="2"/>
                    </a:cubicBezTo>
                    <a:cubicBezTo>
                      <a:pt x="75" y="2"/>
                      <a:pt x="75" y="2"/>
                      <a:pt x="75" y="2"/>
                    </a:cubicBezTo>
                    <a:close/>
                    <a:moveTo>
                      <a:pt x="71" y="5"/>
                    </a:moveTo>
                    <a:cubicBezTo>
                      <a:pt x="71" y="6"/>
                      <a:pt x="71" y="6"/>
                      <a:pt x="71" y="6"/>
                    </a:cubicBezTo>
                    <a:cubicBezTo>
                      <a:pt x="71" y="6"/>
                      <a:pt x="71" y="6"/>
                      <a:pt x="71" y="6"/>
                    </a:cubicBezTo>
                    <a:cubicBezTo>
                      <a:pt x="71" y="6"/>
                      <a:pt x="71" y="6"/>
                      <a:pt x="71" y="6"/>
                    </a:cubicBezTo>
                    <a:cubicBezTo>
                      <a:pt x="71" y="5"/>
                      <a:pt x="71" y="5"/>
                      <a:pt x="71" y="5"/>
                    </a:cubicBezTo>
                    <a:close/>
                    <a:moveTo>
                      <a:pt x="72" y="5"/>
                    </a:moveTo>
                    <a:cubicBezTo>
                      <a:pt x="73" y="4"/>
                      <a:pt x="73" y="4"/>
                      <a:pt x="73" y="4"/>
                    </a:cubicBezTo>
                    <a:cubicBezTo>
                      <a:pt x="73" y="4"/>
                      <a:pt x="73" y="4"/>
                      <a:pt x="73" y="4"/>
                    </a:cubicBezTo>
                    <a:cubicBezTo>
                      <a:pt x="73" y="4"/>
                      <a:pt x="73" y="4"/>
                      <a:pt x="73" y="4"/>
                    </a:cubicBezTo>
                    <a:cubicBezTo>
                      <a:pt x="73" y="5"/>
                      <a:pt x="73" y="5"/>
                      <a:pt x="73" y="5"/>
                    </a:cubicBezTo>
                    <a:cubicBezTo>
                      <a:pt x="72" y="5"/>
                      <a:pt x="72" y="5"/>
                      <a:pt x="72" y="5"/>
                    </a:cubicBezTo>
                    <a:cubicBezTo>
                      <a:pt x="72" y="5"/>
                      <a:pt x="72" y="5"/>
                      <a:pt x="72" y="5"/>
                    </a:cubicBezTo>
                    <a:close/>
                    <a:moveTo>
                      <a:pt x="66" y="8"/>
                    </a:moveTo>
                    <a:cubicBezTo>
                      <a:pt x="66" y="8"/>
                      <a:pt x="66" y="8"/>
                      <a:pt x="66" y="8"/>
                    </a:cubicBezTo>
                    <a:cubicBezTo>
                      <a:pt x="66" y="8"/>
                      <a:pt x="66" y="8"/>
                      <a:pt x="66" y="8"/>
                    </a:cubicBezTo>
                    <a:cubicBezTo>
                      <a:pt x="66" y="8"/>
                      <a:pt x="66" y="8"/>
                      <a:pt x="66" y="8"/>
                    </a:cubicBezTo>
                    <a:close/>
                    <a:moveTo>
                      <a:pt x="66" y="8"/>
                    </a:moveTo>
                    <a:cubicBezTo>
                      <a:pt x="66" y="8"/>
                      <a:pt x="66" y="8"/>
                      <a:pt x="66" y="8"/>
                    </a:cubicBezTo>
                    <a:cubicBezTo>
                      <a:pt x="66" y="8"/>
                      <a:pt x="66" y="8"/>
                      <a:pt x="66" y="8"/>
                    </a:cubicBezTo>
                    <a:cubicBezTo>
                      <a:pt x="67" y="8"/>
                      <a:pt x="67" y="8"/>
                      <a:pt x="67" y="8"/>
                    </a:cubicBezTo>
                    <a:cubicBezTo>
                      <a:pt x="67" y="8"/>
                      <a:pt x="67" y="8"/>
                      <a:pt x="67" y="8"/>
                    </a:cubicBezTo>
                    <a:cubicBezTo>
                      <a:pt x="66" y="8"/>
                      <a:pt x="66" y="8"/>
                      <a:pt x="66" y="8"/>
                    </a:cubicBezTo>
                    <a:close/>
                    <a:moveTo>
                      <a:pt x="66" y="9"/>
                    </a:moveTo>
                    <a:cubicBezTo>
                      <a:pt x="66" y="9"/>
                      <a:pt x="66" y="9"/>
                      <a:pt x="66" y="9"/>
                    </a:cubicBezTo>
                    <a:cubicBezTo>
                      <a:pt x="66" y="9"/>
                      <a:pt x="66" y="9"/>
                      <a:pt x="66" y="9"/>
                    </a:cubicBezTo>
                    <a:cubicBezTo>
                      <a:pt x="66" y="9"/>
                      <a:pt x="66" y="9"/>
                      <a:pt x="66" y="9"/>
                    </a:cubicBezTo>
                    <a:close/>
                    <a:moveTo>
                      <a:pt x="66" y="10"/>
                    </a:moveTo>
                    <a:cubicBezTo>
                      <a:pt x="66" y="10"/>
                      <a:pt x="66" y="10"/>
                      <a:pt x="66" y="10"/>
                    </a:cubicBezTo>
                    <a:cubicBezTo>
                      <a:pt x="66" y="10"/>
                      <a:pt x="66" y="10"/>
                      <a:pt x="66" y="10"/>
                    </a:cubicBezTo>
                    <a:cubicBezTo>
                      <a:pt x="66" y="10"/>
                      <a:pt x="66" y="10"/>
                      <a:pt x="66" y="10"/>
                    </a:cubicBezTo>
                    <a:cubicBezTo>
                      <a:pt x="66" y="10"/>
                      <a:pt x="66" y="10"/>
                      <a:pt x="66" y="10"/>
                    </a:cubicBezTo>
                    <a:close/>
                    <a:moveTo>
                      <a:pt x="62" y="31"/>
                    </a:moveTo>
                    <a:cubicBezTo>
                      <a:pt x="62" y="31"/>
                      <a:pt x="62" y="31"/>
                      <a:pt x="62" y="31"/>
                    </a:cubicBezTo>
                    <a:cubicBezTo>
                      <a:pt x="62" y="32"/>
                      <a:pt x="62" y="32"/>
                      <a:pt x="62" y="32"/>
                    </a:cubicBezTo>
                    <a:cubicBezTo>
                      <a:pt x="62" y="32"/>
                      <a:pt x="62" y="32"/>
                      <a:pt x="62" y="32"/>
                    </a:cubicBezTo>
                    <a:cubicBezTo>
                      <a:pt x="62" y="31"/>
                      <a:pt x="62" y="31"/>
                      <a:pt x="62" y="31"/>
                    </a:cubicBezTo>
                    <a:cubicBezTo>
                      <a:pt x="62" y="31"/>
                      <a:pt x="62" y="31"/>
                      <a:pt x="62" y="31"/>
                    </a:cubicBezTo>
                    <a:close/>
                    <a:moveTo>
                      <a:pt x="62" y="31"/>
                    </a:moveTo>
                    <a:cubicBezTo>
                      <a:pt x="62" y="32"/>
                      <a:pt x="62" y="32"/>
                      <a:pt x="62" y="32"/>
                    </a:cubicBezTo>
                    <a:cubicBezTo>
                      <a:pt x="62" y="33"/>
                      <a:pt x="62" y="33"/>
                      <a:pt x="62" y="33"/>
                    </a:cubicBezTo>
                    <a:cubicBezTo>
                      <a:pt x="61" y="33"/>
                      <a:pt x="61" y="33"/>
                      <a:pt x="61" y="33"/>
                    </a:cubicBezTo>
                    <a:cubicBezTo>
                      <a:pt x="61" y="33"/>
                      <a:pt x="61" y="33"/>
                      <a:pt x="61" y="33"/>
                    </a:cubicBezTo>
                    <a:cubicBezTo>
                      <a:pt x="61" y="32"/>
                      <a:pt x="61" y="32"/>
                      <a:pt x="61" y="32"/>
                    </a:cubicBezTo>
                    <a:cubicBezTo>
                      <a:pt x="61" y="31"/>
                      <a:pt x="61" y="31"/>
                      <a:pt x="61" y="31"/>
                    </a:cubicBezTo>
                    <a:cubicBezTo>
                      <a:pt x="62" y="31"/>
                      <a:pt x="62" y="31"/>
                      <a:pt x="62" y="31"/>
                    </a:cubicBezTo>
                    <a:cubicBezTo>
                      <a:pt x="62" y="31"/>
                      <a:pt x="62" y="31"/>
                      <a:pt x="62" y="31"/>
                    </a:cubicBezTo>
                    <a:close/>
                    <a:moveTo>
                      <a:pt x="41" y="22"/>
                    </a:moveTo>
                    <a:cubicBezTo>
                      <a:pt x="42" y="22"/>
                      <a:pt x="42" y="22"/>
                      <a:pt x="42" y="22"/>
                    </a:cubicBezTo>
                    <a:cubicBezTo>
                      <a:pt x="42" y="22"/>
                      <a:pt x="42" y="22"/>
                      <a:pt x="42" y="22"/>
                    </a:cubicBezTo>
                    <a:cubicBezTo>
                      <a:pt x="42" y="22"/>
                      <a:pt x="42" y="22"/>
                      <a:pt x="42" y="22"/>
                    </a:cubicBezTo>
                    <a:cubicBezTo>
                      <a:pt x="41" y="22"/>
                      <a:pt x="41" y="22"/>
                      <a:pt x="41" y="22"/>
                    </a:cubicBezTo>
                    <a:cubicBezTo>
                      <a:pt x="41" y="22"/>
                      <a:pt x="41" y="22"/>
                      <a:pt x="41" y="22"/>
                    </a:cubicBezTo>
                    <a:cubicBezTo>
                      <a:pt x="41" y="22"/>
                      <a:pt x="41" y="22"/>
                      <a:pt x="41" y="22"/>
                    </a:cubicBezTo>
                    <a:close/>
                    <a:moveTo>
                      <a:pt x="42" y="23"/>
                    </a:moveTo>
                    <a:cubicBezTo>
                      <a:pt x="42" y="23"/>
                      <a:pt x="42" y="23"/>
                      <a:pt x="42" y="23"/>
                    </a:cubicBezTo>
                    <a:cubicBezTo>
                      <a:pt x="43" y="23"/>
                      <a:pt x="43" y="23"/>
                      <a:pt x="43" y="23"/>
                    </a:cubicBezTo>
                    <a:cubicBezTo>
                      <a:pt x="43" y="23"/>
                      <a:pt x="43" y="23"/>
                      <a:pt x="43" y="23"/>
                    </a:cubicBezTo>
                    <a:cubicBezTo>
                      <a:pt x="43" y="24"/>
                      <a:pt x="43" y="24"/>
                      <a:pt x="43" y="24"/>
                    </a:cubicBezTo>
                    <a:cubicBezTo>
                      <a:pt x="42" y="24"/>
                      <a:pt x="42" y="24"/>
                      <a:pt x="42" y="24"/>
                    </a:cubicBezTo>
                    <a:cubicBezTo>
                      <a:pt x="42" y="24"/>
                      <a:pt x="42" y="24"/>
                      <a:pt x="42" y="24"/>
                    </a:cubicBezTo>
                    <a:cubicBezTo>
                      <a:pt x="42" y="23"/>
                      <a:pt x="42" y="23"/>
                      <a:pt x="42" y="23"/>
                    </a:cubicBezTo>
                    <a:cubicBezTo>
                      <a:pt x="42" y="23"/>
                      <a:pt x="42" y="23"/>
                      <a:pt x="42" y="23"/>
                    </a:cubicBezTo>
                    <a:close/>
                    <a:moveTo>
                      <a:pt x="42" y="24"/>
                    </a:moveTo>
                    <a:cubicBezTo>
                      <a:pt x="43" y="24"/>
                      <a:pt x="43" y="24"/>
                      <a:pt x="43" y="24"/>
                    </a:cubicBezTo>
                    <a:cubicBezTo>
                      <a:pt x="43" y="24"/>
                      <a:pt x="43" y="24"/>
                      <a:pt x="43" y="24"/>
                    </a:cubicBezTo>
                    <a:cubicBezTo>
                      <a:pt x="43" y="25"/>
                      <a:pt x="43" y="25"/>
                      <a:pt x="43" y="25"/>
                    </a:cubicBezTo>
                    <a:cubicBezTo>
                      <a:pt x="43" y="25"/>
                      <a:pt x="43" y="25"/>
                      <a:pt x="43" y="25"/>
                    </a:cubicBezTo>
                    <a:cubicBezTo>
                      <a:pt x="42" y="25"/>
                      <a:pt x="42" y="25"/>
                      <a:pt x="42" y="25"/>
                    </a:cubicBezTo>
                    <a:cubicBezTo>
                      <a:pt x="42" y="24"/>
                      <a:pt x="42" y="24"/>
                      <a:pt x="42" y="24"/>
                    </a:cubicBezTo>
                    <a:cubicBezTo>
                      <a:pt x="42" y="24"/>
                      <a:pt x="42" y="24"/>
                      <a:pt x="42" y="24"/>
                    </a:cubicBezTo>
                    <a:close/>
                    <a:moveTo>
                      <a:pt x="41" y="17"/>
                    </a:moveTo>
                    <a:cubicBezTo>
                      <a:pt x="41" y="16"/>
                      <a:pt x="41" y="16"/>
                      <a:pt x="41" y="16"/>
                    </a:cubicBezTo>
                    <a:cubicBezTo>
                      <a:pt x="42" y="15"/>
                      <a:pt x="42" y="15"/>
                      <a:pt x="42" y="15"/>
                    </a:cubicBezTo>
                    <a:cubicBezTo>
                      <a:pt x="42" y="15"/>
                      <a:pt x="42" y="15"/>
                      <a:pt x="42" y="15"/>
                    </a:cubicBezTo>
                    <a:cubicBezTo>
                      <a:pt x="43" y="15"/>
                      <a:pt x="43" y="15"/>
                      <a:pt x="43" y="15"/>
                    </a:cubicBezTo>
                    <a:cubicBezTo>
                      <a:pt x="43" y="16"/>
                      <a:pt x="43" y="16"/>
                      <a:pt x="43" y="16"/>
                    </a:cubicBezTo>
                    <a:cubicBezTo>
                      <a:pt x="44" y="16"/>
                      <a:pt x="44" y="16"/>
                      <a:pt x="44" y="16"/>
                    </a:cubicBezTo>
                    <a:cubicBezTo>
                      <a:pt x="44" y="17"/>
                      <a:pt x="44" y="17"/>
                      <a:pt x="44" y="17"/>
                    </a:cubicBezTo>
                    <a:cubicBezTo>
                      <a:pt x="45" y="17"/>
                      <a:pt x="45" y="17"/>
                      <a:pt x="45" y="17"/>
                    </a:cubicBezTo>
                    <a:cubicBezTo>
                      <a:pt x="45" y="18"/>
                      <a:pt x="45" y="18"/>
                      <a:pt x="45" y="18"/>
                    </a:cubicBezTo>
                    <a:cubicBezTo>
                      <a:pt x="46" y="18"/>
                      <a:pt x="46" y="18"/>
                      <a:pt x="46" y="18"/>
                    </a:cubicBezTo>
                    <a:cubicBezTo>
                      <a:pt x="47" y="17"/>
                      <a:pt x="47" y="17"/>
                      <a:pt x="47" y="17"/>
                    </a:cubicBezTo>
                    <a:cubicBezTo>
                      <a:pt x="47" y="17"/>
                      <a:pt x="47" y="17"/>
                      <a:pt x="47" y="17"/>
                    </a:cubicBezTo>
                    <a:cubicBezTo>
                      <a:pt x="47" y="17"/>
                      <a:pt x="47" y="17"/>
                      <a:pt x="47" y="17"/>
                    </a:cubicBezTo>
                    <a:cubicBezTo>
                      <a:pt x="48" y="17"/>
                      <a:pt x="48" y="17"/>
                      <a:pt x="48" y="17"/>
                    </a:cubicBezTo>
                    <a:cubicBezTo>
                      <a:pt x="49" y="17"/>
                      <a:pt x="49" y="17"/>
                      <a:pt x="49" y="17"/>
                    </a:cubicBezTo>
                    <a:cubicBezTo>
                      <a:pt x="51" y="16"/>
                      <a:pt x="51" y="16"/>
                      <a:pt x="51" y="16"/>
                    </a:cubicBezTo>
                    <a:cubicBezTo>
                      <a:pt x="52" y="16"/>
                      <a:pt x="52" y="16"/>
                      <a:pt x="52" y="16"/>
                    </a:cubicBezTo>
                    <a:cubicBezTo>
                      <a:pt x="53" y="16"/>
                      <a:pt x="53" y="16"/>
                      <a:pt x="53" y="16"/>
                    </a:cubicBezTo>
                    <a:cubicBezTo>
                      <a:pt x="54" y="16"/>
                      <a:pt x="54" y="16"/>
                      <a:pt x="54" y="16"/>
                    </a:cubicBezTo>
                    <a:cubicBezTo>
                      <a:pt x="54" y="17"/>
                      <a:pt x="54" y="17"/>
                      <a:pt x="54" y="17"/>
                    </a:cubicBezTo>
                    <a:cubicBezTo>
                      <a:pt x="55" y="17"/>
                      <a:pt x="55" y="17"/>
                      <a:pt x="55" y="17"/>
                    </a:cubicBezTo>
                    <a:cubicBezTo>
                      <a:pt x="56" y="16"/>
                      <a:pt x="56" y="16"/>
                      <a:pt x="56" y="16"/>
                    </a:cubicBezTo>
                    <a:cubicBezTo>
                      <a:pt x="57" y="16"/>
                      <a:pt x="57" y="16"/>
                      <a:pt x="57" y="16"/>
                    </a:cubicBezTo>
                    <a:cubicBezTo>
                      <a:pt x="57" y="15"/>
                      <a:pt x="57" y="15"/>
                      <a:pt x="57" y="15"/>
                    </a:cubicBezTo>
                    <a:cubicBezTo>
                      <a:pt x="58" y="14"/>
                      <a:pt x="58" y="14"/>
                      <a:pt x="58" y="14"/>
                    </a:cubicBezTo>
                    <a:cubicBezTo>
                      <a:pt x="59" y="12"/>
                      <a:pt x="59" y="12"/>
                      <a:pt x="59" y="12"/>
                    </a:cubicBezTo>
                    <a:cubicBezTo>
                      <a:pt x="60" y="11"/>
                      <a:pt x="60" y="11"/>
                      <a:pt x="60" y="11"/>
                    </a:cubicBezTo>
                    <a:cubicBezTo>
                      <a:pt x="60" y="9"/>
                      <a:pt x="60" y="9"/>
                      <a:pt x="60" y="9"/>
                    </a:cubicBezTo>
                    <a:cubicBezTo>
                      <a:pt x="60" y="8"/>
                      <a:pt x="60" y="8"/>
                      <a:pt x="60" y="8"/>
                    </a:cubicBezTo>
                    <a:cubicBezTo>
                      <a:pt x="61" y="8"/>
                      <a:pt x="61" y="8"/>
                      <a:pt x="61" y="8"/>
                    </a:cubicBezTo>
                    <a:cubicBezTo>
                      <a:pt x="61" y="7"/>
                      <a:pt x="61" y="7"/>
                      <a:pt x="61" y="7"/>
                    </a:cubicBezTo>
                    <a:cubicBezTo>
                      <a:pt x="61" y="7"/>
                      <a:pt x="61" y="7"/>
                      <a:pt x="61" y="7"/>
                    </a:cubicBezTo>
                    <a:cubicBezTo>
                      <a:pt x="62" y="7"/>
                      <a:pt x="62" y="7"/>
                      <a:pt x="62" y="7"/>
                    </a:cubicBezTo>
                    <a:cubicBezTo>
                      <a:pt x="63" y="7"/>
                      <a:pt x="63" y="7"/>
                      <a:pt x="63" y="7"/>
                    </a:cubicBezTo>
                    <a:cubicBezTo>
                      <a:pt x="64" y="7"/>
                      <a:pt x="64" y="7"/>
                      <a:pt x="64" y="7"/>
                    </a:cubicBezTo>
                    <a:cubicBezTo>
                      <a:pt x="64" y="7"/>
                      <a:pt x="64" y="7"/>
                      <a:pt x="64" y="7"/>
                    </a:cubicBezTo>
                    <a:cubicBezTo>
                      <a:pt x="65" y="7"/>
                      <a:pt x="65" y="7"/>
                      <a:pt x="65" y="7"/>
                    </a:cubicBezTo>
                    <a:cubicBezTo>
                      <a:pt x="66" y="7"/>
                      <a:pt x="66" y="7"/>
                      <a:pt x="66" y="7"/>
                    </a:cubicBezTo>
                    <a:cubicBezTo>
                      <a:pt x="66" y="7"/>
                      <a:pt x="66" y="7"/>
                      <a:pt x="66" y="7"/>
                    </a:cubicBezTo>
                    <a:cubicBezTo>
                      <a:pt x="65" y="7"/>
                      <a:pt x="65" y="7"/>
                      <a:pt x="65" y="7"/>
                    </a:cubicBezTo>
                    <a:cubicBezTo>
                      <a:pt x="65" y="8"/>
                      <a:pt x="65" y="8"/>
                      <a:pt x="65" y="8"/>
                    </a:cubicBezTo>
                    <a:cubicBezTo>
                      <a:pt x="65" y="8"/>
                      <a:pt x="65" y="8"/>
                      <a:pt x="65" y="8"/>
                    </a:cubicBezTo>
                    <a:cubicBezTo>
                      <a:pt x="66" y="8"/>
                      <a:pt x="66" y="8"/>
                      <a:pt x="66" y="8"/>
                    </a:cubicBezTo>
                    <a:cubicBezTo>
                      <a:pt x="66" y="9"/>
                      <a:pt x="66" y="9"/>
                      <a:pt x="66" y="9"/>
                    </a:cubicBezTo>
                    <a:cubicBezTo>
                      <a:pt x="66" y="9"/>
                      <a:pt x="66" y="9"/>
                      <a:pt x="66" y="9"/>
                    </a:cubicBezTo>
                    <a:cubicBezTo>
                      <a:pt x="65" y="9"/>
                      <a:pt x="65" y="9"/>
                      <a:pt x="65" y="9"/>
                    </a:cubicBezTo>
                    <a:cubicBezTo>
                      <a:pt x="65" y="9"/>
                      <a:pt x="65" y="9"/>
                      <a:pt x="65" y="9"/>
                    </a:cubicBezTo>
                    <a:cubicBezTo>
                      <a:pt x="65" y="10"/>
                      <a:pt x="65" y="10"/>
                      <a:pt x="65" y="10"/>
                    </a:cubicBezTo>
                    <a:cubicBezTo>
                      <a:pt x="65" y="10"/>
                      <a:pt x="65" y="10"/>
                      <a:pt x="65" y="10"/>
                    </a:cubicBezTo>
                    <a:cubicBezTo>
                      <a:pt x="66" y="10"/>
                      <a:pt x="66" y="10"/>
                      <a:pt x="66" y="10"/>
                    </a:cubicBezTo>
                    <a:cubicBezTo>
                      <a:pt x="65" y="10"/>
                      <a:pt x="65" y="10"/>
                      <a:pt x="65" y="10"/>
                    </a:cubicBezTo>
                    <a:cubicBezTo>
                      <a:pt x="65" y="11"/>
                      <a:pt x="65" y="11"/>
                      <a:pt x="65" y="11"/>
                    </a:cubicBezTo>
                    <a:cubicBezTo>
                      <a:pt x="66" y="11"/>
                      <a:pt x="66" y="11"/>
                      <a:pt x="66" y="11"/>
                    </a:cubicBezTo>
                    <a:cubicBezTo>
                      <a:pt x="66" y="12"/>
                      <a:pt x="66" y="12"/>
                      <a:pt x="66" y="12"/>
                    </a:cubicBezTo>
                    <a:cubicBezTo>
                      <a:pt x="67" y="13"/>
                      <a:pt x="67" y="13"/>
                      <a:pt x="67" y="13"/>
                    </a:cubicBezTo>
                    <a:cubicBezTo>
                      <a:pt x="67" y="13"/>
                      <a:pt x="67" y="13"/>
                      <a:pt x="67" y="13"/>
                    </a:cubicBezTo>
                    <a:cubicBezTo>
                      <a:pt x="67" y="14"/>
                      <a:pt x="67" y="14"/>
                      <a:pt x="67" y="14"/>
                    </a:cubicBezTo>
                    <a:cubicBezTo>
                      <a:pt x="66" y="14"/>
                      <a:pt x="66" y="14"/>
                      <a:pt x="66" y="14"/>
                    </a:cubicBezTo>
                    <a:cubicBezTo>
                      <a:pt x="66" y="14"/>
                      <a:pt x="66" y="14"/>
                      <a:pt x="66" y="14"/>
                    </a:cubicBezTo>
                    <a:cubicBezTo>
                      <a:pt x="66" y="14"/>
                      <a:pt x="66" y="14"/>
                      <a:pt x="66" y="14"/>
                    </a:cubicBezTo>
                    <a:cubicBezTo>
                      <a:pt x="66" y="15"/>
                      <a:pt x="66" y="15"/>
                      <a:pt x="66" y="15"/>
                    </a:cubicBezTo>
                    <a:cubicBezTo>
                      <a:pt x="67" y="15"/>
                      <a:pt x="67" y="15"/>
                      <a:pt x="67" y="15"/>
                    </a:cubicBezTo>
                    <a:cubicBezTo>
                      <a:pt x="68" y="16"/>
                      <a:pt x="68" y="16"/>
                      <a:pt x="68" y="16"/>
                    </a:cubicBezTo>
                    <a:cubicBezTo>
                      <a:pt x="68" y="16"/>
                      <a:pt x="68" y="16"/>
                      <a:pt x="68" y="16"/>
                    </a:cubicBezTo>
                    <a:cubicBezTo>
                      <a:pt x="69" y="17"/>
                      <a:pt x="69" y="17"/>
                      <a:pt x="69" y="17"/>
                    </a:cubicBezTo>
                    <a:cubicBezTo>
                      <a:pt x="69" y="17"/>
                      <a:pt x="69" y="17"/>
                      <a:pt x="69" y="17"/>
                    </a:cubicBezTo>
                    <a:cubicBezTo>
                      <a:pt x="70" y="17"/>
                      <a:pt x="70" y="17"/>
                      <a:pt x="70" y="17"/>
                    </a:cubicBezTo>
                    <a:cubicBezTo>
                      <a:pt x="69" y="18"/>
                      <a:pt x="69" y="18"/>
                      <a:pt x="69" y="18"/>
                    </a:cubicBezTo>
                    <a:cubicBezTo>
                      <a:pt x="69" y="18"/>
                      <a:pt x="69" y="18"/>
                      <a:pt x="69" y="18"/>
                    </a:cubicBezTo>
                    <a:cubicBezTo>
                      <a:pt x="69" y="18"/>
                      <a:pt x="69" y="18"/>
                      <a:pt x="69" y="18"/>
                    </a:cubicBezTo>
                    <a:cubicBezTo>
                      <a:pt x="68" y="18"/>
                      <a:pt x="68" y="18"/>
                      <a:pt x="68" y="18"/>
                    </a:cubicBezTo>
                    <a:cubicBezTo>
                      <a:pt x="68" y="18"/>
                      <a:pt x="68" y="18"/>
                      <a:pt x="68" y="18"/>
                    </a:cubicBezTo>
                    <a:cubicBezTo>
                      <a:pt x="67" y="17"/>
                      <a:pt x="67" y="17"/>
                      <a:pt x="67" y="17"/>
                    </a:cubicBezTo>
                    <a:cubicBezTo>
                      <a:pt x="67" y="18"/>
                      <a:pt x="67" y="18"/>
                      <a:pt x="67" y="18"/>
                    </a:cubicBezTo>
                    <a:cubicBezTo>
                      <a:pt x="67" y="18"/>
                      <a:pt x="67" y="18"/>
                      <a:pt x="67" y="18"/>
                    </a:cubicBezTo>
                    <a:cubicBezTo>
                      <a:pt x="66" y="18"/>
                      <a:pt x="66" y="18"/>
                      <a:pt x="66" y="18"/>
                    </a:cubicBezTo>
                    <a:cubicBezTo>
                      <a:pt x="66" y="19"/>
                      <a:pt x="66" y="19"/>
                      <a:pt x="66" y="19"/>
                    </a:cubicBezTo>
                    <a:cubicBezTo>
                      <a:pt x="66" y="19"/>
                      <a:pt x="66" y="19"/>
                      <a:pt x="66" y="19"/>
                    </a:cubicBezTo>
                    <a:cubicBezTo>
                      <a:pt x="66" y="19"/>
                      <a:pt x="66" y="19"/>
                      <a:pt x="66" y="19"/>
                    </a:cubicBezTo>
                    <a:cubicBezTo>
                      <a:pt x="65" y="20"/>
                      <a:pt x="65" y="20"/>
                      <a:pt x="65" y="20"/>
                    </a:cubicBezTo>
                    <a:cubicBezTo>
                      <a:pt x="65" y="21"/>
                      <a:pt x="65" y="21"/>
                      <a:pt x="65" y="21"/>
                    </a:cubicBezTo>
                    <a:cubicBezTo>
                      <a:pt x="65" y="22"/>
                      <a:pt x="65" y="22"/>
                      <a:pt x="65" y="22"/>
                    </a:cubicBezTo>
                    <a:cubicBezTo>
                      <a:pt x="64" y="22"/>
                      <a:pt x="64" y="22"/>
                      <a:pt x="64" y="22"/>
                    </a:cubicBezTo>
                    <a:cubicBezTo>
                      <a:pt x="64" y="23"/>
                      <a:pt x="64" y="23"/>
                      <a:pt x="64" y="23"/>
                    </a:cubicBezTo>
                    <a:cubicBezTo>
                      <a:pt x="64" y="24"/>
                      <a:pt x="64" y="24"/>
                      <a:pt x="64" y="24"/>
                    </a:cubicBezTo>
                    <a:cubicBezTo>
                      <a:pt x="64" y="24"/>
                      <a:pt x="64" y="24"/>
                      <a:pt x="64" y="24"/>
                    </a:cubicBezTo>
                    <a:cubicBezTo>
                      <a:pt x="63" y="24"/>
                      <a:pt x="63" y="24"/>
                      <a:pt x="63" y="24"/>
                    </a:cubicBezTo>
                    <a:cubicBezTo>
                      <a:pt x="63" y="24"/>
                      <a:pt x="63" y="24"/>
                      <a:pt x="63" y="24"/>
                    </a:cubicBezTo>
                    <a:cubicBezTo>
                      <a:pt x="63" y="24"/>
                      <a:pt x="63" y="24"/>
                      <a:pt x="63" y="24"/>
                    </a:cubicBezTo>
                    <a:cubicBezTo>
                      <a:pt x="63" y="25"/>
                      <a:pt x="63" y="25"/>
                      <a:pt x="63" y="25"/>
                    </a:cubicBezTo>
                    <a:cubicBezTo>
                      <a:pt x="63" y="25"/>
                      <a:pt x="63" y="25"/>
                      <a:pt x="63" y="25"/>
                    </a:cubicBezTo>
                    <a:cubicBezTo>
                      <a:pt x="63" y="26"/>
                      <a:pt x="63" y="26"/>
                      <a:pt x="63" y="26"/>
                    </a:cubicBezTo>
                    <a:cubicBezTo>
                      <a:pt x="62" y="26"/>
                      <a:pt x="62" y="26"/>
                      <a:pt x="62" y="26"/>
                    </a:cubicBezTo>
                    <a:cubicBezTo>
                      <a:pt x="62" y="26"/>
                      <a:pt x="62" y="26"/>
                      <a:pt x="62" y="26"/>
                    </a:cubicBezTo>
                    <a:cubicBezTo>
                      <a:pt x="62" y="26"/>
                      <a:pt x="62" y="26"/>
                      <a:pt x="62" y="26"/>
                    </a:cubicBezTo>
                    <a:cubicBezTo>
                      <a:pt x="62" y="26"/>
                      <a:pt x="62" y="26"/>
                      <a:pt x="62" y="26"/>
                    </a:cubicBezTo>
                    <a:cubicBezTo>
                      <a:pt x="62" y="26"/>
                      <a:pt x="62" y="26"/>
                      <a:pt x="62" y="26"/>
                    </a:cubicBezTo>
                    <a:cubicBezTo>
                      <a:pt x="62" y="26"/>
                      <a:pt x="62" y="26"/>
                      <a:pt x="62" y="26"/>
                    </a:cubicBezTo>
                    <a:cubicBezTo>
                      <a:pt x="62" y="27"/>
                      <a:pt x="62" y="27"/>
                      <a:pt x="62" y="27"/>
                    </a:cubicBezTo>
                    <a:cubicBezTo>
                      <a:pt x="62" y="27"/>
                      <a:pt x="62" y="27"/>
                      <a:pt x="62" y="27"/>
                    </a:cubicBezTo>
                    <a:cubicBezTo>
                      <a:pt x="62" y="27"/>
                      <a:pt x="62" y="27"/>
                      <a:pt x="62" y="27"/>
                    </a:cubicBezTo>
                    <a:cubicBezTo>
                      <a:pt x="62" y="27"/>
                      <a:pt x="62" y="27"/>
                      <a:pt x="62" y="27"/>
                    </a:cubicBezTo>
                    <a:cubicBezTo>
                      <a:pt x="63" y="28"/>
                      <a:pt x="63" y="28"/>
                      <a:pt x="63" y="28"/>
                    </a:cubicBezTo>
                    <a:cubicBezTo>
                      <a:pt x="62" y="28"/>
                      <a:pt x="62" y="28"/>
                      <a:pt x="62" y="28"/>
                    </a:cubicBezTo>
                    <a:cubicBezTo>
                      <a:pt x="62" y="28"/>
                      <a:pt x="62" y="28"/>
                      <a:pt x="62" y="28"/>
                    </a:cubicBezTo>
                    <a:cubicBezTo>
                      <a:pt x="62" y="28"/>
                      <a:pt x="62" y="28"/>
                      <a:pt x="62" y="28"/>
                    </a:cubicBezTo>
                    <a:cubicBezTo>
                      <a:pt x="62" y="28"/>
                      <a:pt x="62" y="28"/>
                      <a:pt x="62" y="28"/>
                    </a:cubicBezTo>
                    <a:cubicBezTo>
                      <a:pt x="62" y="28"/>
                      <a:pt x="62" y="28"/>
                      <a:pt x="62" y="28"/>
                    </a:cubicBezTo>
                    <a:cubicBezTo>
                      <a:pt x="62" y="29"/>
                      <a:pt x="62" y="29"/>
                      <a:pt x="62" y="29"/>
                    </a:cubicBezTo>
                    <a:cubicBezTo>
                      <a:pt x="62" y="29"/>
                      <a:pt x="62" y="29"/>
                      <a:pt x="62" y="29"/>
                    </a:cubicBezTo>
                    <a:cubicBezTo>
                      <a:pt x="61" y="30"/>
                      <a:pt x="61" y="30"/>
                      <a:pt x="61" y="30"/>
                    </a:cubicBezTo>
                    <a:cubicBezTo>
                      <a:pt x="61" y="29"/>
                      <a:pt x="61" y="29"/>
                      <a:pt x="61" y="29"/>
                    </a:cubicBezTo>
                    <a:cubicBezTo>
                      <a:pt x="61" y="30"/>
                      <a:pt x="61" y="30"/>
                      <a:pt x="61" y="30"/>
                    </a:cubicBezTo>
                    <a:cubicBezTo>
                      <a:pt x="61" y="30"/>
                      <a:pt x="61" y="30"/>
                      <a:pt x="61" y="30"/>
                    </a:cubicBezTo>
                    <a:cubicBezTo>
                      <a:pt x="61" y="32"/>
                      <a:pt x="61" y="32"/>
                      <a:pt x="61" y="32"/>
                    </a:cubicBezTo>
                    <a:cubicBezTo>
                      <a:pt x="60" y="32"/>
                      <a:pt x="60" y="32"/>
                      <a:pt x="60" y="32"/>
                    </a:cubicBezTo>
                    <a:cubicBezTo>
                      <a:pt x="59" y="32"/>
                      <a:pt x="59" y="32"/>
                      <a:pt x="59" y="32"/>
                    </a:cubicBezTo>
                    <a:cubicBezTo>
                      <a:pt x="58" y="33"/>
                      <a:pt x="58" y="33"/>
                      <a:pt x="58" y="33"/>
                    </a:cubicBezTo>
                    <a:cubicBezTo>
                      <a:pt x="57" y="33"/>
                      <a:pt x="57" y="33"/>
                      <a:pt x="57" y="33"/>
                    </a:cubicBezTo>
                    <a:cubicBezTo>
                      <a:pt x="57" y="32"/>
                      <a:pt x="57" y="32"/>
                      <a:pt x="57" y="32"/>
                    </a:cubicBezTo>
                    <a:cubicBezTo>
                      <a:pt x="57" y="32"/>
                      <a:pt x="57" y="32"/>
                      <a:pt x="57" y="32"/>
                    </a:cubicBezTo>
                    <a:cubicBezTo>
                      <a:pt x="57" y="31"/>
                      <a:pt x="57" y="31"/>
                      <a:pt x="57" y="31"/>
                    </a:cubicBezTo>
                    <a:cubicBezTo>
                      <a:pt x="56" y="31"/>
                      <a:pt x="56" y="31"/>
                      <a:pt x="56" y="31"/>
                    </a:cubicBezTo>
                    <a:cubicBezTo>
                      <a:pt x="56" y="31"/>
                      <a:pt x="56" y="31"/>
                      <a:pt x="56" y="31"/>
                    </a:cubicBezTo>
                    <a:cubicBezTo>
                      <a:pt x="56" y="31"/>
                      <a:pt x="56" y="31"/>
                      <a:pt x="56" y="31"/>
                    </a:cubicBezTo>
                    <a:cubicBezTo>
                      <a:pt x="56" y="31"/>
                      <a:pt x="56" y="31"/>
                      <a:pt x="56" y="31"/>
                    </a:cubicBezTo>
                    <a:cubicBezTo>
                      <a:pt x="55" y="31"/>
                      <a:pt x="55" y="31"/>
                      <a:pt x="55" y="31"/>
                    </a:cubicBezTo>
                    <a:cubicBezTo>
                      <a:pt x="55" y="30"/>
                      <a:pt x="55" y="30"/>
                      <a:pt x="55" y="30"/>
                    </a:cubicBezTo>
                    <a:cubicBezTo>
                      <a:pt x="55" y="31"/>
                      <a:pt x="55" y="31"/>
                      <a:pt x="55" y="31"/>
                    </a:cubicBezTo>
                    <a:cubicBezTo>
                      <a:pt x="55" y="31"/>
                      <a:pt x="55" y="31"/>
                      <a:pt x="55" y="31"/>
                    </a:cubicBezTo>
                    <a:cubicBezTo>
                      <a:pt x="54" y="31"/>
                      <a:pt x="54" y="31"/>
                      <a:pt x="54" y="31"/>
                    </a:cubicBezTo>
                    <a:cubicBezTo>
                      <a:pt x="54" y="31"/>
                      <a:pt x="54" y="31"/>
                      <a:pt x="54" y="31"/>
                    </a:cubicBezTo>
                    <a:cubicBezTo>
                      <a:pt x="54" y="30"/>
                      <a:pt x="54" y="30"/>
                      <a:pt x="54" y="30"/>
                    </a:cubicBezTo>
                    <a:cubicBezTo>
                      <a:pt x="54" y="30"/>
                      <a:pt x="54" y="30"/>
                      <a:pt x="54" y="30"/>
                    </a:cubicBezTo>
                    <a:cubicBezTo>
                      <a:pt x="53" y="30"/>
                      <a:pt x="53" y="30"/>
                      <a:pt x="53" y="30"/>
                    </a:cubicBezTo>
                    <a:cubicBezTo>
                      <a:pt x="53" y="30"/>
                      <a:pt x="53" y="30"/>
                      <a:pt x="53" y="30"/>
                    </a:cubicBezTo>
                    <a:cubicBezTo>
                      <a:pt x="53" y="30"/>
                      <a:pt x="53" y="30"/>
                      <a:pt x="53" y="30"/>
                    </a:cubicBezTo>
                    <a:cubicBezTo>
                      <a:pt x="52" y="30"/>
                      <a:pt x="52" y="30"/>
                      <a:pt x="52" y="30"/>
                    </a:cubicBezTo>
                    <a:cubicBezTo>
                      <a:pt x="51" y="31"/>
                      <a:pt x="51" y="31"/>
                      <a:pt x="51" y="31"/>
                    </a:cubicBezTo>
                    <a:cubicBezTo>
                      <a:pt x="51" y="31"/>
                      <a:pt x="51" y="31"/>
                      <a:pt x="51" y="31"/>
                    </a:cubicBezTo>
                    <a:cubicBezTo>
                      <a:pt x="51" y="31"/>
                      <a:pt x="51" y="31"/>
                      <a:pt x="51" y="31"/>
                    </a:cubicBezTo>
                    <a:cubicBezTo>
                      <a:pt x="51" y="31"/>
                      <a:pt x="51" y="31"/>
                      <a:pt x="51" y="31"/>
                    </a:cubicBezTo>
                    <a:cubicBezTo>
                      <a:pt x="50" y="31"/>
                      <a:pt x="50" y="31"/>
                      <a:pt x="50" y="31"/>
                    </a:cubicBezTo>
                    <a:cubicBezTo>
                      <a:pt x="50" y="32"/>
                      <a:pt x="50" y="32"/>
                      <a:pt x="50" y="32"/>
                    </a:cubicBezTo>
                    <a:cubicBezTo>
                      <a:pt x="49" y="32"/>
                      <a:pt x="49" y="32"/>
                      <a:pt x="49" y="32"/>
                    </a:cubicBezTo>
                    <a:cubicBezTo>
                      <a:pt x="49" y="31"/>
                      <a:pt x="49" y="31"/>
                      <a:pt x="49" y="31"/>
                    </a:cubicBezTo>
                    <a:cubicBezTo>
                      <a:pt x="49" y="30"/>
                      <a:pt x="49" y="30"/>
                      <a:pt x="49" y="30"/>
                    </a:cubicBezTo>
                    <a:cubicBezTo>
                      <a:pt x="49" y="29"/>
                      <a:pt x="49" y="29"/>
                      <a:pt x="49" y="29"/>
                    </a:cubicBezTo>
                    <a:cubicBezTo>
                      <a:pt x="49" y="29"/>
                      <a:pt x="49" y="29"/>
                      <a:pt x="49" y="29"/>
                    </a:cubicBezTo>
                    <a:cubicBezTo>
                      <a:pt x="49" y="28"/>
                      <a:pt x="49" y="28"/>
                      <a:pt x="49" y="28"/>
                    </a:cubicBezTo>
                    <a:cubicBezTo>
                      <a:pt x="49" y="29"/>
                      <a:pt x="49" y="29"/>
                      <a:pt x="49" y="29"/>
                    </a:cubicBezTo>
                    <a:cubicBezTo>
                      <a:pt x="49" y="29"/>
                      <a:pt x="49" y="29"/>
                      <a:pt x="49" y="29"/>
                    </a:cubicBezTo>
                    <a:cubicBezTo>
                      <a:pt x="48" y="30"/>
                      <a:pt x="48" y="30"/>
                      <a:pt x="48" y="30"/>
                    </a:cubicBezTo>
                    <a:cubicBezTo>
                      <a:pt x="48" y="29"/>
                      <a:pt x="48" y="29"/>
                      <a:pt x="48" y="29"/>
                    </a:cubicBezTo>
                    <a:cubicBezTo>
                      <a:pt x="47" y="30"/>
                      <a:pt x="47" y="30"/>
                      <a:pt x="47" y="30"/>
                    </a:cubicBezTo>
                    <a:cubicBezTo>
                      <a:pt x="47" y="30"/>
                      <a:pt x="47" y="30"/>
                      <a:pt x="47" y="30"/>
                    </a:cubicBezTo>
                    <a:cubicBezTo>
                      <a:pt x="46" y="30"/>
                      <a:pt x="46" y="30"/>
                      <a:pt x="46" y="30"/>
                    </a:cubicBezTo>
                    <a:cubicBezTo>
                      <a:pt x="46" y="30"/>
                      <a:pt x="46" y="30"/>
                      <a:pt x="46" y="30"/>
                    </a:cubicBezTo>
                    <a:cubicBezTo>
                      <a:pt x="45" y="29"/>
                      <a:pt x="45" y="29"/>
                      <a:pt x="45" y="29"/>
                    </a:cubicBezTo>
                    <a:cubicBezTo>
                      <a:pt x="45" y="30"/>
                      <a:pt x="45" y="30"/>
                      <a:pt x="45" y="30"/>
                    </a:cubicBezTo>
                    <a:cubicBezTo>
                      <a:pt x="45" y="30"/>
                      <a:pt x="45" y="30"/>
                      <a:pt x="45" y="30"/>
                    </a:cubicBezTo>
                    <a:cubicBezTo>
                      <a:pt x="44" y="29"/>
                      <a:pt x="44" y="29"/>
                      <a:pt x="44" y="29"/>
                    </a:cubicBezTo>
                    <a:cubicBezTo>
                      <a:pt x="44" y="28"/>
                      <a:pt x="44" y="28"/>
                      <a:pt x="44" y="28"/>
                    </a:cubicBezTo>
                    <a:cubicBezTo>
                      <a:pt x="44" y="27"/>
                      <a:pt x="44" y="27"/>
                      <a:pt x="44" y="27"/>
                    </a:cubicBezTo>
                    <a:cubicBezTo>
                      <a:pt x="44" y="26"/>
                      <a:pt x="44" y="26"/>
                      <a:pt x="44" y="26"/>
                    </a:cubicBezTo>
                    <a:cubicBezTo>
                      <a:pt x="43" y="26"/>
                      <a:pt x="43" y="26"/>
                      <a:pt x="43" y="26"/>
                    </a:cubicBezTo>
                    <a:cubicBezTo>
                      <a:pt x="44" y="26"/>
                      <a:pt x="44" y="26"/>
                      <a:pt x="44" y="26"/>
                    </a:cubicBezTo>
                    <a:cubicBezTo>
                      <a:pt x="44" y="25"/>
                      <a:pt x="44" y="25"/>
                      <a:pt x="44" y="25"/>
                    </a:cubicBezTo>
                    <a:cubicBezTo>
                      <a:pt x="44" y="25"/>
                      <a:pt x="44" y="25"/>
                      <a:pt x="44" y="25"/>
                    </a:cubicBezTo>
                    <a:cubicBezTo>
                      <a:pt x="44" y="24"/>
                      <a:pt x="44" y="24"/>
                      <a:pt x="44" y="24"/>
                    </a:cubicBezTo>
                    <a:cubicBezTo>
                      <a:pt x="43" y="23"/>
                      <a:pt x="43" y="23"/>
                      <a:pt x="43" y="23"/>
                    </a:cubicBezTo>
                    <a:cubicBezTo>
                      <a:pt x="42" y="23"/>
                      <a:pt x="42" y="23"/>
                      <a:pt x="42" y="23"/>
                    </a:cubicBezTo>
                    <a:cubicBezTo>
                      <a:pt x="42" y="23"/>
                      <a:pt x="42" y="23"/>
                      <a:pt x="42" y="23"/>
                    </a:cubicBezTo>
                    <a:cubicBezTo>
                      <a:pt x="42" y="22"/>
                      <a:pt x="42" y="22"/>
                      <a:pt x="42" y="22"/>
                    </a:cubicBezTo>
                    <a:cubicBezTo>
                      <a:pt x="42" y="22"/>
                      <a:pt x="42" y="22"/>
                      <a:pt x="42" y="22"/>
                    </a:cubicBezTo>
                    <a:cubicBezTo>
                      <a:pt x="43" y="22"/>
                      <a:pt x="43" y="22"/>
                      <a:pt x="43" y="22"/>
                    </a:cubicBezTo>
                    <a:cubicBezTo>
                      <a:pt x="44" y="22"/>
                      <a:pt x="44" y="22"/>
                      <a:pt x="44" y="22"/>
                    </a:cubicBezTo>
                    <a:cubicBezTo>
                      <a:pt x="44" y="21"/>
                      <a:pt x="44" y="21"/>
                      <a:pt x="44" y="21"/>
                    </a:cubicBezTo>
                    <a:cubicBezTo>
                      <a:pt x="45" y="21"/>
                      <a:pt x="45" y="21"/>
                      <a:pt x="45" y="21"/>
                    </a:cubicBezTo>
                    <a:cubicBezTo>
                      <a:pt x="44" y="21"/>
                      <a:pt x="44" y="21"/>
                      <a:pt x="44" y="21"/>
                    </a:cubicBezTo>
                    <a:cubicBezTo>
                      <a:pt x="44" y="22"/>
                      <a:pt x="44" y="22"/>
                      <a:pt x="44" y="22"/>
                    </a:cubicBezTo>
                    <a:cubicBezTo>
                      <a:pt x="43" y="22"/>
                      <a:pt x="43" y="22"/>
                      <a:pt x="43" y="22"/>
                    </a:cubicBezTo>
                    <a:cubicBezTo>
                      <a:pt x="42" y="22"/>
                      <a:pt x="42" y="22"/>
                      <a:pt x="42" y="22"/>
                    </a:cubicBezTo>
                    <a:cubicBezTo>
                      <a:pt x="42" y="22"/>
                      <a:pt x="42" y="22"/>
                      <a:pt x="42" y="22"/>
                    </a:cubicBezTo>
                    <a:cubicBezTo>
                      <a:pt x="41" y="21"/>
                      <a:pt x="41" y="21"/>
                      <a:pt x="41" y="21"/>
                    </a:cubicBezTo>
                    <a:cubicBezTo>
                      <a:pt x="41" y="21"/>
                      <a:pt x="41" y="21"/>
                      <a:pt x="41" y="21"/>
                    </a:cubicBezTo>
                    <a:cubicBezTo>
                      <a:pt x="42" y="21"/>
                      <a:pt x="42" y="21"/>
                      <a:pt x="42" y="21"/>
                    </a:cubicBezTo>
                    <a:cubicBezTo>
                      <a:pt x="42" y="20"/>
                      <a:pt x="42" y="20"/>
                      <a:pt x="42" y="20"/>
                    </a:cubicBezTo>
                    <a:cubicBezTo>
                      <a:pt x="41" y="19"/>
                      <a:pt x="41" y="19"/>
                      <a:pt x="41" y="19"/>
                    </a:cubicBezTo>
                    <a:cubicBezTo>
                      <a:pt x="41" y="18"/>
                      <a:pt x="41" y="18"/>
                      <a:pt x="41" y="18"/>
                    </a:cubicBezTo>
                    <a:cubicBezTo>
                      <a:pt x="41" y="18"/>
                      <a:pt x="41" y="18"/>
                      <a:pt x="41" y="18"/>
                    </a:cubicBezTo>
                    <a:cubicBezTo>
                      <a:pt x="41" y="18"/>
                      <a:pt x="41" y="18"/>
                      <a:pt x="41" y="18"/>
                    </a:cubicBezTo>
                    <a:cubicBezTo>
                      <a:pt x="41" y="17"/>
                      <a:pt x="41" y="17"/>
                      <a:pt x="41" y="17"/>
                    </a:cubicBezTo>
                    <a:cubicBezTo>
                      <a:pt x="41" y="17"/>
                      <a:pt x="41" y="17"/>
                      <a:pt x="41" y="17"/>
                    </a:cubicBezTo>
                    <a:close/>
                    <a:moveTo>
                      <a:pt x="117" y="23"/>
                    </a:moveTo>
                    <a:cubicBezTo>
                      <a:pt x="116" y="23"/>
                      <a:pt x="116" y="23"/>
                      <a:pt x="116" y="23"/>
                    </a:cubicBezTo>
                    <a:cubicBezTo>
                      <a:pt x="117" y="24"/>
                      <a:pt x="117" y="24"/>
                      <a:pt x="117" y="24"/>
                    </a:cubicBezTo>
                    <a:cubicBezTo>
                      <a:pt x="117" y="24"/>
                      <a:pt x="117" y="24"/>
                      <a:pt x="117" y="24"/>
                    </a:cubicBezTo>
                    <a:cubicBezTo>
                      <a:pt x="117" y="23"/>
                      <a:pt x="117" y="23"/>
                      <a:pt x="117" y="23"/>
                    </a:cubicBezTo>
                    <a:close/>
                    <a:moveTo>
                      <a:pt x="118" y="25"/>
                    </a:moveTo>
                    <a:cubicBezTo>
                      <a:pt x="117" y="25"/>
                      <a:pt x="117" y="25"/>
                      <a:pt x="117" y="25"/>
                    </a:cubicBezTo>
                    <a:cubicBezTo>
                      <a:pt x="118" y="25"/>
                      <a:pt x="118" y="25"/>
                      <a:pt x="118" y="25"/>
                    </a:cubicBezTo>
                    <a:cubicBezTo>
                      <a:pt x="118" y="25"/>
                      <a:pt x="118" y="25"/>
                      <a:pt x="118" y="25"/>
                    </a:cubicBezTo>
                    <a:close/>
                    <a:moveTo>
                      <a:pt x="119" y="25"/>
                    </a:moveTo>
                    <a:cubicBezTo>
                      <a:pt x="119" y="25"/>
                      <a:pt x="119" y="25"/>
                      <a:pt x="119" y="25"/>
                    </a:cubicBezTo>
                    <a:cubicBezTo>
                      <a:pt x="120" y="26"/>
                      <a:pt x="120" y="26"/>
                      <a:pt x="120" y="26"/>
                    </a:cubicBezTo>
                    <a:cubicBezTo>
                      <a:pt x="121" y="26"/>
                      <a:pt x="121" y="26"/>
                      <a:pt x="121" y="26"/>
                    </a:cubicBezTo>
                    <a:cubicBezTo>
                      <a:pt x="122" y="26"/>
                      <a:pt x="122" y="26"/>
                      <a:pt x="122" y="26"/>
                    </a:cubicBezTo>
                    <a:cubicBezTo>
                      <a:pt x="123" y="26"/>
                      <a:pt x="123" y="26"/>
                      <a:pt x="123" y="26"/>
                    </a:cubicBezTo>
                    <a:cubicBezTo>
                      <a:pt x="122" y="25"/>
                      <a:pt x="122" y="25"/>
                      <a:pt x="122" y="25"/>
                    </a:cubicBezTo>
                    <a:cubicBezTo>
                      <a:pt x="121" y="26"/>
                      <a:pt x="121" y="26"/>
                      <a:pt x="121" y="26"/>
                    </a:cubicBezTo>
                    <a:cubicBezTo>
                      <a:pt x="120" y="25"/>
                      <a:pt x="120" y="25"/>
                      <a:pt x="120" y="25"/>
                    </a:cubicBezTo>
                    <a:cubicBezTo>
                      <a:pt x="120" y="26"/>
                      <a:pt x="120" y="26"/>
                      <a:pt x="120" y="26"/>
                    </a:cubicBezTo>
                    <a:cubicBezTo>
                      <a:pt x="119" y="25"/>
                      <a:pt x="119" y="25"/>
                      <a:pt x="119" y="25"/>
                    </a:cubicBezTo>
                    <a:close/>
                    <a:moveTo>
                      <a:pt x="119" y="22"/>
                    </a:moveTo>
                    <a:cubicBezTo>
                      <a:pt x="119" y="23"/>
                      <a:pt x="119" y="23"/>
                      <a:pt x="119" y="23"/>
                    </a:cubicBezTo>
                    <a:cubicBezTo>
                      <a:pt x="119" y="23"/>
                      <a:pt x="119" y="23"/>
                      <a:pt x="119" y="23"/>
                    </a:cubicBezTo>
                    <a:cubicBezTo>
                      <a:pt x="119" y="23"/>
                      <a:pt x="119" y="23"/>
                      <a:pt x="119" y="23"/>
                    </a:cubicBezTo>
                    <a:cubicBezTo>
                      <a:pt x="120" y="23"/>
                      <a:pt x="120" y="23"/>
                      <a:pt x="120" y="23"/>
                    </a:cubicBezTo>
                    <a:cubicBezTo>
                      <a:pt x="120" y="24"/>
                      <a:pt x="120" y="24"/>
                      <a:pt x="120" y="24"/>
                    </a:cubicBezTo>
                    <a:cubicBezTo>
                      <a:pt x="120" y="24"/>
                      <a:pt x="120" y="24"/>
                      <a:pt x="120" y="24"/>
                    </a:cubicBezTo>
                    <a:cubicBezTo>
                      <a:pt x="120" y="24"/>
                      <a:pt x="120" y="24"/>
                      <a:pt x="120" y="24"/>
                    </a:cubicBezTo>
                    <a:cubicBezTo>
                      <a:pt x="121" y="24"/>
                      <a:pt x="121" y="24"/>
                      <a:pt x="121" y="24"/>
                    </a:cubicBezTo>
                    <a:cubicBezTo>
                      <a:pt x="121" y="24"/>
                      <a:pt x="121" y="24"/>
                      <a:pt x="121" y="24"/>
                    </a:cubicBezTo>
                    <a:cubicBezTo>
                      <a:pt x="121" y="23"/>
                      <a:pt x="121" y="23"/>
                      <a:pt x="121" y="23"/>
                    </a:cubicBezTo>
                    <a:cubicBezTo>
                      <a:pt x="121" y="23"/>
                      <a:pt x="121" y="23"/>
                      <a:pt x="121" y="23"/>
                    </a:cubicBezTo>
                    <a:cubicBezTo>
                      <a:pt x="120" y="23"/>
                      <a:pt x="120" y="23"/>
                      <a:pt x="120" y="23"/>
                    </a:cubicBezTo>
                    <a:cubicBezTo>
                      <a:pt x="120" y="22"/>
                      <a:pt x="120" y="22"/>
                      <a:pt x="120" y="22"/>
                    </a:cubicBezTo>
                    <a:cubicBezTo>
                      <a:pt x="119" y="22"/>
                      <a:pt x="119" y="22"/>
                      <a:pt x="119" y="22"/>
                    </a:cubicBezTo>
                    <a:cubicBezTo>
                      <a:pt x="118" y="22"/>
                      <a:pt x="118" y="22"/>
                      <a:pt x="118" y="22"/>
                    </a:cubicBezTo>
                    <a:cubicBezTo>
                      <a:pt x="119" y="22"/>
                      <a:pt x="119" y="22"/>
                      <a:pt x="119" y="22"/>
                    </a:cubicBezTo>
                    <a:close/>
                    <a:moveTo>
                      <a:pt x="110" y="37"/>
                    </a:moveTo>
                    <a:cubicBezTo>
                      <a:pt x="110" y="38"/>
                      <a:pt x="110" y="38"/>
                      <a:pt x="110" y="38"/>
                    </a:cubicBezTo>
                    <a:cubicBezTo>
                      <a:pt x="110" y="38"/>
                      <a:pt x="110" y="38"/>
                      <a:pt x="110" y="38"/>
                    </a:cubicBezTo>
                    <a:cubicBezTo>
                      <a:pt x="110" y="38"/>
                      <a:pt x="110" y="38"/>
                      <a:pt x="110" y="38"/>
                    </a:cubicBezTo>
                    <a:cubicBezTo>
                      <a:pt x="110" y="38"/>
                      <a:pt x="110" y="38"/>
                      <a:pt x="110" y="38"/>
                    </a:cubicBezTo>
                    <a:cubicBezTo>
                      <a:pt x="110" y="37"/>
                      <a:pt x="110" y="37"/>
                      <a:pt x="110" y="37"/>
                    </a:cubicBezTo>
                    <a:close/>
                    <a:moveTo>
                      <a:pt x="112" y="36"/>
                    </a:moveTo>
                    <a:cubicBezTo>
                      <a:pt x="111" y="37"/>
                      <a:pt x="111" y="37"/>
                      <a:pt x="111" y="37"/>
                    </a:cubicBezTo>
                    <a:cubicBezTo>
                      <a:pt x="111" y="38"/>
                      <a:pt x="111" y="38"/>
                      <a:pt x="111" y="38"/>
                    </a:cubicBezTo>
                    <a:cubicBezTo>
                      <a:pt x="111" y="38"/>
                      <a:pt x="111" y="38"/>
                      <a:pt x="111" y="38"/>
                    </a:cubicBezTo>
                    <a:cubicBezTo>
                      <a:pt x="111" y="38"/>
                      <a:pt x="111" y="38"/>
                      <a:pt x="111" y="38"/>
                    </a:cubicBezTo>
                    <a:cubicBezTo>
                      <a:pt x="111" y="37"/>
                      <a:pt x="111" y="37"/>
                      <a:pt x="111" y="37"/>
                    </a:cubicBezTo>
                    <a:cubicBezTo>
                      <a:pt x="112" y="36"/>
                      <a:pt x="112" y="36"/>
                      <a:pt x="112" y="36"/>
                    </a:cubicBezTo>
                    <a:close/>
                    <a:moveTo>
                      <a:pt x="116" y="40"/>
                    </a:moveTo>
                    <a:cubicBezTo>
                      <a:pt x="116" y="41"/>
                      <a:pt x="116" y="41"/>
                      <a:pt x="116" y="41"/>
                    </a:cubicBezTo>
                    <a:cubicBezTo>
                      <a:pt x="116" y="41"/>
                      <a:pt x="116" y="41"/>
                      <a:pt x="116" y="41"/>
                    </a:cubicBezTo>
                    <a:cubicBezTo>
                      <a:pt x="116" y="41"/>
                      <a:pt x="116" y="41"/>
                      <a:pt x="116" y="41"/>
                    </a:cubicBezTo>
                    <a:cubicBezTo>
                      <a:pt x="116" y="40"/>
                      <a:pt x="116" y="40"/>
                      <a:pt x="116" y="40"/>
                    </a:cubicBezTo>
                    <a:close/>
                    <a:moveTo>
                      <a:pt x="114" y="39"/>
                    </a:moveTo>
                    <a:cubicBezTo>
                      <a:pt x="114" y="39"/>
                      <a:pt x="114" y="39"/>
                      <a:pt x="114" y="39"/>
                    </a:cubicBezTo>
                    <a:cubicBezTo>
                      <a:pt x="114" y="39"/>
                      <a:pt x="114" y="39"/>
                      <a:pt x="114" y="39"/>
                    </a:cubicBezTo>
                    <a:cubicBezTo>
                      <a:pt x="114" y="40"/>
                      <a:pt x="114" y="40"/>
                      <a:pt x="114" y="40"/>
                    </a:cubicBezTo>
                    <a:cubicBezTo>
                      <a:pt x="115" y="40"/>
                      <a:pt x="115" y="40"/>
                      <a:pt x="115" y="40"/>
                    </a:cubicBezTo>
                    <a:cubicBezTo>
                      <a:pt x="115" y="41"/>
                      <a:pt x="115" y="41"/>
                      <a:pt x="115" y="41"/>
                    </a:cubicBezTo>
                    <a:cubicBezTo>
                      <a:pt x="114" y="40"/>
                      <a:pt x="114" y="40"/>
                      <a:pt x="114" y="40"/>
                    </a:cubicBezTo>
                    <a:cubicBezTo>
                      <a:pt x="114" y="40"/>
                      <a:pt x="114" y="40"/>
                      <a:pt x="114" y="40"/>
                    </a:cubicBezTo>
                    <a:cubicBezTo>
                      <a:pt x="114" y="41"/>
                      <a:pt x="114" y="41"/>
                      <a:pt x="114" y="41"/>
                    </a:cubicBezTo>
                    <a:cubicBezTo>
                      <a:pt x="115" y="41"/>
                      <a:pt x="115" y="41"/>
                      <a:pt x="115" y="41"/>
                    </a:cubicBezTo>
                    <a:cubicBezTo>
                      <a:pt x="115" y="41"/>
                      <a:pt x="115" y="41"/>
                      <a:pt x="115" y="41"/>
                    </a:cubicBezTo>
                    <a:cubicBezTo>
                      <a:pt x="115" y="41"/>
                      <a:pt x="115" y="41"/>
                      <a:pt x="115" y="41"/>
                    </a:cubicBezTo>
                    <a:cubicBezTo>
                      <a:pt x="115" y="40"/>
                      <a:pt x="115" y="40"/>
                      <a:pt x="115" y="40"/>
                    </a:cubicBezTo>
                    <a:cubicBezTo>
                      <a:pt x="115" y="40"/>
                      <a:pt x="115" y="40"/>
                      <a:pt x="115" y="40"/>
                    </a:cubicBezTo>
                    <a:cubicBezTo>
                      <a:pt x="115" y="40"/>
                      <a:pt x="115" y="40"/>
                      <a:pt x="115" y="40"/>
                    </a:cubicBezTo>
                    <a:cubicBezTo>
                      <a:pt x="114" y="39"/>
                      <a:pt x="114" y="39"/>
                      <a:pt x="114" y="39"/>
                    </a:cubicBezTo>
                    <a:close/>
                    <a:moveTo>
                      <a:pt x="116" y="40"/>
                    </a:moveTo>
                    <a:cubicBezTo>
                      <a:pt x="116" y="40"/>
                      <a:pt x="115" y="40"/>
                      <a:pt x="115" y="40"/>
                    </a:cubicBezTo>
                    <a:cubicBezTo>
                      <a:pt x="115" y="40"/>
                      <a:pt x="115" y="40"/>
                      <a:pt x="115" y="40"/>
                    </a:cubicBezTo>
                    <a:cubicBezTo>
                      <a:pt x="116" y="40"/>
                      <a:pt x="116" y="40"/>
                      <a:pt x="116" y="40"/>
                    </a:cubicBezTo>
                    <a:cubicBezTo>
                      <a:pt x="116" y="40"/>
                      <a:pt x="116" y="40"/>
                      <a:pt x="116" y="40"/>
                    </a:cubicBezTo>
                    <a:cubicBezTo>
                      <a:pt x="116" y="40"/>
                      <a:pt x="116" y="40"/>
                      <a:pt x="116" y="40"/>
                    </a:cubicBezTo>
                    <a:cubicBezTo>
                      <a:pt x="116" y="40"/>
                      <a:pt x="116" y="40"/>
                      <a:pt x="116" y="40"/>
                    </a:cubicBezTo>
                    <a:close/>
                    <a:moveTo>
                      <a:pt x="115" y="39"/>
                    </a:moveTo>
                    <a:cubicBezTo>
                      <a:pt x="114" y="39"/>
                      <a:pt x="114" y="39"/>
                      <a:pt x="114" y="39"/>
                    </a:cubicBezTo>
                    <a:cubicBezTo>
                      <a:pt x="114" y="39"/>
                      <a:pt x="114" y="39"/>
                      <a:pt x="114" y="39"/>
                    </a:cubicBezTo>
                    <a:cubicBezTo>
                      <a:pt x="115" y="39"/>
                      <a:pt x="115" y="39"/>
                      <a:pt x="115" y="39"/>
                    </a:cubicBezTo>
                    <a:cubicBezTo>
                      <a:pt x="115" y="40"/>
                      <a:pt x="115" y="40"/>
                      <a:pt x="115" y="40"/>
                    </a:cubicBezTo>
                    <a:cubicBezTo>
                      <a:pt x="115" y="39"/>
                      <a:pt x="115" y="39"/>
                      <a:pt x="115" y="39"/>
                    </a:cubicBezTo>
                    <a:cubicBezTo>
                      <a:pt x="115" y="39"/>
                      <a:pt x="115" y="39"/>
                      <a:pt x="115" y="39"/>
                    </a:cubicBezTo>
                    <a:cubicBezTo>
                      <a:pt x="115" y="39"/>
                      <a:pt x="115" y="39"/>
                      <a:pt x="115" y="39"/>
                    </a:cubicBezTo>
                    <a:close/>
                    <a:moveTo>
                      <a:pt x="116" y="38"/>
                    </a:moveTo>
                    <a:cubicBezTo>
                      <a:pt x="115" y="38"/>
                      <a:pt x="115" y="38"/>
                      <a:pt x="115" y="38"/>
                    </a:cubicBezTo>
                    <a:cubicBezTo>
                      <a:pt x="115" y="39"/>
                      <a:pt x="115" y="39"/>
                      <a:pt x="115" y="39"/>
                    </a:cubicBezTo>
                    <a:cubicBezTo>
                      <a:pt x="115" y="39"/>
                      <a:pt x="115" y="39"/>
                      <a:pt x="115" y="39"/>
                    </a:cubicBezTo>
                    <a:cubicBezTo>
                      <a:pt x="116" y="39"/>
                      <a:pt x="116" y="39"/>
                      <a:pt x="116" y="39"/>
                    </a:cubicBezTo>
                    <a:cubicBezTo>
                      <a:pt x="116" y="39"/>
                      <a:pt x="116" y="39"/>
                      <a:pt x="116" y="39"/>
                    </a:cubicBezTo>
                    <a:cubicBezTo>
                      <a:pt x="116" y="39"/>
                      <a:pt x="116" y="39"/>
                      <a:pt x="116" y="39"/>
                    </a:cubicBezTo>
                    <a:cubicBezTo>
                      <a:pt x="116" y="39"/>
                      <a:pt x="116" y="39"/>
                      <a:pt x="116" y="39"/>
                    </a:cubicBezTo>
                    <a:cubicBezTo>
                      <a:pt x="116" y="39"/>
                      <a:pt x="116" y="39"/>
                      <a:pt x="116" y="39"/>
                    </a:cubicBezTo>
                    <a:cubicBezTo>
                      <a:pt x="116" y="39"/>
                      <a:pt x="116" y="39"/>
                      <a:pt x="116" y="39"/>
                    </a:cubicBezTo>
                    <a:cubicBezTo>
                      <a:pt x="116" y="38"/>
                      <a:pt x="116" y="38"/>
                      <a:pt x="116" y="38"/>
                    </a:cubicBezTo>
                    <a:cubicBezTo>
                      <a:pt x="116" y="38"/>
                      <a:pt x="116" y="38"/>
                      <a:pt x="116" y="38"/>
                    </a:cubicBezTo>
                    <a:close/>
                    <a:moveTo>
                      <a:pt x="115" y="38"/>
                    </a:moveTo>
                    <a:cubicBezTo>
                      <a:pt x="115" y="38"/>
                      <a:pt x="115" y="38"/>
                      <a:pt x="115" y="38"/>
                    </a:cubicBezTo>
                    <a:cubicBezTo>
                      <a:pt x="114" y="38"/>
                      <a:pt x="114" y="38"/>
                      <a:pt x="114" y="38"/>
                    </a:cubicBezTo>
                    <a:cubicBezTo>
                      <a:pt x="115" y="38"/>
                      <a:pt x="115" y="38"/>
                      <a:pt x="115" y="38"/>
                    </a:cubicBezTo>
                    <a:cubicBezTo>
                      <a:pt x="115" y="38"/>
                      <a:pt x="115" y="38"/>
                      <a:pt x="115" y="38"/>
                    </a:cubicBezTo>
                    <a:close/>
                    <a:moveTo>
                      <a:pt x="116" y="37"/>
                    </a:moveTo>
                    <a:cubicBezTo>
                      <a:pt x="116" y="37"/>
                      <a:pt x="116" y="37"/>
                      <a:pt x="116" y="37"/>
                    </a:cubicBezTo>
                    <a:cubicBezTo>
                      <a:pt x="116" y="37"/>
                      <a:pt x="116" y="37"/>
                      <a:pt x="116" y="37"/>
                    </a:cubicBezTo>
                    <a:cubicBezTo>
                      <a:pt x="116" y="37"/>
                      <a:pt x="116" y="37"/>
                      <a:pt x="116" y="37"/>
                    </a:cubicBezTo>
                    <a:cubicBezTo>
                      <a:pt x="116" y="37"/>
                      <a:pt x="116" y="37"/>
                      <a:pt x="116" y="37"/>
                    </a:cubicBezTo>
                    <a:close/>
                    <a:moveTo>
                      <a:pt x="115" y="37"/>
                    </a:moveTo>
                    <a:cubicBezTo>
                      <a:pt x="115" y="37"/>
                      <a:pt x="115" y="37"/>
                      <a:pt x="115" y="37"/>
                    </a:cubicBezTo>
                    <a:cubicBezTo>
                      <a:pt x="115" y="37"/>
                      <a:pt x="115" y="37"/>
                      <a:pt x="115" y="37"/>
                    </a:cubicBezTo>
                    <a:cubicBezTo>
                      <a:pt x="115" y="37"/>
                      <a:pt x="115" y="37"/>
                      <a:pt x="115" y="37"/>
                    </a:cubicBezTo>
                    <a:cubicBezTo>
                      <a:pt x="115" y="38"/>
                      <a:pt x="115" y="38"/>
                      <a:pt x="115" y="38"/>
                    </a:cubicBezTo>
                    <a:cubicBezTo>
                      <a:pt x="115" y="38"/>
                      <a:pt x="115" y="38"/>
                      <a:pt x="115" y="38"/>
                    </a:cubicBezTo>
                    <a:cubicBezTo>
                      <a:pt x="115" y="38"/>
                      <a:pt x="115" y="38"/>
                      <a:pt x="115" y="38"/>
                    </a:cubicBezTo>
                    <a:cubicBezTo>
                      <a:pt x="115" y="38"/>
                      <a:pt x="115" y="38"/>
                      <a:pt x="115" y="38"/>
                    </a:cubicBezTo>
                    <a:cubicBezTo>
                      <a:pt x="115" y="38"/>
                      <a:pt x="115" y="38"/>
                      <a:pt x="115" y="38"/>
                    </a:cubicBezTo>
                    <a:cubicBezTo>
                      <a:pt x="115" y="38"/>
                      <a:pt x="115" y="38"/>
                      <a:pt x="115" y="38"/>
                    </a:cubicBezTo>
                    <a:cubicBezTo>
                      <a:pt x="116" y="38"/>
                      <a:pt x="116" y="38"/>
                      <a:pt x="116" y="38"/>
                    </a:cubicBezTo>
                    <a:cubicBezTo>
                      <a:pt x="116" y="38"/>
                      <a:pt x="116" y="38"/>
                      <a:pt x="116" y="38"/>
                    </a:cubicBezTo>
                    <a:cubicBezTo>
                      <a:pt x="116" y="38"/>
                      <a:pt x="116" y="38"/>
                      <a:pt x="116" y="38"/>
                    </a:cubicBezTo>
                    <a:cubicBezTo>
                      <a:pt x="116" y="37"/>
                      <a:pt x="116" y="37"/>
                      <a:pt x="116" y="37"/>
                    </a:cubicBezTo>
                    <a:cubicBezTo>
                      <a:pt x="116" y="37"/>
                      <a:pt x="116" y="37"/>
                      <a:pt x="116" y="37"/>
                    </a:cubicBezTo>
                    <a:cubicBezTo>
                      <a:pt x="115" y="37"/>
                      <a:pt x="115" y="37"/>
                      <a:pt x="115" y="37"/>
                    </a:cubicBezTo>
                    <a:close/>
                    <a:moveTo>
                      <a:pt x="108" y="42"/>
                    </a:moveTo>
                    <a:cubicBezTo>
                      <a:pt x="108" y="41"/>
                      <a:pt x="108" y="41"/>
                      <a:pt x="108" y="41"/>
                    </a:cubicBezTo>
                    <a:cubicBezTo>
                      <a:pt x="108" y="41"/>
                      <a:pt x="108" y="41"/>
                      <a:pt x="108" y="41"/>
                    </a:cubicBezTo>
                    <a:cubicBezTo>
                      <a:pt x="108" y="42"/>
                      <a:pt x="108" y="42"/>
                      <a:pt x="108" y="42"/>
                    </a:cubicBezTo>
                    <a:close/>
                    <a:moveTo>
                      <a:pt x="107" y="42"/>
                    </a:moveTo>
                    <a:cubicBezTo>
                      <a:pt x="108" y="42"/>
                      <a:pt x="108" y="42"/>
                      <a:pt x="108" y="42"/>
                    </a:cubicBezTo>
                    <a:cubicBezTo>
                      <a:pt x="108" y="42"/>
                      <a:pt x="108" y="42"/>
                      <a:pt x="108" y="42"/>
                    </a:cubicBezTo>
                    <a:cubicBezTo>
                      <a:pt x="107" y="42"/>
                      <a:pt x="107" y="42"/>
                      <a:pt x="107" y="42"/>
                    </a:cubicBezTo>
                    <a:close/>
                    <a:moveTo>
                      <a:pt x="105" y="43"/>
                    </a:moveTo>
                    <a:cubicBezTo>
                      <a:pt x="104" y="43"/>
                      <a:pt x="104" y="43"/>
                      <a:pt x="104" y="43"/>
                    </a:cubicBezTo>
                    <a:cubicBezTo>
                      <a:pt x="105" y="43"/>
                      <a:pt x="105" y="43"/>
                      <a:pt x="105" y="43"/>
                    </a:cubicBezTo>
                    <a:cubicBezTo>
                      <a:pt x="105" y="43"/>
                      <a:pt x="105" y="43"/>
                      <a:pt x="105" y="43"/>
                    </a:cubicBezTo>
                    <a:close/>
                    <a:moveTo>
                      <a:pt x="106" y="43"/>
                    </a:moveTo>
                    <a:cubicBezTo>
                      <a:pt x="105" y="43"/>
                      <a:pt x="105" y="43"/>
                      <a:pt x="105" y="43"/>
                    </a:cubicBezTo>
                    <a:cubicBezTo>
                      <a:pt x="105" y="43"/>
                      <a:pt x="105" y="43"/>
                      <a:pt x="105" y="43"/>
                    </a:cubicBezTo>
                    <a:cubicBezTo>
                      <a:pt x="105" y="43"/>
                      <a:pt x="105" y="43"/>
                      <a:pt x="105" y="43"/>
                    </a:cubicBezTo>
                    <a:cubicBezTo>
                      <a:pt x="106" y="43"/>
                      <a:pt x="106" y="43"/>
                      <a:pt x="106" y="43"/>
                    </a:cubicBezTo>
                    <a:close/>
                    <a:moveTo>
                      <a:pt x="106" y="45"/>
                    </a:moveTo>
                    <a:cubicBezTo>
                      <a:pt x="105" y="45"/>
                      <a:pt x="105" y="45"/>
                      <a:pt x="105" y="45"/>
                    </a:cubicBezTo>
                    <a:cubicBezTo>
                      <a:pt x="105" y="45"/>
                      <a:pt x="105" y="45"/>
                      <a:pt x="105" y="45"/>
                    </a:cubicBezTo>
                    <a:cubicBezTo>
                      <a:pt x="105" y="45"/>
                      <a:pt x="105" y="45"/>
                      <a:pt x="105" y="45"/>
                    </a:cubicBezTo>
                    <a:cubicBezTo>
                      <a:pt x="105" y="45"/>
                      <a:pt x="105" y="45"/>
                      <a:pt x="105" y="45"/>
                    </a:cubicBezTo>
                    <a:cubicBezTo>
                      <a:pt x="105" y="45"/>
                      <a:pt x="105" y="45"/>
                      <a:pt x="105" y="45"/>
                    </a:cubicBezTo>
                    <a:cubicBezTo>
                      <a:pt x="106" y="45"/>
                      <a:pt x="106" y="45"/>
                      <a:pt x="106" y="45"/>
                    </a:cubicBezTo>
                    <a:close/>
                    <a:moveTo>
                      <a:pt x="107" y="42"/>
                    </a:moveTo>
                    <a:cubicBezTo>
                      <a:pt x="106" y="43"/>
                      <a:pt x="106" y="43"/>
                      <a:pt x="106" y="43"/>
                    </a:cubicBezTo>
                    <a:cubicBezTo>
                      <a:pt x="106" y="43"/>
                      <a:pt x="106" y="43"/>
                      <a:pt x="106" y="43"/>
                    </a:cubicBezTo>
                    <a:cubicBezTo>
                      <a:pt x="106" y="44"/>
                      <a:pt x="106" y="44"/>
                      <a:pt x="106" y="44"/>
                    </a:cubicBezTo>
                    <a:cubicBezTo>
                      <a:pt x="105" y="44"/>
                      <a:pt x="105" y="44"/>
                      <a:pt x="105" y="44"/>
                    </a:cubicBezTo>
                    <a:cubicBezTo>
                      <a:pt x="105" y="44"/>
                      <a:pt x="105" y="44"/>
                      <a:pt x="105" y="44"/>
                    </a:cubicBezTo>
                    <a:cubicBezTo>
                      <a:pt x="106" y="45"/>
                      <a:pt x="106" y="45"/>
                      <a:pt x="106" y="45"/>
                    </a:cubicBezTo>
                    <a:cubicBezTo>
                      <a:pt x="106" y="45"/>
                      <a:pt x="106" y="45"/>
                      <a:pt x="106" y="45"/>
                    </a:cubicBezTo>
                    <a:cubicBezTo>
                      <a:pt x="107" y="44"/>
                      <a:pt x="107" y="44"/>
                      <a:pt x="107" y="44"/>
                    </a:cubicBezTo>
                    <a:cubicBezTo>
                      <a:pt x="107" y="43"/>
                      <a:pt x="107" y="43"/>
                      <a:pt x="107" y="43"/>
                    </a:cubicBezTo>
                    <a:cubicBezTo>
                      <a:pt x="107" y="43"/>
                      <a:pt x="107" y="43"/>
                      <a:pt x="107" y="43"/>
                    </a:cubicBezTo>
                    <a:cubicBezTo>
                      <a:pt x="107" y="42"/>
                      <a:pt x="107" y="42"/>
                      <a:pt x="107" y="42"/>
                    </a:cubicBezTo>
                    <a:cubicBezTo>
                      <a:pt x="107" y="42"/>
                      <a:pt x="107" y="42"/>
                      <a:pt x="107" y="42"/>
                    </a:cubicBezTo>
                    <a:cubicBezTo>
                      <a:pt x="107" y="42"/>
                      <a:pt x="107" y="42"/>
                      <a:pt x="107" y="42"/>
                    </a:cubicBezTo>
                    <a:cubicBezTo>
                      <a:pt x="107" y="42"/>
                      <a:pt x="107" y="42"/>
                      <a:pt x="107" y="42"/>
                    </a:cubicBezTo>
                    <a:cubicBezTo>
                      <a:pt x="107" y="42"/>
                      <a:pt x="107" y="42"/>
                      <a:pt x="107" y="42"/>
                    </a:cubicBezTo>
                    <a:close/>
                    <a:moveTo>
                      <a:pt x="102" y="40"/>
                    </a:moveTo>
                    <a:cubicBezTo>
                      <a:pt x="102" y="39"/>
                      <a:pt x="102" y="39"/>
                      <a:pt x="102" y="39"/>
                    </a:cubicBezTo>
                    <a:cubicBezTo>
                      <a:pt x="102" y="39"/>
                      <a:pt x="102" y="39"/>
                      <a:pt x="102" y="39"/>
                    </a:cubicBezTo>
                    <a:cubicBezTo>
                      <a:pt x="102" y="40"/>
                      <a:pt x="102" y="40"/>
                      <a:pt x="102" y="40"/>
                    </a:cubicBezTo>
                    <a:close/>
                    <a:moveTo>
                      <a:pt x="101" y="40"/>
                    </a:moveTo>
                    <a:cubicBezTo>
                      <a:pt x="100" y="41"/>
                      <a:pt x="100" y="41"/>
                      <a:pt x="100" y="41"/>
                    </a:cubicBezTo>
                    <a:cubicBezTo>
                      <a:pt x="101" y="41"/>
                      <a:pt x="101" y="41"/>
                      <a:pt x="101" y="41"/>
                    </a:cubicBezTo>
                    <a:cubicBezTo>
                      <a:pt x="101" y="40"/>
                      <a:pt x="101" y="40"/>
                      <a:pt x="101" y="40"/>
                    </a:cubicBezTo>
                    <a:close/>
                    <a:moveTo>
                      <a:pt x="102" y="45"/>
                    </a:moveTo>
                    <a:cubicBezTo>
                      <a:pt x="101" y="45"/>
                      <a:pt x="101" y="45"/>
                      <a:pt x="101" y="45"/>
                    </a:cubicBezTo>
                    <a:cubicBezTo>
                      <a:pt x="102" y="45"/>
                      <a:pt x="102" y="45"/>
                      <a:pt x="102" y="45"/>
                    </a:cubicBezTo>
                    <a:cubicBezTo>
                      <a:pt x="102" y="45"/>
                      <a:pt x="102" y="45"/>
                      <a:pt x="102" y="45"/>
                    </a:cubicBezTo>
                    <a:close/>
                    <a:moveTo>
                      <a:pt x="101" y="44"/>
                    </a:moveTo>
                    <a:cubicBezTo>
                      <a:pt x="101" y="44"/>
                      <a:pt x="101" y="44"/>
                      <a:pt x="101" y="44"/>
                    </a:cubicBezTo>
                    <a:cubicBezTo>
                      <a:pt x="102" y="44"/>
                      <a:pt x="102" y="44"/>
                      <a:pt x="102" y="44"/>
                    </a:cubicBezTo>
                    <a:cubicBezTo>
                      <a:pt x="102" y="45"/>
                      <a:pt x="102" y="45"/>
                      <a:pt x="102" y="45"/>
                    </a:cubicBezTo>
                    <a:cubicBezTo>
                      <a:pt x="101" y="45"/>
                      <a:pt x="101" y="45"/>
                      <a:pt x="101" y="45"/>
                    </a:cubicBezTo>
                    <a:cubicBezTo>
                      <a:pt x="101" y="44"/>
                      <a:pt x="101" y="44"/>
                      <a:pt x="101" y="44"/>
                    </a:cubicBezTo>
                    <a:cubicBezTo>
                      <a:pt x="101" y="44"/>
                      <a:pt x="101" y="44"/>
                      <a:pt x="101" y="44"/>
                    </a:cubicBezTo>
                    <a:close/>
                    <a:moveTo>
                      <a:pt x="98" y="42"/>
                    </a:moveTo>
                    <a:cubicBezTo>
                      <a:pt x="98" y="42"/>
                      <a:pt x="98" y="42"/>
                      <a:pt x="98" y="42"/>
                    </a:cubicBezTo>
                    <a:cubicBezTo>
                      <a:pt x="98" y="42"/>
                      <a:pt x="98" y="42"/>
                      <a:pt x="98" y="42"/>
                    </a:cubicBezTo>
                    <a:cubicBezTo>
                      <a:pt x="98" y="42"/>
                      <a:pt x="98" y="42"/>
                      <a:pt x="98" y="42"/>
                    </a:cubicBezTo>
                    <a:cubicBezTo>
                      <a:pt x="98" y="42"/>
                      <a:pt x="98" y="42"/>
                      <a:pt x="98" y="42"/>
                    </a:cubicBezTo>
                    <a:cubicBezTo>
                      <a:pt x="98" y="42"/>
                      <a:pt x="98" y="42"/>
                      <a:pt x="98" y="42"/>
                    </a:cubicBezTo>
                    <a:close/>
                    <a:moveTo>
                      <a:pt x="98" y="45"/>
                    </a:moveTo>
                    <a:cubicBezTo>
                      <a:pt x="99" y="45"/>
                      <a:pt x="99" y="45"/>
                      <a:pt x="99" y="45"/>
                    </a:cubicBezTo>
                    <a:cubicBezTo>
                      <a:pt x="99" y="46"/>
                      <a:pt x="99" y="46"/>
                      <a:pt x="99" y="46"/>
                    </a:cubicBezTo>
                    <a:cubicBezTo>
                      <a:pt x="99" y="46"/>
                      <a:pt x="99" y="46"/>
                      <a:pt x="99" y="46"/>
                    </a:cubicBezTo>
                    <a:cubicBezTo>
                      <a:pt x="98" y="45"/>
                      <a:pt x="98" y="45"/>
                      <a:pt x="98" y="45"/>
                    </a:cubicBezTo>
                    <a:close/>
                    <a:moveTo>
                      <a:pt x="94" y="43"/>
                    </a:moveTo>
                    <a:cubicBezTo>
                      <a:pt x="94" y="43"/>
                      <a:pt x="94" y="43"/>
                      <a:pt x="94" y="43"/>
                    </a:cubicBezTo>
                    <a:cubicBezTo>
                      <a:pt x="94" y="43"/>
                      <a:pt x="94" y="43"/>
                      <a:pt x="94" y="43"/>
                    </a:cubicBezTo>
                    <a:cubicBezTo>
                      <a:pt x="94" y="43"/>
                      <a:pt x="94" y="43"/>
                      <a:pt x="94" y="43"/>
                    </a:cubicBezTo>
                    <a:cubicBezTo>
                      <a:pt x="94" y="43"/>
                      <a:pt x="94" y="43"/>
                      <a:pt x="94" y="43"/>
                    </a:cubicBezTo>
                    <a:close/>
                    <a:moveTo>
                      <a:pt x="95" y="45"/>
                    </a:moveTo>
                    <a:cubicBezTo>
                      <a:pt x="96" y="45"/>
                      <a:pt x="96" y="45"/>
                      <a:pt x="96" y="45"/>
                    </a:cubicBezTo>
                    <a:cubicBezTo>
                      <a:pt x="97" y="45"/>
                      <a:pt x="97" y="45"/>
                      <a:pt x="97" y="45"/>
                    </a:cubicBezTo>
                    <a:cubicBezTo>
                      <a:pt x="97" y="45"/>
                      <a:pt x="97" y="45"/>
                      <a:pt x="97" y="45"/>
                    </a:cubicBezTo>
                    <a:cubicBezTo>
                      <a:pt x="96" y="46"/>
                      <a:pt x="96" y="46"/>
                      <a:pt x="96" y="46"/>
                    </a:cubicBezTo>
                    <a:cubicBezTo>
                      <a:pt x="95" y="45"/>
                      <a:pt x="95" y="45"/>
                      <a:pt x="95" y="45"/>
                    </a:cubicBezTo>
                    <a:cubicBezTo>
                      <a:pt x="95" y="45"/>
                      <a:pt x="95" y="45"/>
                      <a:pt x="95" y="45"/>
                    </a:cubicBezTo>
                    <a:close/>
                    <a:moveTo>
                      <a:pt x="95" y="45"/>
                    </a:moveTo>
                    <a:cubicBezTo>
                      <a:pt x="95" y="45"/>
                      <a:pt x="95" y="45"/>
                      <a:pt x="95" y="45"/>
                    </a:cubicBezTo>
                    <a:cubicBezTo>
                      <a:pt x="95" y="46"/>
                      <a:pt x="95" y="46"/>
                      <a:pt x="95" y="46"/>
                    </a:cubicBezTo>
                    <a:cubicBezTo>
                      <a:pt x="95" y="45"/>
                      <a:pt x="95" y="45"/>
                      <a:pt x="95" y="45"/>
                    </a:cubicBezTo>
                    <a:close/>
                    <a:moveTo>
                      <a:pt x="93" y="45"/>
                    </a:moveTo>
                    <a:cubicBezTo>
                      <a:pt x="94" y="45"/>
                      <a:pt x="94" y="45"/>
                      <a:pt x="94" y="45"/>
                    </a:cubicBezTo>
                    <a:cubicBezTo>
                      <a:pt x="94" y="45"/>
                      <a:pt x="94" y="45"/>
                      <a:pt x="94" y="45"/>
                    </a:cubicBezTo>
                    <a:cubicBezTo>
                      <a:pt x="94" y="45"/>
                      <a:pt x="94" y="45"/>
                      <a:pt x="94" y="45"/>
                    </a:cubicBezTo>
                    <a:cubicBezTo>
                      <a:pt x="93" y="45"/>
                      <a:pt x="93" y="45"/>
                      <a:pt x="93" y="45"/>
                    </a:cubicBezTo>
                    <a:close/>
                    <a:moveTo>
                      <a:pt x="82" y="51"/>
                    </a:moveTo>
                    <a:cubicBezTo>
                      <a:pt x="82" y="52"/>
                      <a:pt x="82" y="52"/>
                      <a:pt x="82" y="52"/>
                    </a:cubicBezTo>
                    <a:cubicBezTo>
                      <a:pt x="82" y="52"/>
                      <a:pt x="82" y="52"/>
                      <a:pt x="82" y="52"/>
                    </a:cubicBezTo>
                    <a:cubicBezTo>
                      <a:pt x="83" y="52"/>
                      <a:pt x="83" y="52"/>
                      <a:pt x="83" y="52"/>
                    </a:cubicBezTo>
                    <a:cubicBezTo>
                      <a:pt x="84" y="52"/>
                      <a:pt x="84" y="52"/>
                      <a:pt x="84" y="52"/>
                    </a:cubicBezTo>
                    <a:cubicBezTo>
                      <a:pt x="85" y="51"/>
                      <a:pt x="85" y="51"/>
                      <a:pt x="85" y="51"/>
                    </a:cubicBezTo>
                    <a:cubicBezTo>
                      <a:pt x="85" y="51"/>
                      <a:pt x="85" y="51"/>
                      <a:pt x="85" y="51"/>
                    </a:cubicBezTo>
                    <a:cubicBezTo>
                      <a:pt x="86" y="51"/>
                      <a:pt x="86" y="51"/>
                      <a:pt x="86" y="51"/>
                    </a:cubicBezTo>
                    <a:cubicBezTo>
                      <a:pt x="86" y="50"/>
                      <a:pt x="86" y="50"/>
                      <a:pt x="86" y="50"/>
                    </a:cubicBezTo>
                    <a:cubicBezTo>
                      <a:pt x="87" y="50"/>
                      <a:pt x="87" y="50"/>
                      <a:pt x="87" y="50"/>
                    </a:cubicBezTo>
                    <a:cubicBezTo>
                      <a:pt x="87" y="49"/>
                      <a:pt x="87" y="49"/>
                      <a:pt x="87" y="49"/>
                    </a:cubicBezTo>
                    <a:cubicBezTo>
                      <a:pt x="88" y="49"/>
                      <a:pt x="88" y="49"/>
                      <a:pt x="88" y="49"/>
                    </a:cubicBezTo>
                    <a:cubicBezTo>
                      <a:pt x="87" y="49"/>
                      <a:pt x="87" y="49"/>
                      <a:pt x="87" y="49"/>
                    </a:cubicBezTo>
                    <a:cubicBezTo>
                      <a:pt x="86" y="48"/>
                      <a:pt x="86" y="48"/>
                      <a:pt x="86" y="48"/>
                    </a:cubicBezTo>
                    <a:cubicBezTo>
                      <a:pt x="86" y="48"/>
                      <a:pt x="86" y="48"/>
                      <a:pt x="86" y="48"/>
                    </a:cubicBezTo>
                    <a:cubicBezTo>
                      <a:pt x="86" y="48"/>
                      <a:pt x="86" y="48"/>
                      <a:pt x="86" y="48"/>
                    </a:cubicBezTo>
                    <a:cubicBezTo>
                      <a:pt x="86" y="49"/>
                      <a:pt x="86" y="49"/>
                      <a:pt x="86" y="49"/>
                    </a:cubicBezTo>
                    <a:cubicBezTo>
                      <a:pt x="85" y="49"/>
                      <a:pt x="85" y="49"/>
                      <a:pt x="85" y="49"/>
                    </a:cubicBezTo>
                    <a:cubicBezTo>
                      <a:pt x="85" y="49"/>
                      <a:pt x="85" y="49"/>
                      <a:pt x="85" y="49"/>
                    </a:cubicBezTo>
                    <a:cubicBezTo>
                      <a:pt x="84" y="49"/>
                      <a:pt x="84" y="49"/>
                      <a:pt x="84" y="49"/>
                    </a:cubicBezTo>
                    <a:cubicBezTo>
                      <a:pt x="84" y="49"/>
                      <a:pt x="84" y="49"/>
                      <a:pt x="84" y="49"/>
                    </a:cubicBezTo>
                    <a:cubicBezTo>
                      <a:pt x="83" y="49"/>
                      <a:pt x="83" y="49"/>
                      <a:pt x="83" y="49"/>
                    </a:cubicBezTo>
                    <a:cubicBezTo>
                      <a:pt x="83" y="50"/>
                      <a:pt x="83" y="50"/>
                      <a:pt x="83" y="50"/>
                    </a:cubicBezTo>
                    <a:cubicBezTo>
                      <a:pt x="83" y="51"/>
                      <a:pt x="83" y="51"/>
                      <a:pt x="83" y="51"/>
                    </a:cubicBezTo>
                    <a:cubicBezTo>
                      <a:pt x="83" y="51"/>
                      <a:pt x="83" y="51"/>
                      <a:pt x="83" y="51"/>
                    </a:cubicBezTo>
                    <a:cubicBezTo>
                      <a:pt x="83" y="51"/>
                      <a:pt x="83" y="51"/>
                      <a:pt x="83" y="51"/>
                    </a:cubicBezTo>
                    <a:cubicBezTo>
                      <a:pt x="83" y="51"/>
                      <a:pt x="83" y="51"/>
                      <a:pt x="83" y="51"/>
                    </a:cubicBezTo>
                    <a:cubicBezTo>
                      <a:pt x="83" y="51"/>
                      <a:pt x="83" y="51"/>
                      <a:pt x="83" y="51"/>
                    </a:cubicBezTo>
                    <a:cubicBezTo>
                      <a:pt x="82" y="51"/>
                      <a:pt x="82" y="51"/>
                      <a:pt x="82" y="51"/>
                    </a:cubicBezTo>
                    <a:close/>
                    <a:moveTo>
                      <a:pt x="82" y="52"/>
                    </a:moveTo>
                    <a:cubicBezTo>
                      <a:pt x="82" y="51"/>
                      <a:pt x="82" y="51"/>
                      <a:pt x="82" y="51"/>
                    </a:cubicBezTo>
                    <a:cubicBezTo>
                      <a:pt x="82" y="51"/>
                      <a:pt x="82" y="51"/>
                      <a:pt x="82" y="51"/>
                    </a:cubicBezTo>
                    <a:cubicBezTo>
                      <a:pt x="81" y="52"/>
                      <a:pt x="81" y="52"/>
                      <a:pt x="81" y="52"/>
                    </a:cubicBezTo>
                    <a:cubicBezTo>
                      <a:pt x="82" y="52"/>
                      <a:pt x="82" y="52"/>
                      <a:pt x="82" y="52"/>
                    </a:cubicBezTo>
                    <a:close/>
                    <a:moveTo>
                      <a:pt x="82" y="52"/>
                    </a:moveTo>
                    <a:cubicBezTo>
                      <a:pt x="81" y="53"/>
                      <a:pt x="81" y="53"/>
                      <a:pt x="81" y="53"/>
                    </a:cubicBezTo>
                    <a:cubicBezTo>
                      <a:pt x="81" y="53"/>
                      <a:pt x="81" y="53"/>
                      <a:pt x="81" y="53"/>
                    </a:cubicBezTo>
                    <a:cubicBezTo>
                      <a:pt x="80" y="53"/>
                      <a:pt x="80" y="53"/>
                      <a:pt x="80" y="53"/>
                    </a:cubicBezTo>
                    <a:cubicBezTo>
                      <a:pt x="80" y="54"/>
                      <a:pt x="80" y="54"/>
                      <a:pt x="80" y="54"/>
                    </a:cubicBezTo>
                    <a:cubicBezTo>
                      <a:pt x="80" y="54"/>
                      <a:pt x="80" y="54"/>
                      <a:pt x="80" y="54"/>
                    </a:cubicBezTo>
                    <a:cubicBezTo>
                      <a:pt x="82" y="53"/>
                      <a:pt x="82" y="53"/>
                      <a:pt x="82" y="53"/>
                    </a:cubicBezTo>
                    <a:cubicBezTo>
                      <a:pt x="82" y="53"/>
                      <a:pt x="82" y="53"/>
                      <a:pt x="82" y="53"/>
                    </a:cubicBezTo>
                    <a:cubicBezTo>
                      <a:pt x="82" y="52"/>
                      <a:pt x="82" y="52"/>
                      <a:pt x="82" y="52"/>
                    </a:cubicBezTo>
                    <a:close/>
                    <a:moveTo>
                      <a:pt x="77" y="52"/>
                    </a:moveTo>
                    <a:cubicBezTo>
                      <a:pt x="78" y="52"/>
                      <a:pt x="78" y="52"/>
                      <a:pt x="78" y="52"/>
                    </a:cubicBezTo>
                    <a:cubicBezTo>
                      <a:pt x="78" y="53"/>
                      <a:pt x="78" y="53"/>
                      <a:pt x="78" y="53"/>
                    </a:cubicBezTo>
                    <a:cubicBezTo>
                      <a:pt x="77" y="53"/>
                      <a:pt x="77" y="53"/>
                      <a:pt x="77" y="53"/>
                    </a:cubicBezTo>
                    <a:cubicBezTo>
                      <a:pt x="77" y="53"/>
                      <a:pt x="77" y="53"/>
                      <a:pt x="77" y="53"/>
                    </a:cubicBezTo>
                    <a:cubicBezTo>
                      <a:pt x="77" y="52"/>
                      <a:pt x="77" y="52"/>
                      <a:pt x="77" y="52"/>
                    </a:cubicBezTo>
                    <a:cubicBezTo>
                      <a:pt x="77" y="52"/>
                      <a:pt x="77" y="52"/>
                      <a:pt x="77" y="52"/>
                    </a:cubicBezTo>
                    <a:close/>
                    <a:moveTo>
                      <a:pt x="69" y="49"/>
                    </a:moveTo>
                    <a:cubicBezTo>
                      <a:pt x="70" y="48"/>
                      <a:pt x="70" y="48"/>
                      <a:pt x="70" y="48"/>
                    </a:cubicBezTo>
                    <a:cubicBezTo>
                      <a:pt x="71" y="49"/>
                      <a:pt x="71" y="49"/>
                      <a:pt x="71" y="49"/>
                    </a:cubicBezTo>
                    <a:cubicBezTo>
                      <a:pt x="72" y="49"/>
                      <a:pt x="72" y="49"/>
                      <a:pt x="72" y="49"/>
                    </a:cubicBezTo>
                    <a:cubicBezTo>
                      <a:pt x="72" y="49"/>
                      <a:pt x="72" y="49"/>
                      <a:pt x="72" y="49"/>
                    </a:cubicBezTo>
                    <a:cubicBezTo>
                      <a:pt x="73" y="49"/>
                      <a:pt x="73" y="49"/>
                      <a:pt x="73" y="49"/>
                    </a:cubicBezTo>
                    <a:cubicBezTo>
                      <a:pt x="73" y="50"/>
                      <a:pt x="73" y="50"/>
                      <a:pt x="73" y="50"/>
                    </a:cubicBezTo>
                    <a:cubicBezTo>
                      <a:pt x="74" y="50"/>
                      <a:pt x="74" y="50"/>
                      <a:pt x="74" y="50"/>
                    </a:cubicBezTo>
                    <a:cubicBezTo>
                      <a:pt x="74" y="50"/>
                      <a:pt x="74" y="50"/>
                      <a:pt x="74" y="50"/>
                    </a:cubicBezTo>
                    <a:cubicBezTo>
                      <a:pt x="74" y="51"/>
                      <a:pt x="74" y="51"/>
                      <a:pt x="74" y="51"/>
                    </a:cubicBezTo>
                    <a:cubicBezTo>
                      <a:pt x="74" y="51"/>
                      <a:pt x="74" y="51"/>
                      <a:pt x="74" y="51"/>
                    </a:cubicBezTo>
                    <a:cubicBezTo>
                      <a:pt x="74" y="52"/>
                      <a:pt x="74" y="52"/>
                      <a:pt x="74" y="52"/>
                    </a:cubicBezTo>
                    <a:cubicBezTo>
                      <a:pt x="73" y="52"/>
                      <a:pt x="73" y="52"/>
                      <a:pt x="73" y="52"/>
                    </a:cubicBezTo>
                    <a:cubicBezTo>
                      <a:pt x="72" y="51"/>
                      <a:pt x="72" y="51"/>
                      <a:pt x="72" y="51"/>
                    </a:cubicBezTo>
                    <a:cubicBezTo>
                      <a:pt x="72" y="51"/>
                      <a:pt x="72" y="51"/>
                      <a:pt x="72" y="51"/>
                    </a:cubicBezTo>
                    <a:cubicBezTo>
                      <a:pt x="71" y="51"/>
                      <a:pt x="71" y="51"/>
                      <a:pt x="71" y="51"/>
                    </a:cubicBezTo>
                    <a:cubicBezTo>
                      <a:pt x="71" y="50"/>
                      <a:pt x="71" y="50"/>
                      <a:pt x="71" y="50"/>
                    </a:cubicBezTo>
                    <a:cubicBezTo>
                      <a:pt x="70" y="50"/>
                      <a:pt x="70" y="50"/>
                      <a:pt x="70" y="50"/>
                    </a:cubicBezTo>
                    <a:cubicBezTo>
                      <a:pt x="69" y="50"/>
                      <a:pt x="69" y="50"/>
                      <a:pt x="69" y="50"/>
                    </a:cubicBezTo>
                    <a:cubicBezTo>
                      <a:pt x="69" y="50"/>
                      <a:pt x="69" y="50"/>
                      <a:pt x="69" y="50"/>
                    </a:cubicBezTo>
                    <a:cubicBezTo>
                      <a:pt x="69" y="49"/>
                      <a:pt x="69" y="49"/>
                      <a:pt x="69" y="49"/>
                    </a:cubicBezTo>
                    <a:close/>
                    <a:moveTo>
                      <a:pt x="60" y="42"/>
                    </a:moveTo>
                    <a:cubicBezTo>
                      <a:pt x="60" y="42"/>
                      <a:pt x="60" y="42"/>
                      <a:pt x="60" y="42"/>
                    </a:cubicBezTo>
                    <a:cubicBezTo>
                      <a:pt x="60" y="42"/>
                      <a:pt x="60" y="42"/>
                      <a:pt x="60" y="42"/>
                    </a:cubicBezTo>
                    <a:cubicBezTo>
                      <a:pt x="60" y="43"/>
                      <a:pt x="60" y="43"/>
                      <a:pt x="60" y="43"/>
                    </a:cubicBezTo>
                    <a:cubicBezTo>
                      <a:pt x="60" y="43"/>
                      <a:pt x="60" y="43"/>
                      <a:pt x="60" y="43"/>
                    </a:cubicBezTo>
                    <a:cubicBezTo>
                      <a:pt x="60" y="42"/>
                      <a:pt x="60" y="42"/>
                      <a:pt x="60" y="42"/>
                    </a:cubicBezTo>
                    <a:close/>
                    <a:moveTo>
                      <a:pt x="58" y="42"/>
                    </a:moveTo>
                    <a:cubicBezTo>
                      <a:pt x="59" y="42"/>
                      <a:pt x="59" y="42"/>
                      <a:pt x="59" y="42"/>
                    </a:cubicBezTo>
                    <a:cubicBezTo>
                      <a:pt x="59" y="41"/>
                      <a:pt x="59" y="41"/>
                      <a:pt x="59" y="41"/>
                    </a:cubicBezTo>
                    <a:cubicBezTo>
                      <a:pt x="59" y="42"/>
                      <a:pt x="59" y="42"/>
                      <a:pt x="59" y="42"/>
                    </a:cubicBezTo>
                    <a:cubicBezTo>
                      <a:pt x="59" y="42"/>
                      <a:pt x="59" y="42"/>
                      <a:pt x="59" y="42"/>
                    </a:cubicBezTo>
                    <a:cubicBezTo>
                      <a:pt x="59" y="41"/>
                      <a:pt x="59" y="41"/>
                      <a:pt x="59" y="41"/>
                    </a:cubicBezTo>
                    <a:cubicBezTo>
                      <a:pt x="59" y="41"/>
                      <a:pt x="59" y="41"/>
                      <a:pt x="59" y="41"/>
                    </a:cubicBezTo>
                    <a:cubicBezTo>
                      <a:pt x="58" y="41"/>
                      <a:pt x="58" y="41"/>
                      <a:pt x="58" y="41"/>
                    </a:cubicBezTo>
                    <a:cubicBezTo>
                      <a:pt x="58" y="41"/>
                      <a:pt x="58" y="41"/>
                      <a:pt x="58" y="41"/>
                    </a:cubicBezTo>
                    <a:cubicBezTo>
                      <a:pt x="58" y="42"/>
                      <a:pt x="58" y="42"/>
                      <a:pt x="58" y="42"/>
                    </a:cubicBezTo>
                    <a:close/>
                    <a:moveTo>
                      <a:pt x="90" y="44"/>
                    </a:moveTo>
                    <a:cubicBezTo>
                      <a:pt x="90" y="44"/>
                      <a:pt x="90" y="44"/>
                      <a:pt x="90" y="44"/>
                    </a:cubicBezTo>
                    <a:cubicBezTo>
                      <a:pt x="91" y="44"/>
                      <a:pt x="91" y="44"/>
                      <a:pt x="91" y="44"/>
                    </a:cubicBezTo>
                    <a:cubicBezTo>
                      <a:pt x="92" y="45"/>
                      <a:pt x="92" y="45"/>
                      <a:pt x="92" y="45"/>
                    </a:cubicBezTo>
                    <a:cubicBezTo>
                      <a:pt x="92" y="44"/>
                      <a:pt x="92" y="44"/>
                      <a:pt x="92" y="44"/>
                    </a:cubicBezTo>
                    <a:cubicBezTo>
                      <a:pt x="92" y="44"/>
                      <a:pt x="92" y="44"/>
                      <a:pt x="92" y="44"/>
                    </a:cubicBezTo>
                    <a:cubicBezTo>
                      <a:pt x="93" y="44"/>
                      <a:pt x="93" y="44"/>
                      <a:pt x="93" y="44"/>
                    </a:cubicBezTo>
                    <a:cubicBezTo>
                      <a:pt x="92" y="43"/>
                      <a:pt x="92" y="43"/>
                      <a:pt x="92" y="43"/>
                    </a:cubicBezTo>
                    <a:cubicBezTo>
                      <a:pt x="92" y="43"/>
                      <a:pt x="92" y="43"/>
                      <a:pt x="92" y="43"/>
                    </a:cubicBezTo>
                    <a:cubicBezTo>
                      <a:pt x="92" y="44"/>
                      <a:pt x="92" y="44"/>
                      <a:pt x="92" y="44"/>
                    </a:cubicBezTo>
                    <a:cubicBezTo>
                      <a:pt x="91" y="44"/>
                      <a:pt x="91" y="44"/>
                      <a:pt x="91" y="44"/>
                    </a:cubicBezTo>
                    <a:cubicBezTo>
                      <a:pt x="90" y="43"/>
                      <a:pt x="90" y="43"/>
                      <a:pt x="90" y="43"/>
                    </a:cubicBezTo>
                    <a:cubicBezTo>
                      <a:pt x="90" y="44"/>
                      <a:pt x="90" y="44"/>
                      <a:pt x="90" y="44"/>
                    </a:cubicBezTo>
                    <a:cubicBezTo>
                      <a:pt x="90" y="44"/>
                      <a:pt x="90" y="44"/>
                      <a:pt x="90" y="44"/>
                    </a:cubicBezTo>
                    <a:cubicBezTo>
                      <a:pt x="90" y="44"/>
                      <a:pt x="90" y="44"/>
                      <a:pt x="90" y="44"/>
                    </a:cubicBezTo>
                    <a:close/>
                    <a:moveTo>
                      <a:pt x="89" y="45"/>
                    </a:moveTo>
                    <a:cubicBezTo>
                      <a:pt x="89" y="46"/>
                      <a:pt x="89" y="46"/>
                      <a:pt x="89" y="46"/>
                    </a:cubicBezTo>
                    <a:cubicBezTo>
                      <a:pt x="89" y="46"/>
                      <a:pt x="89" y="46"/>
                      <a:pt x="89" y="46"/>
                    </a:cubicBezTo>
                    <a:cubicBezTo>
                      <a:pt x="89" y="45"/>
                      <a:pt x="89" y="45"/>
                      <a:pt x="89" y="45"/>
                    </a:cubicBezTo>
                    <a:cubicBezTo>
                      <a:pt x="89" y="45"/>
                      <a:pt x="89" y="45"/>
                      <a:pt x="89" y="45"/>
                    </a:cubicBezTo>
                    <a:close/>
                    <a:moveTo>
                      <a:pt x="86" y="45"/>
                    </a:moveTo>
                    <a:cubicBezTo>
                      <a:pt x="85" y="45"/>
                      <a:pt x="85" y="45"/>
                      <a:pt x="85" y="45"/>
                    </a:cubicBezTo>
                    <a:cubicBezTo>
                      <a:pt x="86" y="46"/>
                      <a:pt x="86" y="46"/>
                      <a:pt x="86" y="46"/>
                    </a:cubicBezTo>
                    <a:cubicBezTo>
                      <a:pt x="86" y="46"/>
                      <a:pt x="86" y="46"/>
                      <a:pt x="86" y="46"/>
                    </a:cubicBezTo>
                    <a:cubicBezTo>
                      <a:pt x="86" y="46"/>
                      <a:pt x="86" y="46"/>
                      <a:pt x="86" y="46"/>
                    </a:cubicBezTo>
                    <a:cubicBezTo>
                      <a:pt x="86" y="46"/>
                      <a:pt x="86" y="46"/>
                      <a:pt x="86" y="46"/>
                    </a:cubicBezTo>
                    <a:cubicBezTo>
                      <a:pt x="87" y="46"/>
                      <a:pt x="87" y="46"/>
                      <a:pt x="87" y="46"/>
                    </a:cubicBezTo>
                    <a:cubicBezTo>
                      <a:pt x="87" y="45"/>
                      <a:pt x="87" y="45"/>
                      <a:pt x="87" y="45"/>
                    </a:cubicBezTo>
                    <a:cubicBezTo>
                      <a:pt x="87" y="45"/>
                      <a:pt x="87" y="45"/>
                      <a:pt x="87" y="45"/>
                    </a:cubicBezTo>
                    <a:cubicBezTo>
                      <a:pt x="86" y="45"/>
                      <a:pt x="86" y="45"/>
                      <a:pt x="86" y="45"/>
                    </a:cubicBezTo>
                    <a:cubicBezTo>
                      <a:pt x="86" y="45"/>
                      <a:pt x="86" y="45"/>
                      <a:pt x="86" y="45"/>
                    </a:cubicBezTo>
                    <a:close/>
                    <a:moveTo>
                      <a:pt x="84" y="46"/>
                    </a:moveTo>
                    <a:cubicBezTo>
                      <a:pt x="84" y="46"/>
                      <a:pt x="84" y="46"/>
                      <a:pt x="84" y="46"/>
                    </a:cubicBezTo>
                    <a:cubicBezTo>
                      <a:pt x="85" y="47"/>
                      <a:pt x="85" y="47"/>
                      <a:pt x="85" y="47"/>
                    </a:cubicBezTo>
                    <a:cubicBezTo>
                      <a:pt x="85" y="46"/>
                      <a:pt x="85" y="46"/>
                      <a:pt x="85" y="46"/>
                    </a:cubicBezTo>
                    <a:cubicBezTo>
                      <a:pt x="85" y="46"/>
                      <a:pt x="85" y="46"/>
                      <a:pt x="85" y="46"/>
                    </a:cubicBezTo>
                    <a:cubicBezTo>
                      <a:pt x="85" y="46"/>
                      <a:pt x="85" y="46"/>
                      <a:pt x="85" y="46"/>
                    </a:cubicBezTo>
                    <a:cubicBezTo>
                      <a:pt x="84" y="46"/>
                      <a:pt x="84" y="46"/>
                      <a:pt x="84" y="46"/>
                    </a:cubicBezTo>
                    <a:cubicBezTo>
                      <a:pt x="84" y="46"/>
                      <a:pt x="84" y="46"/>
                      <a:pt x="84" y="46"/>
                    </a:cubicBezTo>
                    <a:close/>
                    <a:moveTo>
                      <a:pt x="82" y="46"/>
                    </a:moveTo>
                    <a:cubicBezTo>
                      <a:pt x="83" y="46"/>
                      <a:pt x="83" y="46"/>
                      <a:pt x="83" y="46"/>
                    </a:cubicBezTo>
                    <a:cubicBezTo>
                      <a:pt x="83" y="46"/>
                      <a:pt x="83" y="46"/>
                      <a:pt x="83" y="46"/>
                    </a:cubicBezTo>
                    <a:cubicBezTo>
                      <a:pt x="83" y="46"/>
                      <a:pt x="83" y="46"/>
                      <a:pt x="83" y="46"/>
                    </a:cubicBezTo>
                    <a:cubicBezTo>
                      <a:pt x="83" y="46"/>
                      <a:pt x="83" y="46"/>
                      <a:pt x="83" y="46"/>
                    </a:cubicBezTo>
                    <a:cubicBezTo>
                      <a:pt x="84" y="46"/>
                      <a:pt x="84" y="46"/>
                      <a:pt x="84" y="46"/>
                    </a:cubicBezTo>
                    <a:cubicBezTo>
                      <a:pt x="84" y="46"/>
                      <a:pt x="84" y="46"/>
                      <a:pt x="84" y="46"/>
                    </a:cubicBezTo>
                    <a:cubicBezTo>
                      <a:pt x="83" y="46"/>
                      <a:pt x="83" y="46"/>
                      <a:pt x="83" y="46"/>
                    </a:cubicBezTo>
                    <a:cubicBezTo>
                      <a:pt x="83" y="47"/>
                      <a:pt x="83" y="47"/>
                      <a:pt x="83" y="47"/>
                    </a:cubicBezTo>
                    <a:cubicBezTo>
                      <a:pt x="82" y="47"/>
                      <a:pt x="82" y="47"/>
                      <a:pt x="82" y="47"/>
                    </a:cubicBezTo>
                    <a:cubicBezTo>
                      <a:pt x="82" y="46"/>
                      <a:pt x="82" y="46"/>
                      <a:pt x="82" y="46"/>
                    </a:cubicBezTo>
                    <a:close/>
                    <a:moveTo>
                      <a:pt x="82" y="46"/>
                    </a:moveTo>
                    <a:cubicBezTo>
                      <a:pt x="81" y="46"/>
                      <a:pt x="81" y="46"/>
                      <a:pt x="81" y="46"/>
                    </a:cubicBezTo>
                    <a:cubicBezTo>
                      <a:pt x="81" y="47"/>
                      <a:pt x="81" y="47"/>
                      <a:pt x="81" y="47"/>
                    </a:cubicBezTo>
                    <a:cubicBezTo>
                      <a:pt x="81" y="47"/>
                      <a:pt x="81" y="47"/>
                      <a:pt x="81" y="47"/>
                    </a:cubicBezTo>
                    <a:cubicBezTo>
                      <a:pt x="82" y="46"/>
                      <a:pt x="82" y="46"/>
                      <a:pt x="82" y="46"/>
                    </a:cubicBezTo>
                    <a:close/>
                    <a:moveTo>
                      <a:pt x="82" y="45"/>
                    </a:moveTo>
                    <a:cubicBezTo>
                      <a:pt x="82" y="46"/>
                      <a:pt x="82" y="46"/>
                      <a:pt x="82" y="46"/>
                    </a:cubicBezTo>
                    <a:cubicBezTo>
                      <a:pt x="82" y="46"/>
                      <a:pt x="82" y="46"/>
                      <a:pt x="82" y="46"/>
                    </a:cubicBezTo>
                    <a:cubicBezTo>
                      <a:pt x="82" y="46"/>
                      <a:pt x="82" y="46"/>
                      <a:pt x="82" y="46"/>
                    </a:cubicBezTo>
                    <a:cubicBezTo>
                      <a:pt x="82" y="45"/>
                      <a:pt x="82" y="45"/>
                      <a:pt x="82" y="45"/>
                    </a:cubicBezTo>
                    <a:close/>
                    <a:moveTo>
                      <a:pt x="72" y="47"/>
                    </a:moveTo>
                    <a:cubicBezTo>
                      <a:pt x="72" y="47"/>
                      <a:pt x="72" y="46"/>
                      <a:pt x="72" y="46"/>
                    </a:cubicBezTo>
                    <a:cubicBezTo>
                      <a:pt x="73" y="46"/>
                      <a:pt x="73" y="46"/>
                      <a:pt x="73" y="46"/>
                    </a:cubicBezTo>
                    <a:cubicBezTo>
                      <a:pt x="74" y="45"/>
                      <a:pt x="74" y="45"/>
                      <a:pt x="74" y="45"/>
                    </a:cubicBezTo>
                    <a:cubicBezTo>
                      <a:pt x="75" y="46"/>
                      <a:pt x="75" y="46"/>
                      <a:pt x="75" y="46"/>
                    </a:cubicBezTo>
                    <a:cubicBezTo>
                      <a:pt x="75" y="46"/>
                      <a:pt x="75" y="46"/>
                      <a:pt x="75" y="46"/>
                    </a:cubicBezTo>
                    <a:cubicBezTo>
                      <a:pt x="76" y="46"/>
                      <a:pt x="76" y="46"/>
                      <a:pt x="76" y="46"/>
                    </a:cubicBezTo>
                    <a:cubicBezTo>
                      <a:pt x="77" y="46"/>
                      <a:pt x="77" y="46"/>
                      <a:pt x="77" y="46"/>
                    </a:cubicBezTo>
                    <a:cubicBezTo>
                      <a:pt x="77" y="46"/>
                      <a:pt x="77" y="46"/>
                      <a:pt x="77" y="46"/>
                    </a:cubicBezTo>
                    <a:cubicBezTo>
                      <a:pt x="78" y="46"/>
                      <a:pt x="78" y="46"/>
                      <a:pt x="78" y="46"/>
                    </a:cubicBezTo>
                    <a:cubicBezTo>
                      <a:pt x="79" y="46"/>
                      <a:pt x="79" y="46"/>
                      <a:pt x="79" y="46"/>
                    </a:cubicBezTo>
                    <a:cubicBezTo>
                      <a:pt x="79" y="46"/>
                      <a:pt x="79" y="46"/>
                      <a:pt x="79" y="46"/>
                    </a:cubicBezTo>
                    <a:cubicBezTo>
                      <a:pt x="80" y="46"/>
                      <a:pt x="80" y="46"/>
                      <a:pt x="80" y="46"/>
                    </a:cubicBezTo>
                    <a:cubicBezTo>
                      <a:pt x="80" y="46"/>
                      <a:pt x="80" y="46"/>
                      <a:pt x="80" y="46"/>
                    </a:cubicBezTo>
                    <a:cubicBezTo>
                      <a:pt x="80" y="45"/>
                      <a:pt x="80" y="45"/>
                      <a:pt x="80" y="45"/>
                    </a:cubicBezTo>
                    <a:cubicBezTo>
                      <a:pt x="80" y="45"/>
                      <a:pt x="80" y="45"/>
                      <a:pt x="80" y="45"/>
                    </a:cubicBezTo>
                    <a:cubicBezTo>
                      <a:pt x="81" y="45"/>
                      <a:pt x="81" y="45"/>
                      <a:pt x="81" y="45"/>
                    </a:cubicBezTo>
                    <a:cubicBezTo>
                      <a:pt x="81" y="45"/>
                      <a:pt x="81" y="45"/>
                      <a:pt x="81" y="45"/>
                    </a:cubicBezTo>
                    <a:cubicBezTo>
                      <a:pt x="81" y="46"/>
                      <a:pt x="81" y="46"/>
                      <a:pt x="81" y="46"/>
                    </a:cubicBezTo>
                    <a:cubicBezTo>
                      <a:pt x="81" y="46"/>
                      <a:pt x="81" y="46"/>
                      <a:pt x="81" y="46"/>
                    </a:cubicBezTo>
                    <a:cubicBezTo>
                      <a:pt x="81" y="46"/>
                      <a:pt x="81" y="46"/>
                      <a:pt x="81" y="46"/>
                    </a:cubicBezTo>
                    <a:cubicBezTo>
                      <a:pt x="80" y="47"/>
                      <a:pt x="80" y="47"/>
                      <a:pt x="80" y="47"/>
                    </a:cubicBezTo>
                    <a:cubicBezTo>
                      <a:pt x="80" y="47"/>
                      <a:pt x="80" y="47"/>
                      <a:pt x="80" y="47"/>
                    </a:cubicBezTo>
                    <a:cubicBezTo>
                      <a:pt x="79" y="47"/>
                      <a:pt x="79" y="47"/>
                      <a:pt x="79" y="47"/>
                    </a:cubicBezTo>
                    <a:cubicBezTo>
                      <a:pt x="79" y="47"/>
                      <a:pt x="79" y="47"/>
                      <a:pt x="79" y="47"/>
                    </a:cubicBezTo>
                    <a:cubicBezTo>
                      <a:pt x="78" y="47"/>
                      <a:pt x="78" y="47"/>
                      <a:pt x="78" y="47"/>
                    </a:cubicBezTo>
                    <a:cubicBezTo>
                      <a:pt x="77" y="47"/>
                      <a:pt x="77" y="47"/>
                      <a:pt x="77" y="47"/>
                    </a:cubicBezTo>
                    <a:cubicBezTo>
                      <a:pt x="76" y="47"/>
                      <a:pt x="76" y="47"/>
                      <a:pt x="76" y="47"/>
                    </a:cubicBezTo>
                    <a:cubicBezTo>
                      <a:pt x="76" y="47"/>
                      <a:pt x="76" y="47"/>
                      <a:pt x="76" y="47"/>
                    </a:cubicBezTo>
                    <a:cubicBezTo>
                      <a:pt x="76" y="48"/>
                      <a:pt x="76" y="48"/>
                      <a:pt x="76" y="48"/>
                    </a:cubicBezTo>
                    <a:cubicBezTo>
                      <a:pt x="75" y="48"/>
                      <a:pt x="75" y="48"/>
                      <a:pt x="75" y="48"/>
                    </a:cubicBezTo>
                    <a:cubicBezTo>
                      <a:pt x="75" y="47"/>
                      <a:pt x="75" y="47"/>
                      <a:pt x="75" y="47"/>
                    </a:cubicBezTo>
                    <a:cubicBezTo>
                      <a:pt x="74" y="48"/>
                      <a:pt x="74" y="48"/>
                      <a:pt x="74" y="48"/>
                    </a:cubicBezTo>
                    <a:cubicBezTo>
                      <a:pt x="74" y="47"/>
                      <a:pt x="74" y="47"/>
                      <a:pt x="74" y="47"/>
                    </a:cubicBezTo>
                    <a:cubicBezTo>
                      <a:pt x="73" y="47"/>
                      <a:pt x="73" y="47"/>
                      <a:pt x="73" y="47"/>
                    </a:cubicBezTo>
                    <a:cubicBezTo>
                      <a:pt x="73" y="47"/>
                      <a:pt x="73" y="47"/>
                      <a:pt x="73" y="47"/>
                    </a:cubicBezTo>
                    <a:cubicBezTo>
                      <a:pt x="73" y="47"/>
                      <a:pt x="73" y="47"/>
                      <a:pt x="73" y="47"/>
                    </a:cubicBezTo>
                    <a:cubicBezTo>
                      <a:pt x="72" y="47"/>
                      <a:pt x="72" y="47"/>
                      <a:pt x="72" y="47"/>
                    </a:cubicBezTo>
                    <a:cubicBezTo>
                      <a:pt x="72" y="47"/>
                      <a:pt x="72" y="47"/>
                      <a:pt x="72" y="47"/>
                    </a:cubicBezTo>
                    <a:cubicBezTo>
                      <a:pt x="72" y="47"/>
                      <a:pt x="72" y="47"/>
                      <a:pt x="72" y="47"/>
                    </a:cubicBezTo>
                    <a:close/>
                    <a:moveTo>
                      <a:pt x="71" y="47"/>
                    </a:moveTo>
                    <a:cubicBezTo>
                      <a:pt x="71" y="47"/>
                      <a:pt x="71" y="47"/>
                      <a:pt x="71" y="47"/>
                    </a:cubicBezTo>
                    <a:cubicBezTo>
                      <a:pt x="71" y="47"/>
                      <a:pt x="71" y="47"/>
                      <a:pt x="71" y="47"/>
                    </a:cubicBezTo>
                    <a:cubicBezTo>
                      <a:pt x="71" y="47"/>
                      <a:pt x="71" y="47"/>
                      <a:pt x="71" y="47"/>
                    </a:cubicBezTo>
                    <a:cubicBezTo>
                      <a:pt x="71" y="47"/>
                      <a:pt x="71" y="47"/>
                      <a:pt x="71" y="47"/>
                    </a:cubicBezTo>
                    <a:close/>
                    <a:moveTo>
                      <a:pt x="71" y="46"/>
                    </a:moveTo>
                    <a:cubicBezTo>
                      <a:pt x="70" y="46"/>
                      <a:pt x="70" y="46"/>
                      <a:pt x="70" y="46"/>
                    </a:cubicBezTo>
                    <a:cubicBezTo>
                      <a:pt x="70" y="47"/>
                      <a:pt x="70" y="47"/>
                      <a:pt x="70" y="47"/>
                    </a:cubicBezTo>
                    <a:cubicBezTo>
                      <a:pt x="70" y="47"/>
                      <a:pt x="70" y="47"/>
                      <a:pt x="70" y="47"/>
                    </a:cubicBezTo>
                    <a:cubicBezTo>
                      <a:pt x="71" y="47"/>
                      <a:pt x="71" y="47"/>
                      <a:pt x="71" y="47"/>
                    </a:cubicBezTo>
                    <a:cubicBezTo>
                      <a:pt x="71" y="46"/>
                      <a:pt x="71" y="46"/>
                      <a:pt x="71" y="46"/>
                    </a:cubicBezTo>
                    <a:close/>
                    <a:moveTo>
                      <a:pt x="63" y="47"/>
                    </a:moveTo>
                    <a:cubicBezTo>
                      <a:pt x="62" y="47"/>
                      <a:pt x="62" y="47"/>
                      <a:pt x="62" y="47"/>
                    </a:cubicBezTo>
                    <a:cubicBezTo>
                      <a:pt x="63" y="47"/>
                      <a:pt x="63" y="47"/>
                      <a:pt x="63" y="47"/>
                    </a:cubicBezTo>
                    <a:cubicBezTo>
                      <a:pt x="62" y="48"/>
                      <a:pt x="62" y="48"/>
                      <a:pt x="62" y="48"/>
                    </a:cubicBezTo>
                    <a:cubicBezTo>
                      <a:pt x="63" y="48"/>
                      <a:pt x="63" y="48"/>
                      <a:pt x="63" y="48"/>
                    </a:cubicBezTo>
                    <a:cubicBezTo>
                      <a:pt x="63" y="48"/>
                      <a:pt x="63" y="48"/>
                      <a:pt x="63" y="48"/>
                    </a:cubicBezTo>
                    <a:cubicBezTo>
                      <a:pt x="64" y="48"/>
                      <a:pt x="64" y="48"/>
                      <a:pt x="64" y="48"/>
                    </a:cubicBezTo>
                    <a:cubicBezTo>
                      <a:pt x="64" y="48"/>
                      <a:pt x="64" y="48"/>
                      <a:pt x="64" y="48"/>
                    </a:cubicBezTo>
                    <a:cubicBezTo>
                      <a:pt x="65" y="48"/>
                      <a:pt x="65" y="48"/>
                      <a:pt x="65" y="48"/>
                    </a:cubicBezTo>
                    <a:cubicBezTo>
                      <a:pt x="65" y="48"/>
                      <a:pt x="65" y="48"/>
                      <a:pt x="65" y="48"/>
                    </a:cubicBezTo>
                    <a:cubicBezTo>
                      <a:pt x="66" y="48"/>
                      <a:pt x="66" y="48"/>
                      <a:pt x="66" y="48"/>
                    </a:cubicBezTo>
                    <a:cubicBezTo>
                      <a:pt x="66" y="47"/>
                      <a:pt x="66" y="47"/>
                      <a:pt x="66" y="47"/>
                    </a:cubicBezTo>
                    <a:cubicBezTo>
                      <a:pt x="67" y="48"/>
                      <a:pt x="67" y="48"/>
                      <a:pt x="67" y="48"/>
                    </a:cubicBezTo>
                    <a:cubicBezTo>
                      <a:pt x="68" y="47"/>
                      <a:pt x="68" y="47"/>
                      <a:pt x="68" y="47"/>
                    </a:cubicBezTo>
                    <a:cubicBezTo>
                      <a:pt x="68" y="47"/>
                      <a:pt x="68" y="47"/>
                      <a:pt x="68" y="47"/>
                    </a:cubicBezTo>
                    <a:cubicBezTo>
                      <a:pt x="68" y="47"/>
                      <a:pt x="68" y="47"/>
                      <a:pt x="68" y="47"/>
                    </a:cubicBezTo>
                    <a:cubicBezTo>
                      <a:pt x="69" y="47"/>
                      <a:pt x="69" y="47"/>
                      <a:pt x="69" y="47"/>
                    </a:cubicBezTo>
                    <a:cubicBezTo>
                      <a:pt x="69" y="47"/>
                      <a:pt x="69" y="47"/>
                      <a:pt x="69" y="47"/>
                    </a:cubicBezTo>
                    <a:cubicBezTo>
                      <a:pt x="70" y="47"/>
                      <a:pt x="70" y="47"/>
                      <a:pt x="70" y="47"/>
                    </a:cubicBezTo>
                    <a:cubicBezTo>
                      <a:pt x="70" y="46"/>
                      <a:pt x="70" y="46"/>
                      <a:pt x="70" y="46"/>
                    </a:cubicBezTo>
                    <a:cubicBezTo>
                      <a:pt x="69" y="47"/>
                      <a:pt x="69" y="47"/>
                      <a:pt x="69" y="47"/>
                    </a:cubicBezTo>
                    <a:cubicBezTo>
                      <a:pt x="69" y="46"/>
                      <a:pt x="69" y="46"/>
                      <a:pt x="69" y="46"/>
                    </a:cubicBezTo>
                    <a:cubicBezTo>
                      <a:pt x="69" y="46"/>
                      <a:pt x="69" y="46"/>
                      <a:pt x="69" y="46"/>
                    </a:cubicBezTo>
                    <a:cubicBezTo>
                      <a:pt x="69" y="46"/>
                      <a:pt x="69" y="46"/>
                      <a:pt x="69" y="46"/>
                    </a:cubicBezTo>
                    <a:cubicBezTo>
                      <a:pt x="69" y="46"/>
                      <a:pt x="69" y="46"/>
                      <a:pt x="69" y="46"/>
                    </a:cubicBezTo>
                    <a:cubicBezTo>
                      <a:pt x="69" y="46"/>
                      <a:pt x="69" y="46"/>
                      <a:pt x="69" y="46"/>
                    </a:cubicBezTo>
                    <a:cubicBezTo>
                      <a:pt x="68" y="46"/>
                      <a:pt x="68" y="46"/>
                      <a:pt x="68" y="46"/>
                    </a:cubicBezTo>
                    <a:cubicBezTo>
                      <a:pt x="68" y="45"/>
                      <a:pt x="68" y="45"/>
                      <a:pt x="68" y="45"/>
                    </a:cubicBezTo>
                    <a:cubicBezTo>
                      <a:pt x="67" y="46"/>
                      <a:pt x="67" y="46"/>
                      <a:pt x="67" y="46"/>
                    </a:cubicBezTo>
                    <a:cubicBezTo>
                      <a:pt x="67" y="45"/>
                      <a:pt x="67" y="45"/>
                      <a:pt x="67" y="45"/>
                    </a:cubicBezTo>
                    <a:cubicBezTo>
                      <a:pt x="66" y="45"/>
                      <a:pt x="66" y="45"/>
                      <a:pt x="66" y="45"/>
                    </a:cubicBezTo>
                    <a:cubicBezTo>
                      <a:pt x="66" y="45"/>
                      <a:pt x="66" y="45"/>
                      <a:pt x="66" y="45"/>
                    </a:cubicBezTo>
                    <a:cubicBezTo>
                      <a:pt x="66" y="46"/>
                      <a:pt x="66" y="46"/>
                      <a:pt x="66" y="46"/>
                    </a:cubicBezTo>
                    <a:cubicBezTo>
                      <a:pt x="67" y="46"/>
                      <a:pt x="67" y="46"/>
                      <a:pt x="67" y="46"/>
                    </a:cubicBezTo>
                    <a:cubicBezTo>
                      <a:pt x="67" y="47"/>
                      <a:pt x="67" y="47"/>
                      <a:pt x="67" y="47"/>
                    </a:cubicBezTo>
                    <a:cubicBezTo>
                      <a:pt x="66" y="47"/>
                      <a:pt x="66" y="47"/>
                      <a:pt x="66" y="47"/>
                    </a:cubicBezTo>
                    <a:cubicBezTo>
                      <a:pt x="66" y="47"/>
                      <a:pt x="66" y="47"/>
                      <a:pt x="66" y="47"/>
                    </a:cubicBezTo>
                    <a:cubicBezTo>
                      <a:pt x="65" y="47"/>
                      <a:pt x="65" y="47"/>
                      <a:pt x="65" y="47"/>
                    </a:cubicBezTo>
                    <a:cubicBezTo>
                      <a:pt x="65" y="46"/>
                      <a:pt x="65" y="46"/>
                      <a:pt x="65" y="46"/>
                    </a:cubicBezTo>
                    <a:cubicBezTo>
                      <a:pt x="65" y="46"/>
                      <a:pt x="65" y="46"/>
                      <a:pt x="65" y="46"/>
                    </a:cubicBezTo>
                    <a:cubicBezTo>
                      <a:pt x="64" y="46"/>
                      <a:pt x="64" y="46"/>
                      <a:pt x="64" y="46"/>
                    </a:cubicBezTo>
                    <a:cubicBezTo>
                      <a:pt x="64" y="46"/>
                      <a:pt x="64" y="46"/>
                      <a:pt x="64" y="46"/>
                    </a:cubicBezTo>
                    <a:cubicBezTo>
                      <a:pt x="63" y="46"/>
                      <a:pt x="63" y="46"/>
                      <a:pt x="63" y="46"/>
                    </a:cubicBezTo>
                    <a:cubicBezTo>
                      <a:pt x="63" y="46"/>
                      <a:pt x="62" y="47"/>
                      <a:pt x="63" y="47"/>
                    </a:cubicBezTo>
                    <a:close/>
                    <a:moveTo>
                      <a:pt x="61" y="46"/>
                    </a:moveTo>
                    <a:cubicBezTo>
                      <a:pt x="61" y="46"/>
                      <a:pt x="61" y="46"/>
                      <a:pt x="61" y="46"/>
                    </a:cubicBezTo>
                    <a:cubicBezTo>
                      <a:pt x="62" y="46"/>
                      <a:pt x="62" y="46"/>
                      <a:pt x="62" y="46"/>
                    </a:cubicBezTo>
                    <a:cubicBezTo>
                      <a:pt x="62" y="47"/>
                      <a:pt x="62" y="47"/>
                      <a:pt x="62" y="47"/>
                    </a:cubicBezTo>
                    <a:cubicBezTo>
                      <a:pt x="62" y="47"/>
                      <a:pt x="62" y="47"/>
                      <a:pt x="62" y="47"/>
                    </a:cubicBezTo>
                    <a:cubicBezTo>
                      <a:pt x="62" y="47"/>
                      <a:pt x="62" y="47"/>
                      <a:pt x="62" y="47"/>
                    </a:cubicBezTo>
                    <a:cubicBezTo>
                      <a:pt x="62" y="47"/>
                      <a:pt x="62" y="47"/>
                      <a:pt x="62" y="47"/>
                    </a:cubicBezTo>
                    <a:cubicBezTo>
                      <a:pt x="61" y="47"/>
                      <a:pt x="61" y="47"/>
                      <a:pt x="61" y="47"/>
                    </a:cubicBezTo>
                    <a:cubicBezTo>
                      <a:pt x="60" y="47"/>
                      <a:pt x="60" y="47"/>
                      <a:pt x="60" y="47"/>
                    </a:cubicBezTo>
                    <a:cubicBezTo>
                      <a:pt x="60" y="47"/>
                      <a:pt x="60" y="47"/>
                      <a:pt x="60" y="47"/>
                    </a:cubicBezTo>
                    <a:cubicBezTo>
                      <a:pt x="60" y="47"/>
                      <a:pt x="60" y="47"/>
                      <a:pt x="60" y="47"/>
                    </a:cubicBezTo>
                    <a:cubicBezTo>
                      <a:pt x="61" y="47"/>
                      <a:pt x="61" y="47"/>
                      <a:pt x="61" y="47"/>
                    </a:cubicBezTo>
                    <a:cubicBezTo>
                      <a:pt x="61" y="46"/>
                      <a:pt x="61" y="46"/>
                      <a:pt x="61" y="46"/>
                    </a:cubicBezTo>
                    <a:close/>
                    <a:moveTo>
                      <a:pt x="59" y="47"/>
                    </a:moveTo>
                    <a:cubicBezTo>
                      <a:pt x="59" y="47"/>
                      <a:pt x="59" y="47"/>
                      <a:pt x="59" y="47"/>
                    </a:cubicBezTo>
                    <a:cubicBezTo>
                      <a:pt x="59" y="47"/>
                      <a:pt x="59" y="47"/>
                      <a:pt x="59" y="47"/>
                    </a:cubicBezTo>
                    <a:cubicBezTo>
                      <a:pt x="59" y="47"/>
                      <a:pt x="59" y="47"/>
                      <a:pt x="59" y="47"/>
                    </a:cubicBezTo>
                    <a:cubicBezTo>
                      <a:pt x="59" y="47"/>
                      <a:pt x="59" y="47"/>
                      <a:pt x="59" y="47"/>
                    </a:cubicBezTo>
                    <a:close/>
                    <a:moveTo>
                      <a:pt x="56" y="45"/>
                    </a:moveTo>
                    <a:cubicBezTo>
                      <a:pt x="56" y="46"/>
                      <a:pt x="56" y="46"/>
                      <a:pt x="56" y="46"/>
                    </a:cubicBezTo>
                    <a:cubicBezTo>
                      <a:pt x="56" y="46"/>
                      <a:pt x="56" y="46"/>
                      <a:pt x="56" y="46"/>
                    </a:cubicBezTo>
                    <a:cubicBezTo>
                      <a:pt x="57" y="46"/>
                      <a:pt x="57" y="46"/>
                      <a:pt x="57" y="46"/>
                    </a:cubicBezTo>
                    <a:cubicBezTo>
                      <a:pt x="58" y="47"/>
                      <a:pt x="58" y="47"/>
                      <a:pt x="58" y="47"/>
                    </a:cubicBezTo>
                    <a:cubicBezTo>
                      <a:pt x="58" y="47"/>
                      <a:pt x="58" y="47"/>
                      <a:pt x="58" y="47"/>
                    </a:cubicBezTo>
                    <a:cubicBezTo>
                      <a:pt x="58" y="47"/>
                      <a:pt x="58" y="47"/>
                      <a:pt x="58" y="47"/>
                    </a:cubicBezTo>
                    <a:cubicBezTo>
                      <a:pt x="59" y="46"/>
                      <a:pt x="59" y="46"/>
                      <a:pt x="59" y="46"/>
                    </a:cubicBezTo>
                    <a:cubicBezTo>
                      <a:pt x="59" y="46"/>
                      <a:pt x="59" y="46"/>
                      <a:pt x="59" y="46"/>
                    </a:cubicBezTo>
                    <a:cubicBezTo>
                      <a:pt x="59" y="46"/>
                      <a:pt x="59" y="46"/>
                      <a:pt x="59" y="46"/>
                    </a:cubicBezTo>
                    <a:cubicBezTo>
                      <a:pt x="60" y="46"/>
                      <a:pt x="60" y="46"/>
                      <a:pt x="60" y="46"/>
                    </a:cubicBezTo>
                    <a:cubicBezTo>
                      <a:pt x="59" y="45"/>
                      <a:pt x="59" y="45"/>
                      <a:pt x="59" y="45"/>
                    </a:cubicBezTo>
                    <a:cubicBezTo>
                      <a:pt x="58" y="45"/>
                      <a:pt x="58" y="45"/>
                      <a:pt x="58" y="45"/>
                    </a:cubicBezTo>
                    <a:cubicBezTo>
                      <a:pt x="57" y="45"/>
                      <a:pt x="57" y="45"/>
                      <a:pt x="57" y="45"/>
                    </a:cubicBezTo>
                    <a:cubicBezTo>
                      <a:pt x="57" y="45"/>
                      <a:pt x="57" y="45"/>
                      <a:pt x="57" y="45"/>
                    </a:cubicBezTo>
                    <a:cubicBezTo>
                      <a:pt x="56" y="45"/>
                      <a:pt x="56" y="45"/>
                      <a:pt x="56" y="45"/>
                    </a:cubicBezTo>
                    <a:close/>
                    <a:moveTo>
                      <a:pt x="127" y="46"/>
                    </a:moveTo>
                    <a:cubicBezTo>
                      <a:pt x="127" y="46"/>
                      <a:pt x="127" y="46"/>
                      <a:pt x="127" y="46"/>
                    </a:cubicBezTo>
                    <a:cubicBezTo>
                      <a:pt x="128" y="46"/>
                      <a:pt x="128" y="46"/>
                      <a:pt x="128" y="46"/>
                    </a:cubicBezTo>
                    <a:cubicBezTo>
                      <a:pt x="128" y="46"/>
                      <a:pt x="128" y="46"/>
                      <a:pt x="128" y="46"/>
                    </a:cubicBezTo>
                    <a:cubicBezTo>
                      <a:pt x="128" y="45"/>
                      <a:pt x="128" y="45"/>
                      <a:pt x="128" y="45"/>
                    </a:cubicBezTo>
                    <a:cubicBezTo>
                      <a:pt x="128" y="45"/>
                      <a:pt x="128" y="45"/>
                      <a:pt x="128" y="45"/>
                    </a:cubicBezTo>
                    <a:cubicBezTo>
                      <a:pt x="127" y="45"/>
                      <a:pt x="127" y="45"/>
                      <a:pt x="127" y="45"/>
                    </a:cubicBezTo>
                    <a:cubicBezTo>
                      <a:pt x="127" y="46"/>
                      <a:pt x="127" y="46"/>
                      <a:pt x="127" y="46"/>
                    </a:cubicBezTo>
                    <a:close/>
                    <a:moveTo>
                      <a:pt x="124" y="46"/>
                    </a:moveTo>
                    <a:cubicBezTo>
                      <a:pt x="124" y="46"/>
                      <a:pt x="125" y="46"/>
                      <a:pt x="125" y="46"/>
                    </a:cubicBezTo>
                    <a:cubicBezTo>
                      <a:pt x="126" y="45"/>
                      <a:pt x="126" y="45"/>
                      <a:pt x="126" y="45"/>
                    </a:cubicBezTo>
                    <a:cubicBezTo>
                      <a:pt x="127" y="46"/>
                      <a:pt x="127" y="46"/>
                      <a:pt x="127" y="46"/>
                    </a:cubicBezTo>
                    <a:cubicBezTo>
                      <a:pt x="127" y="45"/>
                      <a:pt x="127" y="45"/>
                      <a:pt x="127" y="45"/>
                    </a:cubicBezTo>
                    <a:cubicBezTo>
                      <a:pt x="127" y="45"/>
                      <a:pt x="127" y="45"/>
                      <a:pt x="127" y="45"/>
                    </a:cubicBezTo>
                    <a:cubicBezTo>
                      <a:pt x="128" y="45"/>
                      <a:pt x="128" y="45"/>
                      <a:pt x="128" y="45"/>
                    </a:cubicBezTo>
                    <a:cubicBezTo>
                      <a:pt x="128" y="44"/>
                      <a:pt x="128" y="44"/>
                      <a:pt x="128" y="44"/>
                    </a:cubicBezTo>
                    <a:cubicBezTo>
                      <a:pt x="128" y="44"/>
                      <a:pt x="128" y="44"/>
                      <a:pt x="128" y="44"/>
                    </a:cubicBezTo>
                    <a:cubicBezTo>
                      <a:pt x="128" y="44"/>
                      <a:pt x="128" y="44"/>
                      <a:pt x="128" y="44"/>
                    </a:cubicBezTo>
                    <a:cubicBezTo>
                      <a:pt x="128" y="43"/>
                      <a:pt x="128" y="43"/>
                      <a:pt x="128" y="43"/>
                    </a:cubicBezTo>
                    <a:cubicBezTo>
                      <a:pt x="128" y="43"/>
                      <a:pt x="128" y="43"/>
                      <a:pt x="128" y="43"/>
                    </a:cubicBezTo>
                    <a:cubicBezTo>
                      <a:pt x="128" y="43"/>
                      <a:pt x="128" y="43"/>
                      <a:pt x="128" y="43"/>
                    </a:cubicBezTo>
                    <a:cubicBezTo>
                      <a:pt x="128" y="43"/>
                      <a:pt x="128" y="43"/>
                      <a:pt x="128" y="43"/>
                    </a:cubicBezTo>
                    <a:cubicBezTo>
                      <a:pt x="127" y="43"/>
                      <a:pt x="127" y="43"/>
                      <a:pt x="127" y="43"/>
                    </a:cubicBezTo>
                    <a:cubicBezTo>
                      <a:pt x="126" y="43"/>
                      <a:pt x="126" y="43"/>
                      <a:pt x="126" y="43"/>
                    </a:cubicBezTo>
                    <a:cubicBezTo>
                      <a:pt x="126" y="44"/>
                      <a:pt x="126" y="44"/>
                      <a:pt x="126" y="44"/>
                    </a:cubicBezTo>
                    <a:cubicBezTo>
                      <a:pt x="126" y="44"/>
                      <a:pt x="126" y="44"/>
                      <a:pt x="126" y="44"/>
                    </a:cubicBezTo>
                    <a:cubicBezTo>
                      <a:pt x="124" y="46"/>
                      <a:pt x="124" y="46"/>
                      <a:pt x="124" y="46"/>
                    </a:cubicBezTo>
                    <a:close/>
                    <a:moveTo>
                      <a:pt x="52" y="41"/>
                    </a:moveTo>
                    <a:cubicBezTo>
                      <a:pt x="51" y="42"/>
                      <a:pt x="51" y="42"/>
                      <a:pt x="51" y="42"/>
                    </a:cubicBezTo>
                    <a:cubicBezTo>
                      <a:pt x="52" y="42"/>
                      <a:pt x="52" y="42"/>
                      <a:pt x="52" y="42"/>
                    </a:cubicBezTo>
                    <a:cubicBezTo>
                      <a:pt x="52" y="42"/>
                      <a:pt x="52" y="42"/>
                      <a:pt x="52" y="42"/>
                    </a:cubicBezTo>
                    <a:cubicBezTo>
                      <a:pt x="53" y="42"/>
                      <a:pt x="53" y="42"/>
                      <a:pt x="53" y="42"/>
                    </a:cubicBezTo>
                    <a:cubicBezTo>
                      <a:pt x="54" y="42"/>
                      <a:pt x="54" y="42"/>
                      <a:pt x="54" y="42"/>
                    </a:cubicBezTo>
                    <a:cubicBezTo>
                      <a:pt x="54" y="42"/>
                      <a:pt x="54" y="42"/>
                      <a:pt x="54" y="42"/>
                    </a:cubicBezTo>
                    <a:cubicBezTo>
                      <a:pt x="55" y="42"/>
                      <a:pt x="55" y="42"/>
                      <a:pt x="55" y="42"/>
                    </a:cubicBezTo>
                    <a:cubicBezTo>
                      <a:pt x="55" y="42"/>
                      <a:pt x="55" y="42"/>
                      <a:pt x="55" y="42"/>
                    </a:cubicBezTo>
                    <a:cubicBezTo>
                      <a:pt x="55" y="41"/>
                      <a:pt x="55" y="41"/>
                      <a:pt x="55" y="41"/>
                    </a:cubicBezTo>
                    <a:cubicBezTo>
                      <a:pt x="54" y="42"/>
                      <a:pt x="54" y="42"/>
                      <a:pt x="54" y="42"/>
                    </a:cubicBezTo>
                    <a:cubicBezTo>
                      <a:pt x="54" y="41"/>
                      <a:pt x="54" y="41"/>
                      <a:pt x="54" y="41"/>
                    </a:cubicBezTo>
                    <a:cubicBezTo>
                      <a:pt x="52" y="41"/>
                      <a:pt x="52" y="41"/>
                      <a:pt x="52" y="41"/>
                    </a:cubicBezTo>
                    <a:cubicBezTo>
                      <a:pt x="52" y="41"/>
                      <a:pt x="52" y="41"/>
                      <a:pt x="52" y="41"/>
                    </a:cubicBezTo>
                    <a:close/>
                    <a:moveTo>
                      <a:pt x="30" y="40"/>
                    </a:moveTo>
                    <a:cubicBezTo>
                      <a:pt x="30" y="41"/>
                      <a:pt x="30" y="41"/>
                      <a:pt x="30" y="41"/>
                    </a:cubicBezTo>
                    <a:cubicBezTo>
                      <a:pt x="30" y="40"/>
                      <a:pt x="30" y="40"/>
                      <a:pt x="30" y="40"/>
                    </a:cubicBezTo>
                    <a:cubicBezTo>
                      <a:pt x="30" y="40"/>
                      <a:pt x="30" y="40"/>
                      <a:pt x="30" y="40"/>
                    </a:cubicBezTo>
                    <a:cubicBezTo>
                      <a:pt x="30" y="40"/>
                      <a:pt x="30" y="40"/>
                      <a:pt x="30" y="40"/>
                    </a:cubicBezTo>
                    <a:close/>
                    <a:moveTo>
                      <a:pt x="30" y="41"/>
                    </a:moveTo>
                    <a:cubicBezTo>
                      <a:pt x="30" y="41"/>
                      <a:pt x="30" y="41"/>
                      <a:pt x="30" y="41"/>
                    </a:cubicBezTo>
                    <a:cubicBezTo>
                      <a:pt x="31" y="41"/>
                      <a:pt x="31" y="41"/>
                      <a:pt x="31" y="41"/>
                    </a:cubicBezTo>
                    <a:cubicBezTo>
                      <a:pt x="31" y="40"/>
                      <a:pt x="31" y="40"/>
                      <a:pt x="31" y="40"/>
                    </a:cubicBezTo>
                    <a:cubicBezTo>
                      <a:pt x="31" y="40"/>
                      <a:pt x="31" y="40"/>
                      <a:pt x="31" y="40"/>
                    </a:cubicBezTo>
                    <a:cubicBezTo>
                      <a:pt x="32" y="39"/>
                      <a:pt x="32" y="39"/>
                      <a:pt x="32" y="39"/>
                    </a:cubicBezTo>
                    <a:cubicBezTo>
                      <a:pt x="32" y="39"/>
                      <a:pt x="32" y="39"/>
                      <a:pt x="32" y="39"/>
                    </a:cubicBezTo>
                    <a:cubicBezTo>
                      <a:pt x="32" y="38"/>
                      <a:pt x="32" y="38"/>
                      <a:pt x="32" y="38"/>
                    </a:cubicBezTo>
                    <a:cubicBezTo>
                      <a:pt x="32" y="38"/>
                      <a:pt x="32" y="38"/>
                      <a:pt x="32" y="38"/>
                    </a:cubicBezTo>
                    <a:cubicBezTo>
                      <a:pt x="33" y="38"/>
                      <a:pt x="33" y="38"/>
                      <a:pt x="33" y="38"/>
                    </a:cubicBezTo>
                    <a:cubicBezTo>
                      <a:pt x="34" y="39"/>
                      <a:pt x="34" y="39"/>
                      <a:pt x="34" y="39"/>
                    </a:cubicBezTo>
                    <a:cubicBezTo>
                      <a:pt x="35" y="39"/>
                      <a:pt x="35" y="39"/>
                      <a:pt x="35" y="39"/>
                    </a:cubicBezTo>
                    <a:cubicBezTo>
                      <a:pt x="35" y="39"/>
                      <a:pt x="35" y="39"/>
                      <a:pt x="35" y="39"/>
                    </a:cubicBezTo>
                    <a:cubicBezTo>
                      <a:pt x="35" y="38"/>
                      <a:pt x="35" y="38"/>
                      <a:pt x="35" y="38"/>
                    </a:cubicBezTo>
                    <a:cubicBezTo>
                      <a:pt x="36" y="38"/>
                      <a:pt x="36" y="38"/>
                      <a:pt x="36" y="38"/>
                    </a:cubicBezTo>
                    <a:cubicBezTo>
                      <a:pt x="36" y="39"/>
                      <a:pt x="36" y="39"/>
                      <a:pt x="36" y="39"/>
                    </a:cubicBezTo>
                    <a:cubicBezTo>
                      <a:pt x="38" y="39"/>
                      <a:pt x="38" y="39"/>
                      <a:pt x="38" y="39"/>
                    </a:cubicBezTo>
                    <a:cubicBezTo>
                      <a:pt x="39" y="39"/>
                      <a:pt x="39" y="39"/>
                      <a:pt x="39" y="39"/>
                    </a:cubicBezTo>
                    <a:cubicBezTo>
                      <a:pt x="39" y="40"/>
                      <a:pt x="39" y="40"/>
                      <a:pt x="39" y="40"/>
                    </a:cubicBezTo>
                    <a:cubicBezTo>
                      <a:pt x="39" y="40"/>
                      <a:pt x="39" y="40"/>
                      <a:pt x="39" y="40"/>
                    </a:cubicBezTo>
                    <a:cubicBezTo>
                      <a:pt x="39" y="41"/>
                      <a:pt x="39" y="41"/>
                      <a:pt x="39" y="41"/>
                    </a:cubicBezTo>
                    <a:cubicBezTo>
                      <a:pt x="40" y="41"/>
                      <a:pt x="40" y="41"/>
                      <a:pt x="40" y="41"/>
                    </a:cubicBezTo>
                    <a:cubicBezTo>
                      <a:pt x="42" y="41"/>
                      <a:pt x="42" y="41"/>
                      <a:pt x="42" y="41"/>
                    </a:cubicBezTo>
                    <a:cubicBezTo>
                      <a:pt x="44" y="41"/>
                      <a:pt x="44" y="41"/>
                      <a:pt x="44" y="41"/>
                    </a:cubicBezTo>
                    <a:cubicBezTo>
                      <a:pt x="45" y="41"/>
                      <a:pt x="45" y="41"/>
                      <a:pt x="45" y="41"/>
                    </a:cubicBezTo>
                    <a:cubicBezTo>
                      <a:pt x="45" y="41"/>
                      <a:pt x="45" y="41"/>
                      <a:pt x="45" y="41"/>
                    </a:cubicBezTo>
                    <a:cubicBezTo>
                      <a:pt x="45" y="40"/>
                      <a:pt x="45" y="40"/>
                      <a:pt x="45" y="40"/>
                    </a:cubicBezTo>
                    <a:cubicBezTo>
                      <a:pt x="46" y="40"/>
                      <a:pt x="46" y="40"/>
                      <a:pt x="46" y="40"/>
                    </a:cubicBezTo>
                    <a:cubicBezTo>
                      <a:pt x="47" y="40"/>
                      <a:pt x="47" y="40"/>
                      <a:pt x="47" y="40"/>
                    </a:cubicBezTo>
                    <a:cubicBezTo>
                      <a:pt x="47" y="40"/>
                      <a:pt x="47" y="40"/>
                      <a:pt x="47" y="40"/>
                    </a:cubicBezTo>
                    <a:cubicBezTo>
                      <a:pt x="48" y="40"/>
                      <a:pt x="48" y="40"/>
                      <a:pt x="48" y="40"/>
                    </a:cubicBezTo>
                    <a:cubicBezTo>
                      <a:pt x="48" y="40"/>
                      <a:pt x="48" y="40"/>
                      <a:pt x="48" y="40"/>
                    </a:cubicBezTo>
                    <a:cubicBezTo>
                      <a:pt x="49" y="41"/>
                      <a:pt x="49" y="41"/>
                      <a:pt x="49" y="41"/>
                    </a:cubicBezTo>
                    <a:cubicBezTo>
                      <a:pt x="49" y="41"/>
                      <a:pt x="49" y="41"/>
                      <a:pt x="49" y="41"/>
                    </a:cubicBezTo>
                    <a:cubicBezTo>
                      <a:pt x="50" y="41"/>
                      <a:pt x="50" y="41"/>
                      <a:pt x="50" y="41"/>
                    </a:cubicBezTo>
                    <a:cubicBezTo>
                      <a:pt x="50" y="41"/>
                      <a:pt x="50" y="41"/>
                      <a:pt x="50" y="41"/>
                    </a:cubicBezTo>
                    <a:cubicBezTo>
                      <a:pt x="51" y="41"/>
                      <a:pt x="51" y="41"/>
                      <a:pt x="51" y="41"/>
                    </a:cubicBezTo>
                    <a:cubicBezTo>
                      <a:pt x="51" y="42"/>
                      <a:pt x="51" y="42"/>
                      <a:pt x="51" y="42"/>
                    </a:cubicBezTo>
                    <a:cubicBezTo>
                      <a:pt x="51" y="43"/>
                      <a:pt x="51" y="43"/>
                      <a:pt x="51" y="43"/>
                    </a:cubicBezTo>
                    <a:cubicBezTo>
                      <a:pt x="51" y="43"/>
                      <a:pt x="51" y="43"/>
                      <a:pt x="51" y="43"/>
                    </a:cubicBezTo>
                    <a:cubicBezTo>
                      <a:pt x="52" y="44"/>
                      <a:pt x="52" y="44"/>
                      <a:pt x="52" y="44"/>
                    </a:cubicBezTo>
                    <a:cubicBezTo>
                      <a:pt x="53" y="44"/>
                      <a:pt x="53" y="44"/>
                      <a:pt x="53" y="44"/>
                    </a:cubicBezTo>
                    <a:cubicBezTo>
                      <a:pt x="53" y="44"/>
                      <a:pt x="53" y="44"/>
                      <a:pt x="53" y="44"/>
                    </a:cubicBezTo>
                    <a:cubicBezTo>
                      <a:pt x="54" y="44"/>
                      <a:pt x="54" y="44"/>
                      <a:pt x="54" y="44"/>
                    </a:cubicBezTo>
                    <a:cubicBezTo>
                      <a:pt x="54" y="44"/>
                      <a:pt x="54" y="44"/>
                      <a:pt x="54" y="44"/>
                    </a:cubicBezTo>
                    <a:cubicBezTo>
                      <a:pt x="54" y="44"/>
                      <a:pt x="54" y="44"/>
                      <a:pt x="54" y="44"/>
                    </a:cubicBezTo>
                    <a:cubicBezTo>
                      <a:pt x="55" y="44"/>
                      <a:pt x="55" y="44"/>
                      <a:pt x="55" y="44"/>
                    </a:cubicBezTo>
                    <a:cubicBezTo>
                      <a:pt x="55" y="44"/>
                      <a:pt x="55" y="44"/>
                      <a:pt x="55" y="44"/>
                    </a:cubicBezTo>
                    <a:cubicBezTo>
                      <a:pt x="56" y="44"/>
                      <a:pt x="56" y="44"/>
                      <a:pt x="56" y="44"/>
                    </a:cubicBezTo>
                    <a:cubicBezTo>
                      <a:pt x="56" y="44"/>
                      <a:pt x="56" y="44"/>
                      <a:pt x="56" y="44"/>
                    </a:cubicBezTo>
                    <a:cubicBezTo>
                      <a:pt x="56" y="46"/>
                      <a:pt x="56" y="46"/>
                      <a:pt x="56" y="46"/>
                    </a:cubicBezTo>
                    <a:cubicBezTo>
                      <a:pt x="55" y="46"/>
                      <a:pt x="55" y="46"/>
                      <a:pt x="55" y="46"/>
                    </a:cubicBezTo>
                    <a:cubicBezTo>
                      <a:pt x="56" y="46"/>
                      <a:pt x="56" y="46"/>
                      <a:pt x="56" y="46"/>
                    </a:cubicBezTo>
                    <a:cubicBezTo>
                      <a:pt x="56" y="47"/>
                      <a:pt x="56" y="47"/>
                      <a:pt x="56" y="47"/>
                    </a:cubicBezTo>
                    <a:cubicBezTo>
                      <a:pt x="56" y="47"/>
                      <a:pt x="56" y="47"/>
                      <a:pt x="56" y="47"/>
                    </a:cubicBezTo>
                    <a:cubicBezTo>
                      <a:pt x="55" y="47"/>
                      <a:pt x="55" y="47"/>
                      <a:pt x="55" y="47"/>
                    </a:cubicBezTo>
                    <a:cubicBezTo>
                      <a:pt x="55" y="47"/>
                      <a:pt x="55" y="47"/>
                      <a:pt x="55" y="47"/>
                    </a:cubicBezTo>
                    <a:cubicBezTo>
                      <a:pt x="54" y="46"/>
                      <a:pt x="54" y="46"/>
                      <a:pt x="54" y="46"/>
                    </a:cubicBezTo>
                    <a:cubicBezTo>
                      <a:pt x="53" y="46"/>
                      <a:pt x="53" y="46"/>
                      <a:pt x="53" y="46"/>
                    </a:cubicBezTo>
                    <a:cubicBezTo>
                      <a:pt x="53" y="45"/>
                      <a:pt x="53" y="45"/>
                      <a:pt x="53" y="45"/>
                    </a:cubicBezTo>
                    <a:cubicBezTo>
                      <a:pt x="52" y="45"/>
                      <a:pt x="52" y="45"/>
                      <a:pt x="52" y="45"/>
                    </a:cubicBezTo>
                    <a:cubicBezTo>
                      <a:pt x="51" y="46"/>
                      <a:pt x="51" y="46"/>
                      <a:pt x="51" y="46"/>
                    </a:cubicBezTo>
                    <a:cubicBezTo>
                      <a:pt x="50" y="46"/>
                      <a:pt x="50" y="46"/>
                      <a:pt x="50" y="46"/>
                    </a:cubicBezTo>
                    <a:cubicBezTo>
                      <a:pt x="50" y="45"/>
                      <a:pt x="50" y="45"/>
                      <a:pt x="50" y="45"/>
                    </a:cubicBezTo>
                    <a:cubicBezTo>
                      <a:pt x="49" y="45"/>
                      <a:pt x="49" y="45"/>
                      <a:pt x="49" y="45"/>
                    </a:cubicBezTo>
                    <a:cubicBezTo>
                      <a:pt x="48" y="46"/>
                      <a:pt x="48" y="46"/>
                      <a:pt x="48" y="46"/>
                    </a:cubicBezTo>
                    <a:cubicBezTo>
                      <a:pt x="47" y="45"/>
                      <a:pt x="47" y="45"/>
                      <a:pt x="47" y="45"/>
                    </a:cubicBezTo>
                    <a:cubicBezTo>
                      <a:pt x="46" y="45"/>
                      <a:pt x="46" y="45"/>
                      <a:pt x="46" y="45"/>
                    </a:cubicBezTo>
                    <a:cubicBezTo>
                      <a:pt x="46" y="46"/>
                      <a:pt x="46" y="46"/>
                      <a:pt x="46" y="46"/>
                    </a:cubicBezTo>
                    <a:cubicBezTo>
                      <a:pt x="44" y="45"/>
                      <a:pt x="44" y="45"/>
                      <a:pt x="44" y="45"/>
                    </a:cubicBezTo>
                    <a:cubicBezTo>
                      <a:pt x="43" y="44"/>
                      <a:pt x="43" y="44"/>
                      <a:pt x="43" y="44"/>
                    </a:cubicBezTo>
                    <a:cubicBezTo>
                      <a:pt x="42" y="44"/>
                      <a:pt x="42" y="44"/>
                      <a:pt x="42" y="44"/>
                    </a:cubicBezTo>
                    <a:cubicBezTo>
                      <a:pt x="41" y="44"/>
                      <a:pt x="41" y="44"/>
                      <a:pt x="41" y="44"/>
                    </a:cubicBezTo>
                    <a:cubicBezTo>
                      <a:pt x="41" y="44"/>
                      <a:pt x="41" y="44"/>
                      <a:pt x="41" y="44"/>
                    </a:cubicBezTo>
                    <a:cubicBezTo>
                      <a:pt x="40" y="44"/>
                      <a:pt x="40" y="44"/>
                      <a:pt x="40" y="44"/>
                    </a:cubicBezTo>
                    <a:cubicBezTo>
                      <a:pt x="40" y="44"/>
                      <a:pt x="40" y="44"/>
                      <a:pt x="40" y="44"/>
                    </a:cubicBezTo>
                    <a:cubicBezTo>
                      <a:pt x="39" y="44"/>
                      <a:pt x="39" y="44"/>
                      <a:pt x="39" y="44"/>
                    </a:cubicBezTo>
                    <a:cubicBezTo>
                      <a:pt x="39" y="44"/>
                      <a:pt x="39" y="44"/>
                      <a:pt x="39" y="44"/>
                    </a:cubicBezTo>
                    <a:cubicBezTo>
                      <a:pt x="39" y="44"/>
                      <a:pt x="39" y="44"/>
                      <a:pt x="39" y="44"/>
                    </a:cubicBezTo>
                    <a:cubicBezTo>
                      <a:pt x="37" y="44"/>
                      <a:pt x="37" y="44"/>
                      <a:pt x="37" y="44"/>
                    </a:cubicBezTo>
                    <a:cubicBezTo>
                      <a:pt x="36" y="43"/>
                      <a:pt x="36" y="43"/>
                      <a:pt x="36" y="43"/>
                    </a:cubicBezTo>
                    <a:cubicBezTo>
                      <a:pt x="35" y="43"/>
                      <a:pt x="35" y="43"/>
                      <a:pt x="35" y="43"/>
                    </a:cubicBezTo>
                    <a:cubicBezTo>
                      <a:pt x="35" y="43"/>
                      <a:pt x="35" y="43"/>
                      <a:pt x="35" y="43"/>
                    </a:cubicBezTo>
                    <a:cubicBezTo>
                      <a:pt x="35" y="43"/>
                      <a:pt x="35" y="43"/>
                      <a:pt x="35" y="43"/>
                    </a:cubicBezTo>
                    <a:cubicBezTo>
                      <a:pt x="34" y="43"/>
                      <a:pt x="34" y="43"/>
                      <a:pt x="34" y="43"/>
                    </a:cubicBezTo>
                    <a:cubicBezTo>
                      <a:pt x="33" y="43"/>
                      <a:pt x="33" y="43"/>
                      <a:pt x="33" y="43"/>
                    </a:cubicBezTo>
                    <a:cubicBezTo>
                      <a:pt x="33" y="43"/>
                      <a:pt x="33" y="43"/>
                      <a:pt x="33" y="43"/>
                    </a:cubicBezTo>
                    <a:cubicBezTo>
                      <a:pt x="33" y="42"/>
                      <a:pt x="33" y="42"/>
                      <a:pt x="33" y="42"/>
                    </a:cubicBezTo>
                    <a:cubicBezTo>
                      <a:pt x="33" y="42"/>
                      <a:pt x="33" y="42"/>
                      <a:pt x="33" y="42"/>
                    </a:cubicBezTo>
                    <a:cubicBezTo>
                      <a:pt x="33" y="42"/>
                      <a:pt x="33" y="42"/>
                      <a:pt x="33" y="42"/>
                    </a:cubicBezTo>
                    <a:cubicBezTo>
                      <a:pt x="33" y="42"/>
                      <a:pt x="33" y="42"/>
                      <a:pt x="33" y="42"/>
                    </a:cubicBezTo>
                    <a:cubicBezTo>
                      <a:pt x="32" y="42"/>
                      <a:pt x="32" y="42"/>
                      <a:pt x="32" y="42"/>
                    </a:cubicBezTo>
                    <a:cubicBezTo>
                      <a:pt x="32" y="41"/>
                      <a:pt x="32" y="41"/>
                      <a:pt x="32" y="41"/>
                    </a:cubicBezTo>
                    <a:cubicBezTo>
                      <a:pt x="31" y="41"/>
                      <a:pt x="31" y="41"/>
                      <a:pt x="31" y="41"/>
                    </a:cubicBezTo>
                    <a:cubicBezTo>
                      <a:pt x="30" y="41"/>
                      <a:pt x="30" y="41"/>
                      <a:pt x="30" y="41"/>
                    </a:cubicBezTo>
                    <a:cubicBezTo>
                      <a:pt x="30" y="41"/>
                      <a:pt x="30" y="41"/>
                      <a:pt x="30" y="41"/>
                    </a:cubicBezTo>
                    <a:cubicBezTo>
                      <a:pt x="30" y="41"/>
                      <a:pt x="30" y="41"/>
                      <a:pt x="30" y="41"/>
                    </a:cubicBezTo>
                    <a:cubicBezTo>
                      <a:pt x="30" y="41"/>
                      <a:pt x="30" y="41"/>
                      <a:pt x="30" y="41"/>
                    </a:cubicBezTo>
                    <a:close/>
                    <a:moveTo>
                      <a:pt x="38" y="8"/>
                    </a:moveTo>
                    <a:cubicBezTo>
                      <a:pt x="38" y="8"/>
                      <a:pt x="38" y="8"/>
                      <a:pt x="38" y="8"/>
                    </a:cubicBezTo>
                    <a:cubicBezTo>
                      <a:pt x="39" y="8"/>
                      <a:pt x="39" y="8"/>
                      <a:pt x="39" y="8"/>
                    </a:cubicBezTo>
                    <a:cubicBezTo>
                      <a:pt x="38" y="9"/>
                      <a:pt x="38" y="9"/>
                      <a:pt x="38" y="9"/>
                    </a:cubicBezTo>
                    <a:cubicBezTo>
                      <a:pt x="39" y="9"/>
                      <a:pt x="39" y="9"/>
                      <a:pt x="39" y="9"/>
                    </a:cubicBezTo>
                    <a:cubicBezTo>
                      <a:pt x="39" y="8"/>
                      <a:pt x="39" y="8"/>
                      <a:pt x="39" y="8"/>
                    </a:cubicBezTo>
                    <a:cubicBezTo>
                      <a:pt x="38" y="7"/>
                      <a:pt x="38" y="7"/>
                      <a:pt x="38" y="7"/>
                    </a:cubicBezTo>
                    <a:cubicBezTo>
                      <a:pt x="38" y="7"/>
                      <a:pt x="38" y="7"/>
                      <a:pt x="38" y="7"/>
                    </a:cubicBezTo>
                    <a:cubicBezTo>
                      <a:pt x="38" y="8"/>
                      <a:pt x="38" y="8"/>
                      <a:pt x="38" y="8"/>
                    </a:cubicBezTo>
                    <a:close/>
                    <a:moveTo>
                      <a:pt x="33" y="11"/>
                    </a:moveTo>
                    <a:cubicBezTo>
                      <a:pt x="33" y="12"/>
                      <a:pt x="33" y="12"/>
                      <a:pt x="33" y="12"/>
                    </a:cubicBezTo>
                    <a:cubicBezTo>
                      <a:pt x="33" y="12"/>
                      <a:pt x="33" y="12"/>
                      <a:pt x="33" y="12"/>
                    </a:cubicBezTo>
                    <a:cubicBezTo>
                      <a:pt x="33" y="11"/>
                      <a:pt x="33" y="11"/>
                      <a:pt x="33" y="11"/>
                    </a:cubicBezTo>
                    <a:close/>
                    <a:moveTo>
                      <a:pt x="33" y="10"/>
                    </a:moveTo>
                    <a:cubicBezTo>
                      <a:pt x="33" y="10"/>
                      <a:pt x="33" y="10"/>
                      <a:pt x="33" y="10"/>
                    </a:cubicBezTo>
                    <a:cubicBezTo>
                      <a:pt x="33" y="10"/>
                      <a:pt x="33" y="10"/>
                      <a:pt x="33" y="10"/>
                    </a:cubicBezTo>
                    <a:cubicBezTo>
                      <a:pt x="33" y="10"/>
                      <a:pt x="33" y="10"/>
                      <a:pt x="33" y="10"/>
                    </a:cubicBezTo>
                    <a:close/>
                    <a:moveTo>
                      <a:pt x="33" y="10"/>
                    </a:moveTo>
                    <a:cubicBezTo>
                      <a:pt x="33" y="11"/>
                      <a:pt x="33" y="11"/>
                      <a:pt x="33" y="11"/>
                    </a:cubicBezTo>
                    <a:cubicBezTo>
                      <a:pt x="33" y="11"/>
                      <a:pt x="33" y="11"/>
                      <a:pt x="33" y="11"/>
                    </a:cubicBezTo>
                    <a:cubicBezTo>
                      <a:pt x="33" y="10"/>
                      <a:pt x="33" y="10"/>
                      <a:pt x="33" y="10"/>
                    </a:cubicBezTo>
                    <a:close/>
                    <a:moveTo>
                      <a:pt x="31" y="11"/>
                    </a:moveTo>
                    <a:cubicBezTo>
                      <a:pt x="31" y="11"/>
                      <a:pt x="31" y="11"/>
                      <a:pt x="31" y="11"/>
                    </a:cubicBezTo>
                    <a:cubicBezTo>
                      <a:pt x="31" y="12"/>
                      <a:pt x="31" y="12"/>
                      <a:pt x="31" y="12"/>
                    </a:cubicBezTo>
                    <a:cubicBezTo>
                      <a:pt x="32" y="11"/>
                      <a:pt x="32" y="11"/>
                      <a:pt x="32" y="11"/>
                    </a:cubicBezTo>
                    <a:cubicBezTo>
                      <a:pt x="31" y="11"/>
                      <a:pt x="31" y="11"/>
                      <a:pt x="31" y="11"/>
                    </a:cubicBezTo>
                    <a:cubicBezTo>
                      <a:pt x="31" y="11"/>
                      <a:pt x="31" y="11"/>
                      <a:pt x="31" y="11"/>
                    </a:cubicBezTo>
                    <a:close/>
                    <a:moveTo>
                      <a:pt x="26" y="17"/>
                    </a:moveTo>
                    <a:cubicBezTo>
                      <a:pt x="27" y="18"/>
                      <a:pt x="27" y="18"/>
                      <a:pt x="27" y="18"/>
                    </a:cubicBezTo>
                    <a:cubicBezTo>
                      <a:pt x="27" y="17"/>
                      <a:pt x="27" y="17"/>
                      <a:pt x="27" y="17"/>
                    </a:cubicBezTo>
                    <a:cubicBezTo>
                      <a:pt x="27" y="17"/>
                      <a:pt x="27" y="17"/>
                      <a:pt x="27" y="17"/>
                    </a:cubicBezTo>
                    <a:cubicBezTo>
                      <a:pt x="26" y="17"/>
                      <a:pt x="26" y="17"/>
                      <a:pt x="26" y="17"/>
                    </a:cubicBezTo>
                    <a:close/>
                    <a:moveTo>
                      <a:pt x="27" y="17"/>
                    </a:moveTo>
                    <a:cubicBezTo>
                      <a:pt x="27" y="17"/>
                      <a:pt x="27" y="17"/>
                      <a:pt x="27" y="17"/>
                    </a:cubicBezTo>
                    <a:cubicBezTo>
                      <a:pt x="28" y="18"/>
                      <a:pt x="28" y="18"/>
                      <a:pt x="28" y="18"/>
                    </a:cubicBezTo>
                    <a:cubicBezTo>
                      <a:pt x="28" y="18"/>
                      <a:pt x="28" y="18"/>
                      <a:pt x="28" y="18"/>
                    </a:cubicBezTo>
                    <a:cubicBezTo>
                      <a:pt x="28" y="18"/>
                      <a:pt x="28" y="18"/>
                      <a:pt x="28" y="18"/>
                    </a:cubicBezTo>
                    <a:cubicBezTo>
                      <a:pt x="28" y="17"/>
                      <a:pt x="28" y="17"/>
                      <a:pt x="28" y="17"/>
                    </a:cubicBezTo>
                    <a:cubicBezTo>
                      <a:pt x="28" y="17"/>
                      <a:pt x="28" y="17"/>
                      <a:pt x="28" y="17"/>
                    </a:cubicBezTo>
                    <a:cubicBezTo>
                      <a:pt x="28" y="16"/>
                      <a:pt x="28" y="16"/>
                      <a:pt x="28" y="16"/>
                    </a:cubicBezTo>
                    <a:cubicBezTo>
                      <a:pt x="28" y="17"/>
                      <a:pt x="28" y="17"/>
                      <a:pt x="28" y="17"/>
                    </a:cubicBezTo>
                    <a:cubicBezTo>
                      <a:pt x="28" y="17"/>
                      <a:pt x="28" y="17"/>
                      <a:pt x="28" y="17"/>
                    </a:cubicBezTo>
                    <a:cubicBezTo>
                      <a:pt x="27" y="17"/>
                      <a:pt x="27" y="17"/>
                      <a:pt x="27" y="17"/>
                    </a:cubicBezTo>
                    <a:close/>
                    <a:moveTo>
                      <a:pt x="40" y="26"/>
                    </a:moveTo>
                    <a:cubicBezTo>
                      <a:pt x="40" y="26"/>
                      <a:pt x="40" y="26"/>
                      <a:pt x="40" y="26"/>
                    </a:cubicBezTo>
                    <a:cubicBezTo>
                      <a:pt x="41" y="26"/>
                      <a:pt x="41" y="26"/>
                      <a:pt x="41" y="26"/>
                    </a:cubicBezTo>
                    <a:cubicBezTo>
                      <a:pt x="41" y="26"/>
                      <a:pt x="41" y="26"/>
                      <a:pt x="41" y="26"/>
                    </a:cubicBezTo>
                    <a:cubicBezTo>
                      <a:pt x="41" y="26"/>
                      <a:pt x="41" y="26"/>
                      <a:pt x="41" y="26"/>
                    </a:cubicBezTo>
                    <a:cubicBezTo>
                      <a:pt x="40" y="26"/>
                      <a:pt x="40" y="26"/>
                      <a:pt x="40" y="26"/>
                    </a:cubicBezTo>
                    <a:close/>
                    <a:moveTo>
                      <a:pt x="37" y="28"/>
                    </a:moveTo>
                    <a:cubicBezTo>
                      <a:pt x="37" y="29"/>
                      <a:pt x="37" y="29"/>
                      <a:pt x="37" y="29"/>
                    </a:cubicBezTo>
                    <a:cubicBezTo>
                      <a:pt x="37" y="29"/>
                      <a:pt x="37" y="29"/>
                      <a:pt x="37" y="29"/>
                    </a:cubicBezTo>
                    <a:cubicBezTo>
                      <a:pt x="36" y="29"/>
                      <a:pt x="36" y="29"/>
                      <a:pt x="36" y="29"/>
                    </a:cubicBezTo>
                    <a:cubicBezTo>
                      <a:pt x="36" y="29"/>
                      <a:pt x="36" y="29"/>
                      <a:pt x="36" y="29"/>
                    </a:cubicBezTo>
                    <a:cubicBezTo>
                      <a:pt x="36" y="30"/>
                      <a:pt x="36" y="30"/>
                      <a:pt x="36" y="30"/>
                    </a:cubicBezTo>
                    <a:cubicBezTo>
                      <a:pt x="36" y="29"/>
                      <a:pt x="36" y="29"/>
                      <a:pt x="36" y="29"/>
                    </a:cubicBezTo>
                    <a:cubicBezTo>
                      <a:pt x="37" y="29"/>
                      <a:pt x="37" y="29"/>
                      <a:pt x="37" y="29"/>
                    </a:cubicBezTo>
                    <a:cubicBezTo>
                      <a:pt x="37" y="30"/>
                      <a:pt x="37" y="30"/>
                      <a:pt x="37" y="30"/>
                    </a:cubicBezTo>
                    <a:cubicBezTo>
                      <a:pt x="37" y="30"/>
                      <a:pt x="37" y="30"/>
                      <a:pt x="37" y="30"/>
                    </a:cubicBezTo>
                    <a:cubicBezTo>
                      <a:pt x="38" y="30"/>
                      <a:pt x="38" y="30"/>
                      <a:pt x="38" y="30"/>
                    </a:cubicBezTo>
                    <a:cubicBezTo>
                      <a:pt x="38" y="30"/>
                      <a:pt x="38" y="30"/>
                      <a:pt x="38" y="30"/>
                    </a:cubicBezTo>
                    <a:cubicBezTo>
                      <a:pt x="38" y="30"/>
                      <a:pt x="38" y="30"/>
                      <a:pt x="38" y="30"/>
                    </a:cubicBezTo>
                    <a:cubicBezTo>
                      <a:pt x="39" y="30"/>
                      <a:pt x="39" y="30"/>
                      <a:pt x="39" y="30"/>
                    </a:cubicBezTo>
                    <a:cubicBezTo>
                      <a:pt x="39" y="30"/>
                      <a:pt x="39" y="30"/>
                      <a:pt x="39" y="30"/>
                    </a:cubicBezTo>
                    <a:cubicBezTo>
                      <a:pt x="39" y="29"/>
                      <a:pt x="39" y="29"/>
                      <a:pt x="39" y="29"/>
                    </a:cubicBezTo>
                    <a:cubicBezTo>
                      <a:pt x="38" y="28"/>
                      <a:pt x="38" y="28"/>
                      <a:pt x="38" y="28"/>
                    </a:cubicBezTo>
                    <a:cubicBezTo>
                      <a:pt x="37" y="28"/>
                      <a:pt x="37" y="28"/>
                      <a:pt x="37" y="28"/>
                    </a:cubicBezTo>
                    <a:cubicBezTo>
                      <a:pt x="37" y="28"/>
                      <a:pt x="37" y="28"/>
                      <a:pt x="37" y="28"/>
                    </a:cubicBezTo>
                    <a:close/>
                    <a:moveTo>
                      <a:pt x="35" y="29"/>
                    </a:moveTo>
                    <a:cubicBezTo>
                      <a:pt x="35" y="30"/>
                      <a:pt x="35" y="30"/>
                      <a:pt x="35" y="30"/>
                    </a:cubicBezTo>
                    <a:cubicBezTo>
                      <a:pt x="35" y="30"/>
                      <a:pt x="35" y="30"/>
                      <a:pt x="35" y="30"/>
                    </a:cubicBezTo>
                    <a:cubicBezTo>
                      <a:pt x="35" y="29"/>
                      <a:pt x="35" y="29"/>
                      <a:pt x="35" y="29"/>
                    </a:cubicBezTo>
                    <a:close/>
                    <a:moveTo>
                      <a:pt x="30" y="26"/>
                    </a:moveTo>
                    <a:cubicBezTo>
                      <a:pt x="30" y="26"/>
                      <a:pt x="30" y="26"/>
                      <a:pt x="30" y="26"/>
                    </a:cubicBezTo>
                    <a:cubicBezTo>
                      <a:pt x="30" y="27"/>
                      <a:pt x="30" y="27"/>
                      <a:pt x="30" y="27"/>
                    </a:cubicBezTo>
                    <a:cubicBezTo>
                      <a:pt x="30" y="27"/>
                      <a:pt x="30" y="27"/>
                      <a:pt x="30" y="27"/>
                    </a:cubicBezTo>
                    <a:cubicBezTo>
                      <a:pt x="31" y="27"/>
                      <a:pt x="31" y="27"/>
                      <a:pt x="31" y="27"/>
                    </a:cubicBezTo>
                    <a:cubicBezTo>
                      <a:pt x="32" y="27"/>
                      <a:pt x="32" y="27"/>
                      <a:pt x="32" y="27"/>
                    </a:cubicBezTo>
                    <a:cubicBezTo>
                      <a:pt x="32" y="28"/>
                      <a:pt x="32" y="28"/>
                      <a:pt x="32" y="28"/>
                    </a:cubicBezTo>
                    <a:cubicBezTo>
                      <a:pt x="32" y="28"/>
                      <a:pt x="32" y="28"/>
                      <a:pt x="32" y="28"/>
                    </a:cubicBezTo>
                    <a:cubicBezTo>
                      <a:pt x="32" y="29"/>
                      <a:pt x="32" y="29"/>
                      <a:pt x="32" y="29"/>
                    </a:cubicBezTo>
                    <a:cubicBezTo>
                      <a:pt x="33" y="29"/>
                      <a:pt x="33" y="29"/>
                      <a:pt x="33" y="29"/>
                    </a:cubicBezTo>
                    <a:cubicBezTo>
                      <a:pt x="33" y="29"/>
                      <a:pt x="33" y="29"/>
                      <a:pt x="33" y="29"/>
                    </a:cubicBezTo>
                    <a:cubicBezTo>
                      <a:pt x="34" y="30"/>
                      <a:pt x="34" y="30"/>
                      <a:pt x="34" y="30"/>
                    </a:cubicBezTo>
                    <a:cubicBezTo>
                      <a:pt x="34" y="30"/>
                      <a:pt x="34" y="30"/>
                      <a:pt x="34" y="30"/>
                    </a:cubicBezTo>
                    <a:cubicBezTo>
                      <a:pt x="34" y="30"/>
                      <a:pt x="34" y="30"/>
                      <a:pt x="34" y="30"/>
                    </a:cubicBezTo>
                    <a:cubicBezTo>
                      <a:pt x="34" y="29"/>
                      <a:pt x="34" y="29"/>
                      <a:pt x="34" y="29"/>
                    </a:cubicBezTo>
                    <a:cubicBezTo>
                      <a:pt x="34" y="28"/>
                      <a:pt x="34" y="28"/>
                      <a:pt x="34" y="28"/>
                    </a:cubicBezTo>
                    <a:cubicBezTo>
                      <a:pt x="33" y="28"/>
                      <a:pt x="33" y="28"/>
                      <a:pt x="33" y="28"/>
                    </a:cubicBezTo>
                    <a:cubicBezTo>
                      <a:pt x="33" y="27"/>
                      <a:pt x="33" y="27"/>
                      <a:pt x="33" y="27"/>
                    </a:cubicBezTo>
                    <a:cubicBezTo>
                      <a:pt x="32" y="26"/>
                      <a:pt x="32" y="26"/>
                      <a:pt x="32" y="26"/>
                    </a:cubicBezTo>
                    <a:cubicBezTo>
                      <a:pt x="32" y="26"/>
                      <a:pt x="32" y="26"/>
                      <a:pt x="32" y="26"/>
                    </a:cubicBezTo>
                    <a:cubicBezTo>
                      <a:pt x="32" y="25"/>
                      <a:pt x="32" y="25"/>
                      <a:pt x="32" y="25"/>
                    </a:cubicBezTo>
                    <a:cubicBezTo>
                      <a:pt x="32" y="25"/>
                      <a:pt x="32" y="25"/>
                      <a:pt x="32" y="25"/>
                    </a:cubicBezTo>
                    <a:cubicBezTo>
                      <a:pt x="31" y="25"/>
                      <a:pt x="31" y="25"/>
                      <a:pt x="31" y="25"/>
                    </a:cubicBezTo>
                    <a:cubicBezTo>
                      <a:pt x="31" y="26"/>
                      <a:pt x="31" y="26"/>
                      <a:pt x="31" y="26"/>
                    </a:cubicBezTo>
                    <a:cubicBezTo>
                      <a:pt x="32" y="26"/>
                      <a:pt x="32" y="26"/>
                      <a:pt x="32" y="26"/>
                    </a:cubicBezTo>
                    <a:cubicBezTo>
                      <a:pt x="31" y="26"/>
                      <a:pt x="31" y="26"/>
                      <a:pt x="31" y="26"/>
                    </a:cubicBezTo>
                    <a:cubicBezTo>
                      <a:pt x="31" y="26"/>
                      <a:pt x="31" y="26"/>
                      <a:pt x="31" y="26"/>
                    </a:cubicBezTo>
                    <a:cubicBezTo>
                      <a:pt x="30" y="26"/>
                      <a:pt x="30" y="26"/>
                      <a:pt x="30" y="26"/>
                    </a:cubicBezTo>
                    <a:close/>
                    <a:moveTo>
                      <a:pt x="28" y="22"/>
                    </a:moveTo>
                    <a:cubicBezTo>
                      <a:pt x="27" y="22"/>
                      <a:pt x="27" y="22"/>
                      <a:pt x="27" y="22"/>
                    </a:cubicBezTo>
                    <a:cubicBezTo>
                      <a:pt x="28" y="23"/>
                      <a:pt x="28" y="23"/>
                      <a:pt x="28" y="23"/>
                    </a:cubicBezTo>
                    <a:cubicBezTo>
                      <a:pt x="28" y="23"/>
                      <a:pt x="28" y="23"/>
                      <a:pt x="28" y="23"/>
                    </a:cubicBezTo>
                    <a:cubicBezTo>
                      <a:pt x="28" y="22"/>
                      <a:pt x="28" y="22"/>
                      <a:pt x="28" y="22"/>
                    </a:cubicBezTo>
                    <a:cubicBezTo>
                      <a:pt x="28" y="22"/>
                      <a:pt x="28" y="22"/>
                      <a:pt x="28" y="22"/>
                    </a:cubicBezTo>
                    <a:close/>
                    <a:moveTo>
                      <a:pt x="28" y="21"/>
                    </a:moveTo>
                    <a:cubicBezTo>
                      <a:pt x="28" y="21"/>
                      <a:pt x="28" y="21"/>
                      <a:pt x="28" y="21"/>
                    </a:cubicBezTo>
                    <a:cubicBezTo>
                      <a:pt x="28" y="22"/>
                      <a:pt x="28" y="22"/>
                      <a:pt x="28" y="22"/>
                    </a:cubicBezTo>
                    <a:cubicBezTo>
                      <a:pt x="29" y="22"/>
                      <a:pt x="29" y="22"/>
                      <a:pt x="29" y="22"/>
                    </a:cubicBezTo>
                    <a:cubicBezTo>
                      <a:pt x="29" y="22"/>
                      <a:pt x="29" y="22"/>
                      <a:pt x="29" y="22"/>
                    </a:cubicBezTo>
                    <a:cubicBezTo>
                      <a:pt x="29" y="22"/>
                      <a:pt x="29" y="22"/>
                      <a:pt x="29" y="22"/>
                    </a:cubicBezTo>
                    <a:cubicBezTo>
                      <a:pt x="29" y="21"/>
                      <a:pt x="29" y="21"/>
                      <a:pt x="29" y="21"/>
                    </a:cubicBezTo>
                    <a:cubicBezTo>
                      <a:pt x="28" y="21"/>
                      <a:pt x="28" y="21"/>
                      <a:pt x="28" y="21"/>
                    </a:cubicBezTo>
                    <a:close/>
                    <a:moveTo>
                      <a:pt x="22" y="17"/>
                    </a:moveTo>
                    <a:cubicBezTo>
                      <a:pt x="22" y="18"/>
                      <a:pt x="22" y="18"/>
                      <a:pt x="22" y="18"/>
                    </a:cubicBezTo>
                    <a:cubicBezTo>
                      <a:pt x="22" y="18"/>
                      <a:pt x="22" y="18"/>
                      <a:pt x="22" y="18"/>
                    </a:cubicBezTo>
                    <a:cubicBezTo>
                      <a:pt x="23" y="18"/>
                      <a:pt x="23" y="18"/>
                      <a:pt x="23" y="18"/>
                    </a:cubicBezTo>
                    <a:cubicBezTo>
                      <a:pt x="24" y="19"/>
                      <a:pt x="24" y="19"/>
                      <a:pt x="24" y="19"/>
                    </a:cubicBezTo>
                    <a:cubicBezTo>
                      <a:pt x="24" y="18"/>
                      <a:pt x="24" y="18"/>
                      <a:pt x="24" y="18"/>
                    </a:cubicBezTo>
                    <a:cubicBezTo>
                      <a:pt x="24" y="18"/>
                      <a:pt x="24" y="18"/>
                      <a:pt x="24" y="18"/>
                    </a:cubicBezTo>
                    <a:cubicBezTo>
                      <a:pt x="23" y="17"/>
                      <a:pt x="23" y="17"/>
                      <a:pt x="23" y="17"/>
                    </a:cubicBezTo>
                    <a:cubicBezTo>
                      <a:pt x="22" y="17"/>
                      <a:pt x="22" y="17"/>
                      <a:pt x="22" y="17"/>
                    </a:cubicBezTo>
                    <a:close/>
                    <a:moveTo>
                      <a:pt x="21" y="16"/>
                    </a:moveTo>
                    <a:cubicBezTo>
                      <a:pt x="21" y="16"/>
                      <a:pt x="21" y="16"/>
                      <a:pt x="21" y="16"/>
                    </a:cubicBezTo>
                    <a:cubicBezTo>
                      <a:pt x="22" y="16"/>
                      <a:pt x="22" y="16"/>
                      <a:pt x="22" y="16"/>
                    </a:cubicBezTo>
                    <a:cubicBezTo>
                      <a:pt x="22" y="17"/>
                      <a:pt x="22" y="17"/>
                      <a:pt x="22" y="17"/>
                    </a:cubicBezTo>
                    <a:cubicBezTo>
                      <a:pt x="22" y="17"/>
                      <a:pt x="22" y="17"/>
                      <a:pt x="22" y="17"/>
                    </a:cubicBezTo>
                    <a:cubicBezTo>
                      <a:pt x="21" y="17"/>
                      <a:pt x="21" y="17"/>
                      <a:pt x="21" y="17"/>
                    </a:cubicBezTo>
                    <a:cubicBezTo>
                      <a:pt x="21" y="16"/>
                      <a:pt x="21" y="16"/>
                      <a:pt x="21" y="16"/>
                    </a:cubicBezTo>
                    <a:close/>
                    <a:moveTo>
                      <a:pt x="19" y="14"/>
                    </a:moveTo>
                    <a:cubicBezTo>
                      <a:pt x="19" y="15"/>
                      <a:pt x="19" y="15"/>
                      <a:pt x="19" y="15"/>
                    </a:cubicBezTo>
                    <a:cubicBezTo>
                      <a:pt x="19" y="15"/>
                      <a:pt x="19" y="15"/>
                      <a:pt x="19" y="15"/>
                    </a:cubicBezTo>
                    <a:cubicBezTo>
                      <a:pt x="20" y="15"/>
                      <a:pt x="20" y="15"/>
                      <a:pt x="20" y="15"/>
                    </a:cubicBezTo>
                    <a:cubicBezTo>
                      <a:pt x="19" y="14"/>
                      <a:pt x="19" y="14"/>
                      <a:pt x="19" y="14"/>
                    </a:cubicBezTo>
                    <a:cubicBezTo>
                      <a:pt x="19" y="14"/>
                      <a:pt x="19" y="14"/>
                      <a:pt x="19" y="14"/>
                    </a:cubicBezTo>
                    <a:cubicBezTo>
                      <a:pt x="19" y="14"/>
                      <a:pt x="19" y="14"/>
                      <a:pt x="19" y="14"/>
                    </a:cubicBezTo>
                    <a:close/>
                    <a:moveTo>
                      <a:pt x="21" y="36"/>
                    </a:moveTo>
                    <a:cubicBezTo>
                      <a:pt x="21" y="37"/>
                      <a:pt x="21" y="37"/>
                      <a:pt x="21" y="37"/>
                    </a:cubicBezTo>
                    <a:cubicBezTo>
                      <a:pt x="21" y="37"/>
                      <a:pt x="21" y="37"/>
                      <a:pt x="21" y="37"/>
                    </a:cubicBezTo>
                    <a:cubicBezTo>
                      <a:pt x="21" y="36"/>
                      <a:pt x="21" y="36"/>
                      <a:pt x="21" y="36"/>
                    </a:cubicBezTo>
                    <a:cubicBezTo>
                      <a:pt x="21" y="36"/>
                      <a:pt x="21" y="36"/>
                      <a:pt x="21" y="36"/>
                    </a:cubicBezTo>
                    <a:close/>
                    <a:moveTo>
                      <a:pt x="15" y="29"/>
                    </a:moveTo>
                    <a:cubicBezTo>
                      <a:pt x="15" y="30"/>
                      <a:pt x="15" y="30"/>
                      <a:pt x="15" y="30"/>
                    </a:cubicBezTo>
                    <a:cubicBezTo>
                      <a:pt x="16" y="31"/>
                      <a:pt x="16" y="31"/>
                      <a:pt x="16" y="31"/>
                    </a:cubicBezTo>
                    <a:cubicBezTo>
                      <a:pt x="16" y="30"/>
                      <a:pt x="16" y="30"/>
                      <a:pt x="16" y="30"/>
                    </a:cubicBezTo>
                    <a:cubicBezTo>
                      <a:pt x="16" y="30"/>
                      <a:pt x="16" y="30"/>
                      <a:pt x="16" y="30"/>
                    </a:cubicBezTo>
                    <a:cubicBezTo>
                      <a:pt x="15" y="29"/>
                      <a:pt x="15" y="29"/>
                      <a:pt x="15" y="29"/>
                    </a:cubicBezTo>
                    <a:close/>
                    <a:moveTo>
                      <a:pt x="14" y="28"/>
                    </a:moveTo>
                    <a:cubicBezTo>
                      <a:pt x="15" y="29"/>
                      <a:pt x="15" y="29"/>
                      <a:pt x="15" y="29"/>
                    </a:cubicBezTo>
                    <a:cubicBezTo>
                      <a:pt x="14" y="29"/>
                      <a:pt x="14" y="29"/>
                      <a:pt x="14" y="29"/>
                    </a:cubicBezTo>
                    <a:cubicBezTo>
                      <a:pt x="14" y="28"/>
                      <a:pt x="14" y="28"/>
                      <a:pt x="14" y="28"/>
                    </a:cubicBezTo>
                    <a:close/>
                    <a:moveTo>
                      <a:pt x="13" y="27"/>
                    </a:moveTo>
                    <a:cubicBezTo>
                      <a:pt x="13" y="27"/>
                      <a:pt x="13" y="27"/>
                      <a:pt x="13" y="27"/>
                    </a:cubicBezTo>
                    <a:cubicBezTo>
                      <a:pt x="13" y="27"/>
                      <a:pt x="13" y="27"/>
                      <a:pt x="13" y="27"/>
                    </a:cubicBezTo>
                    <a:cubicBezTo>
                      <a:pt x="14" y="28"/>
                      <a:pt x="14" y="28"/>
                      <a:pt x="14" y="28"/>
                    </a:cubicBezTo>
                    <a:cubicBezTo>
                      <a:pt x="13" y="27"/>
                      <a:pt x="13" y="27"/>
                      <a:pt x="13" y="27"/>
                    </a:cubicBezTo>
                    <a:close/>
                    <a:moveTo>
                      <a:pt x="10" y="24"/>
                    </a:moveTo>
                    <a:cubicBezTo>
                      <a:pt x="10" y="24"/>
                      <a:pt x="10" y="24"/>
                      <a:pt x="10" y="24"/>
                    </a:cubicBezTo>
                    <a:cubicBezTo>
                      <a:pt x="11" y="25"/>
                      <a:pt x="11" y="25"/>
                      <a:pt x="11" y="25"/>
                    </a:cubicBezTo>
                    <a:cubicBezTo>
                      <a:pt x="11" y="26"/>
                      <a:pt x="11" y="26"/>
                      <a:pt x="11" y="26"/>
                    </a:cubicBezTo>
                    <a:cubicBezTo>
                      <a:pt x="12" y="26"/>
                      <a:pt x="12" y="26"/>
                      <a:pt x="12" y="26"/>
                    </a:cubicBezTo>
                    <a:cubicBezTo>
                      <a:pt x="12" y="25"/>
                      <a:pt x="12" y="25"/>
                      <a:pt x="12" y="25"/>
                    </a:cubicBezTo>
                    <a:cubicBezTo>
                      <a:pt x="11" y="24"/>
                      <a:pt x="11" y="24"/>
                      <a:pt x="11" y="24"/>
                    </a:cubicBezTo>
                    <a:cubicBezTo>
                      <a:pt x="11" y="23"/>
                      <a:pt x="11" y="23"/>
                      <a:pt x="11" y="23"/>
                    </a:cubicBezTo>
                    <a:cubicBezTo>
                      <a:pt x="10" y="24"/>
                      <a:pt x="10" y="24"/>
                      <a:pt x="10" y="24"/>
                    </a:cubicBezTo>
                    <a:close/>
                    <a:moveTo>
                      <a:pt x="10" y="22"/>
                    </a:moveTo>
                    <a:cubicBezTo>
                      <a:pt x="9" y="22"/>
                      <a:pt x="9" y="22"/>
                      <a:pt x="9" y="22"/>
                    </a:cubicBezTo>
                    <a:cubicBezTo>
                      <a:pt x="10" y="23"/>
                      <a:pt x="10" y="23"/>
                      <a:pt x="10" y="23"/>
                    </a:cubicBezTo>
                    <a:cubicBezTo>
                      <a:pt x="10" y="22"/>
                      <a:pt x="10" y="22"/>
                      <a:pt x="10" y="22"/>
                    </a:cubicBezTo>
                    <a:cubicBezTo>
                      <a:pt x="10" y="22"/>
                      <a:pt x="10" y="22"/>
                      <a:pt x="10" y="22"/>
                    </a:cubicBezTo>
                    <a:cubicBezTo>
                      <a:pt x="10" y="22"/>
                      <a:pt x="10" y="22"/>
                      <a:pt x="10" y="22"/>
                    </a:cubicBezTo>
                    <a:close/>
                    <a:moveTo>
                      <a:pt x="10" y="20"/>
                    </a:moveTo>
                    <a:cubicBezTo>
                      <a:pt x="11" y="20"/>
                      <a:pt x="11" y="20"/>
                      <a:pt x="11" y="20"/>
                    </a:cubicBezTo>
                    <a:cubicBezTo>
                      <a:pt x="11" y="20"/>
                      <a:pt x="11" y="20"/>
                      <a:pt x="11" y="20"/>
                    </a:cubicBezTo>
                    <a:cubicBezTo>
                      <a:pt x="11" y="20"/>
                      <a:pt x="11" y="20"/>
                      <a:pt x="11" y="20"/>
                    </a:cubicBezTo>
                    <a:cubicBezTo>
                      <a:pt x="10" y="20"/>
                      <a:pt x="10" y="20"/>
                      <a:pt x="10" y="20"/>
                    </a:cubicBezTo>
                    <a:cubicBezTo>
                      <a:pt x="10" y="20"/>
                      <a:pt x="10" y="20"/>
                      <a:pt x="10" y="20"/>
                    </a:cubicBezTo>
                    <a:close/>
                    <a:moveTo>
                      <a:pt x="6" y="16"/>
                    </a:moveTo>
                    <a:cubicBezTo>
                      <a:pt x="6" y="16"/>
                      <a:pt x="6" y="16"/>
                      <a:pt x="6" y="16"/>
                    </a:cubicBezTo>
                    <a:cubicBezTo>
                      <a:pt x="7" y="16"/>
                      <a:pt x="7" y="16"/>
                      <a:pt x="7" y="16"/>
                    </a:cubicBezTo>
                    <a:cubicBezTo>
                      <a:pt x="7" y="16"/>
                      <a:pt x="7" y="16"/>
                      <a:pt x="7" y="16"/>
                    </a:cubicBezTo>
                    <a:cubicBezTo>
                      <a:pt x="8" y="17"/>
                      <a:pt x="8" y="17"/>
                      <a:pt x="8" y="17"/>
                    </a:cubicBezTo>
                    <a:cubicBezTo>
                      <a:pt x="8" y="17"/>
                      <a:pt x="8" y="17"/>
                      <a:pt x="8" y="17"/>
                    </a:cubicBezTo>
                    <a:cubicBezTo>
                      <a:pt x="8" y="18"/>
                      <a:pt x="8" y="18"/>
                      <a:pt x="8" y="18"/>
                    </a:cubicBezTo>
                    <a:cubicBezTo>
                      <a:pt x="8" y="19"/>
                      <a:pt x="8" y="19"/>
                      <a:pt x="8" y="19"/>
                    </a:cubicBezTo>
                    <a:cubicBezTo>
                      <a:pt x="8" y="19"/>
                      <a:pt x="8" y="19"/>
                      <a:pt x="8" y="19"/>
                    </a:cubicBezTo>
                    <a:cubicBezTo>
                      <a:pt x="7" y="18"/>
                      <a:pt x="7" y="18"/>
                      <a:pt x="7" y="18"/>
                    </a:cubicBezTo>
                    <a:cubicBezTo>
                      <a:pt x="7" y="18"/>
                      <a:pt x="7" y="18"/>
                      <a:pt x="7" y="18"/>
                    </a:cubicBezTo>
                    <a:cubicBezTo>
                      <a:pt x="7" y="17"/>
                      <a:pt x="7" y="17"/>
                      <a:pt x="7" y="17"/>
                    </a:cubicBezTo>
                    <a:cubicBezTo>
                      <a:pt x="6" y="16"/>
                      <a:pt x="6" y="16"/>
                      <a:pt x="6" y="16"/>
                    </a:cubicBezTo>
                    <a:close/>
                    <a:moveTo>
                      <a:pt x="6" y="14"/>
                    </a:moveTo>
                    <a:cubicBezTo>
                      <a:pt x="7" y="14"/>
                      <a:pt x="7" y="14"/>
                      <a:pt x="7" y="14"/>
                    </a:cubicBezTo>
                    <a:cubicBezTo>
                      <a:pt x="6" y="14"/>
                      <a:pt x="6" y="14"/>
                      <a:pt x="6" y="14"/>
                    </a:cubicBezTo>
                    <a:cubicBezTo>
                      <a:pt x="6" y="14"/>
                      <a:pt x="6" y="14"/>
                      <a:pt x="6" y="14"/>
                    </a:cubicBezTo>
                    <a:close/>
                    <a:moveTo>
                      <a:pt x="2" y="11"/>
                    </a:moveTo>
                    <a:cubicBezTo>
                      <a:pt x="2" y="12"/>
                      <a:pt x="2" y="12"/>
                      <a:pt x="2" y="12"/>
                    </a:cubicBezTo>
                    <a:cubicBezTo>
                      <a:pt x="1" y="12"/>
                      <a:pt x="1" y="12"/>
                      <a:pt x="1" y="12"/>
                    </a:cubicBezTo>
                    <a:cubicBezTo>
                      <a:pt x="2" y="12"/>
                      <a:pt x="2" y="12"/>
                      <a:pt x="2" y="12"/>
                    </a:cubicBezTo>
                    <a:cubicBezTo>
                      <a:pt x="3" y="12"/>
                      <a:pt x="3" y="12"/>
                      <a:pt x="3" y="12"/>
                    </a:cubicBezTo>
                    <a:cubicBezTo>
                      <a:pt x="2" y="12"/>
                      <a:pt x="2" y="12"/>
                      <a:pt x="2" y="12"/>
                    </a:cubicBezTo>
                    <a:cubicBezTo>
                      <a:pt x="2" y="11"/>
                      <a:pt x="2" y="11"/>
                      <a:pt x="2" y="11"/>
                    </a:cubicBezTo>
                    <a:close/>
                    <a:moveTo>
                      <a:pt x="0" y="3"/>
                    </a:moveTo>
                    <a:cubicBezTo>
                      <a:pt x="0" y="4"/>
                      <a:pt x="0" y="4"/>
                      <a:pt x="0" y="4"/>
                    </a:cubicBezTo>
                    <a:cubicBezTo>
                      <a:pt x="0" y="4"/>
                      <a:pt x="0" y="4"/>
                      <a:pt x="0" y="4"/>
                    </a:cubicBezTo>
                    <a:cubicBezTo>
                      <a:pt x="1" y="6"/>
                      <a:pt x="1" y="6"/>
                      <a:pt x="1" y="6"/>
                    </a:cubicBezTo>
                    <a:cubicBezTo>
                      <a:pt x="1" y="6"/>
                      <a:pt x="1" y="6"/>
                      <a:pt x="1" y="6"/>
                    </a:cubicBezTo>
                    <a:cubicBezTo>
                      <a:pt x="3" y="8"/>
                      <a:pt x="3" y="8"/>
                      <a:pt x="3" y="8"/>
                    </a:cubicBezTo>
                    <a:cubicBezTo>
                      <a:pt x="3" y="8"/>
                      <a:pt x="3" y="8"/>
                      <a:pt x="3" y="8"/>
                    </a:cubicBezTo>
                    <a:cubicBezTo>
                      <a:pt x="4" y="9"/>
                      <a:pt x="4" y="9"/>
                      <a:pt x="4" y="9"/>
                    </a:cubicBezTo>
                    <a:cubicBezTo>
                      <a:pt x="4" y="9"/>
                      <a:pt x="4" y="9"/>
                      <a:pt x="4" y="9"/>
                    </a:cubicBezTo>
                    <a:cubicBezTo>
                      <a:pt x="5" y="9"/>
                      <a:pt x="5" y="9"/>
                      <a:pt x="5" y="9"/>
                    </a:cubicBezTo>
                    <a:cubicBezTo>
                      <a:pt x="6" y="9"/>
                      <a:pt x="6" y="9"/>
                      <a:pt x="6" y="9"/>
                    </a:cubicBezTo>
                    <a:cubicBezTo>
                      <a:pt x="7" y="11"/>
                      <a:pt x="7" y="11"/>
                      <a:pt x="7" y="11"/>
                    </a:cubicBezTo>
                    <a:cubicBezTo>
                      <a:pt x="8" y="12"/>
                      <a:pt x="8" y="12"/>
                      <a:pt x="8" y="12"/>
                    </a:cubicBezTo>
                    <a:cubicBezTo>
                      <a:pt x="8" y="12"/>
                      <a:pt x="8" y="12"/>
                      <a:pt x="8" y="12"/>
                    </a:cubicBezTo>
                    <a:cubicBezTo>
                      <a:pt x="8" y="13"/>
                      <a:pt x="8" y="13"/>
                      <a:pt x="8" y="13"/>
                    </a:cubicBezTo>
                    <a:cubicBezTo>
                      <a:pt x="8" y="13"/>
                      <a:pt x="8" y="13"/>
                      <a:pt x="8" y="13"/>
                    </a:cubicBezTo>
                    <a:cubicBezTo>
                      <a:pt x="8" y="14"/>
                      <a:pt x="8" y="14"/>
                      <a:pt x="8" y="14"/>
                    </a:cubicBezTo>
                    <a:cubicBezTo>
                      <a:pt x="9" y="14"/>
                      <a:pt x="9" y="14"/>
                      <a:pt x="9" y="14"/>
                    </a:cubicBezTo>
                    <a:cubicBezTo>
                      <a:pt x="9" y="14"/>
                      <a:pt x="9" y="14"/>
                      <a:pt x="9" y="14"/>
                    </a:cubicBezTo>
                    <a:cubicBezTo>
                      <a:pt x="10" y="15"/>
                      <a:pt x="10" y="15"/>
                      <a:pt x="10" y="15"/>
                    </a:cubicBezTo>
                    <a:cubicBezTo>
                      <a:pt x="10" y="15"/>
                      <a:pt x="10" y="15"/>
                      <a:pt x="10" y="15"/>
                    </a:cubicBezTo>
                    <a:cubicBezTo>
                      <a:pt x="11" y="15"/>
                      <a:pt x="11" y="15"/>
                      <a:pt x="11" y="15"/>
                    </a:cubicBezTo>
                    <a:cubicBezTo>
                      <a:pt x="11" y="16"/>
                      <a:pt x="11" y="16"/>
                      <a:pt x="11" y="16"/>
                    </a:cubicBezTo>
                    <a:cubicBezTo>
                      <a:pt x="11" y="16"/>
                      <a:pt x="11" y="16"/>
                      <a:pt x="11" y="16"/>
                    </a:cubicBezTo>
                    <a:cubicBezTo>
                      <a:pt x="11" y="16"/>
                      <a:pt x="11" y="16"/>
                      <a:pt x="11" y="16"/>
                    </a:cubicBezTo>
                    <a:cubicBezTo>
                      <a:pt x="11" y="17"/>
                      <a:pt x="11" y="17"/>
                      <a:pt x="11" y="17"/>
                    </a:cubicBezTo>
                    <a:cubicBezTo>
                      <a:pt x="11" y="17"/>
                      <a:pt x="11" y="17"/>
                      <a:pt x="11" y="17"/>
                    </a:cubicBezTo>
                    <a:cubicBezTo>
                      <a:pt x="12" y="19"/>
                      <a:pt x="12" y="19"/>
                      <a:pt x="12" y="19"/>
                    </a:cubicBezTo>
                    <a:cubicBezTo>
                      <a:pt x="12" y="20"/>
                      <a:pt x="12" y="20"/>
                      <a:pt x="12" y="20"/>
                    </a:cubicBezTo>
                    <a:cubicBezTo>
                      <a:pt x="13" y="20"/>
                      <a:pt x="13" y="20"/>
                      <a:pt x="13" y="20"/>
                    </a:cubicBezTo>
                    <a:cubicBezTo>
                      <a:pt x="14" y="21"/>
                      <a:pt x="14" y="21"/>
                      <a:pt x="14" y="21"/>
                    </a:cubicBezTo>
                    <a:cubicBezTo>
                      <a:pt x="14" y="21"/>
                      <a:pt x="14" y="21"/>
                      <a:pt x="14" y="21"/>
                    </a:cubicBezTo>
                    <a:cubicBezTo>
                      <a:pt x="15" y="22"/>
                      <a:pt x="15" y="22"/>
                      <a:pt x="15" y="22"/>
                    </a:cubicBezTo>
                    <a:cubicBezTo>
                      <a:pt x="15" y="23"/>
                      <a:pt x="15" y="23"/>
                      <a:pt x="15" y="23"/>
                    </a:cubicBezTo>
                    <a:cubicBezTo>
                      <a:pt x="15" y="24"/>
                      <a:pt x="15" y="24"/>
                      <a:pt x="15" y="24"/>
                    </a:cubicBezTo>
                    <a:cubicBezTo>
                      <a:pt x="16" y="26"/>
                      <a:pt x="16" y="26"/>
                      <a:pt x="16" y="26"/>
                    </a:cubicBezTo>
                    <a:cubicBezTo>
                      <a:pt x="16" y="27"/>
                      <a:pt x="16" y="27"/>
                      <a:pt x="16" y="27"/>
                    </a:cubicBezTo>
                    <a:cubicBezTo>
                      <a:pt x="17" y="28"/>
                      <a:pt x="17" y="28"/>
                      <a:pt x="17" y="28"/>
                    </a:cubicBezTo>
                    <a:cubicBezTo>
                      <a:pt x="18" y="29"/>
                      <a:pt x="18" y="29"/>
                      <a:pt x="18" y="29"/>
                    </a:cubicBezTo>
                    <a:cubicBezTo>
                      <a:pt x="19" y="30"/>
                      <a:pt x="19" y="30"/>
                      <a:pt x="19" y="30"/>
                    </a:cubicBezTo>
                    <a:cubicBezTo>
                      <a:pt x="19" y="31"/>
                      <a:pt x="19" y="31"/>
                      <a:pt x="19" y="31"/>
                    </a:cubicBezTo>
                    <a:cubicBezTo>
                      <a:pt x="20" y="31"/>
                      <a:pt x="20" y="31"/>
                      <a:pt x="20" y="31"/>
                    </a:cubicBezTo>
                    <a:cubicBezTo>
                      <a:pt x="20" y="31"/>
                      <a:pt x="20" y="31"/>
                      <a:pt x="20" y="31"/>
                    </a:cubicBezTo>
                    <a:cubicBezTo>
                      <a:pt x="21" y="32"/>
                      <a:pt x="21" y="32"/>
                      <a:pt x="21" y="32"/>
                    </a:cubicBezTo>
                    <a:cubicBezTo>
                      <a:pt x="21" y="33"/>
                      <a:pt x="21" y="33"/>
                      <a:pt x="21" y="33"/>
                    </a:cubicBezTo>
                    <a:cubicBezTo>
                      <a:pt x="22" y="33"/>
                      <a:pt x="22" y="33"/>
                      <a:pt x="22" y="33"/>
                    </a:cubicBezTo>
                    <a:cubicBezTo>
                      <a:pt x="22" y="34"/>
                      <a:pt x="22" y="34"/>
                      <a:pt x="22" y="34"/>
                    </a:cubicBezTo>
                    <a:cubicBezTo>
                      <a:pt x="24" y="35"/>
                      <a:pt x="24" y="35"/>
                      <a:pt x="24" y="35"/>
                    </a:cubicBezTo>
                    <a:cubicBezTo>
                      <a:pt x="24" y="35"/>
                      <a:pt x="24" y="35"/>
                      <a:pt x="24" y="35"/>
                    </a:cubicBezTo>
                    <a:cubicBezTo>
                      <a:pt x="25" y="35"/>
                      <a:pt x="25" y="35"/>
                      <a:pt x="25" y="35"/>
                    </a:cubicBezTo>
                    <a:cubicBezTo>
                      <a:pt x="27" y="37"/>
                      <a:pt x="27" y="37"/>
                      <a:pt x="27" y="37"/>
                    </a:cubicBezTo>
                    <a:cubicBezTo>
                      <a:pt x="27" y="38"/>
                      <a:pt x="27" y="38"/>
                      <a:pt x="27" y="38"/>
                    </a:cubicBezTo>
                    <a:cubicBezTo>
                      <a:pt x="27" y="38"/>
                      <a:pt x="27" y="38"/>
                      <a:pt x="27" y="38"/>
                    </a:cubicBezTo>
                    <a:cubicBezTo>
                      <a:pt x="28" y="38"/>
                      <a:pt x="28" y="38"/>
                      <a:pt x="28" y="38"/>
                    </a:cubicBezTo>
                    <a:cubicBezTo>
                      <a:pt x="28" y="38"/>
                      <a:pt x="28" y="38"/>
                      <a:pt x="28" y="38"/>
                    </a:cubicBezTo>
                    <a:cubicBezTo>
                      <a:pt x="28" y="38"/>
                      <a:pt x="28" y="38"/>
                      <a:pt x="28" y="38"/>
                    </a:cubicBezTo>
                    <a:cubicBezTo>
                      <a:pt x="28" y="37"/>
                      <a:pt x="28" y="37"/>
                      <a:pt x="28" y="37"/>
                    </a:cubicBezTo>
                    <a:cubicBezTo>
                      <a:pt x="28" y="37"/>
                      <a:pt x="28" y="37"/>
                      <a:pt x="28" y="37"/>
                    </a:cubicBezTo>
                    <a:cubicBezTo>
                      <a:pt x="28" y="37"/>
                      <a:pt x="28" y="37"/>
                      <a:pt x="28" y="37"/>
                    </a:cubicBezTo>
                    <a:cubicBezTo>
                      <a:pt x="29" y="38"/>
                      <a:pt x="29" y="38"/>
                      <a:pt x="29" y="38"/>
                    </a:cubicBezTo>
                    <a:cubicBezTo>
                      <a:pt x="29" y="38"/>
                      <a:pt x="29" y="38"/>
                      <a:pt x="29" y="38"/>
                    </a:cubicBezTo>
                    <a:cubicBezTo>
                      <a:pt x="29" y="37"/>
                      <a:pt x="29" y="37"/>
                      <a:pt x="29" y="37"/>
                    </a:cubicBezTo>
                    <a:cubicBezTo>
                      <a:pt x="30" y="37"/>
                      <a:pt x="30" y="37"/>
                      <a:pt x="30" y="37"/>
                    </a:cubicBezTo>
                    <a:cubicBezTo>
                      <a:pt x="30" y="37"/>
                      <a:pt x="30" y="37"/>
                      <a:pt x="30" y="37"/>
                    </a:cubicBezTo>
                    <a:cubicBezTo>
                      <a:pt x="31" y="38"/>
                      <a:pt x="31" y="38"/>
                      <a:pt x="31" y="38"/>
                    </a:cubicBezTo>
                    <a:cubicBezTo>
                      <a:pt x="31" y="38"/>
                      <a:pt x="31" y="38"/>
                      <a:pt x="31" y="38"/>
                    </a:cubicBezTo>
                    <a:cubicBezTo>
                      <a:pt x="31" y="37"/>
                      <a:pt x="31" y="37"/>
                      <a:pt x="31" y="37"/>
                    </a:cubicBezTo>
                    <a:cubicBezTo>
                      <a:pt x="31" y="36"/>
                      <a:pt x="31" y="36"/>
                      <a:pt x="31" y="36"/>
                    </a:cubicBezTo>
                    <a:cubicBezTo>
                      <a:pt x="32" y="35"/>
                      <a:pt x="32" y="35"/>
                      <a:pt x="32" y="35"/>
                    </a:cubicBezTo>
                    <a:cubicBezTo>
                      <a:pt x="31" y="33"/>
                      <a:pt x="31" y="33"/>
                      <a:pt x="31" y="33"/>
                    </a:cubicBezTo>
                    <a:cubicBezTo>
                      <a:pt x="32" y="32"/>
                      <a:pt x="32" y="32"/>
                      <a:pt x="32" y="32"/>
                    </a:cubicBezTo>
                    <a:cubicBezTo>
                      <a:pt x="32" y="32"/>
                      <a:pt x="32" y="32"/>
                      <a:pt x="32" y="32"/>
                    </a:cubicBezTo>
                    <a:cubicBezTo>
                      <a:pt x="32" y="31"/>
                      <a:pt x="32" y="31"/>
                      <a:pt x="32" y="31"/>
                    </a:cubicBezTo>
                    <a:cubicBezTo>
                      <a:pt x="32" y="31"/>
                      <a:pt x="32" y="31"/>
                      <a:pt x="32" y="31"/>
                    </a:cubicBezTo>
                    <a:cubicBezTo>
                      <a:pt x="32" y="30"/>
                      <a:pt x="32" y="30"/>
                      <a:pt x="32" y="30"/>
                    </a:cubicBezTo>
                    <a:cubicBezTo>
                      <a:pt x="32" y="30"/>
                      <a:pt x="32" y="30"/>
                      <a:pt x="32" y="30"/>
                    </a:cubicBezTo>
                    <a:cubicBezTo>
                      <a:pt x="32" y="30"/>
                      <a:pt x="32" y="30"/>
                      <a:pt x="32" y="30"/>
                    </a:cubicBezTo>
                    <a:cubicBezTo>
                      <a:pt x="31" y="29"/>
                      <a:pt x="31" y="29"/>
                      <a:pt x="31" y="29"/>
                    </a:cubicBezTo>
                    <a:cubicBezTo>
                      <a:pt x="31" y="28"/>
                      <a:pt x="31" y="28"/>
                      <a:pt x="31" y="28"/>
                    </a:cubicBezTo>
                    <a:cubicBezTo>
                      <a:pt x="31" y="28"/>
                      <a:pt x="31" y="28"/>
                      <a:pt x="31" y="28"/>
                    </a:cubicBezTo>
                    <a:cubicBezTo>
                      <a:pt x="31" y="28"/>
                      <a:pt x="31" y="28"/>
                      <a:pt x="31" y="28"/>
                    </a:cubicBezTo>
                    <a:cubicBezTo>
                      <a:pt x="30" y="28"/>
                      <a:pt x="30" y="28"/>
                      <a:pt x="30" y="28"/>
                    </a:cubicBezTo>
                    <a:cubicBezTo>
                      <a:pt x="29" y="28"/>
                      <a:pt x="29" y="28"/>
                      <a:pt x="29" y="28"/>
                    </a:cubicBezTo>
                    <a:cubicBezTo>
                      <a:pt x="29" y="28"/>
                      <a:pt x="29" y="28"/>
                      <a:pt x="29" y="28"/>
                    </a:cubicBezTo>
                    <a:cubicBezTo>
                      <a:pt x="29" y="27"/>
                      <a:pt x="29" y="27"/>
                      <a:pt x="29" y="27"/>
                    </a:cubicBezTo>
                    <a:cubicBezTo>
                      <a:pt x="28" y="26"/>
                      <a:pt x="28" y="26"/>
                      <a:pt x="28" y="26"/>
                    </a:cubicBezTo>
                    <a:cubicBezTo>
                      <a:pt x="28" y="26"/>
                      <a:pt x="28" y="26"/>
                      <a:pt x="28" y="26"/>
                    </a:cubicBezTo>
                    <a:cubicBezTo>
                      <a:pt x="28" y="26"/>
                      <a:pt x="28" y="26"/>
                      <a:pt x="28" y="26"/>
                    </a:cubicBezTo>
                    <a:cubicBezTo>
                      <a:pt x="28" y="25"/>
                      <a:pt x="28" y="25"/>
                      <a:pt x="28" y="25"/>
                    </a:cubicBezTo>
                    <a:cubicBezTo>
                      <a:pt x="28" y="24"/>
                      <a:pt x="28" y="24"/>
                      <a:pt x="28" y="24"/>
                    </a:cubicBezTo>
                    <a:cubicBezTo>
                      <a:pt x="27" y="24"/>
                      <a:pt x="27" y="24"/>
                      <a:pt x="27" y="24"/>
                    </a:cubicBezTo>
                    <a:cubicBezTo>
                      <a:pt x="27" y="24"/>
                      <a:pt x="27" y="24"/>
                      <a:pt x="27" y="24"/>
                    </a:cubicBezTo>
                    <a:cubicBezTo>
                      <a:pt x="26" y="24"/>
                      <a:pt x="26" y="24"/>
                      <a:pt x="26" y="24"/>
                    </a:cubicBezTo>
                    <a:cubicBezTo>
                      <a:pt x="25" y="23"/>
                      <a:pt x="25" y="23"/>
                      <a:pt x="25" y="23"/>
                    </a:cubicBezTo>
                    <a:cubicBezTo>
                      <a:pt x="25" y="23"/>
                      <a:pt x="25" y="23"/>
                      <a:pt x="25" y="23"/>
                    </a:cubicBezTo>
                    <a:cubicBezTo>
                      <a:pt x="25" y="22"/>
                      <a:pt x="25" y="22"/>
                      <a:pt x="25" y="22"/>
                    </a:cubicBezTo>
                    <a:cubicBezTo>
                      <a:pt x="26" y="22"/>
                      <a:pt x="26" y="22"/>
                      <a:pt x="26" y="22"/>
                    </a:cubicBezTo>
                    <a:cubicBezTo>
                      <a:pt x="25" y="22"/>
                      <a:pt x="25" y="22"/>
                      <a:pt x="25" y="22"/>
                    </a:cubicBezTo>
                    <a:cubicBezTo>
                      <a:pt x="25" y="22"/>
                      <a:pt x="25" y="22"/>
                      <a:pt x="25" y="22"/>
                    </a:cubicBezTo>
                    <a:cubicBezTo>
                      <a:pt x="24" y="22"/>
                      <a:pt x="24" y="22"/>
                      <a:pt x="24" y="22"/>
                    </a:cubicBezTo>
                    <a:cubicBezTo>
                      <a:pt x="24" y="22"/>
                      <a:pt x="24" y="22"/>
                      <a:pt x="24" y="22"/>
                    </a:cubicBezTo>
                    <a:cubicBezTo>
                      <a:pt x="24" y="21"/>
                      <a:pt x="24" y="21"/>
                      <a:pt x="24" y="21"/>
                    </a:cubicBezTo>
                    <a:cubicBezTo>
                      <a:pt x="25" y="21"/>
                      <a:pt x="25" y="21"/>
                      <a:pt x="25" y="21"/>
                    </a:cubicBezTo>
                    <a:cubicBezTo>
                      <a:pt x="26" y="21"/>
                      <a:pt x="26" y="21"/>
                      <a:pt x="26" y="21"/>
                    </a:cubicBezTo>
                    <a:cubicBezTo>
                      <a:pt x="26" y="20"/>
                      <a:pt x="26" y="20"/>
                      <a:pt x="26" y="20"/>
                    </a:cubicBezTo>
                    <a:cubicBezTo>
                      <a:pt x="25" y="19"/>
                      <a:pt x="25" y="19"/>
                      <a:pt x="25" y="19"/>
                    </a:cubicBezTo>
                    <a:cubicBezTo>
                      <a:pt x="24" y="19"/>
                      <a:pt x="24" y="19"/>
                      <a:pt x="24" y="19"/>
                    </a:cubicBezTo>
                    <a:cubicBezTo>
                      <a:pt x="24" y="20"/>
                      <a:pt x="24" y="20"/>
                      <a:pt x="24" y="20"/>
                    </a:cubicBezTo>
                    <a:cubicBezTo>
                      <a:pt x="23" y="20"/>
                      <a:pt x="23" y="20"/>
                      <a:pt x="23" y="20"/>
                    </a:cubicBezTo>
                    <a:cubicBezTo>
                      <a:pt x="22" y="20"/>
                      <a:pt x="22" y="20"/>
                      <a:pt x="22" y="20"/>
                    </a:cubicBezTo>
                    <a:cubicBezTo>
                      <a:pt x="23" y="20"/>
                      <a:pt x="23" y="20"/>
                      <a:pt x="23" y="20"/>
                    </a:cubicBezTo>
                    <a:cubicBezTo>
                      <a:pt x="23" y="20"/>
                      <a:pt x="23" y="20"/>
                      <a:pt x="23" y="20"/>
                    </a:cubicBezTo>
                    <a:cubicBezTo>
                      <a:pt x="23" y="20"/>
                      <a:pt x="23" y="20"/>
                      <a:pt x="23" y="20"/>
                    </a:cubicBezTo>
                    <a:cubicBezTo>
                      <a:pt x="23" y="19"/>
                      <a:pt x="23" y="19"/>
                      <a:pt x="23" y="19"/>
                    </a:cubicBezTo>
                    <a:cubicBezTo>
                      <a:pt x="23" y="19"/>
                      <a:pt x="23" y="19"/>
                      <a:pt x="23" y="19"/>
                    </a:cubicBezTo>
                    <a:cubicBezTo>
                      <a:pt x="23" y="19"/>
                      <a:pt x="23" y="19"/>
                      <a:pt x="23" y="19"/>
                    </a:cubicBezTo>
                    <a:cubicBezTo>
                      <a:pt x="22" y="19"/>
                      <a:pt x="22" y="19"/>
                      <a:pt x="22" y="19"/>
                    </a:cubicBezTo>
                    <a:cubicBezTo>
                      <a:pt x="21" y="18"/>
                      <a:pt x="21" y="18"/>
                      <a:pt x="21" y="18"/>
                    </a:cubicBezTo>
                    <a:cubicBezTo>
                      <a:pt x="21" y="18"/>
                      <a:pt x="21" y="18"/>
                      <a:pt x="21" y="18"/>
                    </a:cubicBezTo>
                    <a:cubicBezTo>
                      <a:pt x="21" y="17"/>
                      <a:pt x="21" y="17"/>
                      <a:pt x="21" y="17"/>
                    </a:cubicBezTo>
                    <a:cubicBezTo>
                      <a:pt x="20" y="16"/>
                      <a:pt x="20" y="16"/>
                      <a:pt x="20" y="16"/>
                    </a:cubicBezTo>
                    <a:cubicBezTo>
                      <a:pt x="19" y="15"/>
                      <a:pt x="19" y="15"/>
                      <a:pt x="19" y="15"/>
                    </a:cubicBezTo>
                    <a:cubicBezTo>
                      <a:pt x="19" y="16"/>
                      <a:pt x="19" y="16"/>
                      <a:pt x="19" y="16"/>
                    </a:cubicBezTo>
                    <a:cubicBezTo>
                      <a:pt x="18" y="15"/>
                      <a:pt x="18" y="15"/>
                      <a:pt x="18" y="15"/>
                    </a:cubicBezTo>
                    <a:cubicBezTo>
                      <a:pt x="18" y="14"/>
                      <a:pt x="18" y="14"/>
                      <a:pt x="18" y="14"/>
                    </a:cubicBezTo>
                    <a:cubicBezTo>
                      <a:pt x="17" y="13"/>
                      <a:pt x="17" y="13"/>
                      <a:pt x="17" y="13"/>
                    </a:cubicBezTo>
                    <a:cubicBezTo>
                      <a:pt x="16" y="13"/>
                      <a:pt x="16" y="13"/>
                      <a:pt x="16" y="13"/>
                    </a:cubicBezTo>
                    <a:cubicBezTo>
                      <a:pt x="16" y="13"/>
                      <a:pt x="16" y="13"/>
                      <a:pt x="16" y="13"/>
                    </a:cubicBezTo>
                    <a:cubicBezTo>
                      <a:pt x="15" y="13"/>
                      <a:pt x="15" y="13"/>
                      <a:pt x="15" y="13"/>
                    </a:cubicBezTo>
                    <a:cubicBezTo>
                      <a:pt x="15" y="13"/>
                      <a:pt x="15" y="13"/>
                      <a:pt x="15" y="13"/>
                    </a:cubicBezTo>
                    <a:cubicBezTo>
                      <a:pt x="15" y="12"/>
                      <a:pt x="15" y="12"/>
                      <a:pt x="15" y="12"/>
                    </a:cubicBezTo>
                    <a:cubicBezTo>
                      <a:pt x="14" y="12"/>
                      <a:pt x="14" y="12"/>
                      <a:pt x="14" y="12"/>
                    </a:cubicBezTo>
                    <a:cubicBezTo>
                      <a:pt x="14" y="12"/>
                      <a:pt x="14" y="12"/>
                      <a:pt x="14" y="12"/>
                    </a:cubicBezTo>
                    <a:cubicBezTo>
                      <a:pt x="14" y="11"/>
                      <a:pt x="14" y="11"/>
                      <a:pt x="14" y="11"/>
                    </a:cubicBezTo>
                    <a:cubicBezTo>
                      <a:pt x="14" y="10"/>
                      <a:pt x="14" y="10"/>
                      <a:pt x="14" y="10"/>
                    </a:cubicBezTo>
                    <a:cubicBezTo>
                      <a:pt x="13" y="10"/>
                      <a:pt x="13" y="10"/>
                      <a:pt x="13" y="10"/>
                    </a:cubicBezTo>
                    <a:cubicBezTo>
                      <a:pt x="13" y="10"/>
                      <a:pt x="13" y="10"/>
                      <a:pt x="13" y="10"/>
                    </a:cubicBezTo>
                    <a:cubicBezTo>
                      <a:pt x="11" y="9"/>
                      <a:pt x="11" y="9"/>
                      <a:pt x="11" y="9"/>
                    </a:cubicBezTo>
                    <a:cubicBezTo>
                      <a:pt x="10" y="9"/>
                      <a:pt x="10" y="9"/>
                      <a:pt x="10" y="9"/>
                    </a:cubicBezTo>
                    <a:cubicBezTo>
                      <a:pt x="10" y="8"/>
                      <a:pt x="10" y="8"/>
                      <a:pt x="10" y="8"/>
                    </a:cubicBezTo>
                    <a:cubicBezTo>
                      <a:pt x="9" y="8"/>
                      <a:pt x="9" y="8"/>
                      <a:pt x="9" y="8"/>
                    </a:cubicBezTo>
                    <a:cubicBezTo>
                      <a:pt x="9" y="7"/>
                      <a:pt x="9" y="7"/>
                      <a:pt x="9" y="7"/>
                    </a:cubicBezTo>
                    <a:cubicBezTo>
                      <a:pt x="9" y="6"/>
                      <a:pt x="9" y="6"/>
                      <a:pt x="9" y="6"/>
                    </a:cubicBezTo>
                    <a:cubicBezTo>
                      <a:pt x="8" y="6"/>
                      <a:pt x="8" y="6"/>
                      <a:pt x="8" y="6"/>
                    </a:cubicBezTo>
                    <a:cubicBezTo>
                      <a:pt x="8" y="5"/>
                      <a:pt x="8" y="5"/>
                      <a:pt x="8" y="5"/>
                    </a:cubicBezTo>
                    <a:cubicBezTo>
                      <a:pt x="8" y="5"/>
                      <a:pt x="8" y="5"/>
                      <a:pt x="8" y="5"/>
                    </a:cubicBezTo>
                    <a:cubicBezTo>
                      <a:pt x="7" y="5"/>
                      <a:pt x="7" y="5"/>
                      <a:pt x="7" y="5"/>
                    </a:cubicBezTo>
                    <a:cubicBezTo>
                      <a:pt x="6" y="4"/>
                      <a:pt x="6" y="4"/>
                      <a:pt x="6" y="4"/>
                    </a:cubicBezTo>
                    <a:cubicBezTo>
                      <a:pt x="6" y="4"/>
                      <a:pt x="6" y="4"/>
                      <a:pt x="6" y="4"/>
                    </a:cubicBezTo>
                    <a:cubicBezTo>
                      <a:pt x="5" y="4"/>
                      <a:pt x="5" y="4"/>
                      <a:pt x="5" y="4"/>
                    </a:cubicBezTo>
                    <a:cubicBezTo>
                      <a:pt x="5" y="4"/>
                      <a:pt x="5" y="4"/>
                      <a:pt x="5" y="4"/>
                    </a:cubicBezTo>
                    <a:cubicBezTo>
                      <a:pt x="4" y="4"/>
                      <a:pt x="4" y="4"/>
                      <a:pt x="4" y="4"/>
                    </a:cubicBezTo>
                    <a:cubicBezTo>
                      <a:pt x="4" y="4"/>
                      <a:pt x="4" y="4"/>
                      <a:pt x="4" y="4"/>
                    </a:cubicBezTo>
                    <a:cubicBezTo>
                      <a:pt x="3" y="4"/>
                      <a:pt x="3" y="4"/>
                      <a:pt x="3" y="4"/>
                    </a:cubicBezTo>
                    <a:cubicBezTo>
                      <a:pt x="2" y="3"/>
                      <a:pt x="2" y="3"/>
                      <a:pt x="2" y="3"/>
                    </a:cubicBezTo>
                    <a:cubicBezTo>
                      <a:pt x="1" y="3"/>
                      <a:pt x="1" y="3"/>
                      <a:pt x="1" y="3"/>
                    </a:cubicBezTo>
                    <a:lnTo>
                      <a:pt x="0" y="3"/>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 name="Google Shape;5727;p168">
                <a:extLst>
                  <a:ext uri="{FF2B5EF4-FFF2-40B4-BE49-F238E27FC236}">
                    <a16:creationId xmlns:a16="http://schemas.microsoft.com/office/drawing/2014/main" id="{66F7542D-25A0-FF46-AE52-21BBA02B9D06}"/>
                  </a:ext>
                </a:extLst>
              </p:cNvPr>
              <p:cNvSpPr/>
              <p:nvPr/>
            </p:nvSpPr>
            <p:spPr>
              <a:xfrm>
                <a:off x="5643563" y="3479800"/>
                <a:ext cx="57150" cy="19050"/>
              </a:xfrm>
              <a:custGeom>
                <a:avLst/>
                <a:gdLst/>
                <a:ahLst/>
                <a:cxnLst/>
                <a:rect l="l" t="t" r="r" b="b"/>
                <a:pathLst>
                  <a:path w="36" h="12" extrusionOk="0">
                    <a:moveTo>
                      <a:pt x="0" y="12"/>
                    </a:moveTo>
                    <a:lnTo>
                      <a:pt x="4" y="12"/>
                    </a:lnTo>
                    <a:lnTo>
                      <a:pt x="4" y="12"/>
                    </a:lnTo>
                    <a:lnTo>
                      <a:pt x="8" y="12"/>
                    </a:lnTo>
                    <a:lnTo>
                      <a:pt x="8" y="8"/>
                    </a:lnTo>
                    <a:lnTo>
                      <a:pt x="4" y="8"/>
                    </a:lnTo>
                    <a:lnTo>
                      <a:pt x="4" y="8"/>
                    </a:lnTo>
                    <a:lnTo>
                      <a:pt x="0" y="12"/>
                    </a:lnTo>
                    <a:lnTo>
                      <a:pt x="0" y="12"/>
                    </a:lnTo>
                    <a:close/>
                    <a:moveTo>
                      <a:pt x="8" y="8"/>
                    </a:moveTo>
                    <a:lnTo>
                      <a:pt x="12" y="12"/>
                    </a:lnTo>
                    <a:lnTo>
                      <a:pt x="16" y="12"/>
                    </a:lnTo>
                    <a:lnTo>
                      <a:pt x="16" y="12"/>
                    </a:lnTo>
                    <a:lnTo>
                      <a:pt x="16" y="12"/>
                    </a:lnTo>
                    <a:lnTo>
                      <a:pt x="20" y="8"/>
                    </a:lnTo>
                    <a:lnTo>
                      <a:pt x="20" y="12"/>
                    </a:lnTo>
                    <a:lnTo>
                      <a:pt x="28" y="8"/>
                    </a:lnTo>
                    <a:lnTo>
                      <a:pt x="28" y="8"/>
                    </a:lnTo>
                    <a:lnTo>
                      <a:pt x="32" y="8"/>
                    </a:lnTo>
                    <a:lnTo>
                      <a:pt x="36" y="4"/>
                    </a:lnTo>
                    <a:lnTo>
                      <a:pt x="36" y="4"/>
                    </a:lnTo>
                    <a:lnTo>
                      <a:pt x="36" y="4"/>
                    </a:lnTo>
                    <a:lnTo>
                      <a:pt x="36" y="4"/>
                    </a:lnTo>
                    <a:lnTo>
                      <a:pt x="36" y="0"/>
                    </a:lnTo>
                    <a:lnTo>
                      <a:pt x="32" y="4"/>
                    </a:lnTo>
                    <a:lnTo>
                      <a:pt x="28" y="0"/>
                    </a:lnTo>
                    <a:lnTo>
                      <a:pt x="28" y="4"/>
                    </a:lnTo>
                    <a:lnTo>
                      <a:pt x="24" y="4"/>
                    </a:lnTo>
                    <a:lnTo>
                      <a:pt x="20" y="4"/>
                    </a:lnTo>
                    <a:lnTo>
                      <a:pt x="16" y="4"/>
                    </a:lnTo>
                    <a:lnTo>
                      <a:pt x="12" y="4"/>
                    </a:lnTo>
                    <a:lnTo>
                      <a:pt x="8" y="8"/>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5728;p168">
                <a:extLst>
                  <a:ext uri="{FF2B5EF4-FFF2-40B4-BE49-F238E27FC236}">
                    <a16:creationId xmlns:a16="http://schemas.microsoft.com/office/drawing/2014/main" id="{EDE2B8A4-CC83-AB42-AB14-D623D05B73B1}"/>
                  </a:ext>
                </a:extLst>
              </p:cNvPr>
              <p:cNvSpPr/>
              <p:nvPr/>
            </p:nvSpPr>
            <p:spPr>
              <a:xfrm>
                <a:off x="5199063" y="3173413"/>
                <a:ext cx="361950" cy="127000"/>
              </a:xfrm>
              <a:custGeom>
                <a:avLst/>
                <a:gdLst/>
                <a:ahLst/>
                <a:cxnLst/>
                <a:rect l="l" t="t" r="r" b="b"/>
                <a:pathLst>
                  <a:path w="228" h="80" extrusionOk="0">
                    <a:moveTo>
                      <a:pt x="136" y="56"/>
                    </a:moveTo>
                    <a:lnTo>
                      <a:pt x="136" y="60"/>
                    </a:lnTo>
                    <a:lnTo>
                      <a:pt x="136" y="60"/>
                    </a:lnTo>
                    <a:lnTo>
                      <a:pt x="136" y="60"/>
                    </a:lnTo>
                    <a:lnTo>
                      <a:pt x="136" y="56"/>
                    </a:lnTo>
                    <a:lnTo>
                      <a:pt x="136" y="56"/>
                    </a:lnTo>
                    <a:lnTo>
                      <a:pt x="136" y="56"/>
                    </a:lnTo>
                    <a:close/>
                    <a:moveTo>
                      <a:pt x="0" y="20"/>
                    </a:moveTo>
                    <a:lnTo>
                      <a:pt x="0" y="24"/>
                    </a:lnTo>
                    <a:lnTo>
                      <a:pt x="4" y="24"/>
                    </a:lnTo>
                    <a:lnTo>
                      <a:pt x="4" y="24"/>
                    </a:lnTo>
                    <a:lnTo>
                      <a:pt x="4" y="24"/>
                    </a:lnTo>
                    <a:lnTo>
                      <a:pt x="4" y="20"/>
                    </a:lnTo>
                    <a:lnTo>
                      <a:pt x="0" y="20"/>
                    </a:lnTo>
                    <a:lnTo>
                      <a:pt x="0" y="20"/>
                    </a:lnTo>
                    <a:close/>
                    <a:moveTo>
                      <a:pt x="116" y="68"/>
                    </a:moveTo>
                    <a:lnTo>
                      <a:pt x="116" y="72"/>
                    </a:lnTo>
                    <a:lnTo>
                      <a:pt x="120" y="72"/>
                    </a:lnTo>
                    <a:lnTo>
                      <a:pt x="120" y="76"/>
                    </a:lnTo>
                    <a:lnTo>
                      <a:pt x="124" y="76"/>
                    </a:lnTo>
                    <a:lnTo>
                      <a:pt x="124" y="80"/>
                    </a:lnTo>
                    <a:lnTo>
                      <a:pt x="128" y="80"/>
                    </a:lnTo>
                    <a:lnTo>
                      <a:pt x="132" y="76"/>
                    </a:lnTo>
                    <a:lnTo>
                      <a:pt x="132" y="76"/>
                    </a:lnTo>
                    <a:lnTo>
                      <a:pt x="132" y="76"/>
                    </a:lnTo>
                    <a:lnTo>
                      <a:pt x="136" y="76"/>
                    </a:lnTo>
                    <a:lnTo>
                      <a:pt x="140" y="76"/>
                    </a:lnTo>
                    <a:lnTo>
                      <a:pt x="148" y="72"/>
                    </a:lnTo>
                    <a:lnTo>
                      <a:pt x="152" y="72"/>
                    </a:lnTo>
                    <a:lnTo>
                      <a:pt x="156" y="72"/>
                    </a:lnTo>
                    <a:lnTo>
                      <a:pt x="160" y="72"/>
                    </a:lnTo>
                    <a:lnTo>
                      <a:pt x="160" y="76"/>
                    </a:lnTo>
                    <a:lnTo>
                      <a:pt x="164" y="76"/>
                    </a:lnTo>
                    <a:lnTo>
                      <a:pt x="168" y="72"/>
                    </a:lnTo>
                    <a:lnTo>
                      <a:pt x="172" y="72"/>
                    </a:lnTo>
                    <a:lnTo>
                      <a:pt x="172" y="68"/>
                    </a:lnTo>
                    <a:lnTo>
                      <a:pt x="176" y="64"/>
                    </a:lnTo>
                    <a:lnTo>
                      <a:pt x="180" y="56"/>
                    </a:lnTo>
                    <a:lnTo>
                      <a:pt x="184" y="52"/>
                    </a:lnTo>
                    <a:lnTo>
                      <a:pt x="184" y="44"/>
                    </a:lnTo>
                    <a:lnTo>
                      <a:pt x="184" y="40"/>
                    </a:lnTo>
                    <a:lnTo>
                      <a:pt x="188" y="40"/>
                    </a:lnTo>
                    <a:lnTo>
                      <a:pt x="188" y="36"/>
                    </a:lnTo>
                    <a:lnTo>
                      <a:pt x="188" y="36"/>
                    </a:lnTo>
                    <a:lnTo>
                      <a:pt x="192" y="36"/>
                    </a:lnTo>
                    <a:lnTo>
                      <a:pt x="196" y="36"/>
                    </a:lnTo>
                    <a:lnTo>
                      <a:pt x="200" y="36"/>
                    </a:lnTo>
                    <a:lnTo>
                      <a:pt x="200" y="36"/>
                    </a:lnTo>
                    <a:lnTo>
                      <a:pt x="204" y="36"/>
                    </a:lnTo>
                    <a:lnTo>
                      <a:pt x="208" y="36"/>
                    </a:lnTo>
                    <a:lnTo>
                      <a:pt x="208" y="36"/>
                    </a:lnTo>
                    <a:lnTo>
                      <a:pt x="208" y="36"/>
                    </a:lnTo>
                    <a:lnTo>
                      <a:pt x="212" y="40"/>
                    </a:lnTo>
                    <a:lnTo>
                      <a:pt x="212" y="36"/>
                    </a:lnTo>
                    <a:lnTo>
                      <a:pt x="216" y="36"/>
                    </a:lnTo>
                    <a:lnTo>
                      <a:pt x="216" y="36"/>
                    </a:lnTo>
                    <a:lnTo>
                      <a:pt x="212" y="32"/>
                    </a:lnTo>
                    <a:lnTo>
                      <a:pt x="212" y="28"/>
                    </a:lnTo>
                    <a:lnTo>
                      <a:pt x="216" y="28"/>
                    </a:lnTo>
                    <a:lnTo>
                      <a:pt x="220" y="28"/>
                    </a:lnTo>
                    <a:lnTo>
                      <a:pt x="224" y="28"/>
                    </a:lnTo>
                    <a:lnTo>
                      <a:pt x="228" y="28"/>
                    </a:lnTo>
                    <a:lnTo>
                      <a:pt x="224" y="24"/>
                    </a:lnTo>
                    <a:lnTo>
                      <a:pt x="224" y="24"/>
                    </a:lnTo>
                    <a:lnTo>
                      <a:pt x="220" y="24"/>
                    </a:lnTo>
                    <a:lnTo>
                      <a:pt x="220" y="20"/>
                    </a:lnTo>
                    <a:lnTo>
                      <a:pt x="216" y="24"/>
                    </a:lnTo>
                    <a:lnTo>
                      <a:pt x="216" y="20"/>
                    </a:lnTo>
                    <a:lnTo>
                      <a:pt x="212" y="20"/>
                    </a:lnTo>
                    <a:lnTo>
                      <a:pt x="212" y="20"/>
                    </a:lnTo>
                    <a:lnTo>
                      <a:pt x="208" y="20"/>
                    </a:lnTo>
                    <a:lnTo>
                      <a:pt x="212" y="16"/>
                    </a:lnTo>
                    <a:lnTo>
                      <a:pt x="212" y="16"/>
                    </a:lnTo>
                    <a:lnTo>
                      <a:pt x="212" y="16"/>
                    </a:lnTo>
                    <a:lnTo>
                      <a:pt x="208" y="20"/>
                    </a:lnTo>
                    <a:lnTo>
                      <a:pt x="208" y="16"/>
                    </a:lnTo>
                    <a:lnTo>
                      <a:pt x="208" y="16"/>
                    </a:lnTo>
                    <a:lnTo>
                      <a:pt x="208" y="12"/>
                    </a:lnTo>
                    <a:lnTo>
                      <a:pt x="208" y="12"/>
                    </a:lnTo>
                    <a:lnTo>
                      <a:pt x="208" y="12"/>
                    </a:lnTo>
                    <a:lnTo>
                      <a:pt x="204" y="8"/>
                    </a:lnTo>
                    <a:lnTo>
                      <a:pt x="204" y="12"/>
                    </a:lnTo>
                    <a:lnTo>
                      <a:pt x="204" y="8"/>
                    </a:lnTo>
                    <a:lnTo>
                      <a:pt x="204" y="4"/>
                    </a:lnTo>
                    <a:lnTo>
                      <a:pt x="200" y="4"/>
                    </a:lnTo>
                    <a:lnTo>
                      <a:pt x="200" y="4"/>
                    </a:lnTo>
                    <a:lnTo>
                      <a:pt x="200" y="8"/>
                    </a:lnTo>
                    <a:lnTo>
                      <a:pt x="196" y="8"/>
                    </a:lnTo>
                    <a:lnTo>
                      <a:pt x="196" y="8"/>
                    </a:lnTo>
                    <a:lnTo>
                      <a:pt x="196" y="8"/>
                    </a:lnTo>
                    <a:lnTo>
                      <a:pt x="196" y="4"/>
                    </a:lnTo>
                    <a:lnTo>
                      <a:pt x="196" y="4"/>
                    </a:lnTo>
                    <a:lnTo>
                      <a:pt x="192" y="8"/>
                    </a:lnTo>
                    <a:lnTo>
                      <a:pt x="192" y="12"/>
                    </a:lnTo>
                    <a:lnTo>
                      <a:pt x="188" y="16"/>
                    </a:lnTo>
                    <a:lnTo>
                      <a:pt x="188" y="20"/>
                    </a:lnTo>
                    <a:lnTo>
                      <a:pt x="184" y="24"/>
                    </a:lnTo>
                    <a:lnTo>
                      <a:pt x="184" y="24"/>
                    </a:lnTo>
                    <a:lnTo>
                      <a:pt x="180" y="24"/>
                    </a:lnTo>
                    <a:lnTo>
                      <a:pt x="176" y="24"/>
                    </a:lnTo>
                    <a:lnTo>
                      <a:pt x="180" y="24"/>
                    </a:lnTo>
                    <a:lnTo>
                      <a:pt x="180" y="28"/>
                    </a:lnTo>
                    <a:lnTo>
                      <a:pt x="180" y="28"/>
                    </a:lnTo>
                    <a:lnTo>
                      <a:pt x="184" y="28"/>
                    </a:lnTo>
                    <a:lnTo>
                      <a:pt x="180" y="28"/>
                    </a:lnTo>
                    <a:lnTo>
                      <a:pt x="180" y="28"/>
                    </a:lnTo>
                    <a:lnTo>
                      <a:pt x="180" y="28"/>
                    </a:lnTo>
                    <a:lnTo>
                      <a:pt x="180" y="32"/>
                    </a:lnTo>
                    <a:lnTo>
                      <a:pt x="180" y="36"/>
                    </a:lnTo>
                    <a:lnTo>
                      <a:pt x="180" y="36"/>
                    </a:lnTo>
                    <a:lnTo>
                      <a:pt x="180" y="36"/>
                    </a:lnTo>
                    <a:lnTo>
                      <a:pt x="176" y="32"/>
                    </a:lnTo>
                    <a:lnTo>
                      <a:pt x="176" y="32"/>
                    </a:lnTo>
                    <a:lnTo>
                      <a:pt x="176" y="32"/>
                    </a:lnTo>
                    <a:lnTo>
                      <a:pt x="176" y="32"/>
                    </a:lnTo>
                    <a:lnTo>
                      <a:pt x="176" y="32"/>
                    </a:lnTo>
                    <a:lnTo>
                      <a:pt x="176" y="32"/>
                    </a:lnTo>
                    <a:lnTo>
                      <a:pt x="176" y="36"/>
                    </a:lnTo>
                    <a:lnTo>
                      <a:pt x="176" y="40"/>
                    </a:lnTo>
                    <a:lnTo>
                      <a:pt x="172" y="36"/>
                    </a:lnTo>
                    <a:lnTo>
                      <a:pt x="168" y="32"/>
                    </a:lnTo>
                    <a:lnTo>
                      <a:pt x="168" y="32"/>
                    </a:lnTo>
                    <a:lnTo>
                      <a:pt x="168" y="32"/>
                    </a:lnTo>
                    <a:lnTo>
                      <a:pt x="164" y="36"/>
                    </a:lnTo>
                    <a:lnTo>
                      <a:pt x="164" y="36"/>
                    </a:lnTo>
                    <a:lnTo>
                      <a:pt x="164" y="40"/>
                    </a:lnTo>
                    <a:lnTo>
                      <a:pt x="160" y="44"/>
                    </a:lnTo>
                    <a:lnTo>
                      <a:pt x="156" y="44"/>
                    </a:lnTo>
                    <a:lnTo>
                      <a:pt x="156" y="48"/>
                    </a:lnTo>
                    <a:lnTo>
                      <a:pt x="156" y="52"/>
                    </a:lnTo>
                    <a:lnTo>
                      <a:pt x="152" y="52"/>
                    </a:lnTo>
                    <a:lnTo>
                      <a:pt x="140" y="56"/>
                    </a:lnTo>
                    <a:lnTo>
                      <a:pt x="140" y="56"/>
                    </a:lnTo>
                    <a:lnTo>
                      <a:pt x="140" y="60"/>
                    </a:lnTo>
                    <a:lnTo>
                      <a:pt x="144" y="60"/>
                    </a:lnTo>
                    <a:lnTo>
                      <a:pt x="140" y="60"/>
                    </a:lnTo>
                    <a:lnTo>
                      <a:pt x="140" y="60"/>
                    </a:lnTo>
                    <a:lnTo>
                      <a:pt x="136" y="60"/>
                    </a:lnTo>
                    <a:lnTo>
                      <a:pt x="136" y="64"/>
                    </a:lnTo>
                    <a:lnTo>
                      <a:pt x="136" y="64"/>
                    </a:lnTo>
                    <a:lnTo>
                      <a:pt x="136" y="68"/>
                    </a:lnTo>
                    <a:lnTo>
                      <a:pt x="132" y="72"/>
                    </a:lnTo>
                    <a:lnTo>
                      <a:pt x="132" y="72"/>
                    </a:lnTo>
                    <a:lnTo>
                      <a:pt x="128" y="72"/>
                    </a:lnTo>
                    <a:lnTo>
                      <a:pt x="124" y="68"/>
                    </a:lnTo>
                    <a:lnTo>
                      <a:pt x="120" y="72"/>
                    </a:lnTo>
                    <a:lnTo>
                      <a:pt x="120" y="68"/>
                    </a:lnTo>
                    <a:lnTo>
                      <a:pt x="116" y="64"/>
                    </a:lnTo>
                    <a:lnTo>
                      <a:pt x="116" y="68"/>
                    </a:lnTo>
                    <a:lnTo>
                      <a:pt x="116" y="68"/>
                    </a:lnTo>
                    <a:close/>
                    <a:moveTo>
                      <a:pt x="200" y="0"/>
                    </a:moveTo>
                    <a:lnTo>
                      <a:pt x="196" y="0"/>
                    </a:lnTo>
                    <a:lnTo>
                      <a:pt x="196" y="0"/>
                    </a:lnTo>
                    <a:lnTo>
                      <a:pt x="200" y="0"/>
                    </a:lnTo>
                    <a:lnTo>
                      <a:pt x="200" y="0"/>
                    </a:lnTo>
                    <a:lnTo>
                      <a:pt x="200" y="0"/>
                    </a:lnTo>
                    <a:close/>
                    <a:moveTo>
                      <a:pt x="200" y="0"/>
                    </a:moveTo>
                    <a:lnTo>
                      <a:pt x="200" y="0"/>
                    </a:lnTo>
                    <a:lnTo>
                      <a:pt x="200" y="4"/>
                    </a:lnTo>
                    <a:lnTo>
                      <a:pt x="204" y="0"/>
                    </a:lnTo>
                    <a:lnTo>
                      <a:pt x="204" y="0"/>
                    </a:lnTo>
                    <a:lnTo>
                      <a:pt x="200" y="0"/>
                    </a:lnTo>
                    <a:lnTo>
                      <a:pt x="200" y="0"/>
                    </a:lnTo>
                    <a:close/>
                    <a:moveTo>
                      <a:pt x="136" y="60"/>
                    </a:moveTo>
                    <a:lnTo>
                      <a:pt x="136" y="60"/>
                    </a:lnTo>
                    <a:lnTo>
                      <a:pt x="136" y="60"/>
                    </a:lnTo>
                    <a:lnTo>
                      <a:pt x="136" y="60"/>
                    </a:lnTo>
                    <a:lnTo>
                      <a:pt x="136" y="60"/>
                    </a:lnTo>
                    <a:close/>
                    <a:moveTo>
                      <a:pt x="140" y="60"/>
                    </a:moveTo>
                    <a:lnTo>
                      <a:pt x="136" y="60"/>
                    </a:lnTo>
                    <a:lnTo>
                      <a:pt x="136" y="60"/>
                    </a:lnTo>
                    <a:lnTo>
                      <a:pt x="136" y="60"/>
                    </a:lnTo>
                    <a:lnTo>
                      <a:pt x="140" y="60"/>
                    </a:lnTo>
                    <a:lnTo>
                      <a:pt x="140" y="60"/>
                    </a:lnTo>
                    <a:close/>
                    <a:moveTo>
                      <a:pt x="140" y="56"/>
                    </a:moveTo>
                    <a:lnTo>
                      <a:pt x="140" y="60"/>
                    </a:lnTo>
                    <a:lnTo>
                      <a:pt x="140" y="60"/>
                    </a:lnTo>
                    <a:lnTo>
                      <a:pt x="136" y="60"/>
                    </a:lnTo>
                    <a:lnTo>
                      <a:pt x="136" y="56"/>
                    </a:lnTo>
                    <a:lnTo>
                      <a:pt x="140" y="56"/>
                    </a:lnTo>
                    <a:lnTo>
                      <a:pt x="140" y="56"/>
                    </a:lnTo>
                    <a:lnTo>
                      <a:pt x="140" y="56"/>
                    </a:lnTo>
                    <a:lnTo>
                      <a:pt x="140" y="56"/>
                    </a:lnTo>
                    <a:close/>
                    <a:moveTo>
                      <a:pt x="0" y="12"/>
                    </a:moveTo>
                    <a:lnTo>
                      <a:pt x="4" y="8"/>
                    </a:lnTo>
                    <a:lnTo>
                      <a:pt x="4" y="4"/>
                    </a:lnTo>
                    <a:lnTo>
                      <a:pt x="8" y="8"/>
                    </a:lnTo>
                    <a:lnTo>
                      <a:pt x="8" y="8"/>
                    </a:lnTo>
                    <a:lnTo>
                      <a:pt x="8" y="12"/>
                    </a:lnTo>
                    <a:lnTo>
                      <a:pt x="12" y="12"/>
                    </a:lnTo>
                    <a:lnTo>
                      <a:pt x="12" y="12"/>
                    </a:lnTo>
                    <a:lnTo>
                      <a:pt x="12" y="16"/>
                    </a:lnTo>
                    <a:lnTo>
                      <a:pt x="12" y="16"/>
                    </a:lnTo>
                    <a:lnTo>
                      <a:pt x="12" y="20"/>
                    </a:lnTo>
                    <a:lnTo>
                      <a:pt x="16" y="20"/>
                    </a:lnTo>
                    <a:lnTo>
                      <a:pt x="16" y="16"/>
                    </a:lnTo>
                    <a:lnTo>
                      <a:pt x="20" y="16"/>
                    </a:lnTo>
                    <a:lnTo>
                      <a:pt x="20" y="16"/>
                    </a:lnTo>
                    <a:lnTo>
                      <a:pt x="24" y="16"/>
                    </a:lnTo>
                    <a:lnTo>
                      <a:pt x="24" y="16"/>
                    </a:lnTo>
                    <a:lnTo>
                      <a:pt x="24" y="16"/>
                    </a:lnTo>
                    <a:lnTo>
                      <a:pt x="24" y="16"/>
                    </a:lnTo>
                    <a:lnTo>
                      <a:pt x="24" y="16"/>
                    </a:lnTo>
                    <a:lnTo>
                      <a:pt x="28" y="12"/>
                    </a:lnTo>
                    <a:lnTo>
                      <a:pt x="28" y="12"/>
                    </a:lnTo>
                    <a:lnTo>
                      <a:pt x="28" y="16"/>
                    </a:lnTo>
                    <a:lnTo>
                      <a:pt x="36" y="24"/>
                    </a:lnTo>
                    <a:lnTo>
                      <a:pt x="40" y="28"/>
                    </a:lnTo>
                    <a:lnTo>
                      <a:pt x="40" y="32"/>
                    </a:lnTo>
                    <a:lnTo>
                      <a:pt x="40" y="36"/>
                    </a:lnTo>
                    <a:lnTo>
                      <a:pt x="40" y="40"/>
                    </a:lnTo>
                    <a:lnTo>
                      <a:pt x="40" y="40"/>
                    </a:lnTo>
                    <a:lnTo>
                      <a:pt x="40" y="44"/>
                    </a:lnTo>
                    <a:lnTo>
                      <a:pt x="40" y="44"/>
                    </a:lnTo>
                    <a:lnTo>
                      <a:pt x="40" y="52"/>
                    </a:lnTo>
                    <a:lnTo>
                      <a:pt x="44" y="52"/>
                    </a:lnTo>
                    <a:lnTo>
                      <a:pt x="44" y="56"/>
                    </a:lnTo>
                    <a:lnTo>
                      <a:pt x="48" y="56"/>
                    </a:lnTo>
                    <a:lnTo>
                      <a:pt x="48" y="56"/>
                    </a:lnTo>
                    <a:lnTo>
                      <a:pt x="48" y="60"/>
                    </a:lnTo>
                    <a:lnTo>
                      <a:pt x="48" y="60"/>
                    </a:lnTo>
                    <a:lnTo>
                      <a:pt x="48" y="64"/>
                    </a:lnTo>
                    <a:lnTo>
                      <a:pt x="48" y="64"/>
                    </a:lnTo>
                    <a:lnTo>
                      <a:pt x="48" y="64"/>
                    </a:lnTo>
                    <a:lnTo>
                      <a:pt x="48" y="64"/>
                    </a:lnTo>
                    <a:lnTo>
                      <a:pt x="52" y="68"/>
                    </a:lnTo>
                    <a:lnTo>
                      <a:pt x="52" y="72"/>
                    </a:lnTo>
                    <a:lnTo>
                      <a:pt x="52" y="72"/>
                    </a:lnTo>
                    <a:lnTo>
                      <a:pt x="52" y="72"/>
                    </a:lnTo>
                    <a:lnTo>
                      <a:pt x="52" y="68"/>
                    </a:lnTo>
                    <a:lnTo>
                      <a:pt x="48" y="68"/>
                    </a:lnTo>
                    <a:lnTo>
                      <a:pt x="48" y="68"/>
                    </a:lnTo>
                    <a:lnTo>
                      <a:pt x="48" y="72"/>
                    </a:lnTo>
                    <a:lnTo>
                      <a:pt x="48" y="72"/>
                    </a:lnTo>
                    <a:lnTo>
                      <a:pt x="48" y="72"/>
                    </a:lnTo>
                    <a:lnTo>
                      <a:pt x="48" y="72"/>
                    </a:lnTo>
                    <a:lnTo>
                      <a:pt x="48" y="72"/>
                    </a:lnTo>
                    <a:lnTo>
                      <a:pt x="48" y="72"/>
                    </a:lnTo>
                    <a:lnTo>
                      <a:pt x="44" y="72"/>
                    </a:lnTo>
                    <a:lnTo>
                      <a:pt x="44" y="72"/>
                    </a:lnTo>
                    <a:lnTo>
                      <a:pt x="40" y="68"/>
                    </a:lnTo>
                    <a:lnTo>
                      <a:pt x="40" y="68"/>
                    </a:lnTo>
                    <a:lnTo>
                      <a:pt x="36" y="68"/>
                    </a:lnTo>
                    <a:lnTo>
                      <a:pt x="32" y="64"/>
                    </a:lnTo>
                    <a:lnTo>
                      <a:pt x="32" y="64"/>
                    </a:lnTo>
                    <a:lnTo>
                      <a:pt x="28" y="64"/>
                    </a:lnTo>
                    <a:lnTo>
                      <a:pt x="28" y="64"/>
                    </a:lnTo>
                    <a:lnTo>
                      <a:pt x="24" y="60"/>
                    </a:lnTo>
                    <a:lnTo>
                      <a:pt x="24" y="60"/>
                    </a:lnTo>
                    <a:lnTo>
                      <a:pt x="24" y="56"/>
                    </a:lnTo>
                    <a:lnTo>
                      <a:pt x="16" y="56"/>
                    </a:lnTo>
                    <a:lnTo>
                      <a:pt x="16" y="52"/>
                    </a:lnTo>
                    <a:lnTo>
                      <a:pt x="16" y="52"/>
                    </a:lnTo>
                    <a:lnTo>
                      <a:pt x="20" y="52"/>
                    </a:lnTo>
                    <a:lnTo>
                      <a:pt x="16" y="48"/>
                    </a:lnTo>
                    <a:lnTo>
                      <a:pt x="16" y="48"/>
                    </a:lnTo>
                    <a:lnTo>
                      <a:pt x="12" y="44"/>
                    </a:lnTo>
                    <a:lnTo>
                      <a:pt x="8" y="44"/>
                    </a:lnTo>
                    <a:lnTo>
                      <a:pt x="8" y="40"/>
                    </a:lnTo>
                    <a:lnTo>
                      <a:pt x="8" y="40"/>
                    </a:lnTo>
                    <a:lnTo>
                      <a:pt x="8" y="36"/>
                    </a:lnTo>
                    <a:lnTo>
                      <a:pt x="8" y="36"/>
                    </a:lnTo>
                    <a:lnTo>
                      <a:pt x="8" y="36"/>
                    </a:lnTo>
                    <a:lnTo>
                      <a:pt x="8" y="32"/>
                    </a:lnTo>
                    <a:lnTo>
                      <a:pt x="8" y="28"/>
                    </a:lnTo>
                    <a:lnTo>
                      <a:pt x="4" y="24"/>
                    </a:lnTo>
                    <a:lnTo>
                      <a:pt x="4" y="16"/>
                    </a:lnTo>
                    <a:lnTo>
                      <a:pt x="0" y="12"/>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 name="Google Shape;5729;p168">
                <a:extLst>
                  <a:ext uri="{FF2B5EF4-FFF2-40B4-BE49-F238E27FC236}">
                    <a16:creationId xmlns:a16="http://schemas.microsoft.com/office/drawing/2014/main" id="{866967F3-7145-CB47-94DD-232266AA9581}"/>
                  </a:ext>
                </a:extLst>
              </p:cNvPr>
              <p:cNvSpPr/>
              <p:nvPr/>
            </p:nvSpPr>
            <p:spPr>
              <a:xfrm>
                <a:off x="5465763" y="3217863"/>
                <a:ext cx="19050" cy="19050"/>
              </a:xfrm>
              <a:custGeom>
                <a:avLst/>
                <a:gdLst/>
                <a:ahLst/>
                <a:cxnLst/>
                <a:rect l="l" t="t" r="r" b="b"/>
                <a:pathLst>
                  <a:path w="12" h="12" extrusionOk="0">
                    <a:moveTo>
                      <a:pt x="0" y="4"/>
                    </a:moveTo>
                    <a:lnTo>
                      <a:pt x="0" y="4"/>
                    </a:lnTo>
                    <a:lnTo>
                      <a:pt x="0" y="4"/>
                    </a:lnTo>
                    <a:lnTo>
                      <a:pt x="4" y="8"/>
                    </a:lnTo>
                    <a:lnTo>
                      <a:pt x="8" y="12"/>
                    </a:lnTo>
                    <a:lnTo>
                      <a:pt x="8" y="8"/>
                    </a:lnTo>
                    <a:lnTo>
                      <a:pt x="8" y="4"/>
                    </a:lnTo>
                    <a:lnTo>
                      <a:pt x="8" y="4"/>
                    </a:lnTo>
                    <a:lnTo>
                      <a:pt x="8" y="4"/>
                    </a:lnTo>
                    <a:lnTo>
                      <a:pt x="8" y="0"/>
                    </a:lnTo>
                    <a:lnTo>
                      <a:pt x="8" y="0"/>
                    </a:lnTo>
                    <a:lnTo>
                      <a:pt x="8" y="0"/>
                    </a:lnTo>
                    <a:lnTo>
                      <a:pt x="4" y="4"/>
                    </a:lnTo>
                    <a:lnTo>
                      <a:pt x="0" y="4"/>
                    </a:lnTo>
                    <a:lnTo>
                      <a:pt x="0" y="4"/>
                    </a:lnTo>
                    <a:lnTo>
                      <a:pt x="0" y="4"/>
                    </a:lnTo>
                    <a:close/>
                    <a:moveTo>
                      <a:pt x="8" y="4"/>
                    </a:moveTo>
                    <a:lnTo>
                      <a:pt x="8" y="4"/>
                    </a:lnTo>
                    <a:lnTo>
                      <a:pt x="12" y="8"/>
                    </a:lnTo>
                    <a:lnTo>
                      <a:pt x="12" y="8"/>
                    </a:lnTo>
                    <a:lnTo>
                      <a:pt x="12" y="8"/>
                    </a:lnTo>
                    <a:lnTo>
                      <a:pt x="12" y="4"/>
                    </a:lnTo>
                    <a:lnTo>
                      <a:pt x="12" y="0"/>
                    </a:lnTo>
                    <a:lnTo>
                      <a:pt x="12" y="4"/>
                    </a:lnTo>
                    <a:lnTo>
                      <a:pt x="8" y="4"/>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 name="Google Shape;5730;p168">
                <a:extLst>
                  <a:ext uri="{FF2B5EF4-FFF2-40B4-BE49-F238E27FC236}">
                    <a16:creationId xmlns:a16="http://schemas.microsoft.com/office/drawing/2014/main" id="{B69B401D-7CD6-C246-A82E-3EDD381087EB}"/>
                  </a:ext>
                </a:extLst>
              </p:cNvPr>
              <p:cNvSpPr/>
              <p:nvPr/>
            </p:nvSpPr>
            <p:spPr>
              <a:xfrm>
                <a:off x="5218113" y="2849563"/>
                <a:ext cx="152400" cy="298450"/>
              </a:xfrm>
              <a:custGeom>
                <a:avLst/>
                <a:gdLst/>
                <a:ahLst/>
                <a:cxnLst/>
                <a:rect l="l" t="t" r="r" b="b"/>
                <a:pathLst>
                  <a:path w="96" h="188" extrusionOk="0">
                    <a:moveTo>
                      <a:pt x="0" y="12"/>
                    </a:moveTo>
                    <a:lnTo>
                      <a:pt x="0" y="12"/>
                    </a:lnTo>
                    <a:lnTo>
                      <a:pt x="0" y="12"/>
                    </a:lnTo>
                    <a:lnTo>
                      <a:pt x="0" y="12"/>
                    </a:lnTo>
                    <a:lnTo>
                      <a:pt x="4" y="8"/>
                    </a:lnTo>
                    <a:lnTo>
                      <a:pt x="4" y="8"/>
                    </a:lnTo>
                    <a:lnTo>
                      <a:pt x="8" y="8"/>
                    </a:lnTo>
                    <a:lnTo>
                      <a:pt x="8" y="12"/>
                    </a:lnTo>
                    <a:lnTo>
                      <a:pt x="8" y="12"/>
                    </a:lnTo>
                    <a:lnTo>
                      <a:pt x="8" y="12"/>
                    </a:lnTo>
                    <a:lnTo>
                      <a:pt x="8" y="8"/>
                    </a:lnTo>
                    <a:lnTo>
                      <a:pt x="12" y="8"/>
                    </a:lnTo>
                    <a:lnTo>
                      <a:pt x="12" y="12"/>
                    </a:lnTo>
                    <a:lnTo>
                      <a:pt x="16" y="8"/>
                    </a:lnTo>
                    <a:lnTo>
                      <a:pt x="16" y="8"/>
                    </a:lnTo>
                    <a:lnTo>
                      <a:pt x="16" y="12"/>
                    </a:lnTo>
                    <a:lnTo>
                      <a:pt x="20" y="8"/>
                    </a:lnTo>
                    <a:lnTo>
                      <a:pt x="20" y="8"/>
                    </a:lnTo>
                    <a:lnTo>
                      <a:pt x="24" y="8"/>
                    </a:lnTo>
                    <a:lnTo>
                      <a:pt x="24" y="8"/>
                    </a:lnTo>
                    <a:lnTo>
                      <a:pt x="28" y="8"/>
                    </a:lnTo>
                    <a:lnTo>
                      <a:pt x="28" y="4"/>
                    </a:lnTo>
                    <a:lnTo>
                      <a:pt x="32" y="0"/>
                    </a:lnTo>
                    <a:lnTo>
                      <a:pt x="36" y="0"/>
                    </a:lnTo>
                    <a:lnTo>
                      <a:pt x="36" y="0"/>
                    </a:lnTo>
                    <a:lnTo>
                      <a:pt x="40" y="4"/>
                    </a:lnTo>
                    <a:lnTo>
                      <a:pt x="40" y="4"/>
                    </a:lnTo>
                    <a:lnTo>
                      <a:pt x="40" y="4"/>
                    </a:lnTo>
                    <a:lnTo>
                      <a:pt x="44" y="4"/>
                    </a:lnTo>
                    <a:lnTo>
                      <a:pt x="48" y="4"/>
                    </a:lnTo>
                    <a:lnTo>
                      <a:pt x="48" y="8"/>
                    </a:lnTo>
                    <a:lnTo>
                      <a:pt x="52" y="4"/>
                    </a:lnTo>
                    <a:lnTo>
                      <a:pt x="52" y="8"/>
                    </a:lnTo>
                    <a:lnTo>
                      <a:pt x="52" y="8"/>
                    </a:lnTo>
                    <a:lnTo>
                      <a:pt x="52" y="8"/>
                    </a:lnTo>
                    <a:lnTo>
                      <a:pt x="52" y="12"/>
                    </a:lnTo>
                    <a:lnTo>
                      <a:pt x="52" y="16"/>
                    </a:lnTo>
                    <a:lnTo>
                      <a:pt x="52" y="16"/>
                    </a:lnTo>
                    <a:lnTo>
                      <a:pt x="56" y="20"/>
                    </a:lnTo>
                    <a:lnTo>
                      <a:pt x="56" y="20"/>
                    </a:lnTo>
                    <a:lnTo>
                      <a:pt x="60" y="20"/>
                    </a:lnTo>
                    <a:lnTo>
                      <a:pt x="64" y="24"/>
                    </a:lnTo>
                    <a:lnTo>
                      <a:pt x="64" y="20"/>
                    </a:lnTo>
                    <a:lnTo>
                      <a:pt x="64" y="24"/>
                    </a:lnTo>
                    <a:lnTo>
                      <a:pt x="68" y="24"/>
                    </a:lnTo>
                    <a:lnTo>
                      <a:pt x="68" y="24"/>
                    </a:lnTo>
                    <a:lnTo>
                      <a:pt x="68" y="24"/>
                    </a:lnTo>
                    <a:lnTo>
                      <a:pt x="68" y="24"/>
                    </a:lnTo>
                    <a:lnTo>
                      <a:pt x="68" y="24"/>
                    </a:lnTo>
                    <a:lnTo>
                      <a:pt x="68" y="24"/>
                    </a:lnTo>
                    <a:lnTo>
                      <a:pt x="68" y="24"/>
                    </a:lnTo>
                    <a:lnTo>
                      <a:pt x="64" y="28"/>
                    </a:lnTo>
                    <a:lnTo>
                      <a:pt x="64" y="28"/>
                    </a:lnTo>
                    <a:lnTo>
                      <a:pt x="60" y="28"/>
                    </a:lnTo>
                    <a:lnTo>
                      <a:pt x="60" y="28"/>
                    </a:lnTo>
                    <a:lnTo>
                      <a:pt x="60" y="32"/>
                    </a:lnTo>
                    <a:lnTo>
                      <a:pt x="60" y="32"/>
                    </a:lnTo>
                    <a:lnTo>
                      <a:pt x="60" y="32"/>
                    </a:lnTo>
                    <a:lnTo>
                      <a:pt x="56" y="32"/>
                    </a:lnTo>
                    <a:lnTo>
                      <a:pt x="56" y="32"/>
                    </a:lnTo>
                    <a:lnTo>
                      <a:pt x="56" y="32"/>
                    </a:lnTo>
                    <a:lnTo>
                      <a:pt x="52" y="32"/>
                    </a:lnTo>
                    <a:lnTo>
                      <a:pt x="52" y="32"/>
                    </a:lnTo>
                    <a:lnTo>
                      <a:pt x="52" y="32"/>
                    </a:lnTo>
                    <a:lnTo>
                      <a:pt x="52" y="32"/>
                    </a:lnTo>
                    <a:lnTo>
                      <a:pt x="52" y="36"/>
                    </a:lnTo>
                    <a:lnTo>
                      <a:pt x="52" y="36"/>
                    </a:lnTo>
                    <a:lnTo>
                      <a:pt x="52" y="36"/>
                    </a:lnTo>
                    <a:lnTo>
                      <a:pt x="52" y="40"/>
                    </a:lnTo>
                    <a:lnTo>
                      <a:pt x="52" y="40"/>
                    </a:lnTo>
                    <a:lnTo>
                      <a:pt x="52" y="40"/>
                    </a:lnTo>
                    <a:lnTo>
                      <a:pt x="52" y="40"/>
                    </a:lnTo>
                    <a:lnTo>
                      <a:pt x="52" y="40"/>
                    </a:lnTo>
                    <a:lnTo>
                      <a:pt x="48" y="44"/>
                    </a:lnTo>
                    <a:lnTo>
                      <a:pt x="48" y="44"/>
                    </a:lnTo>
                    <a:lnTo>
                      <a:pt x="48" y="44"/>
                    </a:lnTo>
                    <a:lnTo>
                      <a:pt x="48" y="44"/>
                    </a:lnTo>
                    <a:lnTo>
                      <a:pt x="44" y="44"/>
                    </a:lnTo>
                    <a:lnTo>
                      <a:pt x="44" y="48"/>
                    </a:lnTo>
                    <a:lnTo>
                      <a:pt x="44" y="48"/>
                    </a:lnTo>
                    <a:lnTo>
                      <a:pt x="44" y="52"/>
                    </a:lnTo>
                    <a:lnTo>
                      <a:pt x="44" y="52"/>
                    </a:lnTo>
                    <a:lnTo>
                      <a:pt x="44" y="52"/>
                    </a:lnTo>
                    <a:lnTo>
                      <a:pt x="44" y="56"/>
                    </a:lnTo>
                    <a:lnTo>
                      <a:pt x="44" y="56"/>
                    </a:lnTo>
                    <a:lnTo>
                      <a:pt x="44" y="60"/>
                    </a:lnTo>
                    <a:lnTo>
                      <a:pt x="44" y="60"/>
                    </a:lnTo>
                    <a:lnTo>
                      <a:pt x="44" y="60"/>
                    </a:lnTo>
                    <a:lnTo>
                      <a:pt x="44" y="64"/>
                    </a:lnTo>
                    <a:lnTo>
                      <a:pt x="48" y="64"/>
                    </a:lnTo>
                    <a:lnTo>
                      <a:pt x="52" y="68"/>
                    </a:lnTo>
                    <a:lnTo>
                      <a:pt x="52" y="68"/>
                    </a:lnTo>
                    <a:lnTo>
                      <a:pt x="56" y="68"/>
                    </a:lnTo>
                    <a:lnTo>
                      <a:pt x="56" y="72"/>
                    </a:lnTo>
                    <a:lnTo>
                      <a:pt x="56" y="72"/>
                    </a:lnTo>
                    <a:lnTo>
                      <a:pt x="56" y="76"/>
                    </a:lnTo>
                    <a:lnTo>
                      <a:pt x="56" y="76"/>
                    </a:lnTo>
                    <a:lnTo>
                      <a:pt x="60" y="80"/>
                    </a:lnTo>
                    <a:lnTo>
                      <a:pt x="64" y="80"/>
                    </a:lnTo>
                    <a:lnTo>
                      <a:pt x="64" y="84"/>
                    </a:lnTo>
                    <a:lnTo>
                      <a:pt x="68" y="84"/>
                    </a:lnTo>
                    <a:lnTo>
                      <a:pt x="76" y="88"/>
                    </a:lnTo>
                    <a:lnTo>
                      <a:pt x="76" y="92"/>
                    </a:lnTo>
                    <a:lnTo>
                      <a:pt x="80" y="96"/>
                    </a:lnTo>
                    <a:lnTo>
                      <a:pt x="84" y="100"/>
                    </a:lnTo>
                    <a:lnTo>
                      <a:pt x="84" y="100"/>
                    </a:lnTo>
                    <a:lnTo>
                      <a:pt x="84" y="100"/>
                    </a:lnTo>
                    <a:lnTo>
                      <a:pt x="84" y="104"/>
                    </a:lnTo>
                    <a:lnTo>
                      <a:pt x="88" y="104"/>
                    </a:lnTo>
                    <a:lnTo>
                      <a:pt x="88" y="108"/>
                    </a:lnTo>
                    <a:lnTo>
                      <a:pt x="88" y="108"/>
                    </a:lnTo>
                    <a:lnTo>
                      <a:pt x="88" y="108"/>
                    </a:lnTo>
                    <a:lnTo>
                      <a:pt x="88" y="112"/>
                    </a:lnTo>
                    <a:lnTo>
                      <a:pt x="88" y="116"/>
                    </a:lnTo>
                    <a:lnTo>
                      <a:pt x="92" y="116"/>
                    </a:lnTo>
                    <a:lnTo>
                      <a:pt x="92" y="120"/>
                    </a:lnTo>
                    <a:lnTo>
                      <a:pt x="92" y="120"/>
                    </a:lnTo>
                    <a:lnTo>
                      <a:pt x="92" y="124"/>
                    </a:lnTo>
                    <a:lnTo>
                      <a:pt x="92" y="124"/>
                    </a:lnTo>
                    <a:lnTo>
                      <a:pt x="92" y="124"/>
                    </a:lnTo>
                    <a:lnTo>
                      <a:pt x="92" y="128"/>
                    </a:lnTo>
                    <a:lnTo>
                      <a:pt x="92" y="128"/>
                    </a:lnTo>
                    <a:lnTo>
                      <a:pt x="92" y="132"/>
                    </a:lnTo>
                    <a:lnTo>
                      <a:pt x="92" y="132"/>
                    </a:lnTo>
                    <a:lnTo>
                      <a:pt x="96" y="132"/>
                    </a:lnTo>
                    <a:lnTo>
                      <a:pt x="96" y="136"/>
                    </a:lnTo>
                    <a:lnTo>
                      <a:pt x="96" y="136"/>
                    </a:lnTo>
                    <a:lnTo>
                      <a:pt x="96" y="136"/>
                    </a:lnTo>
                    <a:lnTo>
                      <a:pt x="96" y="136"/>
                    </a:lnTo>
                    <a:lnTo>
                      <a:pt x="96" y="136"/>
                    </a:lnTo>
                    <a:lnTo>
                      <a:pt x="92" y="136"/>
                    </a:lnTo>
                    <a:lnTo>
                      <a:pt x="92" y="136"/>
                    </a:lnTo>
                    <a:lnTo>
                      <a:pt x="96" y="140"/>
                    </a:lnTo>
                    <a:lnTo>
                      <a:pt x="96" y="140"/>
                    </a:lnTo>
                    <a:lnTo>
                      <a:pt x="92" y="140"/>
                    </a:lnTo>
                    <a:lnTo>
                      <a:pt x="92" y="144"/>
                    </a:lnTo>
                    <a:lnTo>
                      <a:pt x="92" y="144"/>
                    </a:lnTo>
                    <a:lnTo>
                      <a:pt x="92" y="144"/>
                    </a:lnTo>
                    <a:lnTo>
                      <a:pt x="92" y="148"/>
                    </a:lnTo>
                    <a:lnTo>
                      <a:pt x="92" y="148"/>
                    </a:lnTo>
                    <a:lnTo>
                      <a:pt x="92" y="152"/>
                    </a:lnTo>
                    <a:lnTo>
                      <a:pt x="88" y="152"/>
                    </a:lnTo>
                    <a:lnTo>
                      <a:pt x="88" y="152"/>
                    </a:lnTo>
                    <a:lnTo>
                      <a:pt x="88" y="156"/>
                    </a:lnTo>
                    <a:lnTo>
                      <a:pt x="84" y="156"/>
                    </a:lnTo>
                    <a:lnTo>
                      <a:pt x="84" y="156"/>
                    </a:lnTo>
                    <a:lnTo>
                      <a:pt x="80" y="160"/>
                    </a:lnTo>
                    <a:lnTo>
                      <a:pt x="80" y="160"/>
                    </a:lnTo>
                    <a:lnTo>
                      <a:pt x="80" y="160"/>
                    </a:lnTo>
                    <a:lnTo>
                      <a:pt x="76" y="164"/>
                    </a:lnTo>
                    <a:lnTo>
                      <a:pt x="72" y="168"/>
                    </a:lnTo>
                    <a:lnTo>
                      <a:pt x="68" y="168"/>
                    </a:lnTo>
                    <a:lnTo>
                      <a:pt x="68" y="164"/>
                    </a:lnTo>
                    <a:lnTo>
                      <a:pt x="64" y="168"/>
                    </a:lnTo>
                    <a:lnTo>
                      <a:pt x="64" y="164"/>
                    </a:lnTo>
                    <a:lnTo>
                      <a:pt x="64" y="164"/>
                    </a:lnTo>
                    <a:lnTo>
                      <a:pt x="64" y="164"/>
                    </a:lnTo>
                    <a:lnTo>
                      <a:pt x="64" y="164"/>
                    </a:lnTo>
                    <a:lnTo>
                      <a:pt x="64" y="164"/>
                    </a:lnTo>
                    <a:lnTo>
                      <a:pt x="64" y="164"/>
                    </a:lnTo>
                    <a:lnTo>
                      <a:pt x="64" y="164"/>
                    </a:lnTo>
                    <a:lnTo>
                      <a:pt x="64" y="168"/>
                    </a:lnTo>
                    <a:lnTo>
                      <a:pt x="64" y="168"/>
                    </a:lnTo>
                    <a:lnTo>
                      <a:pt x="60" y="168"/>
                    </a:lnTo>
                    <a:lnTo>
                      <a:pt x="64" y="168"/>
                    </a:lnTo>
                    <a:lnTo>
                      <a:pt x="64" y="168"/>
                    </a:lnTo>
                    <a:lnTo>
                      <a:pt x="64" y="172"/>
                    </a:lnTo>
                    <a:lnTo>
                      <a:pt x="64" y="172"/>
                    </a:lnTo>
                    <a:lnTo>
                      <a:pt x="60" y="168"/>
                    </a:lnTo>
                    <a:lnTo>
                      <a:pt x="64" y="172"/>
                    </a:lnTo>
                    <a:lnTo>
                      <a:pt x="64" y="172"/>
                    </a:lnTo>
                    <a:lnTo>
                      <a:pt x="60" y="176"/>
                    </a:lnTo>
                    <a:lnTo>
                      <a:pt x="60" y="176"/>
                    </a:lnTo>
                    <a:lnTo>
                      <a:pt x="60" y="172"/>
                    </a:lnTo>
                    <a:lnTo>
                      <a:pt x="60" y="172"/>
                    </a:lnTo>
                    <a:lnTo>
                      <a:pt x="60" y="176"/>
                    </a:lnTo>
                    <a:lnTo>
                      <a:pt x="60" y="176"/>
                    </a:lnTo>
                    <a:lnTo>
                      <a:pt x="60" y="176"/>
                    </a:lnTo>
                    <a:lnTo>
                      <a:pt x="60" y="176"/>
                    </a:lnTo>
                    <a:lnTo>
                      <a:pt x="56" y="176"/>
                    </a:lnTo>
                    <a:lnTo>
                      <a:pt x="56" y="176"/>
                    </a:lnTo>
                    <a:lnTo>
                      <a:pt x="56" y="180"/>
                    </a:lnTo>
                    <a:lnTo>
                      <a:pt x="52" y="180"/>
                    </a:lnTo>
                    <a:lnTo>
                      <a:pt x="52" y="180"/>
                    </a:lnTo>
                    <a:lnTo>
                      <a:pt x="52" y="180"/>
                    </a:lnTo>
                    <a:lnTo>
                      <a:pt x="52" y="184"/>
                    </a:lnTo>
                    <a:lnTo>
                      <a:pt x="48" y="184"/>
                    </a:lnTo>
                    <a:lnTo>
                      <a:pt x="48" y="184"/>
                    </a:lnTo>
                    <a:lnTo>
                      <a:pt x="48" y="184"/>
                    </a:lnTo>
                    <a:lnTo>
                      <a:pt x="44" y="188"/>
                    </a:lnTo>
                    <a:lnTo>
                      <a:pt x="40" y="188"/>
                    </a:lnTo>
                    <a:lnTo>
                      <a:pt x="44" y="188"/>
                    </a:lnTo>
                    <a:lnTo>
                      <a:pt x="44" y="184"/>
                    </a:lnTo>
                    <a:lnTo>
                      <a:pt x="48" y="184"/>
                    </a:lnTo>
                    <a:lnTo>
                      <a:pt x="44" y="184"/>
                    </a:lnTo>
                    <a:lnTo>
                      <a:pt x="44" y="184"/>
                    </a:lnTo>
                    <a:lnTo>
                      <a:pt x="44" y="180"/>
                    </a:lnTo>
                    <a:lnTo>
                      <a:pt x="44" y="180"/>
                    </a:lnTo>
                    <a:lnTo>
                      <a:pt x="44" y="180"/>
                    </a:lnTo>
                    <a:lnTo>
                      <a:pt x="44" y="180"/>
                    </a:lnTo>
                    <a:lnTo>
                      <a:pt x="44" y="176"/>
                    </a:lnTo>
                    <a:lnTo>
                      <a:pt x="44" y="172"/>
                    </a:lnTo>
                    <a:lnTo>
                      <a:pt x="48" y="168"/>
                    </a:lnTo>
                    <a:lnTo>
                      <a:pt x="48" y="168"/>
                    </a:lnTo>
                    <a:lnTo>
                      <a:pt x="48" y="168"/>
                    </a:lnTo>
                    <a:lnTo>
                      <a:pt x="44" y="168"/>
                    </a:lnTo>
                    <a:lnTo>
                      <a:pt x="44" y="168"/>
                    </a:lnTo>
                    <a:lnTo>
                      <a:pt x="44" y="168"/>
                    </a:lnTo>
                    <a:lnTo>
                      <a:pt x="40" y="168"/>
                    </a:lnTo>
                    <a:lnTo>
                      <a:pt x="40" y="168"/>
                    </a:lnTo>
                    <a:lnTo>
                      <a:pt x="40" y="168"/>
                    </a:lnTo>
                    <a:lnTo>
                      <a:pt x="40" y="164"/>
                    </a:lnTo>
                    <a:lnTo>
                      <a:pt x="40" y="164"/>
                    </a:lnTo>
                    <a:lnTo>
                      <a:pt x="40" y="164"/>
                    </a:lnTo>
                    <a:lnTo>
                      <a:pt x="44" y="160"/>
                    </a:lnTo>
                    <a:lnTo>
                      <a:pt x="44" y="160"/>
                    </a:lnTo>
                    <a:lnTo>
                      <a:pt x="48" y="160"/>
                    </a:lnTo>
                    <a:lnTo>
                      <a:pt x="48" y="160"/>
                    </a:lnTo>
                    <a:lnTo>
                      <a:pt x="56" y="160"/>
                    </a:lnTo>
                    <a:lnTo>
                      <a:pt x="56" y="160"/>
                    </a:lnTo>
                    <a:lnTo>
                      <a:pt x="56" y="160"/>
                    </a:lnTo>
                    <a:lnTo>
                      <a:pt x="60" y="160"/>
                    </a:lnTo>
                    <a:lnTo>
                      <a:pt x="60" y="160"/>
                    </a:lnTo>
                    <a:lnTo>
                      <a:pt x="60" y="156"/>
                    </a:lnTo>
                    <a:lnTo>
                      <a:pt x="56" y="156"/>
                    </a:lnTo>
                    <a:lnTo>
                      <a:pt x="56" y="152"/>
                    </a:lnTo>
                    <a:lnTo>
                      <a:pt x="56" y="148"/>
                    </a:lnTo>
                    <a:lnTo>
                      <a:pt x="56" y="148"/>
                    </a:lnTo>
                    <a:lnTo>
                      <a:pt x="60" y="148"/>
                    </a:lnTo>
                    <a:lnTo>
                      <a:pt x="64" y="144"/>
                    </a:lnTo>
                    <a:lnTo>
                      <a:pt x="64" y="144"/>
                    </a:lnTo>
                    <a:lnTo>
                      <a:pt x="68" y="144"/>
                    </a:lnTo>
                    <a:lnTo>
                      <a:pt x="68" y="140"/>
                    </a:lnTo>
                    <a:lnTo>
                      <a:pt x="72" y="140"/>
                    </a:lnTo>
                    <a:lnTo>
                      <a:pt x="72" y="136"/>
                    </a:lnTo>
                    <a:lnTo>
                      <a:pt x="72" y="136"/>
                    </a:lnTo>
                    <a:lnTo>
                      <a:pt x="72" y="132"/>
                    </a:lnTo>
                    <a:lnTo>
                      <a:pt x="72" y="128"/>
                    </a:lnTo>
                    <a:lnTo>
                      <a:pt x="72" y="124"/>
                    </a:lnTo>
                    <a:lnTo>
                      <a:pt x="72" y="120"/>
                    </a:lnTo>
                    <a:lnTo>
                      <a:pt x="68" y="120"/>
                    </a:lnTo>
                    <a:lnTo>
                      <a:pt x="68" y="116"/>
                    </a:lnTo>
                    <a:lnTo>
                      <a:pt x="68" y="116"/>
                    </a:lnTo>
                    <a:lnTo>
                      <a:pt x="72" y="116"/>
                    </a:lnTo>
                    <a:lnTo>
                      <a:pt x="68" y="112"/>
                    </a:lnTo>
                    <a:lnTo>
                      <a:pt x="68" y="108"/>
                    </a:lnTo>
                    <a:lnTo>
                      <a:pt x="68" y="108"/>
                    </a:lnTo>
                    <a:lnTo>
                      <a:pt x="72" y="104"/>
                    </a:lnTo>
                    <a:lnTo>
                      <a:pt x="72" y="100"/>
                    </a:lnTo>
                    <a:lnTo>
                      <a:pt x="72" y="100"/>
                    </a:lnTo>
                    <a:lnTo>
                      <a:pt x="68" y="100"/>
                    </a:lnTo>
                    <a:lnTo>
                      <a:pt x="68" y="96"/>
                    </a:lnTo>
                    <a:lnTo>
                      <a:pt x="72" y="96"/>
                    </a:lnTo>
                    <a:lnTo>
                      <a:pt x="72" y="92"/>
                    </a:lnTo>
                    <a:lnTo>
                      <a:pt x="68" y="92"/>
                    </a:lnTo>
                    <a:lnTo>
                      <a:pt x="68" y="92"/>
                    </a:lnTo>
                    <a:lnTo>
                      <a:pt x="64" y="92"/>
                    </a:lnTo>
                    <a:lnTo>
                      <a:pt x="64" y="92"/>
                    </a:lnTo>
                    <a:lnTo>
                      <a:pt x="60" y="88"/>
                    </a:lnTo>
                    <a:lnTo>
                      <a:pt x="64" y="88"/>
                    </a:lnTo>
                    <a:lnTo>
                      <a:pt x="60" y="88"/>
                    </a:lnTo>
                    <a:lnTo>
                      <a:pt x="60" y="88"/>
                    </a:lnTo>
                    <a:lnTo>
                      <a:pt x="60" y="88"/>
                    </a:lnTo>
                    <a:lnTo>
                      <a:pt x="56" y="84"/>
                    </a:lnTo>
                    <a:lnTo>
                      <a:pt x="56" y="80"/>
                    </a:lnTo>
                    <a:lnTo>
                      <a:pt x="52" y="80"/>
                    </a:lnTo>
                    <a:lnTo>
                      <a:pt x="52" y="80"/>
                    </a:lnTo>
                    <a:lnTo>
                      <a:pt x="52" y="80"/>
                    </a:lnTo>
                    <a:lnTo>
                      <a:pt x="48" y="76"/>
                    </a:lnTo>
                    <a:lnTo>
                      <a:pt x="48" y="72"/>
                    </a:lnTo>
                    <a:lnTo>
                      <a:pt x="44" y="68"/>
                    </a:lnTo>
                    <a:lnTo>
                      <a:pt x="40" y="68"/>
                    </a:lnTo>
                    <a:lnTo>
                      <a:pt x="40" y="64"/>
                    </a:lnTo>
                    <a:lnTo>
                      <a:pt x="36" y="64"/>
                    </a:lnTo>
                    <a:lnTo>
                      <a:pt x="32" y="60"/>
                    </a:lnTo>
                    <a:lnTo>
                      <a:pt x="28" y="60"/>
                    </a:lnTo>
                    <a:lnTo>
                      <a:pt x="28" y="60"/>
                    </a:lnTo>
                    <a:lnTo>
                      <a:pt x="24" y="60"/>
                    </a:lnTo>
                    <a:lnTo>
                      <a:pt x="24" y="56"/>
                    </a:lnTo>
                    <a:lnTo>
                      <a:pt x="28" y="56"/>
                    </a:lnTo>
                    <a:lnTo>
                      <a:pt x="24" y="52"/>
                    </a:lnTo>
                    <a:lnTo>
                      <a:pt x="24" y="52"/>
                    </a:lnTo>
                    <a:lnTo>
                      <a:pt x="28" y="48"/>
                    </a:lnTo>
                    <a:lnTo>
                      <a:pt x="28" y="48"/>
                    </a:lnTo>
                    <a:lnTo>
                      <a:pt x="32" y="48"/>
                    </a:lnTo>
                    <a:lnTo>
                      <a:pt x="32" y="48"/>
                    </a:lnTo>
                    <a:lnTo>
                      <a:pt x="36" y="44"/>
                    </a:lnTo>
                    <a:lnTo>
                      <a:pt x="36" y="40"/>
                    </a:lnTo>
                    <a:lnTo>
                      <a:pt x="36" y="40"/>
                    </a:lnTo>
                    <a:lnTo>
                      <a:pt x="32" y="40"/>
                    </a:lnTo>
                    <a:lnTo>
                      <a:pt x="32" y="36"/>
                    </a:lnTo>
                    <a:lnTo>
                      <a:pt x="32" y="36"/>
                    </a:lnTo>
                    <a:lnTo>
                      <a:pt x="28" y="36"/>
                    </a:lnTo>
                    <a:lnTo>
                      <a:pt x="28" y="32"/>
                    </a:lnTo>
                    <a:lnTo>
                      <a:pt x="24" y="32"/>
                    </a:lnTo>
                    <a:lnTo>
                      <a:pt x="20" y="36"/>
                    </a:lnTo>
                    <a:lnTo>
                      <a:pt x="20" y="32"/>
                    </a:lnTo>
                    <a:lnTo>
                      <a:pt x="12" y="32"/>
                    </a:lnTo>
                    <a:lnTo>
                      <a:pt x="12" y="28"/>
                    </a:lnTo>
                    <a:lnTo>
                      <a:pt x="8" y="24"/>
                    </a:lnTo>
                    <a:lnTo>
                      <a:pt x="8" y="24"/>
                    </a:lnTo>
                    <a:lnTo>
                      <a:pt x="8" y="20"/>
                    </a:lnTo>
                    <a:lnTo>
                      <a:pt x="4" y="20"/>
                    </a:lnTo>
                    <a:lnTo>
                      <a:pt x="4" y="16"/>
                    </a:lnTo>
                    <a:lnTo>
                      <a:pt x="0" y="16"/>
                    </a:lnTo>
                    <a:lnTo>
                      <a:pt x="0" y="12"/>
                    </a:lnTo>
                    <a:lnTo>
                      <a:pt x="0" y="12"/>
                    </a:lnTo>
                    <a:close/>
                    <a:moveTo>
                      <a:pt x="32" y="168"/>
                    </a:moveTo>
                    <a:lnTo>
                      <a:pt x="32" y="168"/>
                    </a:lnTo>
                    <a:lnTo>
                      <a:pt x="32" y="168"/>
                    </a:lnTo>
                    <a:lnTo>
                      <a:pt x="32" y="172"/>
                    </a:lnTo>
                    <a:lnTo>
                      <a:pt x="36" y="172"/>
                    </a:lnTo>
                    <a:lnTo>
                      <a:pt x="36" y="168"/>
                    </a:lnTo>
                    <a:lnTo>
                      <a:pt x="36" y="168"/>
                    </a:lnTo>
                    <a:lnTo>
                      <a:pt x="32" y="164"/>
                    </a:lnTo>
                    <a:lnTo>
                      <a:pt x="32" y="168"/>
                    </a:lnTo>
                    <a:close/>
                  </a:path>
                </a:pathLst>
              </a:custGeom>
              <a:solidFill>
                <a:srgbClr val="FF0000">
                  <a:alpha val="75000"/>
                </a:srgb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5731;p168">
                <a:extLst>
                  <a:ext uri="{FF2B5EF4-FFF2-40B4-BE49-F238E27FC236}">
                    <a16:creationId xmlns:a16="http://schemas.microsoft.com/office/drawing/2014/main" id="{D3BA51B4-B1F0-E14F-A432-68B4FCEFD42E}"/>
                  </a:ext>
                </a:extLst>
              </p:cNvPr>
              <p:cNvSpPr/>
              <p:nvPr/>
            </p:nvSpPr>
            <p:spPr>
              <a:xfrm>
                <a:off x="5237163" y="3027363"/>
                <a:ext cx="95250" cy="82550"/>
              </a:xfrm>
              <a:custGeom>
                <a:avLst/>
                <a:gdLst/>
                <a:ahLst/>
                <a:cxnLst/>
                <a:rect l="l" t="t" r="r" b="b"/>
                <a:pathLst>
                  <a:path w="60" h="52" extrusionOk="0">
                    <a:moveTo>
                      <a:pt x="28" y="52"/>
                    </a:moveTo>
                    <a:lnTo>
                      <a:pt x="28" y="52"/>
                    </a:lnTo>
                    <a:lnTo>
                      <a:pt x="32" y="48"/>
                    </a:lnTo>
                    <a:lnTo>
                      <a:pt x="32" y="48"/>
                    </a:lnTo>
                    <a:lnTo>
                      <a:pt x="36" y="48"/>
                    </a:lnTo>
                    <a:lnTo>
                      <a:pt x="36" y="48"/>
                    </a:lnTo>
                    <a:lnTo>
                      <a:pt x="44" y="48"/>
                    </a:lnTo>
                    <a:lnTo>
                      <a:pt x="44" y="48"/>
                    </a:lnTo>
                    <a:lnTo>
                      <a:pt x="44" y="48"/>
                    </a:lnTo>
                    <a:lnTo>
                      <a:pt x="48" y="48"/>
                    </a:lnTo>
                    <a:lnTo>
                      <a:pt x="48" y="48"/>
                    </a:lnTo>
                    <a:lnTo>
                      <a:pt x="48" y="44"/>
                    </a:lnTo>
                    <a:lnTo>
                      <a:pt x="44" y="44"/>
                    </a:lnTo>
                    <a:lnTo>
                      <a:pt x="44" y="40"/>
                    </a:lnTo>
                    <a:lnTo>
                      <a:pt x="44" y="36"/>
                    </a:lnTo>
                    <a:lnTo>
                      <a:pt x="44" y="36"/>
                    </a:lnTo>
                    <a:lnTo>
                      <a:pt x="48" y="36"/>
                    </a:lnTo>
                    <a:lnTo>
                      <a:pt x="52" y="32"/>
                    </a:lnTo>
                    <a:lnTo>
                      <a:pt x="52" y="32"/>
                    </a:lnTo>
                    <a:lnTo>
                      <a:pt x="56" y="32"/>
                    </a:lnTo>
                    <a:lnTo>
                      <a:pt x="56" y="28"/>
                    </a:lnTo>
                    <a:lnTo>
                      <a:pt x="60" y="28"/>
                    </a:lnTo>
                    <a:lnTo>
                      <a:pt x="60" y="24"/>
                    </a:lnTo>
                    <a:lnTo>
                      <a:pt x="60" y="24"/>
                    </a:lnTo>
                    <a:lnTo>
                      <a:pt x="60" y="20"/>
                    </a:lnTo>
                    <a:lnTo>
                      <a:pt x="60" y="16"/>
                    </a:lnTo>
                    <a:lnTo>
                      <a:pt x="60" y="12"/>
                    </a:lnTo>
                    <a:lnTo>
                      <a:pt x="60" y="8"/>
                    </a:lnTo>
                    <a:lnTo>
                      <a:pt x="56" y="8"/>
                    </a:lnTo>
                    <a:lnTo>
                      <a:pt x="56" y="4"/>
                    </a:lnTo>
                    <a:lnTo>
                      <a:pt x="52" y="4"/>
                    </a:lnTo>
                    <a:lnTo>
                      <a:pt x="52" y="4"/>
                    </a:lnTo>
                    <a:lnTo>
                      <a:pt x="48" y="0"/>
                    </a:lnTo>
                    <a:lnTo>
                      <a:pt x="48" y="0"/>
                    </a:lnTo>
                    <a:lnTo>
                      <a:pt x="44" y="0"/>
                    </a:lnTo>
                    <a:lnTo>
                      <a:pt x="44" y="4"/>
                    </a:lnTo>
                    <a:lnTo>
                      <a:pt x="44" y="4"/>
                    </a:lnTo>
                    <a:lnTo>
                      <a:pt x="44" y="8"/>
                    </a:lnTo>
                    <a:lnTo>
                      <a:pt x="44" y="8"/>
                    </a:lnTo>
                    <a:lnTo>
                      <a:pt x="44" y="12"/>
                    </a:lnTo>
                    <a:lnTo>
                      <a:pt x="40" y="8"/>
                    </a:lnTo>
                    <a:lnTo>
                      <a:pt x="40" y="8"/>
                    </a:lnTo>
                    <a:lnTo>
                      <a:pt x="36" y="8"/>
                    </a:lnTo>
                    <a:lnTo>
                      <a:pt x="36" y="4"/>
                    </a:lnTo>
                    <a:lnTo>
                      <a:pt x="32" y="4"/>
                    </a:lnTo>
                    <a:lnTo>
                      <a:pt x="32" y="4"/>
                    </a:lnTo>
                    <a:lnTo>
                      <a:pt x="28" y="0"/>
                    </a:lnTo>
                    <a:lnTo>
                      <a:pt x="24" y="4"/>
                    </a:lnTo>
                    <a:lnTo>
                      <a:pt x="24" y="0"/>
                    </a:lnTo>
                    <a:lnTo>
                      <a:pt x="20" y="0"/>
                    </a:lnTo>
                    <a:lnTo>
                      <a:pt x="16" y="4"/>
                    </a:lnTo>
                    <a:lnTo>
                      <a:pt x="16" y="0"/>
                    </a:lnTo>
                    <a:lnTo>
                      <a:pt x="12" y="0"/>
                    </a:lnTo>
                    <a:lnTo>
                      <a:pt x="8" y="4"/>
                    </a:lnTo>
                    <a:lnTo>
                      <a:pt x="4" y="4"/>
                    </a:lnTo>
                    <a:lnTo>
                      <a:pt x="4" y="8"/>
                    </a:lnTo>
                    <a:lnTo>
                      <a:pt x="0" y="12"/>
                    </a:lnTo>
                    <a:lnTo>
                      <a:pt x="0" y="12"/>
                    </a:lnTo>
                    <a:lnTo>
                      <a:pt x="0" y="16"/>
                    </a:lnTo>
                    <a:lnTo>
                      <a:pt x="0" y="24"/>
                    </a:lnTo>
                    <a:lnTo>
                      <a:pt x="4" y="24"/>
                    </a:lnTo>
                    <a:lnTo>
                      <a:pt x="4" y="24"/>
                    </a:lnTo>
                    <a:lnTo>
                      <a:pt x="4" y="28"/>
                    </a:lnTo>
                    <a:lnTo>
                      <a:pt x="4" y="32"/>
                    </a:lnTo>
                    <a:lnTo>
                      <a:pt x="4" y="32"/>
                    </a:lnTo>
                    <a:lnTo>
                      <a:pt x="4" y="32"/>
                    </a:lnTo>
                    <a:lnTo>
                      <a:pt x="4" y="36"/>
                    </a:lnTo>
                    <a:lnTo>
                      <a:pt x="8" y="36"/>
                    </a:lnTo>
                    <a:lnTo>
                      <a:pt x="8" y="40"/>
                    </a:lnTo>
                    <a:lnTo>
                      <a:pt x="8" y="40"/>
                    </a:lnTo>
                    <a:lnTo>
                      <a:pt x="8" y="40"/>
                    </a:lnTo>
                    <a:lnTo>
                      <a:pt x="12" y="44"/>
                    </a:lnTo>
                    <a:lnTo>
                      <a:pt x="8" y="44"/>
                    </a:lnTo>
                    <a:lnTo>
                      <a:pt x="12" y="48"/>
                    </a:lnTo>
                    <a:lnTo>
                      <a:pt x="12" y="48"/>
                    </a:lnTo>
                    <a:lnTo>
                      <a:pt x="12" y="48"/>
                    </a:lnTo>
                    <a:lnTo>
                      <a:pt x="16" y="48"/>
                    </a:lnTo>
                    <a:lnTo>
                      <a:pt x="16" y="48"/>
                    </a:lnTo>
                    <a:lnTo>
                      <a:pt x="16" y="44"/>
                    </a:lnTo>
                    <a:lnTo>
                      <a:pt x="16" y="44"/>
                    </a:lnTo>
                    <a:lnTo>
                      <a:pt x="16" y="44"/>
                    </a:lnTo>
                    <a:lnTo>
                      <a:pt x="16" y="48"/>
                    </a:lnTo>
                    <a:lnTo>
                      <a:pt x="16" y="48"/>
                    </a:lnTo>
                    <a:lnTo>
                      <a:pt x="16" y="52"/>
                    </a:lnTo>
                    <a:lnTo>
                      <a:pt x="16" y="52"/>
                    </a:lnTo>
                    <a:lnTo>
                      <a:pt x="16" y="52"/>
                    </a:lnTo>
                    <a:lnTo>
                      <a:pt x="20" y="52"/>
                    </a:lnTo>
                    <a:lnTo>
                      <a:pt x="20" y="52"/>
                    </a:lnTo>
                    <a:lnTo>
                      <a:pt x="20" y="52"/>
                    </a:lnTo>
                    <a:lnTo>
                      <a:pt x="20" y="52"/>
                    </a:lnTo>
                    <a:lnTo>
                      <a:pt x="24" y="52"/>
                    </a:lnTo>
                    <a:lnTo>
                      <a:pt x="24" y="52"/>
                    </a:lnTo>
                    <a:lnTo>
                      <a:pt x="28" y="52"/>
                    </a:lnTo>
                    <a:close/>
                  </a:path>
                </a:pathLst>
              </a:custGeom>
              <a:solidFill>
                <a:srgbClr val="FF0000">
                  <a:alpha val="56000"/>
                </a:srgb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 name="Google Shape;5732;p168">
                <a:extLst>
                  <a:ext uri="{FF2B5EF4-FFF2-40B4-BE49-F238E27FC236}">
                    <a16:creationId xmlns:a16="http://schemas.microsoft.com/office/drawing/2014/main" id="{58D3D000-BBD5-9F4C-9B10-03C49611BF99}"/>
                  </a:ext>
                </a:extLst>
              </p:cNvPr>
              <p:cNvSpPr/>
              <p:nvPr/>
            </p:nvSpPr>
            <p:spPr>
              <a:xfrm>
                <a:off x="5180013" y="2868613"/>
                <a:ext cx="152400" cy="177800"/>
              </a:xfrm>
              <a:custGeom>
                <a:avLst/>
                <a:gdLst/>
                <a:ahLst/>
                <a:cxnLst/>
                <a:rect l="l" t="t" r="r" b="b"/>
                <a:pathLst>
                  <a:path w="96" h="112" extrusionOk="0">
                    <a:moveTo>
                      <a:pt x="12" y="12"/>
                    </a:moveTo>
                    <a:lnTo>
                      <a:pt x="12" y="16"/>
                    </a:lnTo>
                    <a:lnTo>
                      <a:pt x="12" y="16"/>
                    </a:lnTo>
                    <a:lnTo>
                      <a:pt x="16" y="16"/>
                    </a:lnTo>
                    <a:lnTo>
                      <a:pt x="20" y="16"/>
                    </a:lnTo>
                    <a:lnTo>
                      <a:pt x="20" y="12"/>
                    </a:lnTo>
                    <a:lnTo>
                      <a:pt x="16" y="12"/>
                    </a:lnTo>
                    <a:lnTo>
                      <a:pt x="16" y="8"/>
                    </a:lnTo>
                    <a:lnTo>
                      <a:pt x="16" y="4"/>
                    </a:lnTo>
                    <a:lnTo>
                      <a:pt x="20" y="4"/>
                    </a:lnTo>
                    <a:lnTo>
                      <a:pt x="20" y="0"/>
                    </a:lnTo>
                    <a:lnTo>
                      <a:pt x="24" y="0"/>
                    </a:lnTo>
                    <a:lnTo>
                      <a:pt x="24" y="4"/>
                    </a:lnTo>
                    <a:lnTo>
                      <a:pt x="28" y="4"/>
                    </a:lnTo>
                    <a:lnTo>
                      <a:pt x="28" y="8"/>
                    </a:lnTo>
                    <a:lnTo>
                      <a:pt x="32" y="8"/>
                    </a:lnTo>
                    <a:lnTo>
                      <a:pt x="32" y="12"/>
                    </a:lnTo>
                    <a:lnTo>
                      <a:pt x="32" y="12"/>
                    </a:lnTo>
                    <a:lnTo>
                      <a:pt x="36" y="16"/>
                    </a:lnTo>
                    <a:lnTo>
                      <a:pt x="36" y="20"/>
                    </a:lnTo>
                    <a:lnTo>
                      <a:pt x="44" y="20"/>
                    </a:lnTo>
                    <a:lnTo>
                      <a:pt x="44" y="24"/>
                    </a:lnTo>
                    <a:lnTo>
                      <a:pt x="48" y="20"/>
                    </a:lnTo>
                    <a:lnTo>
                      <a:pt x="52" y="20"/>
                    </a:lnTo>
                    <a:lnTo>
                      <a:pt x="52" y="24"/>
                    </a:lnTo>
                    <a:lnTo>
                      <a:pt x="56" y="24"/>
                    </a:lnTo>
                    <a:lnTo>
                      <a:pt x="56" y="24"/>
                    </a:lnTo>
                    <a:lnTo>
                      <a:pt x="56" y="28"/>
                    </a:lnTo>
                    <a:lnTo>
                      <a:pt x="60" y="28"/>
                    </a:lnTo>
                    <a:lnTo>
                      <a:pt x="60" y="28"/>
                    </a:lnTo>
                    <a:lnTo>
                      <a:pt x="60" y="32"/>
                    </a:lnTo>
                    <a:lnTo>
                      <a:pt x="56" y="36"/>
                    </a:lnTo>
                    <a:lnTo>
                      <a:pt x="56" y="36"/>
                    </a:lnTo>
                    <a:lnTo>
                      <a:pt x="52" y="36"/>
                    </a:lnTo>
                    <a:lnTo>
                      <a:pt x="52" y="36"/>
                    </a:lnTo>
                    <a:lnTo>
                      <a:pt x="48" y="40"/>
                    </a:lnTo>
                    <a:lnTo>
                      <a:pt x="48" y="40"/>
                    </a:lnTo>
                    <a:lnTo>
                      <a:pt x="52" y="44"/>
                    </a:lnTo>
                    <a:lnTo>
                      <a:pt x="48" y="44"/>
                    </a:lnTo>
                    <a:lnTo>
                      <a:pt x="48" y="48"/>
                    </a:lnTo>
                    <a:lnTo>
                      <a:pt x="52" y="48"/>
                    </a:lnTo>
                    <a:lnTo>
                      <a:pt x="52" y="48"/>
                    </a:lnTo>
                    <a:lnTo>
                      <a:pt x="56" y="48"/>
                    </a:lnTo>
                    <a:lnTo>
                      <a:pt x="60" y="52"/>
                    </a:lnTo>
                    <a:lnTo>
                      <a:pt x="64" y="52"/>
                    </a:lnTo>
                    <a:lnTo>
                      <a:pt x="64" y="56"/>
                    </a:lnTo>
                    <a:lnTo>
                      <a:pt x="68" y="56"/>
                    </a:lnTo>
                    <a:lnTo>
                      <a:pt x="72" y="60"/>
                    </a:lnTo>
                    <a:lnTo>
                      <a:pt x="72" y="64"/>
                    </a:lnTo>
                    <a:lnTo>
                      <a:pt x="76" y="68"/>
                    </a:lnTo>
                    <a:lnTo>
                      <a:pt x="76" y="68"/>
                    </a:lnTo>
                    <a:lnTo>
                      <a:pt x="76" y="68"/>
                    </a:lnTo>
                    <a:lnTo>
                      <a:pt x="80" y="68"/>
                    </a:lnTo>
                    <a:lnTo>
                      <a:pt x="80" y="72"/>
                    </a:lnTo>
                    <a:lnTo>
                      <a:pt x="84" y="76"/>
                    </a:lnTo>
                    <a:lnTo>
                      <a:pt x="84" y="76"/>
                    </a:lnTo>
                    <a:lnTo>
                      <a:pt x="84" y="76"/>
                    </a:lnTo>
                    <a:lnTo>
                      <a:pt x="88" y="76"/>
                    </a:lnTo>
                    <a:lnTo>
                      <a:pt x="84" y="76"/>
                    </a:lnTo>
                    <a:lnTo>
                      <a:pt x="88" y="80"/>
                    </a:lnTo>
                    <a:lnTo>
                      <a:pt x="88" y="80"/>
                    </a:lnTo>
                    <a:lnTo>
                      <a:pt x="92" y="80"/>
                    </a:lnTo>
                    <a:lnTo>
                      <a:pt x="92" y="80"/>
                    </a:lnTo>
                    <a:lnTo>
                      <a:pt x="96" y="80"/>
                    </a:lnTo>
                    <a:lnTo>
                      <a:pt x="96" y="84"/>
                    </a:lnTo>
                    <a:lnTo>
                      <a:pt x="92" y="84"/>
                    </a:lnTo>
                    <a:lnTo>
                      <a:pt x="92" y="88"/>
                    </a:lnTo>
                    <a:lnTo>
                      <a:pt x="96" y="88"/>
                    </a:lnTo>
                    <a:lnTo>
                      <a:pt x="96" y="88"/>
                    </a:lnTo>
                    <a:lnTo>
                      <a:pt x="96" y="92"/>
                    </a:lnTo>
                    <a:lnTo>
                      <a:pt x="92" y="96"/>
                    </a:lnTo>
                    <a:lnTo>
                      <a:pt x="92" y="96"/>
                    </a:lnTo>
                    <a:lnTo>
                      <a:pt x="92" y="100"/>
                    </a:lnTo>
                    <a:lnTo>
                      <a:pt x="96" y="104"/>
                    </a:lnTo>
                    <a:lnTo>
                      <a:pt x="92" y="104"/>
                    </a:lnTo>
                    <a:lnTo>
                      <a:pt x="88" y="104"/>
                    </a:lnTo>
                    <a:lnTo>
                      <a:pt x="88" y="104"/>
                    </a:lnTo>
                    <a:lnTo>
                      <a:pt x="84" y="100"/>
                    </a:lnTo>
                    <a:lnTo>
                      <a:pt x="84" y="100"/>
                    </a:lnTo>
                    <a:lnTo>
                      <a:pt x="80" y="100"/>
                    </a:lnTo>
                    <a:lnTo>
                      <a:pt x="80" y="104"/>
                    </a:lnTo>
                    <a:lnTo>
                      <a:pt x="80" y="104"/>
                    </a:lnTo>
                    <a:lnTo>
                      <a:pt x="80" y="108"/>
                    </a:lnTo>
                    <a:lnTo>
                      <a:pt x="80" y="108"/>
                    </a:lnTo>
                    <a:lnTo>
                      <a:pt x="80" y="112"/>
                    </a:lnTo>
                    <a:lnTo>
                      <a:pt x="76" y="108"/>
                    </a:lnTo>
                    <a:lnTo>
                      <a:pt x="76" y="108"/>
                    </a:lnTo>
                    <a:lnTo>
                      <a:pt x="72" y="108"/>
                    </a:lnTo>
                    <a:lnTo>
                      <a:pt x="72" y="104"/>
                    </a:lnTo>
                    <a:lnTo>
                      <a:pt x="68" y="104"/>
                    </a:lnTo>
                    <a:lnTo>
                      <a:pt x="68" y="104"/>
                    </a:lnTo>
                    <a:lnTo>
                      <a:pt x="72" y="100"/>
                    </a:lnTo>
                    <a:lnTo>
                      <a:pt x="72" y="96"/>
                    </a:lnTo>
                    <a:lnTo>
                      <a:pt x="72" y="96"/>
                    </a:lnTo>
                    <a:lnTo>
                      <a:pt x="72" y="92"/>
                    </a:lnTo>
                    <a:lnTo>
                      <a:pt x="72" y="92"/>
                    </a:lnTo>
                    <a:lnTo>
                      <a:pt x="72" y="88"/>
                    </a:lnTo>
                    <a:lnTo>
                      <a:pt x="72" y="88"/>
                    </a:lnTo>
                    <a:lnTo>
                      <a:pt x="68" y="84"/>
                    </a:lnTo>
                    <a:lnTo>
                      <a:pt x="68" y="84"/>
                    </a:lnTo>
                    <a:lnTo>
                      <a:pt x="68" y="84"/>
                    </a:lnTo>
                    <a:lnTo>
                      <a:pt x="64" y="84"/>
                    </a:lnTo>
                    <a:lnTo>
                      <a:pt x="64" y="80"/>
                    </a:lnTo>
                    <a:lnTo>
                      <a:pt x="60" y="76"/>
                    </a:lnTo>
                    <a:lnTo>
                      <a:pt x="60" y="76"/>
                    </a:lnTo>
                    <a:lnTo>
                      <a:pt x="60" y="72"/>
                    </a:lnTo>
                    <a:lnTo>
                      <a:pt x="60" y="72"/>
                    </a:lnTo>
                    <a:lnTo>
                      <a:pt x="60" y="68"/>
                    </a:lnTo>
                    <a:lnTo>
                      <a:pt x="60" y="68"/>
                    </a:lnTo>
                    <a:lnTo>
                      <a:pt x="60" y="64"/>
                    </a:lnTo>
                    <a:lnTo>
                      <a:pt x="56" y="64"/>
                    </a:lnTo>
                    <a:lnTo>
                      <a:pt x="52" y="60"/>
                    </a:lnTo>
                    <a:lnTo>
                      <a:pt x="52" y="56"/>
                    </a:lnTo>
                    <a:lnTo>
                      <a:pt x="44" y="52"/>
                    </a:lnTo>
                    <a:lnTo>
                      <a:pt x="40" y="56"/>
                    </a:lnTo>
                    <a:lnTo>
                      <a:pt x="40" y="60"/>
                    </a:lnTo>
                    <a:lnTo>
                      <a:pt x="36" y="60"/>
                    </a:lnTo>
                    <a:lnTo>
                      <a:pt x="32" y="56"/>
                    </a:lnTo>
                    <a:lnTo>
                      <a:pt x="28" y="56"/>
                    </a:lnTo>
                    <a:lnTo>
                      <a:pt x="24" y="56"/>
                    </a:lnTo>
                    <a:lnTo>
                      <a:pt x="20" y="56"/>
                    </a:lnTo>
                    <a:lnTo>
                      <a:pt x="20" y="60"/>
                    </a:lnTo>
                    <a:lnTo>
                      <a:pt x="20" y="60"/>
                    </a:lnTo>
                    <a:lnTo>
                      <a:pt x="16" y="64"/>
                    </a:lnTo>
                    <a:lnTo>
                      <a:pt x="16" y="56"/>
                    </a:lnTo>
                    <a:lnTo>
                      <a:pt x="16" y="52"/>
                    </a:lnTo>
                    <a:lnTo>
                      <a:pt x="16" y="48"/>
                    </a:lnTo>
                    <a:lnTo>
                      <a:pt x="16" y="48"/>
                    </a:lnTo>
                    <a:lnTo>
                      <a:pt x="16" y="44"/>
                    </a:lnTo>
                    <a:lnTo>
                      <a:pt x="16" y="44"/>
                    </a:lnTo>
                    <a:lnTo>
                      <a:pt x="16" y="40"/>
                    </a:lnTo>
                    <a:lnTo>
                      <a:pt x="16" y="40"/>
                    </a:lnTo>
                    <a:lnTo>
                      <a:pt x="12" y="40"/>
                    </a:lnTo>
                    <a:lnTo>
                      <a:pt x="8" y="40"/>
                    </a:lnTo>
                    <a:lnTo>
                      <a:pt x="8" y="40"/>
                    </a:lnTo>
                    <a:lnTo>
                      <a:pt x="4" y="36"/>
                    </a:lnTo>
                    <a:lnTo>
                      <a:pt x="8" y="36"/>
                    </a:lnTo>
                    <a:lnTo>
                      <a:pt x="8" y="32"/>
                    </a:lnTo>
                    <a:lnTo>
                      <a:pt x="4" y="28"/>
                    </a:lnTo>
                    <a:lnTo>
                      <a:pt x="0" y="28"/>
                    </a:lnTo>
                    <a:lnTo>
                      <a:pt x="0" y="28"/>
                    </a:lnTo>
                    <a:lnTo>
                      <a:pt x="0" y="24"/>
                    </a:lnTo>
                    <a:lnTo>
                      <a:pt x="4" y="24"/>
                    </a:lnTo>
                    <a:lnTo>
                      <a:pt x="4" y="20"/>
                    </a:lnTo>
                    <a:lnTo>
                      <a:pt x="4" y="20"/>
                    </a:lnTo>
                    <a:lnTo>
                      <a:pt x="4" y="20"/>
                    </a:lnTo>
                    <a:lnTo>
                      <a:pt x="4" y="16"/>
                    </a:lnTo>
                    <a:lnTo>
                      <a:pt x="8" y="16"/>
                    </a:lnTo>
                    <a:lnTo>
                      <a:pt x="12" y="12"/>
                    </a:lnTo>
                    <a:close/>
                  </a:path>
                </a:pathLst>
              </a:custGeom>
              <a:solidFill>
                <a:srgbClr val="FF0000">
                  <a:alpha val="46000"/>
                </a:srgb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5733;p168">
                <a:extLst>
                  <a:ext uri="{FF2B5EF4-FFF2-40B4-BE49-F238E27FC236}">
                    <a16:creationId xmlns:a16="http://schemas.microsoft.com/office/drawing/2014/main" id="{CDF6FA92-0E94-AB40-8092-4A32EB01FE83}"/>
                  </a:ext>
                </a:extLst>
              </p:cNvPr>
              <p:cNvSpPr/>
              <p:nvPr/>
            </p:nvSpPr>
            <p:spPr>
              <a:xfrm>
                <a:off x="5135563" y="2913063"/>
                <a:ext cx="158750" cy="292100"/>
              </a:xfrm>
              <a:custGeom>
                <a:avLst/>
                <a:gdLst/>
                <a:ahLst/>
                <a:cxnLst/>
                <a:rect l="l" t="t" r="r" b="b"/>
                <a:pathLst>
                  <a:path w="25" h="46" extrusionOk="0">
                    <a:moveTo>
                      <a:pt x="7" y="0"/>
                    </a:moveTo>
                    <a:cubicBezTo>
                      <a:pt x="7" y="0"/>
                      <a:pt x="7" y="0"/>
                      <a:pt x="7" y="0"/>
                    </a:cubicBezTo>
                    <a:cubicBezTo>
                      <a:pt x="8" y="0"/>
                      <a:pt x="8" y="0"/>
                      <a:pt x="8" y="0"/>
                    </a:cubicBezTo>
                    <a:cubicBezTo>
                      <a:pt x="9" y="1"/>
                      <a:pt x="9" y="1"/>
                      <a:pt x="9" y="1"/>
                    </a:cubicBezTo>
                    <a:cubicBezTo>
                      <a:pt x="9" y="2"/>
                      <a:pt x="9" y="2"/>
                      <a:pt x="9" y="2"/>
                    </a:cubicBezTo>
                    <a:cubicBezTo>
                      <a:pt x="8" y="2"/>
                      <a:pt x="8" y="2"/>
                      <a:pt x="8" y="2"/>
                    </a:cubicBezTo>
                    <a:cubicBezTo>
                      <a:pt x="9" y="3"/>
                      <a:pt x="9" y="3"/>
                      <a:pt x="9" y="3"/>
                    </a:cubicBezTo>
                    <a:cubicBezTo>
                      <a:pt x="9" y="3"/>
                      <a:pt x="9" y="3"/>
                      <a:pt x="9" y="3"/>
                    </a:cubicBezTo>
                    <a:cubicBezTo>
                      <a:pt x="10" y="3"/>
                      <a:pt x="10" y="3"/>
                      <a:pt x="10" y="3"/>
                    </a:cubicBezTo>
                    <a:cubicBezTo>
                      <a:pt x="11" y="3"/>
                      <a:pt x="11" y="3"/>
                      <a:pt x="11" y="3"/>
                    </a:cubicBezTo>
                    <a:cubicBezTo>
                      <a:pt x="11" y="3"/>
                      <a:pt x="11" y="3"/>
                      <a:pt x="11" y="3"/>
                    </a:cubicBezTo>
                    <a:cubicBezTo>
                      <a:pt x="11" y="4"/>
                      <a:pt x="11" y="4"/>
                      <a:pt x="11" y="4"/>
                    </a:cubicBezTo>
                    <a:cubicBezTo>
                      <a:pt x="11" y="4"/>
                      <a:pt x="11" y="4"/>
                      <a:pt x="11" y="4"/>
                    </a:cubicBezTo>
                    <a:cubicBezTo>
                      <a:pt x="11" y="5"/>
                      <a:pt x="11" y="5"/>
                      <a:pt x="11" y="5"/>
                    </a:cubicBezTo>
                    <a:cubicBezTo>
                      <a:pt x="11" y="5"/>
                      <a:pt x="11" y="5"/>
                      <a:pt x="11" y="5"/>
                    </a:cubicBezTo>
                    <a:cubicBezTo>
                      <a:pt x="11" y="6"/>
                      <a:pt x="11" y="6"/>
                      <a:pt x="11" y="6"/>
                    </a:cubicBezTo>
                    <a:cubicBezTo>
                      <a:pt x="11" y="7"/>
                      <a:pt x="11" y="7"/>
                      <a:pt x="11" y="7"/>
                    </a:cubicBezTo>
                    <a:cubicBezTo>
                      <a:pt x="11" y="9"/>
                      <a:pt x="11" y="9"/>
                      <a:pt x="11" y="9"/>
                    </a:cubicBezTo>
                    <a:cubicBezTo>
                      <a:pt x="12" y="8"/>
                      <a:pt x="12" y="8"/>
                      <a:pt x="12" y="8"/>
                    </a:cubicBezTo>
                    <a:cubicBezTo>
                      <a:pt x="12" y="8"/>
                      <a:pt x="12" y="8"/>
                      <a:pt x="12" y="8"/>
                    </a:cubicBezTo>
                    <a:cubicBezTo>
                      <a:pt x="12" y="7"/>
                      <a:pt x="12" y="7"/>
                      <a:pt x="12" y="7"/>
                    </a:cubicBezTo>
                    <a:cubicBezTo>
                      <a:pt x="13" y="7"/>
                      <a:pt x="13" y="7"/>
                      <a:pt x="13" y="7"/>
                    </a:cubicBezTo>
                    <a:cubicBezTo>
                      <a:pt x="14" y="7"/>
                      <a:pt x="14" y="7"/>
                      <a:pt x="14" y="7"/>
                    </a:cubicBezTo>
                    <a:cubicBezTo>
                      <a:pt x="15" y="7"/>
                      <a:pt x="15" y="7"/>
                      <a:pt x="15" y="7"/>
                    </a:cubicBezTo>
                    <a:cubicBezTo>
                      <a:pt x="16" y="8"/>
                      <a:pt x="16" y="8"/>
                      <a:pt x="16" y="8"/>
                    </a:cubicBezTo>
                    <a:cubicBezTo>
                      <a:pt x="17" y="8"/>
                      <a:pt x="17" y="8"/>
                      <a:pt x="17" y="8"/>
                    </a:cubicBezTo>
                    <a:cubicBezTo>
                      <a:pt x="17" y="7"/>
                      <a:pt x="17" y="7"/>
                      <a:pt x="17" y="7"/>
                    </a:cubicBezTo>
                    <a:cubicBezTo>
                      <a:pt x="18" y="6"/>
                      <a:pt x="18" y="6"/>
                      <a:pt x="18" y="6"/>
                    </a:cubicBezTo>
                    <a:cubicBezTo>
                      <a:pt x="20" y="7"/>
                      <a:pt x="20" y="7"/>
                      <a:pt x="20" y="7"/>
                    </a:cubicBezTo>
                    <a:cubicBezTo>
                      <a:pt x="20" y="8"/>
                      <a:pt x="20" y="8"/>
                      <a:pt x="20" y="8"/>
                    </a:cubicBezTo>
                    <a:cubicBezTo>
                      <a:pt x="21" y="9"/>
                      <a:pt x="21" y="9"/>
                      <a:pt x="21" y="9"/>
                    </a:cubicBezTo>
                    <a:cubicBezTo>
                      <a:pt x="22" y="9"/>
                      <a:pt x="22" y="9"/>
                      <a:pt x="22" y="9"/>
                    </a:cubicBezTo>
                    <a:cubicBezTo>
                      <a:pt x="22" y="10"/>
                      <a:pt x="22" y="10"/>
                      <a:pt x="22" y="10"/>
                    </a:cubicBezTo>
                    <a:cubicBezTo>
                      <a:pt x="22" y="10"/>
                      <a:pt x="22" y="10"/>
                      <a:pt x="22" y="10"/>
                    </a:cubicBezTo>
                    <a:cubicBezTo>
                      <a:pt x="22" y="11"/>
                      <a:pt x="22" y="11"/>
                      <a:pt x="22" y="11"/>
                    </a:cubicBezTo>
                    <a:cubicBezTo>
                      <a:pt x="22" y="11"/>
                      <a:pt x="22" y="11"/>
                      <a:pt x="22" y="11"/>
                    </a:cubicBezTo>
                    <a:cubicBezTo>
                      <a:pt x="22" y="12"/>
                      <a:pt x="22" y="12"/>
                      <a:pt x="22" y="12"/>
                    </a:cubicBezTo>
                    <a:cubicBezTo>
                      <a:pt x="22" y="12"/>
                      <a:pt x="22" y="12"/>
                      <a:pt x="22" y="12"/>
                    </a:cubicBezTo>
                    <a:cubicBezTo>
                      <a:pt x="23" y="13"/>
                      <a:pt x="23" y="13"/>
                      <a:pt x="23" y="13"/>
                    </a:cubicBezTo>
                    <a:cubicBezTo>
                      <a:pt x="23" y="14"/>
                      <a:pt x="23" y="14"/>
                      <a:pt x="23" y="14"/>
                    </a:cubicBezTo>
                    <a:cubicBezTo>
                      <a:pt x="24" y="14"/>
                      <a:pt x="24" y="14"/>
                      <a:pt x="24" y="14"/>
                    </a:cubicBezTo>
                    <a:cubicBezTo>
                      <a:pt x="24" y="14"/>
                      <a:pt x="24" y="14"/>
                      <a:pt x="24" y="14"/>
                    </a:cubicBezTo>
                    <a:cubicBezTo>
                      <a:pt x="24" y="14"/>
                      <a:pt x="24" y="14"/>
                      <a:pt x="24" y="14"/>
                    </a:cubicBezTo>
                    <a:cubicBezTo>
                      <a:pt x="25" y="15"/>
                      <a:pt x="25" y="15"/>
                      <a:pt x="25" y="15"/>
                    </a:cubicBezTo>
                    <a:cubicBezTo>
                      <a:pt x="25" y="15"/>
                      <a:pt x="25" y="15"/>
                      <a:pt x="25" y="15"/>
                    </a:cubicBezTo>
                    <a:cubicBezTo>
                      <a:pt x="25" y="16"/>
                      <a:pt x="25" y="16"/>
                      <a:pt x="25" y="16"/>
                    </a:cubicBezTo>
                    <a:cubicBezTo>
                      <a:pt x="25" y="16"/>
                      <a:pt x="25" y="16"/>
                      <a:pt x="25" y="16"/>
                    </a:cubicBezTo>
                    <a:cubicBezTo>
                      <a:pt x="25" y="17"/>
                      <a:pt x="25" y="17"/>
                      <a:pt x="25" y="17"/>
                    </a:cubicBezTo>
                    <a:cubicBezTo>
                      <a:pt x="25" y="17"/>
                      <a:pt x="25" y="17"/>
                      <a:pt x="25" y="17"/>
                    </a:cubicBezTo>
                    <a:cubicBezTo>
                      <a:pt x="25" y="18"/>
                      <a:pt x="25" y="18"/>
                      <a:pt x="25" y="18"/>
                    </a:cubicBezTo>
                    <a:cubicBezTo>
                      <a:pt x="24" y="19"/>
                      <a:pt x="24" y="19"/>
                      <a:pt x="24" y="19"/>
                    </a:cubicBezTo>
                    <a:cubicBezTo>
                      <a:pt x="24" y="19"/>
                      <a:pt x="24" y="19"/>
                      <a:pt x="24" y="19"/>
                    </a:cubicBezTo>
                    <a:cubicBezTo>
                      <a:pt x="23" y="18"/>
                      <a:pt x="23" y="18"/>
                      <a:pt x="23" y="18"/>
                    </a:cubicBezTo>
                    <a:cubicBezTo>
                      <a:pt x="22" y="19"/>
                      <a:pt x="22" y="19"/>
                      <a:pt x="22" y="19"/>
                    </a:cubicBezTo>
                    <a:cubicBezTo>
                      <a:pt x="22" y="18"/>
                      <a:pt x="22" y="18"/>
                      <a:pt x="22" y="18"/>
                    </a:cubicBezTo>
                    <a:cubicBezTo>
                      <a:pt x="21" y="18"/>
                      <a:pt x="21" y="18"/>
                      <a:pt x="21" y="18"/>
                    </a:cubicBezTo>
                    <a:cubicBezTo>
                      <a:pt x="20" y="19"/>
                      <a:pt x="20" y="19"/>
                      <a:pt x="20" y="19"/>
                    </a:cubicBezTo>
                    <a:cubicBezTo>
                      <a:pt x="20" y="18"/>
                      <a:pt x="20" y="18"/>
                      <a:pt x="20" y="18"/>
                    </a:cubicBezTo>
                    <a:cubicBezTo>
                      <a:pt x="19" y="18"/>
                      <a:pt x="19" y="18"/>
                      <a:pt x="19" y="18"/>
                    </a:cubicBezTo>
                    <a:cubicBezTo>
                      <a:pt x="18" y="19"/>
                      <a:pt x="18" y="19"/>
                      <a:pt x="18" y="19"/>
                    </a:cubicBezTo>
                    <a:cubicBezTo>
                      <a:pt x="17" y="19"/>
                      <a:pt x="17" y="19"/>
                      <a:pt x="17" y="19"/>
                    </a:cubicBezTo>
                    <a:cubicBezTo>
                      <a:pt x="17" y="20"/>
                      <a:pt x="17" y="20"/>
                      <a:pt x="17" y="20"/>
                    </a:cubicBezTo>
                    <a:cubicBezTo>
                      <a:pt x="16" y="21"/>
                      <a:pt x="16" y="21"/>
                      <a:pt x="16" y="21"/>
                    </a:cubicBezTo>
                    <a:cubicBezTo>
                      <a:pt x="16" y="21"/>
                      <a:pt x="16" y="21"/>
                      <a:pt x="16" y="21"/>
                    </a:cubicBezTo>
                    <a:cubicBezTo>
                      <a:pt x="16" y="22"/>
                      <a:pt x="16" y="22"/>
                      <a:pt x="16" y="22"/>
                    </a:cubicBezTo>
                    <a:cubicBezTo>
                      <a:pt x="16" y="24"/>
                      <a:pt x="16" y="24"/>
                      <a:pt x="16" y="24"/>
                    </a:cubicBezTo>
                    <a:cubicBezTo>
                      <a:pt x="17" y="24"/>
                      <a:pt x="17" y="24"/>
                      <a:pt x="17" y="24"/>
                    </a:cubicBezTo>
                    <a:cubicBezTo>
                      <a:pt x="17" y="24"/>
                      <a:pt x="17" y="24"/>
                      <a:pt x="17" y="24"/>
                    </a:cubicBezTo>
                    <a:cubicBezTo>
                      <a:pt x="17" y="25"/>
                      <a:pt x="17" y="25"/>
                      <a:pt x="17" y="25"/>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5"/>
                      <a:pt x="16" y="25"/>
                      <a:pt x="16" y="25"/>
                    </a:cubicBezTo>
                    <a:cubicBezTo>
                      <a:pt x="15" y="25"/>
                      <a:pt x="15" y="25"/>
                      <a:pt x="15" y="25"/>
                    </a:cubicBezTo>
                    <a:cubicBezTo>
                      <a:pt x="14" y="24"/>
                      <a:pt x="14" y="24"/>
                      <a:pt x="14" y="24"/>
                    </a:cubicBezTo>
                    <a:cubicBezTo>
                      <a:pt x="14" y="24"/>
                      <a:pt x="14" y="24"/>
                      <a:pt x="14" y="24"/>
                    </a:cubicBezTo>
                    <a:cubicBezTo>
                      <a:pt x="14" y="25"/>
                      <a:pt x="14" y="25"/>
                      <a:pt x="14" y="25"/>
                    </a:cubicBezTo>
                    <a:cubicBezTo>
                      <a:pt x="14" y="25"/>
                      <a:pt x="14" y="25"/>
                      <a:pt x="14" y="25"/>
                    </a:cubicBezTo>
                    <a:cubicBezTo>
                      <a:pt x="14" y="25"/>
                      <a:pt x="14" y="25"/>
                      <a:pt x="14" y="25"/>
                    </a:cubicBezTo>
                    <a:cubicBezTo>
                      <a:pt x="13" y="25"/>
                      <a:pt x="13" y="25"/>
                      <a:pt x="13" y="25"/>
                    </a:cubicBezTo>
                    <a:cubicBezTo>
                      <a:pt x="13" y="25"/>
                      <a:pt x="13" y="25"/>
                      <a:pt x="13" y="25"/>
                    </a:cubicBezTo>
                    <a:cubicBezTo>
                      <a:pt x="12" y="25"/>
                      <a:pt x="12" y="25"/>
                      <a:pt x="12" y="25"/>
                    </a:cubicBezTo>
                    <a:cubicBezTo>
                      <a:pt x="12" y="25"/>
                      <a:pt x="12" y="25"/>
                      <a:pt x="12" y="25"/>
                    </a:cubicBezTo>
                    <a:cubicBezTo>
                      <a:pt x="11" y="25"/>
                      <a:pt x="11" y="25"/>
                      <a:pt x="11" y="25"/>
                    </a:cubicBezTo>
                    <a:cubicBezTo>
                      <a:pt x="11" y="24"/>
                      <a:pt x="11" y="24"/>
                      <a:pt x="11" y="24"/>
                    </a:cubicBezTo>
                    <a:cubicBezTo>
                      <a:pt x="12" y="24"/>
                      <a:pt x="12" y="24"/>
                      <a:pt x="12" y="24"/>
                    </a:cubicBezTo>
                    <a:cubicBezTo>
                      <a:pt x="11" y="23"/>
                      <a:pt x="11" y="23"/>
                      <a:pt x="11" y="23"/>
                    </a:cubicBezTo>
                    <a:cubicBezTo>
                      <a:pt x="11" y="23"/>
                      <a:pt x="11" y="23"/>
                      <a:pt x="11" y="23"/>
                    </a:cubicBezTo>
                    <a:cubicBezTo>
                      <a:pt x="12" y="22"/>
                      <a:pt x="12" y="22"/>
                      <a:pt x="12" y="22"/>
                    </a:cubicBezTo>
                    <a:cubicBezTo>
                      <a:pt x="11" y="22"/>
                      <a:pt x="11" y="22"/>
                      <a:pt x="11" y="22"/>
                    </a:cubicBezTo>
                    <a:cubicBezTo>
                      <a:pt x="11" y="22"/>
                      <a:pt x="11" y="22"/>
                      <a:pt x="11" y="22"/>
                    </a:cubicBezTo>
                    <a:cubicBezTo>
                      <a:pt x="11" y="22"/>
                      <a:pt x="11" y="22"/>
                      <a:pt x="11" y="22"/>
                    </a:cubicBezTo>
                    <a:cubicBezTo>
                      <a:pt x="11" y="22"/>
                      <a:pt x="11" y="22"/>
                      <a:pt x="11" y="22"/>
                    </a:cubicBezTo>
                    <a:cubicBezTo>
                      <a:pt x="10" y="22"/>
                      <a:pt x="10" y="22"/>
                      <a:pt x="10" y="22"/>
                    </a:cubicBezTo>
                    <a:cubicBezTo>
                      <a:pt x="10" y="22"/>
                      <a:pt x="10" y="22"/>
                      <a:pt x="10" y="22"/>
                    </a:cubicBezTo>
                    <a:cubicBezTo>
                      <a:pt x="10" y="22"/>
                      <a:pt x="10" y="22"/>
                      <a:pt x="10" y="22"/>
                    </a:cubicBezTo>
                    <a:cubicBezTo>
                      <a:pt x="9" y="22"/>
                      <a:pt x="9" y="22"/>
                      <a:pt x="9" y="22"/>
                    </a:cubicBezTo>
                    <a:cubicBezTo>
                      <a:pt x="9" y="22"/>
                      <a:pt x="9" y="22"/>
                      <a:pt x="9" y="22"/>
                    </a:cubicBezTo>
                    <a:cubicBezTo>
                      <a:pt x="9" y="22"/>
                      <a:pt x="9" y="22"/>
                      <a:pt x="9" y="22"/>
                    </a:cubicBezTo>
                    <a:cubicBezTo>
                      <a:pt x="9" y="22"/>
                      <a:pt x="9" y="22"/>
                      <a:pt x="9" y="22"/>
                    </a:cubicBezTo>
                    <a:cubicBezTo>
                      <a:pt x="9" y="22"/>
                      <a:pt x="9" y="22"/>
                      <a:pt x="9" y="22"/>
                    </a:cubicBezTo>
                    <a:cubicBezTo>
                      <a:pt x="9" y="23"/>
                      <a:pt x="9" y="23"/>
                      <a:pt x="9" y="23"/>
                    </a:cubicBezTo>
                    <a:cubicBezTo>
                      <a:pt x="9" y="23"/>
                      <a:pt x="9" y="23"/>
                      <a:pt x="9" y="23"/>
                    </a:cubicBezTo>
                    <a:cubicBezTo>
                      <a:pt x="9" y="23"/>
                      <a:pt x="9" y="23"/>
                      <a:pt x="9" y="23"/>
                    </a:cubicBezTo>
                    <a:cubicBezTo>
                      <a:pt x="9" y="24"/>
                      <a:pt x="9" y="24"/>
                      <a:pt x="9" y="24"/>
                    </a:cubicBezTo>
                    <a:cubicBezTo>
                      <a:pt x="9" y="24"/>
                      <a:pt x="9" y="24"/>
                      <a:pt x="9" y="24"/>
                    </a:cubicBezTo>
                    <a:cubicBezTo>
                      <a:pt x="9" y="25"/>
                      <a:pt x="9" y="25"/>
                      <a:pt x="9" y="25"/>
                    </a:cubicBezTo>
                    <a:cubicBezTo>
                      <a:pt x="9" y="25"/>
                      <a:pt x="9" y="25"/>
                      <a:pt x="9" y="25"/>
                    </a:cubicBezTo>
                    <a:cubicBezTo>
                      <a:pt x="9" y="26"/>
                      <a:pt x="9" y="26"/>
                      <a:pt x="9" y="26"/>
                    </a:cubicBezTo>
                    <a:cubicBezTo>
                      <a:pt x="9" y="26"/>
                      <a:pt x="9" y="26"/>
                      <a:pt x="9" y="26"/>
                    </a:cubicBezTo>
                    <a:cubicBezTo>
                      <a:pt x="8" y="27"/>
                      <a:pt x="8" y="27"/>
                      <a:pt x="8" y="27"/>
                    </a:cubicBezTo>
                    <a:cubicBezTo>
                      <a:pt x="8" y="28"/>
                      <a:pt x="8" y="28"/>
                      <a:pt x="8" y="28"/>
                    </a:cubicBezTo>
                    <a:cubicBezTo>
                      <a:pt x="8" y="30"/>
                      <a:pt x="8" y="30"/>
                      <a:pt x="8" y="30"/>
                    </a:cubicBezTo>
                    <a:cubicBezTo>
                      <a:pt x="7" y="31"/>
                      <a:pt x="7" y="31"/>
                      <a:pt x="7" y="31"/>
                    </a:cubicBezTo>
                    <a:cubicBezTo>
                      <a:pt x="7" y="31"/>
                      <a:pt x="7" y="31"/>
                      <a:pt x="7" y="31"/>
                    </a:cubicBezTo>
                    <a:cubicBezTo>
                      <a:pt x="7" y="32"/>
                      <a:pt x="7" y="32"/>
                      <a:pt x="7" y="32"/>
                    </a:cubicBezTo>
                    <a:cubicBezTo>
                      <a:pt x="7" y="32"/>
                      <a:pt x="7" y="32"/>
                      <a:pt x="7" y="32"/>
                    </a:cubicBezTo>
                    <a:cubicBezTo>
                      <a:pt x="7" y="32"/>
                      <a:pt x="7" y="32"/>
                      <a:pt x="7" y="32"/>
                    </a:cubicBezTo>
                    <a:cubicBezTo>
                      <a:pt x="7" y="32"/>
                      <a:pt x="7" y="32"/>
                      <a:pt x="7" y="32"/>
                    </a:cubicBezTo>
                    <a:cubicBezTo>
                      <a:pt x="7" y="33"/>
                      <a:pt x="7" y="33"/>
                      <a:pt x="7" y="33"/>
                    </a:cubicBezTo>
                    <a:cubicBezTo>
                      <a:pt x="7" y="33"/>
                      <a:pt x="7" y="33"/>
                      <a:pt x="7" y="33"/>
                    </a:cubicBezTo>
                    <a:cubicBezTo>
                      <a:pt x="7" y="34"/>
                      <a:pt x="7" y="34"/>
                      <a:pt x="7" y="34"/>
                    </a:cubicBezTo>
                    <a:cubicBezTo>
                      <a:pt x="8" y="35"/>
                      <a:pt x="8" y="35"/>
                      <a:pt x="8"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5"/>
                    </a:cubicBezTo>
                    <a:cubicBezTo>
                      <a:pt x="8" y="35"/>
                      <a:pt x="8" y="35"/>
                      <a:pt x="8" y="35"/>
                    </a:cubicBezTo>
                    <a:cubicBezTo>
                      <a:pt x="9" y="35"/>
                      <a:pt x="9" y="35"/>
                      <a:pt x="9" y="35"/>
                    </a:cubicBezTo>
                    <a:cubicBezTo>
                      <a:pt x="9" y="35"/>
                      <a:pt x="9" y="35"/>
                      <a:pt x="9" y="35"/>
                    </a:cubicBezTo>
                    <a:cubicBezTo>
                      <a:pt x="9" y="36"/>
                      <a:pt x="9" y="36"/>
                      <a:pt x="9" y="36"/>
                    </a:cubicBezTo>
                    <a:cubicBezTo>
                      <a:pt x="9" y="36"/>
                      <a:pt x="9" y="36"/>
                      <a:pt x="9" y="36"/>
                    </a:cubicBezTo>
                    <a:cubicBezTo>
                      <a:pt x="9" y="37"/>
                      <a:pt x="9" y="37"/>
                      <a:pt x="9"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1" y="37"/>
                      <a:pt x="11" y="37"/>
                      <a:pt x="11" y="37"/>
                    </a:cubicBezTo>
                    <a:cubicBezTo>
                      <a:pt x="11" y="38"/>
                      <a:pt x="11" y="38"/>
                      <a:pt x="11" y="38"/>
                    </a:cubicBezTo>
                    <a:cubicBezTo>
                      <a:pt x="11" y="38"/>
                      <a:pt x="11" y="38"/>
                      <a:pt x="11" y="38"/>
                    </a:cubicBezTo>
                    <a:cubicBezTo>
                      <a:pt x="11" y="38"/>
                      <a:pt x="11" y="38"/>
                      <a:pt x="11" y="38"/>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0" y="41"/>
                      <a:pt x="10" y="41"/>
                      <a:pt x="10" y="41"/>
                    </a:cubicBezTo>
                    <a:cubicBezTo>
                      <a:pt x="11" y="41"/>
                      <a:pt x="11" y="41"/>
                      <a:pt x="11" y="41"/>
                    </a:cubicBezTo>
                    <a:cubicBezTo>
                      <a:pt x="11" y="40"/>
                      <a:pt x="11" y="40"/>
                      <a:pt x="11" y="40"/>
                    </a:cubicBezTo>
                    <a:cubicBezTo>
                      <a:pt x="12" y="41"/>
                      <a:pt x="12" y="41"/>
                      <a:pt x="12" y="41"/>
                    </a:cubicBezTo>
                    <a:cubicBezTo>
                      <a:pt x="12" y="41"/>
                      <a:pt x="12" y="41"/>
                      <a:pt x="12" y="41"/>
                    </a:cubicBezTo>
                    <a:cubicBezTo>
                      <a:pt x="12" y="41"/>
                      <a:pt x="12" y="41"/>
                      <a:pt x="12" y="41"/>
                    </a:cubicBezTo>
                    <a:cubicBezTo>
                      <a:pt x="13" y="42"/>
                      <a:pt x="13" y="42"/>
                      <a:pt x="13" y="42"/>
                    </a:cubicBezTo>
                    <a:cubicBezTo>
                      <a:pt x="13" y="43"/>
                      <a:pt x="13" y="43"/>
                      <a:pt x="13" y="43"/>
                    </a:cubicBezTo>
                    <a:cubicBezTo>
                      <a:pt x="13" y="42"/>
                      <a:pt x="13" y="42"/>
                      <a:pt x="13" y="42"/>
                    </a:cubicBezTo>
                    <a:cubicBezTo>
                      <a:pt x="14" y="42"/>
                      <a:pt x="14" y="42"/>
                      <a:pt x="14" y="42"/>
                    </a:cubicBezTo>
                    <a:cubicBezTo>
                      <a:pt x="15" y="43"/>
                      <a:pt x="15" y="43"/>
                      <a:pt x="15" y="43"/>
                    </a:cubicBezTo>
                    <a:cubicBezTo>
                      <a:pt x="15" y="43"/>
                      <a:pt x="15" y="43"/>
                      <a:pt x="15" y="43"/>
                    </a:cubicBezTo>
                    <a:cubicBezTo>
                      <a:pt x="15" y="44"/>
                      <a:pt x="15" y="44"/>
                      <a:pt x="15" y="44"/>
                    </a:cubicBezTo>
                    <a:cubicBezTo>
                      <a:pt x="16" y="44"/>
                      <a:pt x="16" y="44"/>
                      <a:pt x="16" y="44"/>
                    </a:cubicBezTo>
                    <a:cubicBezTo>
                      <a:pt x="16" y="45"/>
                      <a:pt x="16" y="45"/>
                      <a:pt x="16" y="45"/>
                    </a:cubicBezTo>
                    <a:cubicBezTo>
                      <a:pt x="16" y="45"/>
                      <a:pt x="16" y="45"/>
                      <a:pt x="16" y="45"/>
                    </a:cubicBezTo>
                    <a:cubicBezTo>
                      <a:pt x="16" y="45"/>
                      <a:pt x="16" y="45"/>
                      <a:pt x="16" y="45"/>
                    </a:cubicBezTo>
                    <a:cubicBezTo>
                      <a:pt x="15" y="45"/>
                      <a:pt x="15" y="45"/>
                      <a:pt x="15" y="45"/>
                    </a:cubicBezTo>
                    <a:cubicBezTo>
                      <a:pt x="15" y="45"/>
                      <a:pt x="15" y="45"/>
                      <a:pt x="15" y="45"/>
                    </a:cubicBezTo>
                    <a:cubicBezTo>
                      <a:pt x="14" y="45"/>
                      <a:pt x="14" y="45"/>
                      <a:pt x="14" y="45"/>
                    </a:cubicBezTo>
                    <a:cubicBezTo>
                      <a:pt x="14" y="46"/>
                      <a:pt x="14" y="46"/>
                      <a:pt x="14" y="46"/>
                    </a:cubicBezTo>
                    <a:cubicBezTo>
                      <a:pt x="13" y="46"/>
                      <a:pt x="13" y="46"/>
                      <a:pt x="13" y="46"/>
                    </a:cubicBezTo>
                    <a:cubicBezTo>
                      <a:pt x="13" y="45"/>
                      <a:pt x="13" y="45"/>
                      <a:pt x="13" y="45"/>
                    </a:cubicBezTo>
                    <a:cubicBezTo>
                      <a:pt x="13" y="45"/>
                      <a:pt x="13" y="45"/>
                      <a:pt x="13" y="45"/>
                    </a:cubicBezTo>
                    <a:cubicBezTo>
                      <a:pt x="13" y="44"/>
                      <a:pt x="13" y="44"/>
                      <a:pt x="13" y="44"/>
                    </a:cubicBezTo>
                    <a:cubicBezTo>
                      <a:pt x="13" y="44"/>
                      <a:pt x="13" y="44"/>
                      <a:pt x="13" y="44"/>
                    </a:cubicBezTo>
                    <a:cubicBezTo>
                      <a:pt x="12" y="44"/>
                      <a:pt x="12" y="44"/>
                      <a:pt x="12" y="44"/>
                    </a:cubicBezTo>
                    <a:cubicBezTo>
                      <a:pt x="12" y="43"/>
                      <a:pt x="12" y="43"/>
                      <a:pt x="12" y="43"/>
                    </a:cubicBezTo>
                    <a:cubicBezTo>
                      <a:pt x="12" y="43"/>
                      <a:pt x="12" y="43"/>
                      <a:pt x="12" y="43"/>
                    </a:cubicBezTo>
                    <a:cubicBezTo>
                      <a:pt x="11" y="42"/>
                      <a:pt x="11" y="42"/>
                      <a:pt x="11" y="42"/>
                    </a:cubicBezTo>
                    <a:cubicBezTo>
                      <a:pt x="11" y="43"/>
                      <a:pt x="11" y="43"/>
                      <a:pt x="11" y="43"/>
                    </a:cubicBezTo>
                    <a:cubicBezTo>
                      <a:pt x="10" y="44"/>
                      <a:pt x="10" y="44"/>
                      <a:pt x="10" y="44"/>
                    </a:cubicBezTo>
                    <a:cubicBezTo>
                      <a:pt x="10" y="43"/>
                      <a:pt x="10" y="43"/>
                      <a:pt x="10" y="43"/>
                    </a:cubicBezTo>
                    <a:cubicBezTo>
                      <a:pt x="9" y="42"/>
                      <a:pt x="9" y="42"/>
                      <a:pt x="9" y="42"/>
                    </a:cubicBezTo>
                    <a:cubicBezTo>
                      <a:pt x="9" y="42"/>
                      <a:pt x="9" y="42"/>
                      <a:pt x="9" y="42"/>
                    </a:cubicBezTo>
                    <a:cubicBezTo>
                      <a:pt x="9" y="42"/>
                      <a:pt x="9" y="42"/>
                      <a:pt x="9" y="42"/>
                    </a:cubicBezTo>
                    <a:cubicBezTo>
                      <a:pt x="9" y="41"/>
                      <a:pt x="9" y="41"/>
                      <a:pt x="9" y="41"/>
                    </a:cubicBezTo>
                    <a:cubicBezTo>
                      <a:pt x="9" y="41"/>
                      <a:pt x="9" y="41"/>
                      <a:pt x="9" y="41"/>
                    </a:cubicBezTo>
                    <a:cubicBezTo>
                      <a:pt x="9" y="41"/>
                      <a:pt x="9" y="41"/>
                      <a:pt x="9" y="41"/>
                    </a:cubicBezTo>
                    <a:cubicBezTo>
                      <a:pt x="8" y="41"/>
                      <a:pt x="8" y="41"/>
                      <a:pt x="8" y="41"/>
                    </a:cubicBezTo>
                    <a:cubicBezTo>
                      <a:pt x="8" y="40"/>
                      <a:pt x="8" y="40"/>
                      <a:pt x="8" y="40"/>
                    </a:cubicBezTo>
                    <a:cubicBezTo>
                      <a:pt x="7" y="40"/>
                      <a:pt x="7" y="40"/>
                      <a:pt x="7" y="40"/>
                    </a:cubicBezTo>
                    <a:cubicBezTo>
                      <a:pt x="7" y="40"/>
                      <a:pt x="7" y="40"/>
                      <a:pt x="7" y="40"/>
                    </a:cubicBezTo>
                    <a:cubicBezTo>
                      <a:pt x="7" y="39"/>
                      <a:pt x="7" y="39"/>
                      <a:pt x="7" y="39"/>
                    </a:cubicBezTo>
                    <a:cubicBezTo>
                      <a:pt x="6" y="38"/>
                      <a:pt x="6" y="38"/>
                      <a:pt x="6" y="38"/>
                    </a:cubicBezTo>
                    <a:cubicBezTo>
                      <a:pt x="6" y="38"/>
                      <a:pt x="6" y="38"/>
                      <a:pt x="6" y="38"/>
                    </a:cubicBezTo>
                    <a:cubicBezTo>
                      <a:pt x="6" y="38"/>
                      <a:pt x="6" y="38"/>
                      <a:pt x="6" y="38"/>
                    </a:cubicBezTo>
                    <a:cubicBezTo>
                      <a:pt x="6" y="37"/>
                      <a:pt x="6" y="37"/>
                      <a:pt x="6" y="37"/>
                    </a:cubicBezTo>
                    <a:cubicBezTo>
                      <a:pt x="5" y="38"/>
                      <a:pt x="5" y="38"/>
                      <a:pt x="5" y="38"/>
                    </a:cubicBezTo>
                    <a:cubicBezTo>
                      <a:pt x="5" y="38"/>
                      <a:pt x="5" y="38"/>
                      <a:pt x="5" y="38"/>
                    </a:cubicBezTo>
                    <a:cubicBezTo>
                      <a:pt x="5" y="38"/>
                      <a:pt x="5" y="38"/>
                      <a:pt x="5" y="38"/>
                    </a:cubicBezTo>
                    <a:cubicBezTo>
                      <a:pt x="5" y="38"/>
                      <a:pt x="5" y="38"/>
                      <a:pt x="5" y="38"/>
                    </a:cubicBezTo>
                    <a:cubicBezTo>
                      <a:pt x="4" y="37"/>
                      <a:pt x="4" y="37"/>
                      <a:pt x="4" y="37"/>
                    </a:cubicBezTo>
                    <a:cubicBezTo>
                      <a:pt x="5" y="37"/>
                      <a:pt x="5" y="37"/>
                      <a:pt x="5" y="37"/>
                    </a:cubicBezTo>
                    <a:cubicBezTo>
                      <a:pt x="4" y="36"/>
                      <a:pt x="4" y="36"/>
                      <a:pt x="4" y="36"/>
                    </a:cubicBezTo>
                    <a:cubicBezTo>
                      <a:pt x="5" y="36"/>
                      <a:pt x="5" y="36"/>
                      <a:pt x="5" y="36"/>
                    </a:cubicBezTo>
                    <a:cubicBezTo>
                      <a:pt x="5" y="34"/>
                      <a:pt x="5" y="34"/>
                      <a:pt x="5" y="34"/>
                    </a:cubicBezTo>
                    <a:cubicBezTo>
                      <a:pt x="5" y="34"/>
                      <a:pt x="5" y="34"/>
                      <a:pt x="5" y="34"/>
                    </a:cubicBezTo>
                    <a:cubicBezTo>
                      <a:pt x="5" y="34"/>
                      <a:pt x="5" y="34"/>
                      <a:pt x="5" y="34"/>
                    </a:cubicBezTo>
                    <a:cubicBezTo>
                      <a:pt x="5" y="34"/>
                      <a:pt x="5" y="34"/>
                      <a:pt x="5" y="34"/>
                    </a:cubicBezTo>
                    <a:cubicBezTo>
                      <a:pt x="5" y="33"/>
                      <a:pt x="5" y="33"/>
                      <a:pt x="5" y="33"/>
                    </a:cubicBezTo>
                    <a:cubicBezTo>
                      <a:pt x="5" y="33"/>
                      <a:pt x="5" y="33"/>
                      <a:pt x="5" y="33"/>
                    </a:cubicBezTo>
                    <a:cubicBezTo>
                      <a:pt x="6" y="33"/>
                      <a:pt x="6" y="33"/>
                      <a:pt x="6" y="33"/>
                    </a:cubicBezTo>
                    <a:cubicBezTo>
                      <a:pt x="5" y="33"/>
                      <a:pt x="5" y="33"/>
                      <a:pt x="5" y="33"/>
                    </a:cubicBezTo>
                    <a:cubicBezTo>
                      <a:pt x="5" y="32"/>
                      <a:pt x="5" y="32"/>
                      <a:pt x="5" y="32"/>
                    </a:cubicBezTo>
                    <a:cubicBezTo>
                      <a:pt x="6" y="31"/>
                      <a:pt x="6" y="31"/>
                      <a:pt x="6" y="31"/>
                    </a:cubicBezTo>
                    <a:cubicBezTo>
                      <a:pt x="6" y="31"/>
                      <a:pt x="6" y="31"/>
                      <a:pt x="6" y="31"/>
                    </a:cubicBezTo>
                    <a:cubicBezTo>
                      <a:pt x="6" y="30"/>
                      <a:pt x="6" y="30"/>
                      <a:pt x="6" y="30"/>
                    </a:cubicBezTo>
                    <a:cubicBezTo>
                      <a:pt x="7" y="29"/>
                      <a:pt x="7" y="29"/>
                      <a:pt x="7" y="29"/>
                    </a:cubicBezTo>
                    <a:cubicBezTo>
                      <a:pt x="7" y="28"/>
                      <a:pt x="7" y="28"/>
                      <a:pt x="7" y="28"/>
                    </a:cubicBezTo>
                    <a:cubicBezTo>
                      <a:pt x="8" y="27"/>
                      <a:pt x="8" y="27"/>
                      <a:pt x="8" y="27"/>
                    </a:cubicBezTo>
                    <a:cubicBezTo>
                      <a:pt x="8" y="26"/>
                      <a:pt x="8" y="26"/>
                      <a:pt x="8" y="26"/>
                    </a:cubicBezTo>
                    <a:cubicBezTo>
                      <a:pt x="7" y="26"/>
                      <a:pt x="7" y="26"/>
                      <a:pt x="7" y="26"/>
                    </a:cubicBezTo>
                    <a:cubicBezTo>
                      <a:pt x="7" y="25"/>
                      <a:pt x="7" y="25"/>
                      <a:pt x="7" y="25"/>
                    </a:cubicBezTo>
                    <a:cubicBezTo>
                      <a:pt x="7" y="24"/>
                      <a:pt x="7" y="24"/>
                      <a:pt x="7" y="24"/>
                    </a:cubicBezTo>
                    <a:cubicBezTo>
                      <a:pt x="7" y="24"/>
                      <a:pt x="7" y="24"/>
                      <a:pt x="7" y="24"/>
                    </a:cubicBezTo>
                    <a:cubicBezTo>
                      <a:pt x="7" y="23"/>
                      <a:pt x="7" y="23"/>
                      <a:pt x="7" y="23"/>
                    </a:cubicBezTo>
                    <a:cubicBezTo>
                      <a:pt x="7" y="23"/>
                      <a:pt x="7" y="23"/>
                      <a:pt x="7" y="23"/>
                    </a:cubicBezTo>
                    <a:cubicBezTo>
                      <a:pt x="7" y="22"/>
                      <a:pt x="7" y="22"/>
                      <a:pt x="7" y="22"/>
                    </a:cubicBezTo>
                    <a:cubicBezTo>
                      <a:pt x="7" y="22"/>
                      <a:pt x="7" y="22"/>
                      <a:pt x="7" y="22"/>
                    </a:cubicBezTo>
                    <a:cubicBezTo>
                      <a:pt x="6" y="20"/>
                      <a:pt x="6" y="20"/>
                      <a:pt x="6" y="20"/>
                    </a:cubicBezTo>
                    <a:cubicBezTo>
                      <a:pt x="6" y="19"/>
                      <a:pt x="6" y="19"/>
                      <a:pt x="6" y="19"/>
                    </a:cubicBezTo>
                    <a:cubicBezTo>
                      <a:pt x="5" y="19"/>
                      <a:pt x="5" y="19"/>
                      <a:pt x="5" y="19"/>
                    </a:cubicBezTo>
                    <a:cubicBezTo>
                      <a:pt x="4" y="18"/>
                      <a:pt x="4" y="18"/>
                      <a:pt x="4" y="18"/>
                    </a:cubicBezTo>
                    <a:cubicBezTo>
                      <a:pt x="4" y="17"/>
                      <a:pt x="4" y="17"/>
                      <a:pt x="4" y="17"/>
                    </a:cubicBezTo>
                    <a:cubicBezTo>
                      <a:pt x="4" y="16"/>
                      <a:pt x="4" y="16"/>
                      <a:pt x="4" y="16"/>
                    </a:cubicBezTo>
                    <a:cubicBezTo>
                      <a:pt x="4" y="16"/>
                      <a:pt x="4" y="16"/>
                      <a:pt x="4" y="16"/>
                    </a:cubicBezTo>
                    <a:cubicBezTo>
                      <a:pt x="4" y="15"/>
                      <a:pt x="4" y="15"/>
                      <a:pt x="4" y="15"/>
                    </a:cubicBezTo>
                    <a:cubicBezTo>
                      <a:pt x="4" y="14"/>
                      <a:pt x="4" y="14"/>
                      <a:pt x="4" y="14"/>
                    </a:cubicBezTo>
                    <a:cubicBezTo>
                      <a:pt x="4" y="14"/>
                      <a:pt x="4" y="14"/>
                      <a:pt x="4" y="14"/>
                    </a:cubicBezTo>
                    <a:cubicBezTo>
                      <a:pt x="5" y="13"/>
                      <a:pt x="5" y="13"/>
                      <a:pt x="5" y="13"/>
                    </a:cubicBezTo>
                    <a:cubicBezTo>
                      <a:pt x="5" y="13"/>
                      <a:pt x="5" y="13"/>
                      <a:pt x="5" y="13"/>
                    </a:cubicBezTo>
                    <a:cubicBezTo>
                      <a:pt x="4" y="12"/>
                      <a:pt x="4" y="12"/>
                      <a:pt x="4" y="12"/>
                    </a:cubicBezTo>
                    <a:cubicBezTo>
                      <a:pt x="4" y="12"/>
                      <a:pt x="4" y="12"/>
                      <a:pt x="4" y="12"/>
                    </a:cubicBezTo>
                    <a:cubicBezTo>
                      <a:pt x="4" y="11"/>
                      <a:pt x="4" y="11"/>
                      <a:pt x="4" y="11"/>
                    </a:cubicBezTo>
                    <a:cubicBezTo>
                      <a:pt x="3" y="11"/>
                      <a:pt x="3" y="11"/>
                      <a:pt x="3" y="11"/>
                    </a:cubicBezTo>
                    <a:cubicBezTo>
                      <a:pt x="2" y="9"/>
                      <a:pt x="2" y="9"/>
                      <a:pt x="2" y="9"/>
                    </a:cubicBezTo>
                    <a:cubicBezTo>
                      <a:pt x="2" y="9"/>
                      <a:pt x="2" y="9"/>
                      <a:pt x="2" y="9"/>
                    </a:cubicBezTo>
                    <a:cubicBezTo>
                      <a:pt x="1" y="8"/>
                      <a:pt x="1" y="8"/>
                      <a:pt x="1" y="8"/>
                    </a:cubicBezTo>
                    <a:cubicBezTo>
                      <a:pt x="1" y="8"/>
                      <a:pt x="1" y="8"/>
                      <a:pt x="1" y="8"/>
                    </a:cubicBezTo>
                    <a:cubicBezTo>
                      <a:pt x="1" y="7"/>
                      <a:pt x="1" y="7"/>
                      <a:pt x="1" y="7"/>
                    </a:cubicBezTo>
                    <a:cubicBezTo>
                      <a:pt x="0" y="7"/>
                      <a:pt x="0" y="7"/>
                      <a:pt x="0" y="7"/>
                    </a:cubicBezTo>
                    <a:cubicBezTo>
                      <a:pt x="0" y="6"/>
                      <a:pt x="0" y="6"/>
                      <a:pt x="0" y="6"/>
                    </a:cubicBezTo>
                    <a:cubicBezTo>
                      <a:pt x="1" y="6"/>
                      <a:pt x="1" y="6"/>
                      <a:pt x="1" y="6"/>
                    </a:cubicBezTo>
                    <a:cubicBezTo>
                      <a:pt x="1" y="6"/>
                      <a:pt x="1" y="6"/>
                      <a:pt x="1" y="6"/>
                    </a:cubicBezTo>
                    <a:cubicBezTo>
                      <a:pt x="1" y="5"/>
                      <a:pt x="1" y="5"/>
                      <a:pt x="1" y="5"/>
                    </a:cubicBezTo>
                    <a:cubicBezTo>
                      <a:pt x="1" y="4"/>
                      <a:pt x="1" y="4"/>
                      <a:pt x="1" y="4"/>
                    </a:cubicBezTo>
                    <a:cubicBezTo>
                      <a:pt x="2" y="4"/>
                      <a:pt x="2" y="4"/>
                      <a:pt x="2" y="4"/>
                    </a:cubicBezTo>
                    <a:cubicBezTo>
                      <a:pt x="1" y="3"/>
                      <a:pt x="1" y="3"/>
                      <a:pt x="1" y="3"/>
                    </a:cubicBezTo>
                    <a:cubicBezTo>
                      <a:pt x="2" y="2"/>
                      <a:pt x="2" y="2"/>
                      <a:pt x="2" y="2"/>
                    </a:cubicBezTo>
                    <a:cubicBezTo>
                      <a:pt x="3" y="3"/>
                      <a:pt x="3" y="3"/>
                      <a:pt x="3" y="3"/>
                    </a:cubicBezTo>
                    <a:cubicBezTo>
                      <a:pt x="4" y="2"/>
                      <a:pt x="4" y="2"/>
                      <a:pt x="4" y="2"/>
                    </a:cubicBezTo>
                    <a:cubicBezTo>
                      <a:pt x="4" y="2"/>
                      <a:pt x="4" y="2"/>
                      <a:pt x="4" y="2"/>
                    </a:cubicBezTo>
                    <a:cubicBezTo>
                      <a:pt x="5" y="2"/>
                      <a:pt x="5" y="2"/>
                      <a:pt x="5" y="2"/>
                    </a:cubicBezTo>
                    <a:cubicBezTo>
                      <a:pt x="5" y="1"/>
                      <a:pt x="5" y="1"/>
                      <a:pt x="5" y="1"/>
                    </a:cubicBezTo>
                    <a:cubicBezTo>
                      <a:pt x="5" y="1"/>
                      <a:pt x="5" y="1"/>
                      <a:pt x="5" y="1"/>
                    </a:cubicBezTo>
                    <a:cubicBezTo>
                      <a:pt x="6" y="1"/>
                      <a:pt x="6" y="1"/>
                      <a:pt x="6" y="1"/>
                    </a:cubicBezTo>
                    <a:cubicBezTo>
                      <a:pt x="6" y="1"/>
                      <a:pt x="6" y="1"/>
                      <a:pt x="6" y="1"/>
                    </a:cubicBezTo>
                    <a:cubicBezTo>
                      <a:pt x="6" y="0"/>
                      <a:pt x="6" y="0"/>
                      <a:pt x="6" y="0"/>
                    </a:cubicBezTo>
                    <a:cubicBezTo>
                      <a:pt x="6" y="0"/>
                      <a:pt x="6" y="0"/>
                      <a:pt x="6" y="0"/>
                    </a:cubicBezTo>
                    <a:cubicBezTo>
                      <a:pt x="6" y="0"/>
                      <a:pt x="6" y="0"/>
                      <a:pt x="6" y="0"/>
                    </a:cubicBezTo>
                    <a:cubicBezTo>
                      <a:pt x="7" y="0"/>
                      <a:pt x="7" y="0"/>
                      <a:pt x="7" y="0"/>
                    </a:cubicBezTo>
                    <a:cubicBezTo>
                      <a:pt x="7" y="0"/>
                      <a:pt x="7" y="0"/>
                      <a:pt x="7" y="0"/>
                    </a:cubicBezTo>
                    <a:close/>
                    <a:moveTo>
                      <a:pt x="9" y="43"/>
                    </a:moveTo>
                    <a:cubicBezTo>
                      <a:pt x="9" y="43"/>
                      <a:pt x="9" y="43"/>
                      <a:pt x="9" y="43"/>
                    </a:cubicBezTo>
                    <a:cubicBezTo>
                      <a:pt x="9" y="43"/>
                      <a:pt x="9" y="43"/>
                      <a:pt x="9" y="43"/>
                    </a:cubicBezTo>
                    <a:cubicBezTo>
                      <a:pt x="9" y="43"/>
                      <a:pt x="9" y="43"/>
                      <a:pt x="9" y="43"/>
                    </a:cubicBezTo>
                    <a:cubicBezTo>
                      <a:pt x="9" y="43"/>
                      <a:pt x="9" y="43"/>
                      <a:pt x="9" y="43"/>
                    </a:cubicBezTo>
                    <a:cubicBezTo>
                      <a:pt x="9" y="43"/>
                      <a:pt x="9" y="43"/>
                      <a:pt x="9" y="43"/>
                    </a:cubicBezTo>
                    <a:close/>
                    <a:moveTo>
                      <a:pt x="7" y="40"/>
                    </a:moveTo>
                    <a:cubicBezTo>
                      <a:pt x="7" y="41"/>
                      <a:pt x="7" y="41"/>
                      <a:pt x="7" y="41"/>
                    </a:cubicBezTo>
                    <a:cubicBezTo>
                      <a:pt x="7" y="40"/>
                      <a:pt x="7" y="40"/>
                      <a:pt x="7" y="40"/>
                    </a:cubicBezTo>
                    <a:cubicBezTo>
                      <a:pt x="7" y="40"/>
                      <a:pt x="7" y="40"/>
                      <a:pt x="7" y="40"/>
                    </a:cubicBezTo>
                    <a:cubicBezTo>
                      <a:pt x="7" y="40"/>
                      <a:pt x="7" y="40"/>
                      <a:pt x="7" y="40"/>
                    </a:cubicBezTo>
                    <a:close/>
                    <a:moveTo>
                      <a:pt x="5" y="38"/>
                    </a:moveTo>
                    <a:cubicBezTo>
                      <a:pt x="5" y="39"/>
                      <a:pt x="5" y="39"/>
                      <a:pt x="5" y="39"/>
                    </a:cubicBezTo>
                    <a:cubicBezTo>
                      <a:pt x="5" y="39"/>
                      <a:pt x="5" y="39"/>
                      <a:pt x="5" y="39"/>
                    </a:cubicBezTo>
                    <a:cubicBezTo>
                      <a:pt x="5" y="40"/>
                      <a:pt x="5" y="40"/>
                      <a:pt x="5" y="40"/>
                    </a:cubicBezTo>
                    <a:cubicBezTo>
                      <a:pt x="5" y="39"/>
                      <a:pt x="5" y="39"/>
                      <a:pt x="5" y="39"/>
                    </a:cubicBezTo>
                    <a:cubicBezTo>
                      <a:pt x="5" y="38"/>
                      <a:pt x="5" y="38"/>
                      <a:pt x="5" y="38"/>
                    </a:cubicBezTo>
                    <a:cubicBezTo>
                      <a:pt x="5" y="38"/>
                      <a:pt x="5" y="38"/>
                      <a:pt x="5" y="38"/>
                    </a:cubicBezTo>
                    <a:close/>
                    <a:moveTo>
                      <a:pt x="15" y="26"/>
                    </a:moveTo>
                    <a:cubicBezTo>
                      <a:pt x="15" y="26"/>
                      <a:pt x="15" y="26"/>
                      <a:pt x="15" y="26"/>
                    </a:cubicBezTo>
                    <a:cubicBezTo>
                      <a:pt x="16" y="27"/>
                      <a:pt x="16" y="27"/>
                      <a:pt x="16" y="27"/>
                    </a:cubicBezTo>
                    <a:cubicBezTo>
                      <a:pt x="16" y="27"/>
                      <a:pt x="16" y="27"/>
                      <a:pt x="16" y="27"/>
                    </a:cubicBezTo>
                    <a:cubicBezTo>
                      <a:pt x="15" y="26"/>
                      <a:pt x="15" y="26"/>
                      <a:pt x="15" y="26"/>
                    </a:cubicBezTo>
                    <a:close/>
                    <a:moveTo>
                      <a:pt x="10" y="33"/>
                    </a:moveTo>
                    <a:cubicBezTo>
                      <a:pt x="9" y="33"/>
                      <a:pt x="9" y="33"/>
                      <a:pt x="9" y="33"/>
                    </a:cubicBezTo>
                    <a:cubicBezTo>
                      <a:pt x="10" y="33"/>
                      <a:pt x="10" y="33"/>
                      <a:pt x="10" y="33"/>
                    </a:cubicBezTo>
                    <a:cubicBezTo>
                      <a:pt x="10" y="33"/>
                      <a:pt x="10" y="33"/>
                      <a:pt x="10" y="33"/>
                    </a:cubicBezTo>
                    <a:close/>
                    <a:moveTo>
                      <a:pt x="10" y="34"/>
                    </a:moveTo>
                    <a:cubicBezTo>
                      <a:pt x="9" y="34"/>
                      <a:pt x="9" y="34"/>
                      <a:pt x="9" y="34"/>
                    </a:cubicBezTo>
                    <a:cubicBezTo>
                      <a:pt x="9" y="34"/>
                      <a:pt x="9" y="34"/>
                      <a:pt x="9" y="34"/>
                    </a:cubicBezTo>
                    <a:cubicBezTo>
                      <a:pt x="10" y="35"/>
                      <a:pt x="10" y="35"/>
                      <a:pt x="10" y="35"/>
                    </a:cubicBezTo>
                    <a:cubicBezTo>
                      <a:pt x="10" y="34"/>
                      <a:pt x="10" y="34"/>
                      <a:pt x="10" y="34"/>
                    </a:cubicBez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5734;p168">
                <a:extLst>
                  <a:ext uri="{FF2B5EF4-FFF2-40B4-BE49-F238E27FC236}">
                    <a16:creationId xmlns:a16="http://schemas.microsoft.com/office/drawing/2014/main" id="{F68D3ADF-5B0A-B943-BAC8-77CE52D73EA1}"/>
                  </a:ext>
                </a:extLst>
              </p:cNvPr>
              <p:cNvSpPr/>
              <p:nvPr/>
            </p:nvSpPr>
            <p:spPr>
              <a:xfrm>
                <a:off x="5033963" y="2747963"/>
                <a:ext cx="165100" cy="374650"/>
              </a:xfrm>
              <a:custGeom>
                <a:avLst/>
                <a:gdLst/>
                <a:ahLst/>
                <a:cxnLst/>
                <a:rect l="l" t="t" r="r" b="b"/>
                <a:pathLst>
                  <a:path w="104" h="236" extrusionOk="0">
                    <a:moveTo>
                      <a:pt x="48" y="4"/>
                    </a:moveTo>
                    <a:lnTo>
                      <a:pt x="48" y="0"/>
                    </a:lnTo>
                    <a:lnTo>
                      <a:pt x="52" y="4"/>
                    </a:lnTo>
                    <a:lnTo>
                      <a:pt x="52" y="0"/>
                    </a:lnTo>
                    <a:lnTo>
                      <a:pt x="56" y="0"/>
                    </a:lnTo>
                    <a:lnTo>
                      <a:pt x="56" y="4"/>
                    </a:lnTo>
                    <a:lnTo>
                      <a:pt x="60" y="8"/>
                    </a:lnTo>
                    <a:lnTo>
                      <a:pt x="60" y="12"/>
                    </a:lnTo>
                    <a:lnTo>
                      <a:pt x="64" y="12"/>
                    </a:lnTo>
                    <a:lnTo>
                      <a:pt x="64" y="12"/>
                    </a:lnTo>
                    <a:lnTo>
                      <a:pt x="64" y="16"/>
                    </a:lnTo>
                    <a:lnTo>
                      <a:pt x="68" y="20"/>
                    </a:lnTo>
                    <a:lnTo>
                      <a:pt x="68" y="24"/>
                    </a:lnTo>
                    <a:lnTo>
                      <a:pt x="68" y="28"/>
                    </a:lnTo>
                    <a:lnTo>
                      <a:pt x="68" y="32"/>
                    </a:lnTo>
                    <a:lnTo>
                      <a:pt x="64" y="32"/>
                    </a:lnTo>
                    <a:lnTo>
                      <a:pt x="64" y="32"/>
                    </a:lnTo>
                    <a:lnTo>
                      <a:pt x="64" y="36"/>
                    </a:lnTo>
                    <a:lnTo>
                      <a:pt x="64" y="36"/>
                    </a:lnTo>
                    <a:lnTo>
                      <a:pt x="60" y="36"/>
                    </a:lnTo>
                    <a:lnTo>
                      <a:pt x="64" y="40"/>
                    </a:lnTo>
                    <a:lnTo>
                      <a:pt x="60" y="40"/>
                    </a:lnTo>
                    <a:lnTo>
                      <a:pt x="60" y="40"/>
                    </a:lnTo>
                    <a:lnTo>
                      <a:pt x="60" y="44"/>
                    </a:lnTo>
                    <a:lnTo>
                      <a:pt x="56" y="44"/>
                    </a:lnTo>
                    <a:lnTo>
                      <a:pt x="60" y="44"/>
                    </a:lnTo>
                    <a:lnTo>
                      <a:pt x="56" y="48"/>
                    </a:lnTo>
                    <a:lnTo>
                      <a:pt x="56" y="48"/>
                    </a:lnTo>
                    <a:lnTo>
                      <a:pt x="60" y="52"/>
                    </a:lnTo>
                    <a:lnTo>
                      <a:pt x="60" y="52"/>
                    </a:lnTo>
                    <a:lnTo>
                      <a:pt x="64" y="52"/>
                    </a:lnTo>
                    <a:lnTo>
                      <a:pt x="60" y="56"/>
                    </a:lnTo>
                    <a:lnTo>
                      <a:pt x="64" y="60"/>
                    </a:lnTo>
                    <a:lnTo>
                      <a:pt x="64" y="56"/>
                    </a:lnTo>
                    <a:lnTo>
                      <a:pt x="72" y="56"/>
                    </a:lnTo>
                    <a:lnTo>
                      <a:pt x="72" y="56"/>
                    </a:lnTo>
                    <a:lnTo>
                      <a:pt x="72" y="60"/>
                    </a:lnTo>
                    <a:lnTo>
                      <a:pt x="72" y="60"/>
                    </a:lnTo>
                    <a:lnTo>
                      <a:pt x="76" y="60"/>
                    </a:lnTo>
                    <a:lnTo>
                      <a:pt x="76" y="60"/>
                    </a:lnTo>
                    <a:lnTo>
                      <a:pt x="76" y="64"/>
                    </a:lnTo>
                    <a:lnTo>
                      <a:pt x="76" y="64"/>
                    </a:lnTo>
                    <a:lnTo>
                      <a:pt x="80" y="64"/>
                    </a:lnTo>
                    <a:lnTo>
                      <a:pt x="80" y="68"/>
                    </a:lnTo>
                    <a:lnTo>
                      <a:pt x="80" y="68"/>
                    </a:lnTo>
                    <a:lnTo>
                      <a:pt x="80" y="68"/>
                    </a:lnTo>
                    <a:lnTo>
                      <a:pt x="84" y="68"/>
                    </a:lnTo>
                    <a:lnTo>
                      <a:pt x="84" y="68"/>
                    </a:lnTo>
                    <a:lnTo>
                      <a:pt x="84" y="72"/>
                    </a:lnTo>
                    <a:lnTo>
                      <a:pt x="84" y="72"/>
                    </a:lnTo>
                    <a:lnTo>
                      <a:pt x="84" y="76"/>
                    </a:lnTo>
                    <a:lnTo>
                      <a:pt x="84" y="76"/>
                    </a:lnTo>
                    <a:lnTo>
                      <a:pt x="80" y="80"/>
                    </a:lnTo>
                    <a:lnTo>
                      <a:pt x="80" y="80"/>
                    </a:lnTo>
                    <a:lnTo>
                      <a:pt x="84" y="80"/>
                    </a:lnTo>
                    <a:lnTo>
                      <a:pt x="84" y="80"/>
                    </a:lnTo>
                    <a:lnTo>
                      <a:pt x="88" y="84"/>
                    </a:lnTo>
                    <a:lnTo>
                      <a:pt x="88" y="80"/>
                    </a:lnTo>
                    <a:lnTo>
                      <a:pt x="88" y="84"/>
                    </a:lnTo>
                    <a:lnTo>
                      <a:pt x="88" y="84"/>
                    </a:lnTo>
                    <a:lnTo>
                      <a:pt x="88" y="88"/>
                    </a:lnTo>
                    <a:lnTo>
                      <a:pt x="92" y="88"/>
                    </a:lnTo>
                    <a:lnTo>
                      <a:pt x="96" y="88"/>
                    </a:lnTo>
                    <a:lnTo>
                      <a:pt x="96" y="88"/>
                    </a:lnTo>
                    <a:lnTo>
                      <a:pt x="104" y="84"/>
                    </a:lnTo>
                    <a:lnTo>
                      <a:pt x="104" y="88"/>
                    </a:lnTo>
                    <a:lnTo>
                      <a:pt x="104" y="88"/>
                    </a:lnTo>
                    <a:lnTo>
                      <a:pt x="100" y="92"/>
                    </a:lnTo>
                    <a:lnTo>
                      <a:pt x="96" y="92"/>
                    </a:lnTo>
                    <a:lnTo>
                      <a:pt x="96" y="96"/>
                    </a:lnTo>
                    <a:lnTo>
                      <a:pt x="96" y="96"/>
                    </a:lnTo>
                    <a:lnTo>
                      <a:pt x="96" y="96"/>
                    </a:lnTo>
                    <a:lnTo>
                      <a:pt x="96" y="100"/>
                    </a:lnTo>
                    <a:lnTo>
                      <a:pt x="92" y="100"/>
                    </a:lnTo>
                    <a:lnTo>
                      <a:pt x="92" y="104"/>
                    </a:lnTo>
                    <a:lnTo>
                      <a:pt x="88" y="104"/>
                    </a:lnTo>
                    <a:lnTo>
                      <a:pt x="88" y="104"/>
                    </a:lnTo>
                    <a:lnTo>
                      <a:pt x="88" y="104"/>
                    </a:lnTo>
                    <a:lnTo>
                      <a:pt x="88" y="108"/>
                    </a:lnTo>
                    <a:lnTo>
                      <a:pt x="88" y="108"/>
                    </a:lnTo>
                    <a:lnTo>
                      <a:pt x="84" y="108"/>
                    </a:lnTo>
                    <a:lnTo>
                      <a:pt x="84" y="108"/>
                    </a:lnTo>
                    <a:lnTo>
                      <a:pt x="84" y="112"/>
                    </a:lnTo>
                    <a:lnTo>
                      <a:pt x="80" y="112"/>
                    </a:lnTo>
                    <a:lnTo>
                      <a:pt x="80" y="112"/>
                    </a:lnTo>
                    <a:lnTo>
                      <a:pt x="76" y="116"/>
                    </a:lnTo>
                    <a:lnTo>
                      <a:pt x="72" y="112"/>
                    </a:lnTo>
                    <a:lnTo>
                      <a:pt x="68" y="116"/>
                    </a:lnTo>
                    <a:lnTo>
                      <a:pt x="72" y="120"/>
                    </a:lnTo>
                    <a:lnTo>
                      <a:pt x="68" y="120"/>
                    </a:lnTo>
                    <a:lnTo>
                      <a:pt x="68" y="124"/>
                    </a:lnTo>
                    <a:lnTo>
                      <a:pt x="68" y="128"/>
                    </a:lnTo>
                    <a:lnTo>
                      <a:pt x="68" y="128"/>
                    </a:lnTo>
                    <a:lnTo>
                      <a:pt x="64" y="128"/>
                    </a:lnTo>
                    <a:lnTo>
                      <a:pt x="64" y="132"/>
                    </a:lnTo>
                    <a:lnTo>
                      <a:pt x="68" y="132"/>
                    </a:lnTo>
                    <a:lnTo>
                      <a:pt x="68" y="136"/>
                    </a:lnTo>
                    <a:lnTo>
                      <a:pt x="68" y="136"/>
                    </a:lnTo>
                    <a:lnTo>
                      <a:pt x="72" y="140"/>
                    </a:lnTo>
                    <a:lnTo>
                      <a:pt x="72" y="140"/>
                    </a:lnTo>
                    <a:lnTo>
                      <a:pt x="76" y="148"/>
                    </a:lnTo>
                    <a:lnTo>
                      <a:pt x="80" y="148"/>
                    </a:lnTo>
                    <a:lnTo>
                      <a:pt x="80" y="152"/>
                    </a:lnTo>
                    <a:lnTo>
                      <a:pt x="80" y="152"/>
                    </a:lnTo>
                    <a:lnTo>
                      <a:pt x="84" y="156"/>
                    </a:lnTo>
                    <a:lnTo>
                      <a:pt x="84" y="156"/>
                    </a:lnTo>
                    <a:lnTo>
                      <a:pt x="80" y="160"/>
                    </a:lnTo>
                    <a:lnTo>
                      <a:pt x="80" y="160"/>
                    </a:lnTo>
                    <a:lnTo>
                      <a:pt x="80" y="164"/>
                    </a:lnTo>
                    <a:lnTo>
                      <a:pt x="80" y="168"/>
                    </a:lnTo>
                    <a:lnTo>
                      <a:pt x="80" y="168"/>
                    </a:lnTo>
                    <a:lnTo>
                      <a:pt x="80" y="172"/>
                    </a:lnTo>
                    <a:lnTo>
                      <a:pt x="80" y="176"/>
                    </a:lnTo>
                    <a:lnTo>
                      <a:pt x="84" y="180"/>
                    </a:lnTo>
                    <a:lnTo>
                      <a:pt x="88" y="180"/>
                    </a:lnTo>
                    <a:lnTo>
                      <a:pt x="88" y="184"/>
                    </a:lnTo>
                    <a:lnTo>
                      <a:pt x="92" y="192"/>
                    </a:lnTo>
                    <a:lnTo>
                      <a:pt x="92" y="192"/>
                    </a:lnTo>
                    <a:lnTo>
                      <a:pt x="92" y="196"/>
                    </a:lnTo>
                    <a:lnTo>
                      <a:pt x="92" y="196"/>
                    </a:lnTo>
                    <a:lnTo>
                      <a:pt x="92" y="200"/>
                    </a:lnTo>
                    <a:lnTo>
                      <a:pt x="92" y="200"/>
                    </a:lnTo>
                    <a:lnTo>
                      <a:pt x="92" y="204"/>
                    </a:lnTo>
                    <a:lnTo>
                      <a:pt x="92" y="208"/>
                    </a:lnTo>
                    <a:lnTo>
                      <a:pt x="96" y="208"/>
                    </a:lnTo>
                    <a:lnTo>
                      <a:pt x="96" y="212"/>
                    </a:lnTo>
                    <a:lnTo>
                      <a:pt x="92" y="216"/>
                    </a:lnTo>
                    <a:lnTo>
                      <a:pt x="92" y="220"/>
                    </a:lnTo>
                    <a:lnTo>
                      <a:pt x="88" y="224"/>
                    </a:lnTo>
                    <a:lnTo>
                      <a:pt x="88" y="228"/>
                    </a:lnTo>
                    <a:lnTo>
                      <a:pt x="88" y="228"/>
                    </a:lnTo>
                    <a:lnTo>
                      <a:pt x="84" y="232"/>
                    </a:lnTo>
                    <a:lnTo>
                      <a:pt x="88" y="228"/>
                    </a:lnTo>
                    <a:lnTo>
                      <a:pt x="84" y="232"/>
                    </a:lnTo>
                    <a:lnTo>
                      <a:pt x="84" y="236"/>
                    </a:lnTo>
                    <a:lnTo>
                      <a:pt x="84" y="232"/>
                    </a:lnTo>
                    <a:lnTo>
                      <a:pt x="84" y="228"/>
                    </a:lnTo>
                    <a:lnTo>
                      <a:pt x="84" y="228"/>
                    </a:lnTo>
                    <a:lnTo>
                      <a:pt x="84" y="228"/>
                    </a:lnTo>
                    <a:lnTo>
                      <a:pt x="84" y="228"/>
                    </a:lnTo>
                    <a:lnTo>
                      <a:pt x="84" y="224"/>
                    </a:lnTo>
                    <a:lnTo>
                      <a:pt x="84" y="224"/>
                    </a:lnTo>
                    <a:lnTo>
                      <a:pt x="84" y="220"/>
                    </a:lnTo>
                    <a:lnTo>
                      <a:pt x="84" y="220"/>
                    </a:lnTo>
                    <a:lnTo>
                      <a:pt x="84" y="216"/>
                    </a:lnTo>
                    <a:lnTo>
                      <a:pt x="88" y="216"/>
                    </a:lnTo>
                    <a:lnTo>
                      <a:pt x="88" y="216"/>
                    </a:lnTo>
                    <a:lnTo>
                      <a:pt x="84" y="212"/>
                    </a:lnTo>
                    <a:lnTo>
                      <a:pt x="88" y="212"/>
                    </a:lnTo>
                    <a:lnTo>
                      <a:pt x="84" y="208"/>
                    </a:lnTo>
                    <a:lnTo>
                      <a:pt x="84" y="208"/>
                    </a:lnTo>
                    <a:lnTo>
                      <a:pt x="84" y="204"/>
                    </a:lnTo>
                    <a:lnTo>
                      <a:pt x="84" y="204"/>
                    </a:lnTo>
                    <a:lnTo>
                      <a:pt x="84" y="200"/>
                    </a:lnTo>
                    <a:lnTo>
                      <a:pt x="84" y="200"/>
                    </a:lnTo>
                    <a:lnTo>
                      <a:pt x="84" y="192"/>
                    </a:lnTo>
                    <a:lnTo>
                      <a:pt x="80" y="192"/>
                    </a:lnTo>
                    <a:lnTo>
                      <a:pt x="80" y="188"/>
                    </a:lnTo>
                    <a:lnTo>
                      <a:pt x="80" y="188"/>
                    </a:lnTo>
                    <a:lnTo>
                      <a:pt x="80" y="192"/>
                    </a:lnTo>
                    <a:lnTo>
                      <a:pt x="76" y="192"/>
                    </a:lnTo>
                    <a:lnTo>
                      <a:pt x="76" y="188"/>
                    </a:lnTo>
                    <a:lnTo>
                      <a:pt x="76" y="188"/>
                    </a:lnTo>
                    <a:lnTo>
                      <a:pt x="76" y="180"/>
                    </a:lnTo>
                    <a:lnTo>
                      <a:pt x="76" y="180"/>
                    </a:lnTo>
                    <a:lnTo>
                      <a:pt x="76" y="176"/>
                    </a:lnTo>
                    <a:lnTo>
                      <a:pt x="76" y="176"/>
                    </a:lnTo>
                    <a:lnTo>
                      <a:pt x="72" y="176"/>
                    </a:lnTo>
                    <a:lnTo>
                      <a:pt x="72" y="172"/>
                    </a:lnTo>
                    <a:lnTo>
                      <a:pt x="72" y="172"/>
                    </a:lnTo>
                    <a:lnTo>
                      <a:pt x="72" y="164"/>
                    </a:lnTo>
                    <a:lnTo>
                      <a:pt x="68" y="160"/>
                    </a:lnTo>
                    <a:lnTo>
                      <a:pt x="68" y="160"/>
                    </a:lnTo>
                    <a:lnTo>
                      <a:pt x="72" y="160"/>
                    </a:lnTo>
                    <a:lnTo>
                      <a:pt x="72" y="156"/>
                    </a:lnTo>
                    <a:lnTo>
                      <a:pt x="68" y="156"/>
                    </a:lnTo>
                    <a:lnTo>
                      <a:pt x="68" y="152"/>
                    </a:lnTo>
                    <a:lnTo>
                      <a:pt x="68" y="152"/>
                    </a:lnTo>
                    <a:lnTo>
                      <a:pt x="68" y="152"/>
                    </a:lnTo>
                    <a:lnTo>
                      <a:pt x="68" y="156"/>
                    </a:lnTo>
                    <a:lnTo>
                      <a:pt x="64" y="156"/>
                    </a:lnTo>
                    <a:lnTo>
                      <a:pt x="64" y="152"/>
                    </a:lnTo>
                    <a:lnTo>
                      <a:pt x="64" y="148"/>
                    </a:lnTo>
                    <a:lnTo>
                      <a:pt x="60" y="144"/>
                    </a:lnTo>
                    <a:lnTo>
                      <a:pt x="60" y="144"/>
                    </a:lnTo>
                    <a:lnTo>
                      <a:pt x="60" y="144"/>
                    </a:lnTo>
                    <a:lnTo>
                      <a:pt x="60" y="144"/>
                    </a:lnTo>
                    <a:lnTo>
                      <a:pt x="56" y="140"/>
                    </a:lnTo>
                    <a:lnTo>
                      <a:pt x="60" y="144"/>
                    </a:lnTo>
                    <a:lnTo>
                      <a:pt x="60" y="144"/>
                    </a:lnTo>
                    <a:lnTo>
                      <a:pt x="56" y="144"/>
                    </a:lnTo>
                    <a:lnTo>
                      <a:pt x="60" y="148"/>
                    </a:lnTo>
                    <a:lnTo>
                      <a:pt x="60" y="148"/>
                    </a:lnTo>
                    <a:lnTo>
                      <a:pt x="56" y="148"/>
                    </a:lnTo>
                    <a:lnTo>
                      <a:pt x="60" y="152"/>
                    </a:lnTo>
                    <a:lnTo>
                      <a:pt x="56" y="152"/>
                    </a:lnTo>
                    <a:lnTo>
                      <a:pt x="52" y="152"/>
                    </a:lnTo>
                    <a:lnTo>
                      <a:pt x="52" y="152"/>
                    </a:lnTo>
                    <a:lnTo>
                      <a:pt x="52" y="152"/>
                    </a:lnTo>
                    <a:lnTo>
                      <a:pt x="52" y="152"/>
                    </a:lnTo>
                    <a:lnTo>
                      <a:pt x="52" y="156"/>
                    </a:lnTo>
                    <a:lnTo>
                      <a:pt x="52" y="156"/>
                    </a:lnTo>
                    <a:lnTo>
                      <a:pt x="52" y="156"/>
                    </a:lnTo>
                    <a:lnTo>
                      <a:pt x="48" y="156"/>
                    </a:lnTo>
                    <a:lnTo>
                      <a:pt x="48" y="156"/>
                    </a:lnTo>
                    <a:lnTo>
                      <a:pt x="48" y="156"/>
                    </a:lnTo>
                    <a:lnTo>
                      <a:pt x="44" y="160"/>
                    </a:lnTo>
                    <a:lnTo>
                      <a:pt x="40" y="160"/>
                    </a:lnTo>
                    <a:lnTo>
                      <a:pt x="40" y="160"/>
                    </a:lnTo>
                    <a:lnTo>
                      <a:pt x="40" y="160"/>
                    </a:lnTo>
                    <a:lnTo>
                      <a:pt x="40" y="160"/>
                    </a:lnTo>
                    <a:lnTo>
                      <a:pt x="40" y="160"/>
                    </a:lnTo>
                    <a:lnTo>
                      <a:pt x="36" y="160"/>
                    </a:lnTo>
                    <a:lnTo>
                      <a:pt x="36" y="160"/>
                    </a:lnTo>
                    <a:lnTo>
                      <a:pt x="32" y="160"/>
                    </a:lnTo>
                    <a:lnTo>
                      <a:pt x="32" y="164"/>
                    </a:lnTo>
                    <a:lnTo>
                      <a:pt x="32" y="164"/>
                    </a:lnTo>
                    <a:lnTo>
                      <a:pt x="32" y="160"/>
                    </a:lnTo>
                    <a:lnTo>
                      <a:pt x="36" y="156"/>
                    </a:lnTo>
                    <a:lnTo>
                      <a:pt x="36" y="152"/>
                    </a:lnTo>
                    <a:lnTo>
                      <a:pt x="32" y="156"/>
                    </a:lnTo>
                    <a:lnTo>
                      <a:pt x="32" y="160"/>
                    </a:lnTo>
                    <a:lnTo>
                      <a:pt x="28" y="160"/>
                    </a:lnTo>
                    <a:lnTo>
                      <a:pt x="28" y="160"/>
                    </a:lnTo>
                    <a:lnTo>
                      <a:pt x="28" y="160"/>
                    </a:lnTo>
                    <a:lnTo>
                      <a:pt x="28" y="156"/>
                    </a:lnTo>
                    <a:lnTo>
                      <a:pt x="32" y="144"/>
                    </a:lnTo>
                    <a:lnTo>
                      <a:pt x="32" y="144"/>
                    </a:lnTo>
                    <a:lnTo>
                      <a:pt x="32" y="144"/>
                    </a:lnTo>
                    <a:lnTo>
                      <a:pt x="28" y="136"/>
                    </a:lnTo>
                    <a:lnTo>
                      <a:pt x="28" y="132"/>
                    </a:lnTo>
                    <a:lnTo>
                      <a:pt x="28" y="132"/>
                    </a:lnTo>
                    <a:lnTo>
                      <a:pt x="28" y="132"/>
                    </a:lnTo>
                    <a:lnTo>
                      <a:pt x="28" y="132"/>
                    </a:lnTo>
                    <a:lnTo>
                      <a:pt x="28" y="128"/>
                    </a:lnTo>
                    <a:lnTo>
                      <a:pt x="24" y="128"/>
                    </a:lnTo>
                    <a:lnTo>
                      <a:pt x="24" y="124"/>
                    </a:lnTo>
                    <a:lnTo>
                      <a:pt x="24" y="124"/>
                    </a:lnTo>
                    <a:lnTo>
                      <a:pt x="24" y="120"/>
                    </a:lnTo>
                    <a:lnTo>
                      <a:pt x="20" y="120"/>
                    </a:lnTo>
                    <a:lnTo>
                      <a:pt x="20" y="120"/>
                    </a:lnTo>
                    <a:lnTo>
                      <a:pt x="24" y="124"/>
                    </a:lnTo>
                    <a:lnTo>
                      <a:pt x="20" y="124"/>
                    </a:lnTo>
                    <a:lnTo>
                      <a:pt x="16" y="120"/>
                    </a:lnTo>
                    <a:lnTo>
                      <a:pt x="16" y="120"/>
                    </a:lnTo>
                    <a:lnTo>
                      <a:pt x="12" y="120"/>
                    </a:lnTo>
                    <a:lnTo>
                      <a:pt x="12" y="116"/>
                    </a:lnTo>
                    <a:lnTo>
                      <a:pt x="16" y="116"/>
                    </a:lnTo>
                    <a:lnTo>
                      <a:pt x="16" y="120"/>
                    </a:lnTo>
                    <a:lnTo>
                      <a:pt x="20" y="120"/>
                    </a:lnTo>
                    <a:lnTo>
                      <a:pt x="20" y="120"/>
                    </a:lnTo>
                    <a:lnTo>
                      <a:pt x="20" y="120"/>
                    </a:lnTo>
                    <a:lnTo>
                      <a:pt x="16" y="116"/>
                    </a:lnTo>
                    <a:lnTo>
                      <a:pt x="20" y="116"/>
                    </a:lnTo>
                    <a:lnTo>
                      <a:pt x="20" y="116"/>
                    </a:lnTo>
                    <a:lnTo>
                      <a:pt x="20" y="116"/>
                    </a:lnTo>
                    <a:lnTo>
                      <a:pt x="20" y="116"/>
                    </a:lnTo>
                    <a:lnTo>
                      <a:pt x="20" y="112"/>
                    </a:lnTo>
                    <a:lnTo>
                      <a:pt x="16" y="112"/>
                    </a:lnTo>
                    <a:lnTo>
                      <a:pt x="12" y="108"/>
                    </a:lnTo>
                    <a:lnTo>
                      <a:pt x="12" y="108"/>
                    </a:lnTo>
                    <a:lnTo>
                      <a:pt x="12" y="108"/>
                    </a:lnTo>
                    <a:lnTo>
                      <a:pt x="12" y="108"/>
                    </a:lnTo>
                    <a:lnTo>
                      <a:pt x="8" y="108"/>
                    </a:lnTo>
                    <a:lnTo>
                      <a:pt x="8" y="108"/>
                    </a:lnTo>
                    <a:lnTo>
                      <a:pt x="12" y="104"/>
                    </a:lnTo>
                    <a:lnTo>
                      <a:pt x="8" y="108"/>
                    </a:lnTo>
                    <a:lnTo>
                      <a:pt x="8" y="104"/>
                    </a:lnTo>
                    <a:lnTo>
                      <a:pt x="8" y="104"/>
                    </a:lnTo>
                    <a:lnTo>
                      <a:pt x="8" y="108"/>
                    </a:lnTo>
                    <a:lnTo>
                      <a:pt x="4" y="104"/>
                    </a:lnTo>
                    <a:lnTo>
                      <a:pt x="0" y="100"/>
                    </a:lnTo>
                    <a:lnTo>
                      <a:pt x="0" y="96"/>
                    </a:lnTo>
                    <a:lnTo>
                      <a:pt x="0" y="96"/>
                    </a:lnTo>
                    <a:lnTo>
                      <a:pt x="0" y="96"/>
                    </a:lnTo>
                    <a:lnTo>
                      <a:pt x="0" y="96"/>
                    </a:lnTo>
                    <a:lnTo>
                      <a:pt x="4" y="92"/>
                    </a:lnTo>
                    <a:lnTo>
                      <a:pt x="4" y="92"/>
                    </a:lnTo>
                    <a:lnTo>
                      <a:pt x="4" y="88"/>
                    </a:lnTo>
                    <a:lnTo>
                      <a:pt x="4" y="84"/>
                    </a:lnTo>
                    <a:lnTo>
                      <a:pt x="4" y="84"/>
                    </a:lnTo>
                    <a:lnTo>
                      <a:pt x="8" y="84"/>
                    </a:lnTo>
                    <a:lnTo>
                      <a:pt x="8" y="84"/>
                    </a:lnTo>
                    <a:lnTo>
                      <a:pt x="8" y="80"/>
                    </a:lnTo>
                    <a:lnTo>
                      <a:pt x="8" y="76"/>
                    </a:lnTo>
                    <a:lnTo>
                      <a:pt x="8" y="76"/>
                    </a:lnTo>
                    <a:lnTo>
                      <a:pt x="8" y="72"/>
                    </a:lnTo>
                    <a:lnTo>
                      <a:pt x="12" y="72"/>
                    </a:lnTo>
                    <a:lnTo>
                      <a:pt x="12" y="68"/>
                    </a:lnTo>
                    <a:lnTo>
                      <a:pt x="12" y="64"/>
                    </a:lnTo>
                    <a:lnTo>
                      <a:pt x="8" y="60"/>
                    </a:lnTo>
                    <a:lnTo>
                      <a:pt x="12" y="60"/>
                    </a:lnTo>
                    <a:lnTo>
                      <a:pt x="16" y="60"/>
                    </a:lnTo>
                    <a:lnTo>
                      <a:pt x="16" y="60"/>
                    </a:lnTo>
                    <a:lnTo>
                      <a:pt x="20" y="56"/>
                    </a:lnTo>
                    <a:lnTo>
                      <a:pt x="20" y="48"/>
                    </a:lnTo>
                    <a:lnTo>
                      <a:pt x="24" y="44"/>
                    </a:lnTo>
                    <a:lnTo>
                      <a:pt x="20" y="44"/>
                    </a:lnTo>
                    <a:lnTo>
                      <a:pt x="20" y="40"/>
                    </a:lnTo>
                    <a:lnTo>
                      <a:pt x="24" y="36"/>
                    </a:lnTo>
                    <a:lnTo>
                      <a:pt x="24" y="32"/>
                    </a:lnTo>
                    <a:lnTo>
                      <a:pt x="24" y="28"/>
                    </a:lnTo>
                    <a:lnTo>
                      <a:pt x="24" y="28"/>
                    </a:lnTo>
                    <a:lnTo>
                      <a:pt x="28" y="20"/>
                    </a:lnTo>
                    <a:lnTo>
                      <a:pt x="32" y="20"/>
                    </a:lnTo>
                    <a:lnTo>
                      <a:pt x="32" y="16"/>
                    </a:lnTo>
                    <a:lnTo>
                      <a:pt x="36" y="12"/>
                    </a:lnTo>
                    <a:lnTo>
                      <a:pt x="40" y="12"/>
                    </a:lnTo>
                    <a:lnTo>
                      <a:pt x="40" y="8"/>
                    </a:lnTo>
                    <a:lnTo>
                      <a:pt x="44" y="12"/>
                    </a:lnTo>
                    <a:lnTo>
                      <a:pt x="48" y="12"/>
                    </a:lnTo>
                    <a:lnTo>
                      <a:pt x="44" y="8"/>
                    </a:lnTo>
                    <a:lnTo>
                      <a:pt x="44" y="8"/>
                    </a:lnTo>
                    <a:lnTo>
                      <a:pt x="48" y="4"/>
                    </a:lnTo>
                    <a:lnTo>
                      <a:pt x="48" y="4"/>
                    </a:lnTo>
                    <a:lnTo>
                      <a:pt x="48" y="4"/>
                    </a:lnTo>
                    <a:lnTo>
                      <a:pt x="48" y="4"/>
                    </a:lnTo>
                    <a:close/>
                    <a:moveTo>
                      <a:pt x="16" y="128"/>
                    </a:moveTo>
                    <a:lnTo>
                      <a:pt x="16" y="128"/>
                    </a:lnTo>
                    <a:lnTo>
                      <a:pt x="20" y="128"/>
                    </a:lnTo>
                    <a:lnTo>
                      <a:pt x="20" y="128"/>
                    </a:lnTo>
                    <a:lnTo>
                      <a:pt x="16" y="124"/>
                    </a:lnTo>
                    <a:lnTo>
                      <a:pt x="16" y="128"/>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5735;p168">
                <a:extLst>
                  <a:ext uri="{FF2B5EF4-FFF2-40B4-BE49-F238E27FC236}">
                    <a16:creationId xmlns:a16="http://schemas.microsoft.com/office/drawing/2014/main" id="{65E06666-B312-E14D-8CCF-D5E6C3ADDAEE}"/>
                  </a:ext>
                </a:extLst>
              </p:cNvPr>
              <p:cNvSpPr/>
              <p:nvPr/>
            </p:nvSpPr>
            <p:spPr>
              <a:xfrm>
                <a:off x="4816475" y="3122613"/>
                <a:ext cx="38100" cy="76200"/>
              </a:xfrm>
              <a:custGeom>
                <a:avLst/>
                <a:gdLst/>
                <a:ahLst/>
                <a:cxnLst/>
                <a:rect l="l" t="t" r="r" b="b"/>
                <a:pathLst>
                  <a:path w="24" h="48" extrusionOk="0">
                    <a:moveTo>
                      <a:pt x="0" y="24"/>
                    </a:moveTo>
                    <a:lnTo>
                      <a:pt x="0" y="20"/>
                    </a:lnTo>
                    <a:lnTo>
                      <a:pt x="0" y="20"/>
                    </a:lnTo>
                    <a:lnTo>
                      <a:pt x="0" y="20"/>
                    </a:lnTo>
                    <a:lnTo>
                      <a:pt x="0" y="20"/>
                    </a:lnTo>
                    <a:lnTo>
                      <a:pt x="0" y="20"/>
                    </a:lnTo>
                    <a:lnTo>
                      <a:pt x="0" y="24"/>
                    </a:lnTo>
                    <a:lnTo>
                      <a:pt x="0" y="24"/>
                    </a:lnTo>
                    <a:lnTo>
                      <a:pt x="0" y="24"/>
                    </a:lnTo>
                    <a:close/>
                    <a:moveTo>
                      <a:pt x="4" y="4"/>
                    </a:moveTo>
                    <a:lnTo>
                      <a:pt x="0" y="4"/>
                    </a:lnTo>
                    <a:lnTo>
                      <a:pt x="0" y="0"/>
                    </a:lnTo>
                    <a:lnTo>
                      <a:pt x="4" y="0"/>
                    </a:lnTo>
                    <a:lnTo>
                      <a:pt x="4" y="0"/>
                    </a:lnTo>
                    <a:lnTo>
                      <a:pt x="4" y="4"/>
                    </a:lnTo>
                    <a:lnTo>
                      <a:pt x="4" y="4"/>
                    </a:lnTo>
                    <a:lnTo>
                      <a:pt x="4" y="4"/>
                    </a:lnTo>
                    <a:lnTo>
                      <a:pt x="4" y="4"/>
                    </a:lnTo>
                    <a:close/>
                    <a:moveTo>
                      <a:pt x="8" y="4"/>
                    </a:moveTo>
                    <a:lnTo>
                      <a:pt x="8" y="4"/>
                    </a:lnTo>
                    <a:lnTo>
                      <a:pt x="8" y="4"/>
                    </a:lnTo>
                    <a:lnTo>
                      <a:pt x="12" y="8"/>
                    </a:lnTo>
                    <a:lnTo>
                      <a:pt x="12" y="8"/>
                    </a:lnTo>
                    <a:lnTo>
                      <a:pt x="12" y="8"/>
                    </a:lnTo>
                    <a:lnTo>
                      <a:pt x="8" y="8"/>
                    </a:lnTo>
                    <a:lnTo>
                      <a:pt x="8" y="4"/>
                    </a:lnTo>
                    <a:lnTo>
                      <a:pt x="4" y="4"/>
                    </a:lnTo>
                    <a:lnTo>
                      <a:pt x="8" y="4"/>
                    </a:lnTo>
                    <a:lnTo>
                      <a:pt x="8" y="4"/>
                    </a:lnTo>
                    <a:lnTo>
                      <a:pt x="8" y="4"/>
                    </a:lnTo>
                    <a:lnTo>
                      <a:pt x="8" y="4"/>
                    </a:lnTo>
                    <a:lnTo>
                      <a:pt x="8" y="4"/>
                    </a:lnTo>
                    <a:close/>
                    <a:moveTo>
                      <a:pt x="4" y="4"/>
                    </a:moveTo>
                    <a:lnTo>
                      <a:pt x="4" y="8"/>
                    </a:lnTo>
                    <a:lnTo>
                      <a:pt x="4" y="8"/>
                    </a:lnTo>
                    <a:lnTo>
                      <a:pt x="4" y="8"/>
                    </a:lnTo>
                    <a:lnTo>
                      <a:pt x="4" y="8"/>
                    </a:lnTo>
                    <a:lnTo>
                      <a:pt x="4" y="8"/>
                    </a:lnTo>
                    <a:lnTo>
                      <a:pt x="4" y="12"/>
                    </a:lnTo>
                    <a:lnTo>
                      <a:pt x="4" y="12"/>
                    </a:lnTo>
                    <a:lnTo>
                      <a:pt x="4" y="12"/>
                    </a:lnTo>
                    <a:lnTo>
                      <a:pt x="0" y="12"/>
                    </a:lnTo>
                    <a:lnTo>
                      <a:pt x="0" y="12"/>
                    </a:lnTo>
                    <a:lnTo>
                      <a:pt x="0" y="12"/>
                    </a:lnTo>
                    <a:lnTo>
                      <a:pt x="0" y="12"/>
                    </a:lnTo>
                    <a:lnTo>
                      <a:pt x="4" y="12"/>
                    </a:lnTo>
                    <a:lnTo>
                      <a:pt x="0" y="12"/>
                    </a:lnTo>
                    <a:lnTo>
                      <a:pt x="4" y="16"/>
                    </a:lnTo>
                    <a:lnTo>
                      <a:pt x="4" y="20"/>
                    </a:lnTo>
                    <a:lnTo>
                      <a:pt x="0" y="20"/>
                    </a:lnTo>
                    <a:lnTo>
                      <a:pt x="0" y="24"/>
                    </a:lnTo>
                    <a:lnTo>
                      <a:pt x="0" y="28"/>
                    </a:lnTo>
                    <a:lnTo>
                      <a:pt x="0" y="28"/>
                    </a:lnTo>
                    <a:lnTo>
                      <a:pt x="0" y="32"/>
                    </a:lnTo>
                    <a:lnTo>
                      <a:pt x="0" y="32"/>
                    </a:lnTo>
                    <a:lnTo>
                      <a:pt x="4" y="40"/>
                    </a:lnTo>
                    <a:lnTo>
                      <a:pt x="4" y="44"/>
                    </a:lnTo>
                    <a:lnTo>
                      <a:pt x="8" y="48"/>
                    </a:lnTo>
                    <a:lnTo>
                      <a:pt x="8" y="48"/>
                    </a:lnTo>
                    <a:lnTo>
                      <a:pt x="12" y="48"/>
                    </a:lnTo>
                    <a:lnTo>
                      <a:pt x="16" y="48"/>
                    </a:lnTo>
                    <a:lnTo>
                      <a:pt x="20" y="48"/>
                    </a:lnTo>
                    <a:lnTo>
                      <a:pt x="24" y="44"/>
                    </a:lnTo>
                    <a:lnTo>
                      <a:pt x="24" y="40"/>
                    </a:lnTo>
                    <a:lnTo>
                      <a:pt x="24" y="36"/>
                    </a:lnTo>
                    <a:lnTo>
                      <a:pt x="24" y="36"/>
                    </a:lnTo>
                    <a:lnTo>
                      <a:pt x="24" y="36"/>
                    </a:lnTo>
                    <a:lnTo>
                      <a:pt x="24" y="32"/>
                    </a:lnTo>
                    <a:lnTo>
                      <a:pt x="24" y="32"/>
                    </a:lnTo>
                    <a:lnTo>
                      <a:pt x="24" y="28"/>
                    </a:lnTo>
                    <a:lnTo>
                      <a:pt x="24" y="28"/>
                    </a:lnTo>
                    <a:lnTo>
                      <a:pt x="20" y="24"/>
                    </a:lnTo>
                    <a:lnTo>
                      <a:pt x="20" y="20"/>
                    </a:lnTo>
                    <a:lnTo>
                      <a:pt x="20" y="20"/>
                    </a:lnTo>
                    <a:lnTo>
                      <a:pt x="16" y="20"/>
                    </a:lnTo>
                    <a:lnTo>
                      <a:pt x="16" y="20"/>
                    </a:lnTo>
                    <a:lnTo>
                      <a:pt x="20" y="16"/>
                    </a:lnTo>
                    <a:lnTo>
                      <a:pt x="20" y="16"/>
                    </a:lnTo>
                    <a:lnTo>
                      <a:pt x="16" y="16"/>
                    </a:lnTo>
                    <a:lnTo>
                      <a:pt x="16" y="12"/>
                    </a:lnTo>
                    <a:lnTo>
                      <a:pt x="16" y="12"/>
                    </a:lnTo>
                    <a:lnTo>
                      <a:pt x="12" y="12"/>
                    </a:lnTo>
                    <a:lnTo>
                      <a:pt x="12" y="8"/>
                    </a:lnTo>
                    <a:lnTo>
                      <a:pt x="12" y="8"/>
                    </a:lnTo>
                    <a:lnTo>
                      <a:pt x="8" y="8"/>
                    </a:lnTo>
                    <a:lnTo>
                      <a:pt x="8" y="8"/>
                    </a:lnTo>
                    <a:lnTo>
                      <a:pt x="8" y="8"/>
                    </a:lnTo>
                    <a:lnTo>
                      <a:pt x="8" y="8"/>
                    </a:lnTo>
                    <a:lnTo>
                      <a:pt x="4" y="4"/>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5736;p168">
                <a:extLst>
                  <a:ext uri="{FF2B5EF4-FFF2-40B4-BE49-F238E27FC236}">
                    <a16:creationId xmlns:a16="http://schemas.microsoft.com/office/drawing/2014/main" id="{42268E50-3EAB-6241-8256-A10EE13B1055}"/>
                  </a:ext>
                </a:extLst>
              </p:cNvPr>
              <p:cNvSpPr/>
              <p:nvPr/>
            </p:nvSpPr>
            <p:spPr>
              <a:xfrm>
                <a:off x="4587875" y="2644775"/>
                <a:ext cx="522288" cy="515938"/>
              </a:xfrm>
              <a:custGeom>
                <a:avLst/>
                <a:gdLst/>
                <a:ahLst/>
                <a:cxnLst/>
                <a:rect l="l" t="t" r="r" b="b"/>
                <a:pathLst>
                  <a:path w="329" h="325" extrusionOk="0">
                    <a:moveTo>
                      <a:pt x="104" y="12"/>
                    </a:moveTo>
                    <a:lnTo>
                      <a:pt x="104" y="12"/>
                    </a:lnTo>
                    <a:lnTo>
                      <a:pt x="104" y="16"/>
                    </a:lnTo>
                    <a:lnTo>
                      <a:pt x="108" y="16"/>
                    </a:lnTo>
                    <a:lnTo>
                      <a:pt x="108" y="20"/>
                    </a:lnTo>
                    <a:lnTo>
                      <a:pt x="108" y="24"/>
                    </a:lnTo>
                    <a:lnTo>
                      <a:pt x="108" y="24"/>
                    </a:lnTo>
                    <a:lnTo>
                      <a:pt x="108" y="24"/>
                    </a:lnTo>
                    <a:lnTo>
                      <a:pt x="112" y="28"/>
                    </a:lnTo>
                    <a:lnTo>
                      <a:pt x="112" y="28"/>
                    </a:lnTo>
                    <a:lnTo>
                      <a:pt x="112" y="28"/>
                    </a:lnTo>
                    <a:lnTo>
                      <a:pt x="112" y="32"/>
                    </a:lnTo>
                    <a:lnTo>
                      <a:pt x="116" y="32"/>
                    </a:lnTo>
                    <a:lnTo>
                      <a:pt x="116" y="32"/>
                    </a:lnTo>
                    <a:lnTo>
                      <a:pt x="120" y="32"/>
                    </a:lnTo>
                    <a:lnTo>
                      <a:pt x="120" y="32"/>
                    </a:lnTo>
                    <a:lnTo>
                      <a:pt x="124" y="32"/>
                    </a:lnTo>
                    <a:lnTo>
                      <a:pt x="124" y="36"/>
                    </a:lnTo>
                    <a:lnTo>
                      <a:pt x="128" y="36"/>
                    </a:lnTo>
                    <a:lnTo>
                      <a:pt x="128" y="40"/>
                    </a:lnTo>
                    <a:lnTo>
                      <a:pt x="132" y="40"/>
                    </a:lnTo>
                    <a:lnTo>
                      <a:pt x="132" y="40"/>
                    </a:lnTo>
                    <a:lnTo>
                      <a:pt x="132" y="40"/>
                    </a:lnTo>
                    <a:lnTo>
                      <a:pt x="132" y="45"/>
                    </a:lnTo>
                    <a:lnTo>
                      <a:pt x="132" y="53"/>
                    </a:lnTo>
                    <a:lnTo>
                      <a:pt x="132" y="57"/>
                    </a:lnTo>
                    <a:lnTo>
                      <a:pt x="128" y="61"/>
                    </a:lnTo>
                    <a:lnTo>
                      <a:pt x="128" y="61"/>
                    </a:lnTo>
                    <a:lnTo>
                      <a:pt x="132" y="61"/>
                    </a:lnTo>
                    <a:lnTo>
                      <a:pt x="132" y="65"/>
                    </a:lnTo>
                    <a:lnTo>
                      <a:pt x="136" y="65"/>
                    </a:lnTo>
                    <a:lnTo>
                      <a:pt x="136" y="65"/>
                    </a:lnTo>
                    <a:lnTo>
                      <a:pt x="140" y="65"/>
                    </a:lnTo>
                    <a:lnTo>
                      <a:pt x="148" y="69"/>
                    </a:lnTo>
                    <a:lnTo>
                      <a:pt x="148" y="73"/>
                    </a:lnTo>
                    <a:lnTo>
                      <a:pt x="156" y="77"/>
                    </a:lnTo>
                    <a:lnTo>
                      <a:pt x="156" y="77"/>
                    </a:lnTo>
                    <a:lnTo>
                      <a:pt x="160" y="77"/>
                    </a:lnTo>
                    <a:lnTo>
                      <a:pt x="164" y="81"/>
                    </a:lnTo>
                    <a:lnTo>
                      <a:pt x="168" y="81"/>
                    </a:lnTo>
                    <a:lnTo>
                      <a:pt x="172" y="81"/>
                    </a:lnTo>
                    <a:lnTo>
                      <a:pt x="176" y="81"/>
                    </a:lnTo>
                    <a:lnTo>
                      <a:pt x="184" y="81"/>
                    </a:lnTo>
                    <a:lnTo>
                      <a:pt x="184" y="85"/>
                    </a:lnTo>
                    <a:lnTo>
                      <a:pt x="188" y="85"/>
                    </a:lnTo>
                    <a:lnTo>
                      <a:pt x="192" y="89"/>
                    </a:lnTo>
                    <a:lnTo>
                      <a:pt x="196" y="89"/>
                    </a:lnTo>
                    <a:lnTo>
                      <a:pt x="200" y="89"/>
                    </a:lnTo>
                    <a:lnTo>
                      <a:pt x="208" y="89"/>
                    </a:lnTo>
                    <a:lnTo>
                      <a:pt x="212" y="89"/>
                    </a:lnTo>
                    <a:lnTo>
                      <a:pt x="216" y="93"/>
                    </a:lnTo>
                    <a:lnTo>
                      <a:pt x="224" y="89"/>
                    </a:lnTo>
                    <a:lnTo>
                      <a:pt x="224" y="85"/>
                    </a:lnTo>
                    <a:lnTo>
                      <a:pt x="224" y="81"/>
                    </a:lnTo>
                    <a:lnTo>
                      <a:pt x="224" y="73"/>
                    </a:lnTo>
                    <a:lnTo>
                      <a:pt x="224" y="73"/>
                    </a:lnTo>
                    <a:lnTo>
                      <a:pt x="224" y="73"/>
                    </a:lnTo>
                    <a:lnTo>
                      <a:pt x="224" y="69"/>
                    </a:lnTo>
                    <a:lnTo>
                      <a:pt x="228" y="69"/>
                    </a:lnTo>
                    <a:lnTo>
                      <a:pt x="228" y="73"/>
                    </a:lnTo>
                    <a:lnTo>
                      <a:pt x="228" y="77"/>
                    </a:lnTo>
                    <a:lnTo>
                      <a:pt x="232" y="77"/>
                    </a:lnTo>
                    <a:lnTo>
                      <a:pt x="232" y="77"/>
                    </a:lnTo>
                    <a:lnTo>
                      <a:pt x="232" y="81"/>
                    </a:lnTo>
                    <a:lnTo>
                      <a:pt x="232" y="81"/>
                    </a:lnTo>
                    <a:lnTo>
                      <a:pt x="232" y="85"/>
                    </a:lnTo>
                    <a:lnTo>
                      <a:pt x="236" y="85"/>
                    </a:lnTo>
                    <a:lnTo>
                      <a:pt x="241" y="85"/>
                    </a:lnTo>
                    <a:lnTo>
                      <a:pt x="245" y="89"/>
                    </a:lnTo>
                    <a:lnTo>
                      <a:pt x="249" y="89"/>
                    </a:lnTo>
                    <a:lnTo>
                      <a:pt x="249" y="85"/>
                    </a:lnTo>
                    <a:lnTo>
                      <a:pt x="253" y="85"/>
                    </a:lnTo>
                    <a:lnTo>
                      <a:pt x="257" y="85"/>
                    </a:lnTo>
                    <a:lnTo>
                      <a:pt x="261" y="85"/>
                    </a:lnTo>
                    <a:lnTo>
                      <a:pt x="265" y="85"/>
                    </a:lnTo>
                    <a:lnTo>
                      <a:pt x="269" y="85"/>
                    </a:lnTo>
                    <a:lnTo>
                      <a:pt x="269" y="81"/>
                    </a:lnTo>
                    <a:lnTo>
                      <a:pt x="269" y="77"/>
                    </a:lnTo>
                    <a:lnTo>
                      <a:pt x="265" y="77"/>
                    </a:lnTo>
                    <a:lnTo>
                      <a:pt x="265" y="73"/>
                    </a:lnTo>
                    <a:lnTo>
                      <a:pt x="265" y="73"/>
                    </a:lnTo>
                    <a:lnTo>
                      <a:pt x="265" y="73"/>
                    </a:lnTo>
                    <a:lnTo>
                      <a:pt x="269" y="69"/>
                    </a:lnTo>
                    <a:lnTo>
                      <a:pt x="273" y="69"/>
                    </a:lnTo>
                    <a:lnTo>
                      <a:pt x="273" y="69"/>
                    </a:lnTo>
                    <a:lnTo>
                      <a:pt x="277" y="65"/>
                    </a:lnTo>
                    <a:lnTo>
                      <a:pt x="277" y="69"/>
                    </a:lnTo>
                    <a:lnTo>
                      <a:pt x="277" y="65"/>
                    </a:lnTo>
                    <a:lnTo>
                      <a:pt x="281" y="65"/>
                    </a:lnTo>
                    <a:lnTo>
                      <a:pt x="281" y="61"/>
                    </a:lnTo>
                    <a:lnTo>
                      <a:pt x="281" y="61"/>
                    </a:lnTo>
                    <a:lnTo>
                      <a:pt x="285" y="61"/>
                    </a:lnTo>
                    <a:lnTo>
                      <a:pt x="289" y="57"/>
                    </a:lnTo>
                    <a:lnTo>
                      <a:pt x="293" y="57"/>
                    </a:lnTo>
                    <a:lnTo>
                      <a:pt x="293" y="53"/>
                    </a:lnTo>
                    <a:lnTo>
                      <a:pt x="293" y="53"/>
                    </a:lnTo>
                    <a:lnTo>
                      <a:pt x="297" y="49"/>
                    </a:lnTo>
                    <a:lnTo>
                      <a:pt x="297" y="53"/>
                    </a:lnTo>
                    <a:lnTo>
                      <a:pt x="301" y="53"/>
                    </a:lnTo>
                    <a:lnTo>
                      <a:pt x="305" y="53"/>
                    </a:lnTo>
                    <a:lnTo>
                      <a:pt x="305" y="53"/>
                    </a:lnTo>
                    <a:lnTo>
                      <a:pt x="305" y="49"/>
                    </a:lnTo>
                    <a:lnTo>
                      <a:pt x="313" y="49"/>
                    </a:lnTo>
                    <a:lnTo>
                      <a:pt x="313" y="49"/>
                    </a:lnTo>
                    <a:lnTo>
                      <a:pt x="313" y="49"/>
                    </a:lnTo>
                    <a:lnTo>
                      <a:pt x="317" y="49"/>
                    </a:lnTo>
                    <a:lnTo>
                      <a:pt x="317" y="49"/>
                    </a:lnTo>
                    <a:lnTo>
                      <a:pt x="317" y="53"/>
                    </a:lnTo>
                    <a:lnTo>
                      <a:pt x="317" y="57"/>
                    </a:lnTo>
                    <a:lnTo>
                      <a:pt x="317" y="57"/>
                    </a:lnTo>
                    <a:lnTo>
                      <a:pt x="321" y="57"/>
                    </a:lnTo>
                    <a:lnTo>
                      <a:pt x="321" y="57"/>
                    </a:lnTo>
                    <a:lnTo>
                      <a:pt x="321" y="61"/>
                    </a:lnTo>
                    <a:lnTo>
                      <a:pt x="321" y="61"/>
                    </a:lnTo>
                    <a:lnTo>
                      <a:pt x="321" y="61"/>
                    </a:lnTo>
                    <a:lnTo>
                      <a:pt x="321" y="65"/>
                    </a:lnTo>
                    <a:lnTo>
                      <a:pt x="321" y="65"/>
                    </a:lnTo>
                    <a:lnTo>
                      <a:pt x="325" y="65"/>
                    </a:lnTo>
                    <a:lnTo>
                      <a:pt x="325" y="65"/>
                    </a:lnTo>
                    <a:lnTo>
                      <a:pt x="329" y="69"/>
                    </a:lnTo>
                    <a:lnTo>
                      <a:pt x="329" y="69"/>
                    </a:lnTo>
                    <a:lnTo>
                      <a:pt x="325" y="73"/>
                    </a:lnTo>
                    <a:lnTo>
                      <a:pt x="325" y="73"/>
                    </a:lnTo>
                    <a:lnTo>
                      <a:pt x="329" y="77"/>
                    </a:lnTo>
                    <a:lnTo>
                      <a:pt x="325" y="77"/>
                    </a:lnTo>
                    <a:lnTo>
                      <a:pt x="321" y="73"/>
                    </a:lnTo>
                    <a:lnTo>
                      <a:pt x="321" y="77"/>
                    </a:lnTo>
                    <a:lnTo>
                      <a:pt x="317" y="77"/>
                    </a:lnTo>
                    <a:lnTo>
                      <a:pt x="313" y="81"/>
                    </a:lnTo>
                    <a:lnTo>
                      <a:pt x="313" y="85"/>
                    </a:lnTo>
                    <a:lnTo>
                      <a:pt x="309" y="85"/>
                    </a:lnTo>
                    <a:lnTo>
                      <a:pt x="305" y="93"/>
                    </a:lnTo>
                    <a:lnTo>
                      <a:pt x="305" y="93"/>
                    </a:lnTo>
                    <a:lnTo>
                      <a:pt x="305" y="97"/>
                    </a:lnTo>
                    <a:lnTo>
                      <a:pt x="305" y="101"/>
                    </a:lnTo>
                    <a:lnTo>
                      <a:pt x="301" y="105"/>
                    </a:lnTo>
                    <a:lnTo>
                      <a:pt x="301" y="109"/>
                    </a:lnTo>
                    <a:lnTo>
                      <a:pt x="305" y="109"/>
                    </a:lnTo>
                    <a:lnTo>
                      <a:pt x="301" y="113"/>
                    </a:lnTo>
                    <a:lnTo>
                      <a:pt x="301" y="121"/>
                    </a:lnTo>
                    <a:lnTo>
                      <a:pt x="297" y="125"/>
                    </a:lnTo>
                    <a:lnTo>
                      <a:pt x="297" y="125"/>
                    </a:lnTo>
                    <a:lnTo>
                      <a:pt x="293" y="125"/>
                    </a:lnTo>
                    <a:lnTo>
                      <a:pt x="289" y="125"/>
                    </a:lnTo>
                    <a:lnTo>
                      <a:pt x="293" y="129"/>
                    </a:lnTo>
                    <a:lnTo>
                      <a:pt x="293" y="133"/>
                    </a:lnTo>
                    <a:lnTo>
                      <a:pt x="293" y="137"/>
                    </a:lnTo>
                    <a:lnTo>
                      <a:pt x="289" y="137"/>
                    </a:lnTo>
                    <a:lnTo>
                      <a:pt x="289" y="141"/>
                    </a:lnTo>
                    <a:lnTo>
                      <a:pt x="289" y="141"/>
                    </a:lnTo>
                    <a:lnTo>
                      <a:pt x="289" y="145"/>
                    </a:lnTo>
                    <a:lnTo>
                      <a:pt x="289" y="149"/>
                    </a:lnTo>
                    <a:lnTo>
                      <a:pt x="289" y="149"/>
                    </a:lnTo>
                    <a:lnTo>
                      <a:pt x="285" y="149"/>
                    </a:lnTo>
                    <a:lnTo>
                      <a:pt x="285" y="149"/>
                    </a:lnTo>
                    <a:lnTo>
                      <a:pt x="285" y="153"/>
                    </a:lnTo>
                    <a:lnTo>
                      <a:pt x="285" y="153"/>
                    </a:lnTo>
                    <a:lnTo>
                      <a:pt x="285" y="149"/>
                    </a:lnTo>
                    <a:lnTo>
                      <a:pt x="285" y="149"/>
                    </a:lnTo>
                    <a:lnTo>
                      <a:pt x="285" y="149"/>
                    </a:lnTo>
                    <a:lnTo>
                      <a:pt x="285" y="145"/>
                    </a:lnTo>
                    <a:lnTo>
                      <a:pt x="281" y="145"/>
                    </a:lnTo>
                    <a:lnTo>
                      <a:pt x="281" y="137"/>
                    </a:lnTo>
                    <a:lnTo>
                      <a:pt x="281" y="137"/>
                    </a:lnTo>
                    <a:lnTo>
                      <a:pt x="281" y="133"/>
                    </a:lnTo>
                    <a:lnTo>
                      <a:pt x="281" y="133"/>
                    </a:lnTo>
                    <a:lnTo>
                      <a:pt x="281" y="129"/>
                    </a:lnTo>
                    <a:lnTo>
                      <a:pt x="277" y="129"/>
                    </a:lnTo>
                    <a:lnTo>
                      <a:pt x="277" y="129"/>
                    </a:lnTo>
                    <a:lnTo>
                      <a:pt x="277" y="129"/>
                    </a:lnTo>
                    <a:lnTo>
                      <a:pt x="273" y="129"/>
                    </a:lnTo>
                    <a:lnTo>
                      <a:pt x="273" y="129"/>
                    </a:lnTo>
                    <a:lnTo>
                      <a:pt x="273" y="129"/>
                    </a:lnTo>
                    <a:lnTo>
                      <a:pt x="273" y="133"/>
                    </a:lnTo>
                    <a:lnTo>
                      <a:pt x="273" y="133"/>
                    </a:lnTo>
                    <a:lnTo>
                      <a:pt x="273" y="133"/>
                    </a:lnTo>
                    <a:lnTo>
                      <a:pt x="273" y="137"/>
                    </a:lnTo>
                    <a:lnTo>
                      <a:pt x="273" y="137"/>
                    </a:lnTo>
                    <a:lnTo>
                      <a:pt x="269" y="133"/>
                    </a:lnTo>
                    <a:lnTo>
                      <a:pt x="269" y="133"/>
                    </a:lnTo>
                    <a:lnTo>
                      <a:pt x="269" y="129"/>
                    </a:lnTo>
                    <a:lnTo>
                      <a:pt x="265" y="129"/>
                    </a:lnTo>
                    <a:lnTo>
                      <a:pt x="265" y="125"/>
                    </a:lnTo>
                    <a:lnTo>
                      <a:pt x="265" y="125"/>
                    </a:lnTo>
                    <a:lnTo>
                      <a:pt x="265" y="125"/>
                    </a:lnTo>
                    <a:lnTo>
                      <a:pt x="269" y="121"/>
                    </a:lnTo>
                    <a:lnTo>
                      <a:pt x="269" y="121"/>
                    </a:lnTo>
                    <a:lnTo>
                      <a:pt x="269" y="121"/>
                    </a:lnTo>
                    <a:lnTo>
                      <a:pt x="273" y="121"/>
                    </a:lnTo>
                    <a:lnTo>
                      <a:pt x="273" y="121"/>
                    </a:lnTo>
                    <a:lnTo>
                      <a:pt x="273" y="121"/>
                    </a:lnTo>
                    <a:lnTo>
                      <a:pt x="273" y="117"/>
                    </a:lnTo>
                    <a:lnTo>
                      <a:pt x="277" y="113"/>
                    </a:lnTo>
                    <a:lnTo>
                      <a:pt x="277" y="113"/>
                    </a:lnTo>
                    <a:lnTo>
                      <a:pt x="277" y="109"/>
                    </a:lnTo>
                    <a:lnTo>
                      <a:pt x="277" y="109"/>
                    </a:lnTo>
                    <a:lnTo>
                      <a:pt x="273" y="109"/>
                    </a:lnTo>
                    <a:lnTo>
                      <a:pt x="273" y="109"/>
                    </a:lnTo>
                    <a:lnTo>
                      <a:pt x="273" y="105"/>
                    </a:lnTo>
                    <a:lnTo>
                      <a:pt x="269" y="105"/>
                    </a:lnTo>
                    <a:lnTo>
                      <a:pt x="265" y="109"/>
                    </a:lnTo>
                    <a:lnTo>
                      <a:pt x="261" y="105"/>
                    </a:lnTo>
                    <a:lnTo>
                      <a:pt x="257" y="109"/>
                    </a:lnTo>
                    <a:lnTo>
                      <a:pt x="253" y="109"/>
                    </a:lnTo>
                    <a:lnTo>
                      <a:pt x="253" y="105"/>
                    </a:lnTo>
                    <a:lnTo>
                      <a:pt x="249" y="105"/>
                    </a:lnTo>
                    <a:lnTo>
                      <a:pt x="249" y="105"/>
                    </a:lnTo>
                    <a:lnTo>
                      <a:pt x="249" y="105"/>
                    </a:lnTo>
                    <a:lnTo>
                      <a:pt x="245" y="101"/>
                    </a:lnTo>
                    <a:lnTo>
                      <a:pt x="245" y="101"/>
                    </a:lnTo>
                    <a:lnTo>
                      <a:pt x="245" y="97"/>
                    </a:lnTo>
                    <a:lnTo>
                      <a:pt x="245" y="93"/>
                    </a:lnTo>
                    <a:lnTo>
                      <a:pt x="245" y="93"/>
                    </a:lnTo>
                    <a:lnTo>
                      <a:pt x="241" y="97"/>
                    </a:lnTo>
                    <a:lnTo>
                      <a:pt x="241" y="93"/>
                    </a:lnTo>
                    <a:lnTo>
                      <a:pt x="241" y="93"/>
                    </a:lnTo>
                    <a:lnTo>
                      <a:pt x="236" y="93"/>
                    </a:lnTo>
                    <a:lnTo>
                      <a:pt x="236" y="93"/>
                    </a:lnTo>
                    <a:lnTo>
                      <a:pt x="236" y="93"/>
                    </a:lnTo>
                    <a:lnTo>
                      <a:pt x="236" y="93"/>
                    </a:lnTo>
                    <a:lnTo>
                      <a:pt x="236" y="93"/>
                    </a:lnTo>
                    <a:lnTo>
                      <a:pt x="232" y="93"/>
                    </a:lnTo>
                    <a:lnTo>
                      <a:pt x="232" y="93"/>
                    </a:lnTo>
                    <a:lnTo>
                      <a:pt x="232" y="89"/>
                    </a:lnTo>
                    <a:lnTo>
                      <a:pt x="232" y="89"/>
                    </a:lnTo>
                    <a:lnTo>
                      <a:pt x="228" y="89"/>
                    </a:lnTo>
                    <a:lnTo>
                      <a:pt x="228" y="89"/>
                    </a:lnTo>
                    <a:lnTo>
                      <a:pt x="228" y="89"/>
                    </a:lnTo>
                    <a:lnTo>
                      <a:pt x="228" y="89"/>
                    </a:lnTo>
                    <a:lnTo>
                      <a:pt x="228" y="93"/>
                    </a:lnTo>
                    <a:lnTo>
                      <a:pt x="228" y="97"/>
                    </a:lnTo>
                    <a:lnTo>
                      <a:pt x="224" y="97"/>
                    </a:lnTo>
                    <a:lnTo>
                      <a:pt x="224" y="101"/>
                    </a:lnTo>
                    <a:lnTo>
                      <a:pt x="232" y="101"/>
                    </a:lnTo>
                    <a:lnTo>
                      <a:pt x="232" y="101"/>
                    </a:lnTo>
                    <a:lnTo>
                      <a:pt x="236" y="101"/>
                    </a:lnTo>
                    <a:lnTo>
                      <a:pt x="236" y="105"/>
                    </a:lnTo>
                    <a:lnTo>
                      <a:pt x="236" y="105"/>
                    </a:lnTo>
                    <a:lnTo>
                      <a:pt x="236" y="109"/>
                    </a:lnTo>
                    <a:lnTo>
                      <a:pt x="232" y="105"/>
                    </a:lnTo>
                    <a:lnTo>
                      <a:pt x="232" y="109"/>
                    </a:lnTo>
                    <a:lnTo>
                      <a:pt x="232" y="113"/>
                    </a:lnTo>
                    <a:lnTo>
                      <a:pt x="228" y="113"/>
                    </a:lnTo>
                    <a:lnTo>
                      <a:pt x="228" y="117"/>
                    </a:lnTo>
                    <a:lnTo>
                      <a:pt x="232" y="121"/>
                    </a:lnTo>
                    <a:lnTo>
                      <a:pt x="232" y="121"/>
                    </a:lnTo>
                    <a:lnTo>
                      <a:pt x="236" y="125"/>
                    </a:lnTo>
                    <a:lnTo>
                      <a:pt x="236" y="129"/>
                    </a:lnTo>
                    <a:lnTo>
                      <a:pt x="236" y="133"/>
                    </a:lnTo>
                    <a:lnTo>
                      <a:pt x="236" y="133"/>
                    </a:lnTo>
                    <a:lnTo>
                      <a:pt x="236" y="137"/>
                    </a:lnTo>
                    <a:lnTo>
                      <a:pt x="241" y="141"/>
                    </a:lnTo>
                    <a:lnTo>
                      <a:pt x="241" y="145"/>
                    </a:lnTo>
                    <a:lnTo>
                      <a:pt x="241" y="145"/>
                    </a:lnTo>
                    <a:lnTo>
                      <a:pt x="245" y="149"/>
                    </a:lnTo>
                    <a:lnTo>
                      <a:pt x="241" y="149"/>
                    </a:lnTo>
                    <a:lnTo>
                      <a:pt x="245" y="153"/>
                    </a:lnTo>
                    <a:lnTo>
                      <a:pt x="241" y="157"/>
                    </a:lnTo>
                    <a:lnTo>
                      <a:pt x="241" y="153"/>
                    </a:lnTo>
                    <a:lnTo>
                      <a:pt x="241" y="153"/>
                    </a:lnTo>
                    <a:lnTo>
                      <a:pt x="241" y="153"/>
                    </a:lnTo>
                    <a:lnTo>
                      <a:pt x="236" y="153"/>
                    </a:lnTo>
                    <a:lnTo>
                      <a:pt x="236" y="149"/>
                    </a:lnTo>
                    <a:lnTo>
                      <a:pt x="236" y="149"/>
                    </a:lnTo>
                    <a:lnTo>
                      <a:pt x="236" y="153"/>
                    </a:lnTo>
                    <a:lnTo>
                      <a:pt x="236" y="153"/>
                    </a:lnTo>
                    <a:lnTo>
                      <a:pt x="236" y="153"/>
                    </a:lnTo>
                    <a:lnTo>
                      <a:pt x="236" y="153"/>
                    </a:lnTo>
                    <a:lnTo>
                      <a:pt x="236" y="153"/>
                    </a:lnTo>
                    <a:lnTo>
                      <a:pt x="232" y="153"/>
                    </a:lnTo>
                    <a:lnTo>
                      <a:pt x="232" y="149"/>
                    </a:lnTo>
                    <a:lnTo>
                      <a:pt x="232" y="149"/>
                    </a:lnTo>
                    <a:lnTo>
                      <a:pt x="232" y="145"/>
                    </a:lnTo>
                    <a:lnTo>
                      <a:pt x="228" y="145"/>
                    </a:lnTo>
                    <a:lnTo>
                      <a:pt x="228" y="145"/>
                    </a:lnTo>
                    <a:lnTo>
                      <a:pt x="228" y="145"/>
                    </a:lnTo>
                    <a:lnTo>
                      <a:pt x="232" y="149"/>
                    </a:lnTo>
                    <a:lnTo>
                      <a:pt x="228" y="149"/>
                    </a:lnTo>
                    <a:lnTo>
                      <a:pt x="228" y="149"/>
                    </a:lnTo>
                    <a:lnTo>
                      <a:pt x="228" y="153"/>
                    </a:lnTo>
                    <a:lnTo>
                      <a:pt x="228" y="153"/>
                    </a:lnTo>
                    <a:lnTo>
                      <a:pt x="220" y="157"/>
                    </a:lnTo>
                    <a:lnTo>
                      <a:pt x="220" y="157"/>
                    </a:lnTo>
                    <a:lnTo>
                      <a:pt x="220" y="161"/>
                    </a:lnTo>
                    <a:lnTo>
                      <a:pt x="216" y="161"/>
                    </a:lnTo>
                    <a:lnTo>
                      <a:pt x="216" y="165"/>
                    </a:lnTo>
                    <a:lnTo>
                      <a:pt x="220" y="165"/>
                    </a:lnTo>
                    <a:lnTo>
                      <a:pt x="220" y="165"/>
                    </a:lnTo>
                    <a:lnTo>
                      <a:pt x="220" y="165"/>
                    </a:lnTo>
                    <a:lnTo>
                      <a:pt x="216" y="169"/>
                    </a:lnTo>
                    <a:lnTo>
                      <a:pt x="216" y="173"/>
                    </a:lnTo>
                    <a:lnTo>
                      <a:pt x="216" y="173"/>
                    </a:lnTo>
                    <a:lnTo>
                      <a:pt x="216" y="173"/>
                    </a:lnTo>
                    <a:lnTo>
                      <a:pt x="212" y="177"/>
                    </a:lnTo>
                    <a:lnTo>
                      <a:pt x="212" y="177"/>
                    </a:lnTo>
                    <a:lnTo>
                      <a:pt x="204" y="181"/>
                    </a:lnTo>
                    <a:lnTo>
                      <a:pt x="204" y="181"/>
                    </a:lnTo>
                    <a:lnTo>
                      <a:pt x="204" y="177"/>
                    </a:lnTo>
                    <a:lnTo>
                      <a:pt x="204" y="177"/>
                    </a:lnTo>
                    <a:lnTo>
                      <a:pt x="204" y="177"/>
                    </a:lnTo>
                    <a:lnTo>
                      <a:pt x="200" y="181"/>
                    </a:lnTo>
                    <a:lnTo>
                      <a:pt x="200" y="181"/>
                    </a:lnTo>
                    <a:lnTo>
                      <a:pt x="200" y="181"/>
                    </a:lnTo>
                    <a:lnTo>
                      <a:pt x="200" y="181"/>
                    </a:lnTo>
                    <a:lnTo>
                      <a:pt x="200" y="181"/>
                    </a:lnTo>
                    <a:lnTo>
                      <a:pt x="204" y="181"/>
                    </a:lnTo>
                    <a:lnTo>
                      <a:pt x="196" y="189"/>
                    </a:lnTo>
                    <a:lnTo>
                      <a:pt x="192" y="193"/>
                    </a:lnTo>
                    <a:lnTo>
                      <a:pt x="180" y="201"/>
                    </a:lnTo>
                    <a:lnTo>
                      <a:pt x="180" y="205"/>
                    </a:lnTo>
                    <a:lnTo>
                      <a:pt x="176" y="209"/>
                    </a:lnTo>
                    <a:lnTo>
                      <a:pt x="172" y="209"/>
                    </a:lnTo>
                    <a:lnTo>
                      <a:pt x="172" y="213"/>
                    </a:lnTo>
                    <a:lnTo>
                      <a:pt x="168" y="213"/>
                    </a:lnTo>
                    <a:lnTo>
                      <a:pt x="172" y="217"/>
                    </a:lnTo>
                    <a:lnTo>
                      <a:pt x="168" y="221"/>
                    </a:lnTo>
                    <a:lnTo>
                      <a:pt x="164" y="221"/>
                    </a:lnTo>
                    <a:lnTo>
                      <a:pt x="160" y="221"/>
                    </a:lnTo>
                    <a:lnTo>
                      <a:pt x="156" y="225"/>
                    </a:lnTo>
                    <a:lnTo>
                      <a:pt x="156" y="225"/>
                    </a:lnTo>
                    <a:lnTo>
                      <a:pt x="156" y="229"/>
                    </a:lnTo>
                    <a:lnTo>
                      <a:pt x="152" y="229"/>
                    </a:lnTo>
                    <a:lnTo>
                      <a:pt x="152" y="229"/>
                    </a:lnTo>
                    <a:lnTo>
                      <a:pt x="152" y="229"/>
                    </a:lnTo>
                    <a:lnTo>
                      <a:pt x="148" y="233"/>
                    </a:lnTo>
                    <a:lnTo>
                      <a:pt x="144" y="233"/>
                    </a:lnTo>
                    <a:lnTo>
                      <a:pt x="144" y="237"/>
                    </a:lnTo>
                    <a:lnTo>
                      <a:pt x="148" y="245"/>
                    </a:lnTo>
                    <a:lnTo>
                      <a:pt x="144" y="245"/>
                    </a:lnTo>
                    <a:lnTo>
                      <a:pt x="148" y="249"/>
                    </a:lnTo>
                    <a:lnTo>
                      <a:pt x="148" y="257"/>
                    </a:lnTo>
                    <a:lnTo>
                      <a:pt x="148" y="261"/>
                    </a:lnTo>
                    <a:lnTo>
                      <a:pt x="148" y="265"/>
                    </a:lnTo>
                    <a:lnTo>
                      <a:pt x="148" y="273"/>
                    </a:lnTo>
                    <a:lnTo>
                      <a:pt x="144" y="277"/>
                    </a:lnTo>
                    <a:lnTo>
                      <a:pt x="144" y="281"/>
                    </a:lnTo>
                    <a:lnTo>
                      <a:pt x="144" y="285"/>
                    </a:lnTo>
                    <a:lnTo>
                      <a:pt x="144" y="293"/>
                    </a:lnTo>
                    <a:lnTo>
                      <a:pt x="144" y="297"/>
                    </a:lnTo>
                    <a:lnTo>
                      <a:pt x="144" y="297"/>
                    </a:lnTo>
                    <a:lnTo>
                      <a:pt x="144" y="297"/>
                    </a:lnTo>
                    <a:lnTo>
                      <a:pt x="140" y="297"/>
                    </a:lnTo>
                    <a:lnTo>
                      <a:pt x="140" y="301"/>
                    </a:lnTo>
                    <a:lnTo>
                      <a:pt x="140" y="301"/>
                    </a:lnTo>
                    <a:lnTo>
                      <a:pt x="136" y="305"/>
                    </a:lnTo>
                    <a:lnTo>
                      <a:pt x="136" y="305"/>
                    </a:lnTo>
                    <a:lnTo>
                      <a:pt x="136" y="309"/>
                    </a:lnTo>
                    <a:lnTo>
                      <a:pt x="140" y="309"/>
                    </a:lnTo>
                    <a:lnTo>
                      <a:pt x="140" y="309"/>
                    </a:lnTo>
                    <a:lnTo>
                      <a:pt x="140" y="313"/>
                    </a:lnTo>
                    <a:lnTo>
                      <a:pt x="140" y="309"/>
                    </a:lnTo>
                    <a:lnTo>
                      <a:pt x="136" y="309"/>
                    </a:lnTo>
                    <a:lnTo>
                      <a:pt x="132" y="313"/>
                    </a:lnTo>
                    <a:lnTo>
                      <a:pt x="132" y="313"/>
                    </a:lnTo>
                    <a:lnTo>
                      <a:pt x="128" y="313"/>
                    </a:lnTo>
                    <a:lnTo>
                      <a:pt x="124" y="317"/>
                    </a:lnTo>
                    <a:lnTo>
                      <a:pt x="124" y="317"/>
                    </a:lnTo>
                    <a:lnTo>
                      <a:pt x="124" y="317"/>
                    </a:lnTo>
                    <a:lnTo>
                      <a:pt x="124" y="317"/>
                    </a:lnTo>
                    <a:lnTo>
                      <a:pt x="124" y="321"/>
                    </a:lnTo>
                    <a:lnTo>
                      <a:pt x="120" y="325"/>
                    </a:lnTo>
                    <a:lnTo>
                      <a:pt x="116" y="325"/>
                    </a:lnTo>
                    <a:lnTo>
                      <a:pt x="112" y="321"/>
                    </a:lnTo>
                    <a:lnTo>
                      <a:pt x="108" y="317"/>
                    </a:lnTo>
                    <a:lnTo>
                      <a:pt x="104" y="309"/>
                    </a:lnTo>
                    <a:lnTo>
                      <a:pt x="104" y="305"/>
                    </a:lnTo>
                    <a:lnTo>
                      <a:pt x="104" y="297"/>
                    </a:lnTo>
                    <a:lnTo>
                      <a:pt x="100" y="293"/>
                    </a:lnTo>
                    <a:lnTo>
                      <a:pt x="100" y="293"/>
                    </a:lnTo>
                    <a:lnTo>
                      <a:pt x="100" y="293"/>
                    </a:lnTo>
                    <a:lnTo>
                      <a:pt x="100" y="289"/>
                    </a:lnTo>
                    <a:lnTo>
                      <a:pt x="96" y="285"/>
                    </a:lnTo>
                    <a:lnTo>
                      <a:pt x="96" y="281"/>
                    </a:lnTo>
                    <a:lnTo>
                      <a:pt x="92" y="277"/>
                    </a:lnTo>
                    <a:lnTo>
                      <a:pt x="92" y="277"/>
                    </a:lnTo>
                    <a:lnTo>
                      <a:pt x="88" y="273"/>
                    </a:lnTo>
                    <a:lnTo>
                      <a:pt x="88" y="269"/>
                    </a:lnTo>
                    <a:lnTo>
                      <a:pt x="84" y="269"/>
                    </a:lnTo>
                    <a:lnTo>
                      <a:pt x="84" y="265"/>
                    </a:lnTo>
                    <a:lnTo>
                      <a:pt x="84" y="261"/>
                    </a:lnTo>
                    <a:lnTo>
                      <a:pt x="80" y="257"/>
                    </a:lnTo>
                    <a:lnTo>
                      <a:pt x="80" y="253"/>
                    </a:lnTo>
                    <a:lnTo>
                      <a:pt x="80" y="253"/>
                    </a:lnTo>
                    <a:lnTo>
                      <a:pt x="80" y="249"/>
                    </a:lnTo>
                    <a:lnTo>
                      <a:pt x="80" y="245"/>
                    </a:lnTo>
                    <a:lnTo>
                      <a:pt x="76" y="245"/>
                    </a:lnTo>
                    <a:lnTo>
                      <a:pt x="76" y="241"/>
                    </a:lnTo>
                    <a:lnTo>
                      <a:pt x="76" y="241"/>
                    </a:lnTo>
                    <a:lnTo>
                      <a:pt x="72" y="241"/>
                    </a:lnTo>
                    <a:lnTo>
                      <a:pt x="72" y="233"/>
                    </a:lnTo>
                    <a:lnTo>
                      <a:pt x="72" y="233"/>
                    </a:lnTo>
                    <a:lnTo>
                      <a:pt x="68" y="233"/>
                    </a:lnTo>
                    <a:lnTo>
                      <a:pt x="68" y="229"/>
                    </a:lnTo>
                    <a:lnTo>
                      <a:pt x="68" y="229"/>
                    </a:lnTo>
                    <a:lnTo>
                      <a:pt x="64" y="221"/>
                    </a:lnTo>
                    <a:lnTo>
                      <a:pt x="64" y="217"/>
                    </a:lnTo>
                    <a:lnTo>
                      <a:pt x="60" y="205"/>
                    </a:lnTo>
                    <a:lnTo>
                      <a:pt x="60" y="205"/>
                    </a:lnTo>
                    <a:lnTo>
                      <a:pt x="56" y="201"/>
                    </a:lnTo>
                    <a:lnTo>
                      <a:pt x="60" y="201"/>
                    </a:lnTo>
                    <a:lnTo>
                      <a:pt x="56" y="197"/>
                    </a:lnTo>
                    <a:lnTo>
                      <a:pt x="56" y="193"/>
                    </a:lnTo>
                    <a:lnTo>
                      <a:pt x="60" y="193"/>
                    </a:lnTo>
                    <a:lnTo>
                      <a:pt x="56" y="189"/>
                    </a:lnTo>
                    <a:lnTo>
                      <a:pt x="56" y="189"/>
                    </a:lnTo>
                    <a:lnTo>
                      <a:pt x="52" y="181"/>
                    </a:lnTo>
                    <a:lnTo>
                      <a:pt x="52" y="177"/>
                    </a:lnTo>
                    <a:lnTo>
                      <a:pt x="56" y="177"/>
                    </a:lnTo>
                    <a:lnTo>
                      <a:pt x="52" y="177"/>
                    </a:lnTo>
                    <a:lnTo>
                      <a:pt x="52" y="173"/>
                    </a:lnTo>
                    <a:lnTo>
                      <a:pt x="56" y="173"/>
                    </a:lnTo>
                    <a:lnTo>
                      <a:pt x="56" y="169"/>
                    </a:lnTo>
                    <a:lnTo>
                      <a:pt x="52" y="165"/>
                    </a:lnTo>
                    <a:lnTo>
                      <a:pt x="52" y="165"/>
                    </a:lnTo>
                    <a:lnTo>
                      <a:pt x="52" y="157"/>
                    </a:lnTo>
                    <a:lnTo>
                      <a:pt x="52" y="157"/>
                    </a:lnTo>
                    <a:lnTo>
                      <a:pt x="56" y="157"/>
                    </a:lnTo>
                    <a:lnTo>
                      <a:pt x="56" y="157"/>
                    </a:lnTo>
                    <a:lnTo>
                      <a:pt x="52" y="157"/>
                    </a:lnTo>
                    <a:lnTo>
                      <a:pt x="52" y="157"/>
                    </a:lnTo>
                    <a:lnTo>
                      <a:pt x="48" y="157"/>
                    </a:lnTo>
                    <a:lnTo>
                      <a:pt x="48" y="153"/>
                    </a:lnTo>
                    <a:lnTo>
                      <a:pt x="48" y="153"/>
                    </a:lnTo>
                    <a:lnTo>
                      <a:pt x="48" y="149"/>
                    </a:lnTo>
                    <a:lnTo>
                      <a:pt x="48" y="149"/>
                    </a:lnTo>
                    <a:lnTo>
                      <a:pt x="52" y="149"/>
                    </a:lnTo>
                    <a:lnTo>
                      <a:pt x="52" y="145"/>
                    </a:lnTo>
                    <a:lnTo>
                      <a:pt x="56" y="145"/>
                    </a:lnTo>
                    <a:lnTo>
                      <a:pt x="52" y="145"/>
                    </a:lnTo>
                    <a:lnTo>
                      <a:pt x="52" y="145"/>
                    </a:lnTo>
                    <a:lnTo>
                      <a:pt x="48" y="145"/>
                    </a:lnTo>
                    <a:lnTo>
                      <a:pt x="48" y="145"/>
                    </a:lnTo>
                    <a:lnTo>
                      <a:pt x="48" y="145"/>
                    </a:lnTo>
                    <a:lnTo>
                      <a:pt x="48" y="149"/>
                    </a:lnTo>
                    <a:lnTo>
                      <a:pt x="44" y="153"/>
                    </a:lnTo>
                    <a:lnTo>
                      <a:pt x="48" y="153"/>
                    </a:lnTo>
                    <a:lnTo>
                      <a:pt x="48" y="161"/>
                    </a:lnTo>
                    <a:lnTo>
                      <a:pt x="44" y="161"/>
                    </a:lnTo>
                    <a:lnTo>
                      <a:pt x="44" y="161"/>
                    </a:lnTo>
                    <a:lnTo>
                      <a:pt x="40" y="165"/>
                    </a:lnTo>
                    <a:lnTo>
                      <a:pt x="36" y="169"/>
                    </a:lnTo>
                    <a:lnTo>
                      <a:pt x="32" y="169"/>
                    </a:lnTo>
                    <a:lnTo>
                      <a:pt x="28" y="169"/>
                    </a:lnTo>
                    <a:lnTo>
                      <a:pt x="20" y="161"/>
                    </a:lnTo>
                    <a:lnTo>
                      <a:pt x="16" y="157"/>
                    </a:lnTo>
                    <a:lnTo>
                      <a:pt x="16" y="157"/>
                    </a:lnTo>
                    <a:lnTo>
                      <a:pt x="12" y="157"/>
                    </a:lnTo>
                    <a:lnTo>
                      <a:pt x="12" y="153"/>
                    </a:lnTo>
                    <a:lnTo>
                      <a:pt x="8" y="149"/>
                    </a:lnTo>
                    <a:lnTo>
                      <a:pt x="8" y="149"/>
                    </a:lnTo>
                    <a:lnTo>
                      <a:pt x="8" y="145"/>
                    </a:lnTo>
                    <a:lnTo>
                      <a:pt x="8" y="145"/>
                    </a:lnTo>
                    <a:lnTo>
                      <a:pt x="8" y="145"/>
                    </a:lnTo>
                    <a:lnTo>
                      <a:pt x="8" y="145"/>
                    </a:lnTo>
                    <a:lnTo>
                      <a:pt x="8" y="149"/>
                    </a:lnTo>
                    <a:lnTo>
                      <a:pt x="12" y="149"/>
                    </a:lnTo>
                    <a:lnTo>
                      <a:pt x="12" y="149"/>
                    </a:lnTo>
                    <a:lnTo>
                      <a:pt x="12" y="149"/>
                    </a:lnTo>
                    <a:lnTo>
                      <a:pt x="16" y="149"/>
                    </a:lnTo>
                    <a:lnTo>
                      <a:pt x="16" y="149"/>
                    </a:lnTo>
                    <a:lnTo>
                      <a:pt x="20" y="145"/>
                    </a:lnTo>
                    <a:lnTo>
                      <a:pt x="20" y="145"/>
                    </a:lnTo>
                    <a:lnTo>
                      <a:pt x="24" y="141"/>
                    </a:lnTo>
                    <a:lnTo>
                      <a:pt x="24" y="141"/>
                    </a:lnTo>
                    <a:lnTo>
                      <a:pt x="24" y="137"/>
                    </a:lnTo>
                    <a:lnTo>
                      <a:pt x="24" y="137"/>
                    </a:lnTo>
                    <a:lnTo>
                      <a:pt x="24" y="137"/>
                    </a:lnTo>
                    <a:lnTo>
                      <a:pt x="24" y="137"/>
                    </a:lnTo>
                    <a:lnTo>
                      <a:pt x="24" y="141"/>
                    </a:lnTo>
                    <a:lnTo>
                      <a:pt x="16" y="141"/>
                    </a:lnTo>
                    <a:lnTo>
                      <a:pt x="16" y="141"/>
                    </a:lnTo>
                    <a:lnTo>
                      <a:pt x="12" y="141"/>
                    </a:lnTo>
                    <a:lnTo>
                      <a:pt x="4" y="141"/>
                    </a:lnTo>
                    <a:lnTo>
                      <a:pt x="0" y="137"/>
                    </a:lnTo>
                    <a:lnTo>
                      <a:pt x="0" y="137"/>
                    </a:lnTo>
                    <a:lnTo>
                      <a:pt x="0" y="133"/>
                    </a:lnTo>
                    <a:lnTo>
                      <a:pt x="4" y="129"/>
                    </a:lnTo>
                    <a:lnTo>
                      <a:pt x="4" y="129"/>
                    </a:lnTo>
                    <a:lnTo>
                      <a:pt x="0" y="129"/>
                    </a:lnTo>
                    <a:lnTo>
                      <a:pt x="0" y="133"/>
                    </a:lnTo>
                    <a:lnTo>
                      <a:pt x="0" y="129"/>
                    </a:lnTo>
                    <a:lnTo>
                      <a:pt x="0" y="125"/>
                    </a:lnTo>
                    <a:lnTo>
                      <a:pt x="4" y="125"/>
                    </a:lnTo>
                    <a:lnTo>
                      <a:pt x="4" y="125"/>
                    </a:lnTo>
                    <a:lnTo>
                      <a:pt x="4" y="125"/>
                    </a:lnTo>
                    <a:lnTo>
                      <a:pt x="8" y="121"/>
                    </a:lnTo>
                    <a:lnTo>
                      <a:pt x="16" y="125"/>
                    </a:lnTo>
                    <a:lnTo>
                      <a:pt x="20" y="121"/>
                    </a:lnTo>
                    <a:lnTo>
                      <a:pt x="20" y="121"/>
                    </a:lnTo>
                    <a:lnTo>
                      <a:pt x="24" y="121"/>
                    </a:lnTo>
                    <a:lnTo>
                      <a:pt x="24" y="121"/>
                    </a:lnTo>
                    <a:lnTo>
                      <a:pt x="24" y="121"/>
                    </a:lnTo>
                    <a:lnTo>
                      <a:pt x="28" y="121"/>
                    </a:lnTo>
                    <a:lnTo>
                      <a:pt x="28" y="121"/>
                    </a:lnTo>
                    <a:lnTo>
                      <a:pt x="28" y="121"/>
                    </a:lnTo>
                    <a:lnTo>
                      <a:pt x="28" y="117"/>
                    </a:lnTo>
                    <a:lnTo>
                      <a:pt x="24" y="109"/>
                    </a:lnTo>
                    <a:lnTo>
                      <a:pt x="24" y="105"/>
                    </a:lnTo>
                    <a:lnTo>
                      <a:pt x="24" y="105"/>
                    </a:lnTo>
                    <a:lnTo>
                      <a:pt x="24" y="105"/>
                    </a:lnTo>
                    <a:lnTo>
                      <a:pt x="20" y="105"/>
                    </a:lnTo>
                    <a:lnTo>
                      <a:pt x="16" y="101"/>
                    </a:lnTo>
                    <a:lnTo>
                      <a:pt x="16" y="97"/>
                    </a:lnTo>
                    <a:lnTo>
                      <a:pt x="16" y="93"/>
                    </a:lnTo>
                    <a:lnTo>
                      <a:pt x="16" y="89"/>
                    </a:lnTo>
                    <a:lnTo>
                      <a:pt x="12" y="89"/>
                    </a:lnTo>
                    <a:lnTo>
                      <a:pt x="12" y="93"/>
                    </a:lnTo>
                    <a:lnTo>
                      <a:pt x="8" y="89"/>
                    </a:lnTo>
                    <a:lnTo>
                      <a:pt x="4" y="89"/>
                    </a:lnTo>
                    <a:lnTo>
                      <a:pt x="4" y="89"/>
                    </a:lnTo>
                    <a:lnTo>
                      <a:pt x="8" y="81"/>
                    </a:lnTo>
                    <a:lnTo>
                      <a:pt x="8" y="81"/>
                    </a:lnTo>
                    <a:lnTo>
                      <a:pt x="12" y="77"/>
                    </a:lnTo>
                    <a:lnTo>
                      <a:pt x="12" y="77"/>
                    </a:lnTo>
                    <a:lnTo>
                      <a:pt x="16" y="73"/>
                    </a:lnTo>
                    <a:lnTo>
                      <a:pt x="16" y="73"/>
                    </a:lnTo>
                    <a:lnTo>
                      <a:pt x="20" y="73"/>
                    </a:lnTo>
                    <a:lnTo>
                      <a:pt x="20" y="77"/>
                    </a:lnTo>
                    <a:lnTo>
                      <a:pt x="20" y="77"/>
                    </a:lnTo>
                    <a:lnTo>
                      <a:pt x="24" y="77"/>
                    </a:lnTo>
                    <a:lnTo>
                      <a:pt x="32" y="73"/>
                    </a:lnTo>
                    <a:lnTo>
                      <a:pt x="36" y="69"/>
                    </a:lnTo>
                    <a:lnTo>
                      <a:pt x="40" y="65"/>
                    </a:lnTo>
                    <a:lnTo>
                      <a:pt x="44" y="61"/>
                    </a:lnTo>
                    <a:lnTo>
                      <a:pt x="44" y="57"/>
                    </a:lnTo>
                    <a:lnTo>
                      <a:pt x="44" y="53"/>
                    </a:lnTo>
                    <a:lnTo>
                      <a:pt x="48" y="49"/>
                    </a:lnTo>
                    <a:lnTo>
                      <a:pt x="52" y="49"/>
                    </a:lnTo>
                    <a:lnTo>
                      <a:pt x="52" y="45"/>
                    </a:lnTo>
                    <a:lnTo>
                      <a:pt x="52" y="40"/>
                    </a:lnTo>
                    <a:lnTo>
                      <a:pt x="52" y="40"/>
                    </a:lnTo>
                    <a:lnTo>
                      <a:pt x="56" y="36"/>
                    </a:lnTo>
                    <a:lnTo>
                      <a:pt x="56" y="36"/>
                    </a:lnTo>
                    <a:lnTo>
                      <a:pt x="56" y="32"/>
                    </a:lnTo>
                    <a:lnTo>
                      <a:pt x="56" y="28"/>
                    </a:lnTo>
                    <a:lnTo>
                      <a:pt x="56" y="24"/>
                    </a:lnTo>
                    <a:lnTo>
                      <a:pt x="56" y="20"/>
                    </a:lnTo>
                    <a:lnTo>
                      <a:pt x="60" y="20"/>
                    </a:lnTo>
                    <a:lnTo>
                      <a:pt x="60" y="16"/>
                    </a:lnTo>
                    <a:lnTo>
                      <a:pt x="64" y="16"/>
                    </a:lnTo>
                    <a:lnTo>
                      <a:pt x="64" y="16"/>
                    </a:lnTo>
                    <a:lnTo>
                      <a:pt x="68" y="12"/>
                    </a:lnTo>
                    <a:lnTo>
                      <a:pt x="72" y="8"/>
                    </a:lnTo>
                    <a:lnTo>
                      <a:pt x="76" y="4"/>
                    </a:lnTo>
                    <a:lnTo>
                      <a:pt x="80" y="4"/>
                    </a:lnTo>
                    <a:lnTo>
                      <a:pt x="80" y="0"/>
                    </a:lnTo>
                    <a:lnTo>
                      <a:pt x="84" y="0"/>
                    </a:lnTo>
                    <a:lnTo>
                      <a:pt x="88" y="4"/>
                    </a:lnTo>
                    <a:lnTo>
                      <a:pt x="92" y="4"/>
                    </a:lnTo>
                    <a:lnTo>
                      <a:pt x="96" y="4"/>
                    </a:lnTo>
                    <a:lnTo>
                      <a:pt x="96" y="8"/>
                    </a:lnTo>
                    <a:lnTo>
                      <a:pt x="100" y="8"/>
                    </a:lnTo>
                    <a:lnTo>
                      <a:pt x="104" y="12"/>
                    </a:lnTo>
                    <a:lnTo>
                      <a:pt x="104" y="12"/>
                    </a:lnTo>
                    <a:lnTo>
                      <a:pt x="104" y="12"/>
                    </a:lnTo>
                    <a:close/>
                    <a:moveTo>
                      <a:pt x="236" y="153"/>
                    </a:moveTo>
                    <a:lnTo>
                      <a:pt x="236" y="157"/>
                    </a:lnTo>
                    <a:lnTo>
                      <a:pt x="236" y="157"/>
                    </a:lnTo>
                    <a:lnTo>
                      <a:pt x="236" y="153"/>
                    </a:lnTo>
                    <a:lnTo>
                      <a:pt x="236" y="153"/>
                    </a:lnTo>
                    <a:close/>
                    <a:moveTo>
                      <a:pt x="236" y="153"/>
                    </a:moveTo>
                    <a:lnTo>
                      <a:pt x="236" y="153"/>
                    </a:lnTo>
                    <a:lnTo>
                      <a:pt x="236" y="157"/>
                    </a:lnTo>
                    <a:lnTo>
                      <a:pt x="236" y="157"/>
                    </a:lnTo>
                    <a:lnTo>
                      <a:pt x="236" y="153"/>
                    </a:lnTo>
                    <a:lnTo>
                      <a:pt x="236" y="153"/>
                    </a:lnTo>
                    <a:lnTo>
                      <a:pt x="236" y="153"/>
                    </a:lnTo>
                    <a:close/>
                    <a:moveTo>
                      <a:pt x="232" y="153"/>
                    </a:moveTo>
                    <a:lnTo>
                      <a:pt x="232" y="157"/>
                    </a:lnTo>
                    <a:lnTo>
                      <a:pt x="236" y="157"/>
                    </a:lnTo>
                    <a:lnTo>
                      <a:pt x="232" y="153"/>
                    </a:lnTo>
                    <a:lnTo>
                      <a:pt x="232" y="153"/>
                    </a:lnTo>
                    <a:lnTo>
                      <a:pt x="232" y="153"/>
                    </a:lnTo>
                    <a:close/>
                    <a:moveTo>
                      <a:pt x="228" y="153"/>
                    </a:moveTo>
                    <a:lnTo>
                      <a:pt x="228" y="157"/>
                    </a:lnTo>
                    <a:lnTo>
                      <a:pt x="232" y="157"/>
                    </a:lnTo>
                    <a:lnTo>
                      <a:pt x="232" y="153"/>
                    </a:lnTo>
                    <a:lnTo>
                      <a:pt x="232" y="153"/>
                    </a:lnTo>
                    <a:lnTo>
                      <a:pt x="228" y="153"/>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5737;p168">
                <a:extLst>
                  <a:ext uri="{FF2B5EF4-FFF2-40B4-BE49-F238E27FC236}">
                    <a16:creationId xmlns:a16="http://schemas.microsoft.com/office/drawing/2014/main" id="{3BB83C9A-A52D-974F-86C0-3577AEDCA83B}"/>
                  </a:ext>
                </a:extLst>
              </p:cNvPr>
              <p:cNvSpPr/>
              <p:nvPr/>
            </p:nvSpPr>
            <p:spPr>
              <a:xfrm>
                <a:off x="4943475" y="2786063"/>
                <a:ext cx="96838" cy="120650"/>
              </a:xfrm>
              <a:custGeom>
                <a:avLst/>
                <a:gdLst/>
                <a:ahLst/>
                <a:cxnLst/>
                <a:rect l="l" t="t" r="r" b="b"/>
                <a:pathLst>
                  <a:path w="15" h="19" extrusionOk="0">
                    <a:moveTo>
                      <a:pt x="15" y="16"/>
                    </a:moveTo>
                    <a:cubicBezTo>
                      <a:pt x="15" y="16"/>
                      <a:pt x="15" y="16"/>
                      <a:pt x="15" y="16"/>
                    </a:cubicBezTo>
                    <a:cubicBezTo>
                      <a:pt x="15" y="17"/>
                      <a:pt x="15" y="17"/>
                      <a:pt x="15" y="17"/>
                    </a:cubicBezTo>
                    <a:cubicBezTo>
                      <a:pt x="15" y="17"/>
                      <a:pt x="15" y="17"/>
                      <a:pt x="15" y="17"/>
                    </a:cubicBezTo>
                    <a:cubicBezTo>
                      <a:pt x="14" y="18"/>
                      <a:pt x="14" y="18"/>
                      <a:pt x="14" y="18"/>
                    </a:cubicBezTo>
                    <a:cubicBezTo>
                      <a:pt x="14" y="18"/>
                      <a:pt x="14" y="18"/>
                      <a:pt x="14" y="18"/>
                    </a:cubicBezTo>
                    <a:cubicBezTo>
                      <a:pt x="14" y="18"/>
                      <a:pt x="14" y="18"/>
                      <a:pt x="14" y="18"/>
                    </a:cubicBezTo>
                    <a:cubicBezTo>
                      <a:pt x="14" y="18"/>
                      <a:pt x="14" y="18"/>
                      <a:pt x="14" y="18"/>
                    </a:cubicBezTo>
                    <a:cubicBezTo>
                      <a:pt x="14" y="19"/>
                      <a:pt x="14" y="19"/>
                      <a:pt x="14" y="19"/>
                    </a:cubicBezTo>
                    <a:cubicBezTo>
                      <a:pt x="14" y="19"/>
                      <a:pt x="14" y="19"/>
                      <a:pt x="14" y="19"/>
                    </a:cubicBezTo>
                    <a:cubicBezTo>
                      <a:pt x="14" y="18"/>
                      <a:pt x="14" y="18"/>
                      <a:pt x="14" y="18"/>
                    </a:cubicBezTo>
                    <a:cubicBezTo>
                      <a:pt x="13" y="17"/>
                      <a:pt x="13" y="17"/>
                      <a:pt x="13" y="17"/>
                    </a:cubicBezTo>
                    <a:cubicBezTo>
                      <a:pt x="13" y="17"/>
                      <a:pt x="13" y="17"/>
                      <a:pt x="13" y="17"/>
                    </a:cubicBezTo>
                    <a:cubicBezTo>
                      <a:pt x="13" y="17"/>
                      <a:pt x="13" y="17"/>
                      <a:pt x="13" y="17"/>
                    </a:cubicBezTo>
                    <a:cubicBezTo>
                      <a:pt x="13" y="16"/>
                      <a:pt x="13" y="16"/>
                      <a:pt x="13" y="16"/>
                    </a:cubicBezTo>
                    <a:cubicBezTo>
                      <a:pt x="13" y="17"/>
                      <a:pt x="13" y="17"/>
                      <a:pt x="13" y="17"/>
                    </a:cubicBezTo>
                    <a:cubicBezTo>
                      <a:pt x="13" y="17"/>
                      <a:pt x="13" y="17"/>
                      <a:pt x="13" y="17"/>
                    </a:cubicBezTo>
                    <a:cubicBezTo>
                      <a:pt x="12" y="17"/>
                      <a:pt x="12" y="17"/>
                      <a:pt x="12" y="17"/>
                    </a:cubicBezTo>
                    <a:cubicBezTo>
                      <a:pt x="13" y="16"/>
                      <a:pt x="13" y="16"/>
                      <a:pt x="13" y="16"/>
                    </a:cubicBezTo>
                    <a:cubicBezTo>
                      <a:pt x="12" y="16"/>
                      <a:pt x="12" y="16"/>
                      <a:pt x="12" y="16"/>
                    </a:cubicBezTo>
                    <a:cubicBezTo>
                      <a:pt x="13" y="15"/>
                      <a:pt x="13" y="15"/>
                      <a:pt x="13" y="15"/>
                    </a:cubicBezTo>
                    <a:cubicBezTo>
                      <a:pt x="13" y="15"/>
                      <a:pt x="13" y="15"/>
                      <a:pt x="13" y="15"/>
                    </a:cubicBezTo>
                    <a:cubicBezTo>
                      <a:pt x="12" y="14"/>
                      <a:pt x="12" y="14"/>
                      <a:pt x="12" y="14"/>
                    </a:cubicBezTo>
                    <a:cubicBezTo>
                      <a:pt x="11" y="12"/>
                      <a:pt x="11" y="12"/>
                      <a:pt x="11" y="12"/>
                    </a:cubicBezTo>
                    <a:cubicBezTo>
                      <a:pt x="11" y="12"/>
                      <a:pt x="11" y="12"/>
                      <a:pt x="11" y="12"/>
                    </a:cubicBezTo>
                    <a:cubicBezTo>
                      <a:pt x="11" y="13"/>
                      <a:pt x="11" y="13"/>
                      <a:pt x="11" y="13"/>
                    </a:cubicBezTo>
                    <a:cubicBezTo>
                      <a:pt x="11" y="12"/>
                      <a:pt x="11" y="12"/>
                      <a:pt x="11" y="12"/>
                    </a:cubicBezTo>
                    <a:cubicBezTo>
                      <a:pt x="10" y="13"/>
                      <a:pt x="10" y="13"/>
                      <a:pt x="10" y="13"/>
                    </a:cubicBezTo>
                    <a:cubicBezTo>
                      <a:pt x="9" y="12"/>
                      <a:pt x="9" y="12"/>
                      <a:pt x="9" y="12"/>
                    </a:cubicBezTo>
                    <a:cubicBezTo>
                      <a:pt x="9" y="12"/>
                      <a:pt x="9" y="12"/>
                      <a:pt x="9" y="12"/>
                    </a:cubicBezTo>
                    <a:cubicBezTo>
                      <a:pt x="9" y="12"/>
                      <a:pt x="9" y="12"/>
                      <a:pt x="9" y="12"/>
                    </a:cubicBezTo>
                    <a:cubicBezTo>
                      <a:pt x="8" y="12"/>
                      <a:pt x="8" y="12"/>
                      <a:pt x="8" y="12"/>
                    </a:cubicBezTo>
                    <a:cubicBezTo>
                      <a:pt x="8" y="11"/>
                      <a:pt x="8" y="11"/>
                      <a:pt x="8" y="11"/>
                    </a:cubicBezTo>
                    <a:cubicBezTo>
                      <a:pt x="8" y="12"/>
                      <a:pt x="8" y="12"/>
                      <a:pt x="8" y="12"/>
                    </a:cubicBezTo>
                    <a:cubicBezTo>
                      <a:pt x="9" y="12"/>
                      <a:pt x="9" y="12"/>
                      <a:pt x="9" y="12"/>
                    </a:cubicBezTo>
                    <a:cubicBezTo>
                      <a:pt x="9" y="13"/>
                      <a:pt x="9" y="13"/>
                      <a:pt x="9" y="13"/>
                    </a:cubicBezTo>
                    <a:cubicBezTo>
                      <a:pt x="8" y="13"/>
                      <a:pt x="8" y="13"/>
                      <a:pt x="8" y="13"/>
                    </a:cubicBezTo>
                    <a:cubicBezTo>
                      <a:pt x="8" y="13"/>
                      <a:pt x="8" y="13"/>
                      <a:pt x="8" y="13"/>
                    </a:cubicBezTo>
                    <a:cubicBezTo>
                      <a:pt x="9" y="14"/>
                      <a:pt x="9" y="14"/>
                      <a:pt x="9" y="14"/>
                    </a:cubicBezTo>
                    <a:cubicBezTo>
                      <a:pt x="9" y="15"/>
                      <a:pt x="9" y="15"/>
                      <a:pt x="9" y="15"/>
                    </a:cubicBezTo>
                    <a:cubicBezTo>
                      <a:pt x="8" y="15"/>
                      <a:pt x="8" y="15"/>
                      <a:pt x="8" y="15"/>
                    </a:cubicBezTo>
                    <a:cubicBezTo>
                      <a:pt x="8" y="16"/>
                      <a:pt x="8" y="16"/>
                      <a:pt x="8" y="16"/>
                    </a:cubicBezTo>
                    <a:cubicBezTo>
                      <a:pt x="7" y="15"/>
                      <a:pt x="7" y="15"/>
                      <a:pt x="7" y="15"/>
                    </a:cubicBezTo>
                    <a:cubicBezTo>
                      <a:pt x="7" y="15"/>
                      <a:pt x="7" y="15"/>
                      <a:pt x="7" y="15"/>
                    </a:cubicBezTo>
                    <a:cubicBezTo>
                      <a:pt x="8" y="15"/>
                      <a:pt x="8" y="15"/>
                      <a:pt x="8" y="15"/>
                    </a:cubicBezTo>
                    <a:cubicBezTo>
                      <a:pt x="8" y="14"/>
                      <a:pt x="8" y="14"/>
                      <a:pt x="8" y="14"/>
                    </a:cubicBezTo>
                    <a:cubicBezTo>
                      <a:pt x="7" y="15"/>
                      <a:pt x="7" y="15"/>
                      <a:pt x="7" y="15"/>
                    </a:cubicBezTo>
                    <a:cubicBezTo>
                      <a:pt x="7" y="15"/>
                      <a:pt x="7" y="15"/>
                      <a:pt x="7" y="15"/>
                    </a:cubicBezTo>
                    <a:cubicBezTo>
                      <a:pt x="7" y="15"/>
                      <a:pt x="7" y="15"/>
                      <a:pt x="7" y="15"/>
                    </a:cubicBezTo>
                    <a:cubicBezTo>
                      <a:pt x="7" y="14"/>
                      <a:pt x="7" y="14"/>
                      <a:pt x="7" y="14"/>
                    </a:cubicBezTo>
                    <a:cubicBezTo>
                      <a:pt x="7" y="13"/>
                      <a:pt x="7" y="13"/>
                      <a:pt x="7" y="13"/>
                    </a:cubicBezTo>
                    <a:cubicBezTo>
                      <a:pt x="7" y="13"/>
                      <a:pt x="7" y="13"/>
                      <a:pt x="7" y="13"/>
                    </a:cubicBezTo>
                    <a:cubicBezTo>
                      <a:pt x="7" y="14"/>
                      <a:pt x="7" y="14"/>
                      <a:pt x="7" y="14"/>
                    </a:cubicBezTo>
                    <a:cubicBezTo>
                      <a:pt x="7" y="14"/>
                      <a:pt x="7" y="14"/>
                      <a:pt x="7" y="14"/>
                    </a:cubicBezTo>
                    <a:cubicBezTo>
                      <a:pt x="7" y="14"/>
                      <a:pt x="7" y="14"/>
                      <a:pt x="7" y="14"/>
                    </a:cubicBezTo>
                    <a:cubicBezTo>
                      <a:pt x="6" y="14"/>
                      <a:pt x="6" y="14"/>
                      <a:pt x="6" y="14"/>
                    </a:cubicBezTo>
                    <a:cubicBezTo>
                      <a:pt x="7" y="15"/>
                      <a:pt x="7" y="15"/>
                      <a:pt x="7" y="15"/>
                    </a:cubicBezTo>
                    <a:cubicBezTo>
                      <a:pt x="7" y="16"/>
                      <a:pt x="7" y="16"/>
                      <a:pt x="7"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5" y="16"/>
                      <a:pt x="5" y="16"/>
                      <a:pt x="5" y="16"/>
                    </a:cubicBezTo>
                    <a:cubicBezTo>
                      <a:pt x="5" y="16"/>
                      <a:pt x="5" y="16"/>
                      <a:pt x="5" y="16"/>
                    </a:cubicBezTo>
                    <a:cubicBezTo>
                      <a:pt x="5" y="15"/>
                      <a:pt x="5" y="15"/>
                      <a:pt x="5" y="15"/>
                    </a:cubicBezTo>
                    <a:cubicBezTo>
                      <a:pt x="5" y="15"/>
                      <a:pt x="5" y="15"/>
                      <a:pt x="5" y="15"/>
                    </a:cubicBezTo>
                    <a:cubicBezTo>
                      <a:pt x="4" y="14"/>
                      <a:pt x="4" y="14"/>
                      <a:pt x="4" y="14"/>
                    </a:cubicBezTo>
                    <a:cubicBezTo>
                      <a:pt x="4" y="14"/>
                      <a:pt x="4" y="14"/>
                      <a:pt x="4" y="14"/>
                    </a:cubicBezTo>
                    <a:cubicBezTo>
                      <a:pt x="4" y="13"/>
                      <a:pt x="4" y="13"/>
                      <a:pt x="4" y="13"/>
                    </a:cubicBezTo>
                    <a:cubicBezTo>
                      <a:pt x="3" y="12"/>
                      <a:pt x="3" y="12"/>
                      <a:pt x="3" y="12"/>
                    </a:cubicBezTo>
                    <a:cubicBezTo>
                      <a:pt x="3" y="11"/>
                      <a:pt x="3" y="11"/>
                      <a:pt x="3" y="11"/>
                    </a:cubicBezTo>
                    <a:cubicBezTo>
                      <a:pt x="3" y="11"/>
                      <a:pt x="3" y="11"/>
                      <a:pt x="3" y="11"/>
                    </a:cubicBezTo>
                    <a:cubicBezTo>
                      <a:pt x="3" y="10"/>
                      <a:pt x="3" y="10"/>
                      <a:pt x="3" y="10"/>
                    </a:cubicBezTo>
                    <a:cubicBezTo>
                      <a:pt x="3" y="9"/>
                      <a:pt x="3" y="9"/>
                      <a:pt x="3" y="9"/>
                    </a:cubicBezTo>
                    <a:cubicBezTo>
                      <a:pt x="2" y="8"/>
                      <a:pt x="2" y="8"/>
                      <a:pt x="2" y="8"/>
                    </a:cubicBezTo>
                    <a:cubicBezTo>
                      <a:pt x="2" y="8"/>
                      <a:pt x="2" y="8"/>
                      <a:pt x="2" y="8"/>
                    </a:cubicBezTo>
                    <a:cubicBezTo>
                      <a:pt x="1" y="7"/>
                      <a:pt x="1" y="7"/>
                      <a:pt x="1" y="7"/>
                    </a:cubicBezTo>
                    <a:cubicBezTo>
                      <a:pt x="1" y="6"/>
                      <a:pt x="1" y="6"/>
                      <a:pt x="1" y="6"/>
                    </a:cubicBezTo>
                    <a:cubicBezTo>
                      <a:pt x="2" y="6"/>
                      <a:pt x="2" y="6"/>
                      <a:pt x="2" y="6"/>
                    </a:cubicBezTo>
                    <a:cubicBezTo>
                      <a:pt x="2" y="5"/>
                      <a:pt x="2" y="5"/>
                      <a:pt x="2" y="5"/>
                    </a:cubicBezTo>
                    <a:cubicBezTo>
                      <a:pt x="2" y="4"/>
                      <a:pt x="2" y="4"/>
                      <a:pt x="2" y="4"/>
                    </a:cubicBezTo>
                    <a:cubicBezTo>
                      <a:pt x="3" y="5"/>
                      <a:pt x="3" y="5"/>
                      <a:pt x="3" y="5"/>
                    </a:cubicBezTo>
                    <a:cubicBezTo>
                      <a:pt x="3" y="4"/>
                      <a:pt x="3" y="4"/>
                      <a:pt x="3" y="4"/>
                    </a:cubicBezTo>
                    <a:cubicBezTo>
                      <a:pt x="3" y="4"/>
                      <a:pt x="3" y="4"/>
                      <a:pt x="3" y="4"/>
                    </a:cubicBezTo>
                    <a:cubicBezTo>
                      <a:pt x="3" y="3"/>
                      <a:pt x="3" y="3"/>
                      <a:pt x="3" y="3"/>
                    </a:cubicBezTo>
                    <a:cubicBezTo>
                      <a:pt x="2" y="3"/>
                      <a:pt x="2" y="3"/>
                      <a:pt x="2" y="3"/>
                    </a:cubicBezTo>
                    <a:cubicBezTo>
                      <a:pt x="2" y="3"/>
                      <a:pt x="2" y="3"/>
                      <a:pt x="2" y="3"/>
                    </a:cubicBezTo>
                    <a:cubicBezTo>
                      <a:pt x="0" y="3"/>
                      <a:pt x="0" y="3"/>
                      <a:pt x="0" y="3"/>
                    </a:cubicBezTo>
                    <a:cubicBezTo>
                      <a:pt x="0" y="2"/>
                      <a:pt x="0" y="2"/>
                      <a:pt x="0" y="2"/>
                    </a:cubicBezTo>
                    <a:cubicBezTo>
                      <a:pt x="1" y="2"/>
                      <a:pt x="1" y="2"/>
                      <a:pt x="1" y="2"/>
                    </a:cubicBezTo>
                    <a:cubicBezTo>
                      <a:pt x="1" y="1"/>
                      <a:pt x="1" y="1"/>
                      <a:pt x="1" y="1"/>
                    </a:cubicBezTo>
                    <a:cubicBezTo>
                      <a:pt x="1" y="0"/>
                      <a:pt x="1" y="0"/>
                      <a:pt x="1" y="0"/>
                    </a:cubicBezTo>
                    <a:cubicBezTo>
                      <a:pt x="1" y="0"/>
                      <a:pt x="1" y="0"/>
                      <a:pt x="1" y="0"/>
                    </a:cubicBezTo>
                    <a:cubicBezTo>
                      <a:pt x="1" y="0"/>
                      <a:pt x="1" y="0"/>
                      <a:pt x="1" y="0"/>
                    </a:cubicBezTo>
                    <a:cubicBezTo>
                      <a:pt x="1" y="0"/>
                      <a:pt x="1" y="0"/>
                      <a:pt x="1" y="0"/>
                    </a:cubicBezTo>
                    <a:cubicBezTo>
                      <a:pt x="2" y="0"/>
                      <a:pt x="2" y="0"/>
                      <a:pt x="2" y="0"/>
                    </a:cubicBezTo>
                    <a:cubicBezTo>
                      <a:pt x="2" y="0"/>
                      <a:pt x="2" y="0"/>
                      <a:pt x="2" y="0"/>
                    </a:cubicBezTo>
                    <a:cubicBezTo>
                      <a:pt x="2" y="1"/>
                      <a:pt x="2" y="1"/>
                      <a:pt x="2" y="1"/>
                    </a:cubicBezTo>
                    <a:cubicBezTo>
                      <a:pt x="2" y="1"/>
                      <a:pt x="2" y="1"/>
                      <a:pt x="2"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4" y="1"/>
                      <a:pt x="4" y="1"/>
                      <a:pt x="4" y="1"/>
                    </a:cubicBezTo>
                    <a:cubicBezTo>
                      <a:pt x="4" y="1"/>
                      <a:pt x="4" y="1"/>
                      <a:pt x="4" y="1"/>
                    </a:cubicBezTo>
                    <a:cubicBezTo>
                      <a:pt x="4" y="2"/>
                      <a:pt x="4" y="2"/>
                      <a:pt x="4" y="2"/>
                    </a:cubicBezTo>
                    <a:cubicBezTo>
                      <a:pt x="5" y="1"/>
                      <a:pt x="5" y="1"/>
                      <a:pt x="5" y="1"/>
                    </a:cubicBezTo>
                    <a:cubicBezTo>
                      <a:pt x="5" y="1"/>
                      <a:pt x="5" y="1"/>
                      <a:pt x="5" y="1"/>
                    </a:cubicBezTo>
                    <a:cubicBezTo>
                      <a:pt x="5" y="2"/>
                      <a:pt x="5" y="2"/>
                      <a:pt x="5" y="2"/>
                    </a:cubicBezTo>
                    <a:cubicBezTo>
                      <a:pt x="5" y="3"/>
                      <a:pt x="5" y="3"/>
                      <a:pt x="5" y="3"/>
                    </a:cubicBezTo>
                    <a:cubicBezTo>
                      <a:pt x="5" y="3"/>
                      <a:pt x="5" y="3"/>
                      <a:pt x="5" y="3"/>
                    </a:cubicBezTo>
                    <a:cubicBezTo>
                      <a:pt x="6" y="4"/>
                      <a:pt x="6" y="4"/>
                      <a:pt x="6" y="4"/>
                    </a:cubicBezTo>
                    <a:cubicBezTo>
                      <a:pt x="6" y="4"/>
                      <a:pt x="6" y="4"/>
                      <a:pt x="6" y="4"/>
                    </a:cubicBezTo>
                    <a:cubicBezTo>
                      <a:pt x="6" y="4"/>
                      <a:pt x="6" y="4"/>
                      <a:pt x="6" y="4"/>
                    </a:cubicBezTo>
                    <a:cubicBezTo>
                      <a:pt x="7" y="4"/>
                      <a:pt x="7" y="4"/>
                      <a:pt x="7" y="4"/>
                    </a:cubicBezTo>
                    <a:cubicBezTo>
                      <a:pt x="7" y="5"/>
                      <a:pt x="7" y="5"/>
                      <a:pt x="7" y="5"/>
                    </a:cubicBezTo>
                    <a:cubicBezTo>
                      <a:pt x="8" y="5"/>
                      <a:pt x="8" y="5"/>
                      <a:pt x="8" y="5"/>
                    </a:cubicBezTo>
                    <a:cubicBezTo>
                      <a:pt x="9" y="4"/>
                      <a:pt x="9" y="4"/>
                      <a:pt x="9" y="4"/>
                    </a:cubicBezTo>
                    <a:cubicBezTo>
                      <a:pt x="10" y="5"/>
                      <a:pt x="10" y="5"/>
                      <a:pt x="10" y="5"/>
                    </a:cubicBezTo>
                    <a:cubicBezTo>
                      <a:pt x="11" y="4"/>
                      <a:pt x="11" y="4"/>
                      <a:pt x="11" y="4"/>
                    </a:cubicBezTo>
                    <a:cubicBezTo>
                      <a:pt x="12" y="4"/>
                      <a:pt x="12" y="4"/>
                      <a:pt x="12" y="4"/>
                    </a:cubicBezTo>
                    <a:cubicBezTo>
                      <a:pt x="12" y="5"/>
                      <a:pt x="12" y="5"/>
                      <a:pt x="12" y="5"/>
                    </a:cubicBezTo>
                    <a:cubicBezTo>
                      <a:pt x="12" y="5"/>
                      <a:pt x="12" y="5"/>
                      <a:pt x="12" y="5"/>
                    </a:cubicBezTo>
                    <a:cubicBezTo>
                      <a:pt x="13" y="5"/>
                      <a:pt x="13" y="5"/>
                      <a:pt x="13" y="5"/>
                    </a:cubicBezTo>
                    <a:cubicBezTo>
                      <a:pt x="13" y="5"/>
                      <a:pt x="13" y="5"/>
                      <a:pt x="13" y="5"/>
                    </a:cubicBezTo>
                    <a:cubicBezTo>
                      <a:pt x="13" y="6"/>
                      <a:pt x="13" y="6"/>
                      <a:pt x="13" y="6"/>
                    </a:cubicBezTo>
                    <a:cubicBezTo>
                      <a:pt x="13" y="6"/>
                      <a:pt x="13" y="6"/>
                      <a:pt x="13" y="6"/>
                    </a:cubicBezTo>
                    <a:cubicBezTo>
                      <a:pt x="12" y="7"/>
                      <a:pt x="12" y="7"/>
                      <a:pt x="12" y="7"/>
                    </a:cubicBezTo>
                    <a:cubicBezTo>
                      <a:pt x="12" y="8"/>
                      <a:pt x="12" y="8"/>
                      <a:pt x="12" y="8"/>
                    </a:cubicBezTo>
                    <a:cubicBezTo>
                      <a:pt x="12" y="8"/>
                      <a:pt x="12" y="8"/>
                      <a:pt x="12" y="8"/>
                    </a:cubicBezTo>
                    <a:cubicBezTo>
                      <a:pt x="12" y="8"/>
                      <a:pt x="12" y="8"/>
                      <a:pt x="12" y="8"/>
                    </a:cubicBezTo>
                    <a:cubicBezTo>
                      <a:pt x="11" y="8"/>
                      <a:pt x="11" y="8"/>
                      <a:pt x="11" y="8"/>
                    </a:cubicBezTo>
                    <a:cubicBezTo>
                      <a:pt x="11" y="8"/>
                      <a:pt x="11" y="8"/>
                      <a:pt x="11" y="8"/>
                    </a:cubicBezTo>
                    <a:cubicBezTo>
                      <a:pt x="11" y="8"/>
                      <a:pt x="11" y="8"/>
                      <a:pt x="11" y="8"/>
                    </a:cubicBezTo>
                    <a:cubicBezTo>
                      <a:pt x="10" y="9"/>
                      <a:pt x="10" y="9"/>
                      <a:pt x="10" y="9"/>
                    </a:cubicBezTo>
                    <a:cubicBezTo>
                      <a:pt x="10" y="9"/>
                      <a:pt x="10" y="9"/>
                      <a:pt x="10" y="9"/>
                    </a:cubicBezTo>
                    <a:cubicBezTo>
                      <a:pt x="10" y="9"/>
                      <a:pt x="10" y="9"/>
                      <a:pt x="10" y="9"/>
                    </a:cubicBezTo>
                    <a:cubicBezTo>
                      <a:pt x="10" y="10"/>
                      <a:pt x="10" y="10"/>
                      <a:pt x="10" y="10"/>
                    </a:cubicBezTo>
                    <a:cubicBezTo>
                      <a:pt x="11" y="10"/>
                      <a:pt x="11" y="10"/>
                      <a:pt x="11" y="10"/>
                    </a:cubicBezTo>
                    <a:cubicBezTo>
                      <a:pt x="11" y="11"/>
                      <a:pt x="11" y="11"/>
                      <a:pt x="11" y="11"/>
                    </a:cubicBezTo>
                    <a:cubicBezTo>
                      <a:pt x="11" y="11"/>
                      <a:pt x="11" y="11"/>
                      <a:pt x="11" y="11"/>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2" y="11"/>
                      <a:pt x="12" y="11"/>
                    </a:cubicBezTo>
                    <a:cubicBezTo>
                      <a:pt x="12" y="10"/>
                      <a:pt x="12" y="10"/>
                      <a:pt x="12" y="10"/>
                    </a:cubicBezTo>
                    <a:cubicBezTo>
                      <a:pt x="12" y="10"/>
                      <a:pt x="12" y="10"/>
                      <a:pt x="12" y="10"/>
                    </a:cubicBezTo>
                    <a:cubicBezTo>
                      <a:pt x="12" y="10"/>
                      <a:pt x="12" y="10"/>
                      <a:pt x="12" y="10"/>
                    </a:cubicBezTo>
                    <a:cubicBezTo>
                      <a:pt x="13" y="10"/>
                      <a:pt x="13" y="10"/>
                      <a:pt x="13" y="10"/>
                    </a:cubicBezTo>
                    <a:cubicBezTo>
                      <a:pt x="13" y="10"/>
                      <a:pt x="13" y="10"/>
                      <a:pt x="13" y="10"/>
                    </a:cubicBezTo>
                    <a:cubicBezTo>
                      <a:pt x="13" y="10"/>
                      <a:pt x="13" y="10"/>
                      <a:pt x="13" y="10"/>
                    </a:cubicBezTo>
                    <a:cubicBezTo>
                      <a:pt x="14" y="10"/>
                      <a:pt x="14" y="10"/>
                      <a:pt x="14" y="10"/>
                    </a:cubicBezTo>
                    <a:cubicBezTo>
                      <a:pt x="14" y="11"/>
                      <a:pt x="14" y="11"/>
                      <a:pt x="14" y="11"/>
                    </a:cubicBezTo>
                    <a:cubicBezTo>
                      <a:pt x="14" y="11"/>
                      <a:pt x="14" y="11"/>
                      <a:pt x="14" y="11"/>
                    </a:cubicBezTo>
                    <a:cubicBezTo>
                      <a:pt x="14" y="12"/>
                      <a:pt x="14" y="12"/>
                      <a:pt x="14" y="12"/>
                    </a:cubicBezTo>
                    <a:cubicBezTo>
                      <a:pt x="14" y="12"/>
                      <a:pt x="14" y="12"/>
                      <a:pt x="14" y="12"/>
                    </a:cubicBezTo>
                    <a:cubicBezTo>
                      <a:pt x="14" y="14"/>
                      <a:pt x="14" y="14"/>
                      <a:pt x="14" y="14"/>
                    </a:cubicBezTo>
                    <a:cubicBezTo>
                      <a:pt x="15" y="14"/>
                      <a:pt x="15" y="14"/>
                      <a:pt x="15" y="14"/>
                    </a:cubicBezTo>
                    <a:cubicBezTo>
                      <a:pt x="15" y="15"/>
                      <a:pt x="15" y="15"/>
                      <a:pt x="15" y="15"/>
                    </a:cubicBezTo>
                    <a:cubicBezTo>
                      <a:pt x="15" y="15"/>
                      <a:pt x="15" y="15"/>
                      <a:pt x="15" y="15"/>
                    </a:cubicBezTo>
                    <a:cubicBezTo>
                      <a:pt x="15" y="15"/>
                      <a:pt x="15" y="15"/>
                      <a:pt x="15" y="15"/>
                    </a:cubicBezTo>
                    <a:cubicBezTo>
                      <a:pt x="15" y="16"/>
                      <a:pt x="15" y="16"/>
                      <a:pt x="15" y="16"/>
                    </a:cubicBezTo>
                    <a:cubicBezTo>
                      <a:pt x="15" y="16"/>
                      <a:pt x="15" y="16"/>
                      <a:pt x="15" y="16"/>
                    </a:cubicBezTo>
                    <a:close/>
                    <a:moveTo>
                      <a:pt x="11" y="13"/>
                    </a:moveTo>
                    <a:cubicBezTo>
                      <a:pt x="11" y="13"/>
                      <a:pt x="11" y="13"/>
                      <a:pt x="11" y="13"/>
                    </a:cubicBezTo>
                    <a:cubicBezTo>
                      <a:pt x="11" y="13"/>
                      <a:pt x="11" y="13"/>
                      <a:pt x="11" y="13"/>
                    </a:cubicBezTo>
                    <a:cubicBezTo>
                      <a:pt x="11" y="14"/>
                      <a:pt x="11" y="14"/>
                      <a:pt x="11" y="14"/>
                    </a:cubicBezTo>
                    <a:cubicBezTo>
                      <a:pt x="11" y="14"/>
                      <a:pt x="11" y="14"/>
                      <a:pt x="11" y="14"/>
                    </a:cubicBezTo>
                    <a:cubicBezTo>
                      <a:pt x="11" y="13"/>
                      <a:pt x="11" y="13"/>
                      <a:pt x="11" y="13"/>
                    </a:cubicBezTo>
                    <a:close/>
                    <a:moveTo>
                      <a:pt x="10" y="13"/>
                    </a:moveTo>
                    <a:cubicBezTo>
                      <a:pt x="10" y="14"/>
                      <a:pt x="10" y="14"/>
                      <a:pt x="10" y="14"/>
                    </a:cubicBezTo>
                    <a:cubicBezTo>
                      <a:pt x="10" y="14"/>
                      <a:pt x="10" y="14"/>
                      <a:pt x="10" y="14"/>
                    </a:cubicBezTo>
                    <a:cubicBezTo>
                      <a:pt x="10" y="15"/>
                      <a:pt x="10" y="15"/>
                      <a:pt x="10" y="15"/>
                    </a:cubicBezTo>
                    <a:cubicBezTo>
                      <a:pt x="11" y="14"/>
                      <a:pt x="11" y="14"/>
                      <a:pt x="11" y="14"/>
                    </a:cubicBezTo>
                    <a:cubicBezTo>
                      <a:pt x="10" y="13"/>
                      <a:pt x="10" y="13"/>
                      <a:pt x="10" y="13"/>
                    </a:cubicBezTo>
                    <a:cubicBezTo>
                      <a:pt x="10" y="13"/>
                      <a:pt x="10" y="13"/>
                      <a:pt x="10" y="13"/>
                    </a:cubicBezTo>
                    <a:cubicBezTo>
                      <a:pt x="10" y="13"/>
                      <a:pt x="10" y="13"/>
                      <a:pt x="10" y="13"/>
                    </a:cubicBezTo>
                    <a:close/>
                    <a:moveTo>
                      <a:pt x="9" y="13"/>
                    </a:moveTo>
                    <a:cubicBezTo>
                      <a:pt x="9" y="13"/>
                      <a:pt x="9" y="13"/>
                      <a:pt x="9" y="13"/>
                    </a:cubicBezTo>
                    <a:cubicBezTo>
                      <a:pt x="9" y="13"/>
                      <a:pt x="9" y="13"/>
                      <a:pt x="9" y="13"/>
                    </a:cubicBezTo>
                    <a:cubicBezTo>
                      <a:pt x="9" y="14"/>
                      <a:pt x="9" y="14"/>
                      <a:pt x="9" y="14"/>
                    </a:cubicBezTo>
                    <a:cubicBezTo>
                      <a:pt x="10" y="14"/>
                      <a:pt x="10" y="14"/>
                      <a:pt x="10" y="14"/>
                    </a:cubicBezTo>
                    <a:cubicBezTo>
                      <a:pt x="10" y="13"/>
                      <a:pt x="10" y="13"/>
                      <a:pt x="10" y="13"/>
                    </a:cubicBezTo>
                    <a:lnTo>
                      <a:pt x="9" y="13"/>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5738;p168">
                <a:extLst>
                  <a:ext uri="{FF2B5EF4-FFF2-40B4-BE49-F238E27FC236}">
                    <a16:creationId xmlns:a16="http://schemas.microsoft.com/office/drawing/2014/main" id="{D7DBD421-121A-DF49-899E-70043433DB9D}"/>
                  </a:ext>
                </a:extLst>
              </p:cNvPr>
              <p:cNvSpPr/>
              <p:nvPr/>
            </p:nvSpPr>
            <p:spPr>
              <a:xfrm>
                <a:off x="4956175" y="2747963"/>
                <a:ext cx="58738" cy="38100"/>
              </a:xfrm>
              <a:custGeom>
                <a:avLst/>
                <a:gdLst/>
                <a:ahLst/>
                <a:cxnLst/>
                <a:rect l="l" t="t" r="r" b="b"/>
                <a:pathLst>
                  <a:path w="37" h="24" extrusionOk="0">
                    <a:moveTo>
                      <a:pt x="0" y="12"/>
                    </a:moveTo>
                    <a:lnTo>
                      <a:pt x="4" y="12"/>
                    </a:lnTo>
                    <a:lnTo>
                      <a:pt x="4" y="4"/>
                    </a:lnTo>
                    <a:lnTo>
                      <a:pt x="13" y="4"/>
                    </a:lnTo>
                    <a:lnTo>
                      <a:pt x="17" y="0"/>
                    </a:lnTo>
                    <a:lnTo>
                      <a:pt x="17" y="4"/>
                    </a:lnTo>
                    <a:lnTo>
                      <a:pt x="21" y="4"/>
                    </a:lnTo>
                    <a:lnTo>
                      <a:pt x="25" y="4"/>
                    </a:lnTo>
                    <a:lnTo>
                      <a:pt x="29" y="4"/>
                    </a:lnTo>
                    <a:lnTo>
                      <a:pt x="29" y="4"/>
                    </a:lnTo>
                    <a:lnTo>
                      <a:pt x="33" y="8"/>
                    </a:lnTo>
                    <a:lnTo>
                      <a:pt x="33" y="8"/>
                    </a:lnTo>
                    <a:lnTo>
                      <a:pt x="33" y="8"/>
                    </a:lnTo>
                    <a:lnTo>
                      <a:pt x="33" y="12"/>
                    </a:lnTo>
                    <a:lnTo>
                      <a:pt x="37" y="12"/>
                    </a:lnTo>
                    <a:lnTo>
                      <a:pt x="37" y="16"/>
                    </a:lnTo>
                    <a:lnTo>
                      <a:pt x="37" y="20"/>
                    </a:lnTo>
                    <a:lnTo>
                      <a:pt x="33" y="20"/>
                    </a:lnTo>
                    <a:lnTo>
                      <a:pt x="29" y="20"/>
                    </a:lnTo>
                    <a:lnTo>
                      <a:pt x="25" y="20"/>
                    </a:lnTo>
                    <a:lnTo>
                      <a:pt x="21" y="20"/>
                    </a:lnTo>
                    <a:lnTo>
                      <a:pt x="17" y="20"/>
                    </a:lnTo>
                    <a:lnTo>
                      <a:pt x="17" y="24"/>
                    </a:lnTo>
                    <a:lnTo>
                      <a:pt x="13" y="24"/>
                    </a:lnTo>
                    <a:lnTo>
                      <a:pt x="9" y="20"/>
                    </a:lnTo>
                    <a:lnTo>
                      <a:pt x="4" y="20"/>
                    </a:lnTo>
                    <a:lnTo>
                      <a:pt x="0" y="20"/>
                    </a:lnTo>
                    <a:lnTo>
                      <a:pt x="0" y="16"/>
                    </a:lnTo>
                    <a:lnTo>
                      <a:pt x="0" y="16"/>
                    </a:lnTo>
                    <a:lnTo>
                      <a:pt x="0" y="12"/>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 name="Google Shape;5739;p168">
                <a:extLst>
                  <a:ext uri="{FF2B5EF4-FFF2-40B4-BE49-F238E27FC236}">
                    <a16:creationId xmlns:a16="http://schemas.microsoft.com/office/drawing/2014/main" id="{A8456236-E706-CE43-9F97-45A9C0EFB8EF}"/>
                  </a:ext>
                </a:extLst>
              </p:cNvPr>
              <p:cNvSpPr/>
              <p:nvPr/>
            </p:nvSpPr>
            <p:spPr>
              <a:xfrm>
                <a:off x="4791075" y="2708275"/>
                <a:ext cx="152400" cy="84138"/>
              </a:xfrm>
              <a:custGeom>
                <a:avLst/>
                <a:gdLst/>
                <a:ahLst/>
                <a:cxnLst/>
                <a:rect l="l" t="t" r="r" b="b"/>
                <a:pathLst>
                  <a:path w="96" h="53" extrusionOk="0">
                    <a:moveTo>
                      <a:pt x="4" y="0"/>
                    </a:moveTo>
                    <a:lnTo>
                      <a:pt x="4" y="0"/>
                    </a:lnTo>
                    <a:lnTo>
                      <a:pt x="8" y="0"/>
                    </a:lnTo>
                    <a:lnTo>
                      <a:pt x="8" y="5"/>
                    </a:lnTo>
                    <a:lnTo>
                      <a:pt x="12" y="5"/>
                    </a:lnTo>
                    <a:lnTo>
                      <a:pt x="12" y="5"/>
                    </a:lnTo>
                    <a:lnTo>
                      <a:pt x="12" y="0"/>
                    </a:lnTo>
                    <a:lnTo>
                      <a:pt x="16" y="0"/>
                    </a:lnTo>
                    <a:lnTo>
                      <a:pt x="20" y="5"/>
                    </a:lnTo>
                    <a:lnTo>
                      <a:pt x="20" y="5"/>
                    </a:lnTo>
                    <a:lnTo>
                      <a:pt x="24" y="5"/>
                    </a:lnTo>
                    <a:lnTo>
                      <a:pt x="28" y="5"/>
                    </a:lnTo>
                    <a:lnTo>
                      <a:pt x="28" y="9"/>
                    </a:lnTo>
                    <a:lnTo>
                      <a:pt x="32" y="9"/>
                    </a:lnTo>
                    <a:lnTo>
                      <a:pt x="36" y="9"/>
                    </a:lnTo>
                    <a:lnTo>
                      <a:pt x="36" y="13"/>
                    </a:lnTo>
                    <a:lnTo>
                      <a:pt x="40" y="13"/>
                    </a:lnTo>
                    <a:lnTo>
                      <a:pt x="40" y="17"/>
                    </a:lnTo>
                    <a:lnTo>
                      <a:pt x="40" y="17"/>
                    </a:lnTo>
                    <a:lnTo>
                      <a:pt x="40" y="13"/>
                    </a:lnTo>
                    <a:lnTo>
                      <a:pt x="40" y="13"/>
                    </a:lnTo>
                    <a:lnTo>
                      <a:pt x="44" y="13"/>
                    </a:lnTo>
                    <a:lnTo>
                      <a:pt x="44" y="13"/>
                    </a:lnTo>
                    <a:lnTo>
                      <a:pt x="48" y="13"/>
                    </a:lnTo>
                    <a:lnTo>
                      <a:pt x="48" y="17"/>
                    </a:lnTo>
                    <a:lnTo>
                      <a:pt x="52" y="21"/>
                    </a:lnTo>
                    <a:lnTo>
                      <a:pt x="56" y="21"/>
                    </a:lnTo>
                    <a:lnTo>
                      <a:pt x="56" y="21"/>
                    </a:lnTo>
                    <a:lnTo>
                      <a:pt x="56" y="25"/>
                    </a:lnTo>
                    <a:lnTo>
                      <a:pt x="60" y="29"/>
                    </a:lnTo>
                    <a:lnTo>
                      <a:pt x="60" y="25"/>
                    </a:lnTo>
                    <a:lnTo>
                      <a:pt x="64" y="29"/>
                    </a:lnTo>
                    <a:lnTo>
                      <a:pt x="64" y="29"/>
                    </a:lnTo>
                    <a:lnTo>
                      <a:pt x="68" y="25"/>
                    </a:lnTo>
                    <a:lnTo>
                      <a:pt x="68" y="25"/>
                    </a:lnTo>
                    <a:lnTo>
                      <a:pt x="72" y="25"/>
                    </a:lnTo>
                    <a:lnTo>
                      <a:pt x="76" y="25"/>
                    </a:lnTo>
                    <a:lnTo>
                      <a:pt x="76" y="29"/>
                    </a:lnTo>
                    <a:lnTo>
                      <a:pt x="80" y="29"/>
                    </a:lnTo>
                    <a:lnTo>
                      <a:pt x="84" y="33"/>
                    </a:lnTo>
                    <a:lnTo>
                      <a:pt x="84" y="33"/>
                    </a:lnTo>
                    <a:lnTo>
                      <a:pt x="88" y="33"/>
                    </a:lnTo>
                    <a:lnTo>
                      <a:pt x="88" y="33"/>
                    </a:lnTo>
                    <a:lnTo>
                      <a:pt x="92" y="33"/>
                    </a:lnTo>
                    <a:lnTo>
                      <a:pt x="96" y="33"/>
                    </a:lnTo>
                    <a:lnTo>
                      <a:pt x="96" y="33"/>
                    </a:lnTo>
                    <a:lnTo>
                      <a:pt x="96" y="41"/>
                    </a:lnTo>
                    <a:lnTo>
                      <a:pt x="96" y="45"/>
                    </a:lnTo>
                    <a:lnTo>
                      <a:pt x="96" y="49"/>
                    </a:lnTo>
                    <a:lnTo>
                      <a:pt x="88" y="53"/>
                    </a:lnTo>
                    <a:lnTo>
                      <a:pt x="84" y="49"/>
                    </a:lnTo>
                    <a:lnTo>
                      <a:pt x="80" y="49"/>
                    </a:lnTo>
                    <a:lnTo>
                      <a:pt x="72" y="49"/>
                    </a:lnTo>
                    <a:lnTo>
                      <a:pt x="68" y="49"/>
                    </a:lnTo>
                    <a:lnTo>
                      <a:pt x="64" y="49"/>
                    </a:lnTo>
                    <a:lnTo>
                      <a:pt x="60" y="45"/>
                    </a:lnTo>
                    <a:lnTo>
                      <a:pt x="56" y="45"/>
                    </a:lnTo>
                    <a:lnTo>
                      <a:pt x="56" y="41"/>
                    </a:lnTo>
                    <a:lnTo>
                      <a:pt x="48" y="41"/>
                    </a:lnTo>
                    <a:lnTo>
                      <a:pt x="44" y="41"/>
                    </a:lnTo>
                    <a:lnTo>
                      <a:pt x="40" y="41"/>
                    </a:lnTo>
                    <a:lnTo>
                      <a:pt x="36" y="41"/>
                    </a:lnTo>
                    <a:lnTo>
                      <a:pt x="32" y="37"/>
                    </a:lnTo>
                    <a:lnTo>
                      <a:pt x="28" y="37"/>
                    </a:lnTo>
                    <a:lnTo>
                      <a:pt x="28" y="37"/>
                    </a:lnTo>
                    <a:lnTo>
                      <a:pt x="20" y="33"/>
                    </a:lnTo>
                    <a:lnTo>
                      <a:pt x="20" y="29"/>
                    </a:lnTo>
                    <a:lnTo>
                      <a:pt x="12" y="25"/>
                    </a:lnTo>
                    <a:lnTo>
                      <a:pt x="8" y="25"/>
                    </a:lnTo>
                    <a:lnTo>
                      <a:pt x="8" y="25"/>
                    </a:lnTo>
                    <a:lnTo>
                      <a:pt x="4" y="25"/>
                    </a:lnTo>
                    <a:lnTo>
                      <a:pt x="4" y="21"/>
                    </a:lnTo>
                    <a:lnTo>
                      <a:pt x="0" y="21"/>
                    </a:lnTo>
                    <a:lnTo>
                      <a:pt x="0" y="21"/>
                    </a:lnTo>
                    <a:lnTo>
                      <a:pt x="4" y="17"/>
                    </a:lnTo>
                    <a:lnTo>
                      <a:pt x="4" y="13"/>
                    </a:lnTo>
                    <a:lnTo>
                      <a:pt x="4" y="5"/>
                    </a:lnTo>
                    <a:lnTo>
                      <a:pt x="4" y="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5740;p168">
                <a:extLst>
                  <a:ext uri="{FF2B5EF4-FFF2-40B4-BE49-F238E27FC236}">
                    <a16:creationId xmlns:a16="http://schemas.microsoft.com/office/drawing/2014/main" id="{4E42A1D8-9AA1-CF4E-8FD0-46689C908FE4}"/>
                  </a:ext>
                </a:extLst>
              </p:cNvPr>
              <p:cNvSpPr/>
              <p:nvPr/>
            </p:nvSpPr>
            <p:spPr>
              <a:xfrm>
                <a:off x="4435475" y="2568575"/>
                <a:ext cx="260350" cy="287338"/>
              </a:xfrm>
              <a:custGeom>
                <a:avLst/>
                <a:gdLst/>
                <a:ahLst/>
                <a:cxnLst/>
                <a:rect l="l" t="t" r="r" b="b"/>
                <a:pathLst>
                  <a:path w="164" h="181" extrusionOk="0">
                    <a:moveTo>
                      <a:pt x="96" y="181"/>
                    </a:moveTo>
                    <a:lnTo>
                      <a:pt x="96" y="177"/>
                    </a:lnTo>
                    <a:lnTo>
                      <a:pt x="96" y="173"/>
                    </a:lnTo>
                    <a:lnTo>
                      <a:pt x="100" y="173"/>
                    </a:lnTo>
                    <a:lnTo>
                      <a:pt x="100" y="173"/>
                    </a:lnTo>
                    <a:lnTo>
                      <a:pt x="100" y="173"/>
                    </a:lnTo>
                    <a:lnTo>
                      <a:pt x="104" y="169"/>
                    </a:lnTo>
                    <a:lnTo>
                      <a:pt x="112" y="173"/>
                    </a:lnTo>
                    <a:lnTo>
                      <a:pt x="116" y="169"/>
                    </a:lnTo>
                    <a:lnTo>
                      <a:pt x="116" y="169"/>
                    </a:lnTo>
                    <a:lnTo>
                      <a:pt x="120" y="169"/>
                    </a:lnTo>
                    <a:lnTo>
                      <a:pt x="120" y="169"/>
                    </a:lnTo>
                    <a:lnTo>
                      <a:pt x="120" y="169"/>
                    </a:lnTo>
                    <a:lnTo>
                      <a:pt x="124" y="169"/>
                    </a:lnTo>
                    <a:lnTo>
                      <a:pt x="124" y="169"/>
                    </a:lnTo>
                    <a:lnTo>
                      <a:pt x="124" y="169"/>
                    </a:lnTo>
                    <a:lnTo>
                      <a:pt x="124" y="165"/>
                    </a:lnTo>
                    <a:lnTo>
                      <a:pt x="120" y="157"/>
                    </a:lnTo>
                    <a:lnTo>
                      <a:pt x="120" y="153"/>
                    </a:lnTo>
                    <a:lnTo>
                      <a:pt x="120" y="153"/>
                    </a:lnTo>
                    <a:lnTo>
                      <a:pt x="120" y="153"/>
                    </a:lnTo>
                    <a:lnTo>
                      <a:pt x="116" y="153"/>
                    </a:lnTo>
                    <a:lnTo>
                      <a:pt x="112" y="149"/>
                    </a:lnTo>
                    <a:lnTo>
                      <a:pt x="112" y="145"/>
                    </a:lnTo>
                    <a:lnTo>
                      <a:pt x="112" y="141"/>
                    </a:lnTo>
                    <a:lnTo>
                      <a:pt x="112" y="137"/>
                    </a:lnTo>
                    <a:lnTo>
                      <a:pt x="108" y="137"/>
                    </a:lnTo>
                    <a:lnTo>
                      <a:pt x="108" y="141"/>
                    </a:lnTo>
                    <a:lnTo>
                      <a:pt x="104" y="137"/>
                    </a:lnTo>
                    <a:lnTo>
                      <a:pt x="100" y="137"/>
                    </a:lnTo>
                    <a:lnTo>
                      <a:pt x="100" y="137"/>
                    </a:lnTo>
                    <a:lnTo>
                      <a:pt x="104" y="129"/>
                    </a:lnTo>
                    <a:lnTo>
                      <a:pt x="104" y="129"/>
                    </a:lnTo>
                    <a:lnTo>
                      <a:pt x="108" y="125"/>
                    </a:lnTo>
                    <a:lnTo>
                      <a:pt x="108" y="125"/>
                    </a:lnTo>
                    <a:lnTo>
                      <a:pt x="112" y="121"/>
                    </a:lnTo>
                    <a:lnTo>
                      <a:pt x="112" y="121"/>
                    </a:lnTo>
                    <a:lnTo>
                      <a:pt x="116" y="121"/>
                    </a:lnTo>
                    <a:lnTo>
                      <a:pt x="116" y="125"/>
                    </a:lnTo>
                    <a:lnTo>
                      <a:pt x="116" y="125"/>
                    </a:lnTo>
                    <a:lnTo>
                      <a:pt x="120" y="125"/>
                    </a:lnTo>
                    <a:lnTo>
                      <a:pt x="128" y="121"/>
                    </a:lnTo>
                    <a:lnTo>
                      <a:pt x="132" y="117"/>
                    </a:lnTo>
                    <a:lnTo>
                      <a:pt x="136" y="113"/>
                    </a:lnTo>
                    <a:lnTo>
                      <a:pt x="140" y="109"/>
                    </a:lnTo>
                    <a:lnTo>
                      <a:pt x="140" y="105"/>
                    </a:lnTo>
                    <a:lnTo>
                      <a:pt x="140" y="101"/>
                    </a:lnTo>
                    <a:lnTo>
                      <a:pt x="144" y="97"/>
                    </a:lnTo>
                    <a:lnTo>
                      <a:pt x="148" y="97"/>
                    </a:lnTo>
                    <a:lnTo>
                      <a:pt x="148" y="93"/>
                    </a:lnTo>
                    <a:lnTo>
                      <a:pt x="148" y="88"/>
                    </a:lnTo>
                    <a:lnTo>
                      <a:pt x="148" y="88"/>
                    </a:lnTo>
                    <a:lnTo>
                      <a:pt x="152" y="84"/>
                    </a:lnTo>
                    <a:lnTo>
                      <a:pt x="152" y="84"/>
                    </a:lnTo>
                    <a:lnTo>
                      <a:pt x="152" y="80"/>
                    </a:lnTo>
                    <a:lnTo>
                      <a:pt x="152" y="76"/>
                    </a:lnTo>
                    <a:lnTo>
                      <a:pt x="152" y="72"/>
                    </a:lnTo>
                    <a:lnTo>
                      <a:pt x="152" y="68"/>
                    </a:lnTo>
                    <a:lnTo>
                      <a:pt x="156" y="68"/>
                    </a:lnTo>
                    <a:lnTo>
                      <a:pt x="156" y="64"/>
                    </a:lnTo>
                    <a:lnTo>
                      <a:pt x="160" y="64"/>
                    </a:lnTo>
                    <a:lnTo>
                      <a:pt x="160" y="64"/>
                    </a:lnTo>
                    <a:lnTo>
                      <a:pt x="164" y="60"/>
                    </a:lnTo>
                    <a:lnTo>
                      <a:pt x="164" y="60"/>
                    </a:lnTo>
                    <a:lnTo>
                      <a:pt x="160" y="60"/>
                    </a:lnTo>
                    <a:lnTo>
                      <a:pt x="156" y="60"/>
                    </a:lnTo>
                    <a:lnTo>
                      <a:pt x="156" y="60"/>
                    </a:lnTo>
                    <a:lnTo>
                      <a:pt x="152" y="56"/>
                    </a:lnTo>
                    <a:lnTo>
                      <a:pt x="148" y="52"/>
                    </a:lnTo>
                    <a:lnTo>
                      <a:pt x="144" y="52"/>
                    </a:lnTo>
                    <a:lnTo>
                      <a:pt x="140" y="48"/>
                    </a:lnTo>
                    <a:lnTo>
                      <a:pt x="140" y="44"/>
                    </a:lnTo>
                    <a:lnTo>
                      <a:pt x="136" y="36"/>
                    </a:lnTo>
                    <a:lnTo>
                      <a:pt x="136" y="36"/>
                    </a:lnTo>
                    <a:lnTo>
                      <a:pt x="136" y="32"/>
                    </a:lnTo>
                    <a:lnTo>
                      <a:pt x="136" y="28"/>
                    </a:lnTo>
                    <a:lnTo>
                      <a:pt x="136" y="28"/>
                    </a:lnTo>
                    <a:lnTo>
                      <a:pt x="140" y="24"/>
                    </a:lnTo>
                    <a:lnTo>
                      <a:pt x="140" y="24"/>
                    </a:lnTo>
                    <a:lnTo>
                      <a:pt x="136" y="20"/>
                    </a:lnTo>
                    <a:lnTo>
                      <a:pt x="136" y="20"/>
                    </a:lnTo>
                    <a:lnTo>
                      <a:pt x="132" y="16"/>
                    </a:lnTo>
                    <a:lnTo>
                      <a:pt x="132" y="16"/>
                    </a:lnTo>
                    <a:lnTo>
                      <a:pt x="128" y="12"/>
                    </a:lnTo>
                    <a:lnTo>
                      <a:pt x="124" y="12"/>
                    </a:lnTo>
                    <a:lnTo>
                      <a:pt x="124" y="12"/>
                    </a:lnTo>
                    <a:lnTo>
                      <a:pt x="124" y="12"/>
                    </a:lnTo>
                    <a:lnTo>
                      <a:pt x="120" y="8"/>
                    </a:lnTo>
                    <a:lnTo>
                      <a:pt x="128" y="4"/>
                    </a:lnTo>
                    <a:lnTo>
                      <a:pt x="128" y="0"/>
                    </a:lnTo>
                    <a:lnTo>
                      <a:pt x="124" y="0"/>
                    </a:lnTo>
                    <a:lnTo>
                      <a:pt x="120" y="0"/>
                    </a:lnTo>
                    <a:lnTo>
                      <a:pt x="116" y="4"/>
                    </a:lnTo>
                    <a:lnTo>
                      <a:pt x="112" y="4"/>
                    </a:lnTo>
                    <a:lnTo>
                      <a:pt x="112" y="4"/>
                    </a:lnTo>
                    <a:lnTo>
                      <a:pt x="108" y="8"/>
                    </a:lnTo>
                    <a:lnTo>
                      <a:pt x="108" y="8"/>
                    </a:lnTo>
                    <a:lnTo>
                      <a:pt x="112" y="16"/>
                    </a:lnTo>
                    <a:lnTo>
                      <a:pt x="112" y="24"/>
                    </a:lnTo>
                    <a:lnTo>
                      <a:pt x="108" y="28"/>
                    </a:lnTo>
                    <a:lnTo>
                      <a:pt x="108" y="32"/>
                    </a:lnTo>
                    <a:lnTo>
                      <a:pt x="108" y="36"/>
                    </a:lnTo>
                    <a:lnTo>
                      <a:pt x="108" y="40"/>
                    </a:lnTo>
                    <a:lnTo>
                      <a:pt x="100" y="40"/>
                    </a:lnTo>
                    <a:lnTo>
                      <a:pt x="96" y="40"/>
                    </a:lnTo>
                    <a:lnTo>
                      <a:pt x="96" y="40"/>
                    </a:lnTo>
                    <a:lnTo>
                      <a:pt x="96" y="44"/>
                    </a:lnTo>
                    <a:lnTo>
                      <a:pt x="100" y="44"/>
                    </a:lnTo>
                    <a:lnTo>
                      <a:pt x="100" y="48"/>
                    </a:lnTo>
                    <a:lnTo>
                      <a:pt x="100" y="48"/>
                    </a:lnTo>
                    <a:lnTo>
                      <a:pt x="96" y="52"/>
                    </a:lnTo>
                    <a:lnTo>
                      <a:pt x="92" y="52"/>
                    </a:lnTo>
                    <a:lnTo>
                      <a:pt x="92" y="52"/>
                    </a:lnTo>
                    <a:lnTo>
                      <a:pt x="92" y="56"/>
                    </a:lnTo>
                    <a:lnTo>
                      <a:pt x="92" y="60"/>
                    </a:lnTo>
                    <a:lnTo>
                      <a:pt x="92" y="60"/>
                    </a:lnTo>
                    <a:lnTo>
                      <a:pt x="92" y="64"/>
                    </a:lnTo>
                    <a:lnTo>
                      <a:pt x="92" y="68"/>
                    </a:lnTo>
                    <a:lnTo>
                      <a:pt x="88" y="72"/>
                    </a:lnTo>
                    <a:lnTo>
                      <a:pt x="88" y="68"/>
                    </a:lnTo>
                    <a:lnTo>
                      <a:pt x="84" y="68"/>
                    </a:lnTo>
                    <a:lnTo>
                      <a:pt x="84" y="72"/>
                    </a:lnTo>
                    <a:lnTo>
                      <a:pt x="84" y="72"/>
                    </a:lnTo>
                    <a:lnTo>
                      <a:pt x="80" y="68"/>
                    </a:lnTo>
                    <a:lnTo>
                      <a:pt x="80" y="68"/>
                    </a:lnTo>
                    <a:lnTo>
                      <a:pt x="76" y="72"/>
                    </a:lnTo>
                    <a:lnTo>
                      <a:pt x="72" y="76"/>
                    </a:lnTo>
                    <a:lnTo>
                      <a:pt x="76" y="76"/>
                    </a:lnTo>
                    <a:lnTo>
                      <a:pt x="72" y="76"/>
                    </a:lnTo>
                    <a:lnTo>
                      <a:pt x="68" y="80"/>
                    </a:lnTo>
                    <a:lnTo>
                      <a:pt x="68" y="76"/>
                    </a:lnTo>
                    <a:lnTo>
                      <a:pt x="64" y="80"/>
                    </a:lnTo>
                    <a:lnTo>
                      <a:pt x="64" y="80"/>
                    </a:lnTo>
                    <a:lnTo>
                      <a:pt x="64" y="84"/>
                    </a:lnTo>
                    <a:lnTo>
                      <a:pt x="60" y="84"/>
                    </a:lnTo>
                    <a:lnTo>
                      <a:pt x="60" y="84"/>
                    </a:lnTo>
                    <a:lnTo>
                      <a:pt x="60" y="88"/>
                    </a:lnTo>
                    <a:lnTo>
                      <a:pt x="60" y="93"/>
                    </a:lnTo>
                    <a:lnTo>
                      <a:pt x="60" y="97"/>
                    </a:lnTo>
                    <a:lnTo>
                      <a:pt x="64" y="97"/>
                    </a:lnTo>
                    <a:lnTo>
                      <a:pt x="60" y="101"/>
                    </a:lnTo>
                    <a:lnTo>
                      <a:pt x="56" y="101"/>
                    </a:lnTo>
                    <a:lnTo>
                      <a:pt x="52" y="101"/>
                    </a:lnTo>
                    <a:lnTo>
                      <a:pt x="48" y="101"/>
                    </a:lnTo>
                    <a:lnTo>
                      <a:pt x="44" y="101"/>
                    </a:lnTo>
                    <a:lnTo>
                      <a:pt x="40" y="105"/>
                    </a:lnTo>
                    <a:lnTo>
                      <a:pt x="36" y="105"/>
                    </a:lnTo>
                    <a:lnTo>
                      <a:pt x="32" y="105"/>
                    </a:lnTo>
                    <a:lnTo>
                      <a:pt x="28" y="105"/>
                    </a:lnTo>
                    <a:lnTo>
                      <a:pt x="16" y="105"/>
                    </a:lnTo>
                    <a:lnTo>
                      <a:pt x="0" y="101"/>
                    </a:lnTo>
                    <a:lnTo>
                      <a:pt x="0" y="101"/>
                    </a:lnTo>
                    <a:lnTo>
                      <a:pt x="8" y="109"/>
                    </a:lnTo>
                    <a:lnTo>
                      <a:pt x="8" y="113"/>
                    </a:lnTo>
                    <a:lnTo>
                      <a:pt x="12" y="117"/>
                    </a:lnTo>
                    <a:lnTo>
                      <a:pt x="12" y="117"/>
                    </a:lnTo>
                    <a:lnTo>
                      <a:pt x="16" y="117"/>
                    </a:lnTo>
                    <a:lnTo>
                      <a:pt x="20" y="117"/>
                    </a:lnTo>
                    <a:lnTo>
                      <a:pt x="20" y="121"/>
                    </a:lnTo>
                    <a:lnTo>
                      <a:pt x="20" y="121"/>
                    </a:lnTo>
                    <a:lnTo>
                      <a:pt x="24" y="121"/>
                    </a:lnTo>
                    <a:lnTo>
                      <a:pt x="24" y="125"/>
                    </a:lnTo>
                    <a:lnTo>
                      <a:pt x="24" y="129"/>
                    </a:lnTo>
                    <a:lnTo>
                      <a:pt x="24" y="129"/>
                    </a:lnTo>
                    <a:lnTo>
                      <a:pt x="24" y="133"/>
                    </a:lnTo>
                    <a:lnTo>
                      <a:pt x="28" y="133"/>
                    </a:lnTo>
                    <a:lnTo>
                      <a:pt x="32" y="133"/>
                    </a:lnTo>
                    <a:lnTo>
                      <a:pt x="32" y="141"/>
                    </a:lnTo>
                    <a:lnTo>
                      <a:pt x="32" y="141"/>
                    </a:lnTo>
                    <a:lnTo>
                      <a:pt x="28" y="141"/>
                    </a:lnTo>
                    <a:lnTo>
                      <a:pt x="20" y="141"/>
                    </a:lnTo>
                    <a:lnTo>
                      <a:pt x="20" y="141"/>
                    </a:lnTo>
                    <a:lnTo>
                      <a:pt x="16" y="145"/>
                    </a:lnTo>
                    <a:lnTo>
                      <a:pt x="16" y="145"/>
                    </a:lnTo>
                    <a:lnTo>
                      <a:pt x="16" y="149"/>
                    </a:lnTo>
                    <a:lnTo>
                      <a:pt x="16" y="149"/>
                    </a:lnTo>
                    <a:lnTo>
                      <a:pt x="16" y="153"/>
                    </a:lnTo>
                    <a:lnTo>
                      <a:pt x="16" y="157"/>
                    </a:lnTo>
                    <a:lnTo>
                      <a:pt x="16" y="161"/>
                    </a:lnTo>
                    <a:lnTo>
                      <a:pt x="16" y="161"/>
                    </a:lnTo>
                    <a:lnTo>
                      <a:pt x="16" y="161"/>
                    </a:lnTo>
                    <a:lnTo>
                      <a:pt x="16" y="161"/>
                    </a:lnTo>
                    <a:lnTo>
                      <a:pt x="20" y="161"/>
                    </a:lnTo>
                    <a:lnTo>
                      <a:pt x="24" y="161"/>
                    </a:lnTo>
                    <a:lnTo>
                      <a:pt x="24" y="161"/>
                    </a:lnTo>
                    <a:lnTo>
                      <a:pt x="24" y="161"/>
                    </a:lnTo>
                    <a:lnTo>
                      <a:pt x="28" y="157"/>
                    </a:lnTo>
                    <a:lnTo>
                      <a:pt x="28" y="161"/>
                    </a:lnTo>
                    <a:lnTo>
                      <a:pt x="32" y="161"/>
                    </a:lnTo>
                    <a:lnTo>
                      <a:pt x="32" y="157"/>
                    </a:lnTo>
                    <a:lnTo>
                      <a:pt x="32" y="161"/>
                    </a:lnTo>
                    <a:lnTo>
                      <a:pt x="36" y="161"/>
                    </a:lnTo>
                    <a:lnTo>
                      <a:pt x="36" y="157"/>
                    </a:lnTo>
                    <a:lnTo>
                      <a:pt x="36" y="157"/>
                    </a:lnTo>
                    <a:lnTo>
                      <a:pt x="40" y="157"/>
                    </a:lnTo>
                    <a:lnTo>
                      <a:pt x="40" y="157"/>
                    </a:lnTo>
                    <a:lnTo>
                      <a:pt x="40" y="157"/>
                    </a:lnTo>
                    <a:lnTo>
                      <a:pt x="40" y="157"/>
                    </a:lnTo>
                    <a:lnTo>
                      <a:pt x="44" y="157"/>
                    </a:lnTo>
                    <a:lnTo>
                      <a:pt x="44" y="157"/>
                    </a:lnTo>
                    <a:lnTo>
                      <a:pt x="44" y="161"/>
                    </a:lnTo>
                    <a:lnTo>
                      <a:pt x="48" y="161"/>
                    </a:lnTo>
                    <a:lnTo>
                      <a:pt x="52" y="157"/>
                    </a:lnTo>
                    <a:lnTo>
                      <a:pt x="52" y="157"/>
                    </a:lnTo>
                    <a:lnTo>
                      <a:pt x="56" y="157"/>
                    </a:lnTo>
                    <a:lnTo>
                      <a:pt x="56" y="157"/>
                    </a:lnTo>
                    <a:lnTo>
                      <a:pt x="60" y="157"/>
                    </a:lnTo>
                    <a:lnTo>
                      <a:pt x="60" y="157"/>
                    </a:lnTo>
                    <a:lnTo>
                      <a:pt x="60" y="157"/>
                    </a:lnTo>
                    <a:lnTo>
                      <a:pt x="64" y="157"/>
                    </a:lnTo>
                    <a:lnTo>
                      <a:pt x="68" y="157"/>
                    </a:lnTo>
                    <a:lnTo>
                      <a:pt x="68" y="157"/>
                    </a:lnTo>
                    <a:lnTo>
                      <a:pt x="72" y="157"/>
                    </a:lnTo>
                    <a:lnTo>
                      <a:pt x="72" y="161"/>
                    </a:lnTo>
                    <a:lnTo>
                      <a:pt x="72" y="161"/>
                    </a:lnTo>
                    <a:lnTo>
                      <a:pt x="72" y="161"/>
                    </a:lnTo>
                    <a:lnTo>
                      <a:pt x="72" y="165"/>
                    </a:lnTo>
                    <a:lnTo>
                      <a:pt x="72" y="165"/>
                    </a:lnTo>
                    <a:lnTo>
                      <a:pt x="76" y="165"/>
                    </a:lnTo>
                    <a:lnTo>
                      <a:pt x="80" y="161"/>
                    </a:lnTo>
                    <a:lnTo>
                      <a:pt x="80" y="165"/>
                    </a:lnTo>
                    <a:lnTo>
                      <a:pt x="80" y="169"/>
                    </a:lnTo>
                    <a:lnTo>
                      <a:pt x="80" y="173"/>
                    </a:lnTo>
                    <a:lnTo>
                      <a:pt x="80" y="173"/>
                    </a:lnTo>
                    <a:lnTo>
                      <a:pt x="80" y="173"/>
                    </a:lnTo>
                    <a:lnTo>
                      <a:pt x="80" y="173"/>
                    </a:lnTo>
                    <a:lnTo>
                      <a:pt x="80" y="173"/>
                    </a:lnTo>
                    <a:lnTo>
                      <a:pt x="84" y="173"/>
                    </a:lnTo>
                    <a:lnTo>
                      <a:pt x="84" y="177"/>
                    </a:lnTo>
                    <a:lnTo>
                      <a:pt x="84" y="177"/>
                    </a:lnTo>
                    <a:lnTo>
                      <a:pt x="88" y="177"/>
                    </a:lnTo>
                    <a:lnTo>
                      <a:pt x="92" y="181"/>
                    </a:lnTo>
                    <a:lnTo>
                      <a:pt x="92" y="181"/>
                    </a:lnTo>
                    <a:lnTo>
                      <a:pt x="96" y="181"/>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 name="Google Shape;5741;p168">
                <a:extLst>
                  <a:ext uri="{FF2B5EF4-FFF2-40B4-BE49-F238E27FC236}">
                    <a16:creationId xmlns:a16="http://schemas.microsoft.com/office/drawing/2014/main" id="{1157E0B9-10B4-A345-A892-5BF5A7192210}"/>
                  </a:ext>
                </a:extLst>
              </p:cNvPr>
              <p:cNvSpPr/>
              <p:nvPr/>
            </p:nvSpPr>
            <p:spPr>
              <a:xfrm>
                <a:off x="4625975" y="2555875"/>
                <a:ext cx="139700" cy="107950"/>
              </a:xfrm>
              <a:custGeom>
                <a:avLst/>
                <a:gdLst/>
                <a:ahLst/>
                <a:cxnLst/>
                <a:rect l="l" t="t" r="r" b="b"/>
                <a:pathLst>
                  <a:path w="88" h="68" extrusionOk="0">
                    <a:moveTo>
                      <a:pt x="44" y="68"/>
                    </a:moveTo>
                    <a:lnTo>
                      <a:pt x="44" y="68"/>
                    </a:lnTo>
                    <a:lnTo>
                      <a:pt x="48" y="64"/>
                    </a:lnTo>
                    <a:lnTo>
                      <a:pt x="52" y="60"/>
                    </a:lnTo>
                    <a:lnTo>
                      <a:pt x="56" y="60"/>
                    </a:lnTo>
                    <a:lnTo>
                      <a:pt x="56" y="56"/>
                    </a:lnTo>
                    <a:lnTo>
                      <a:pt x="60" y="56"/>
                    </a:lnTo>
                    <a:lnTo>
                      <a:pt x="64" y="60"/>
                    </a:lnTo>
                    <a:lnTo>
                      <a:pt x="68" y="60"/>
                    </a:lnTo>
                    <a:lnTo>
                      <a:pt x="72" y="60"/>
                    </a:lnTo>
                    <a:lnTo>
                      <a:pt x="72" y="64"/>
                    </a:lnTo>
                    <a:lnTo>
                      <a:pt x="76" y="64"/>
                    </a:lnTo>
                    <a:lnTo>
                      <a:pt x="80" y="68"/>
                    </a:lnTo>
                    <a:lnTo>
                      <a:pt x="84" y="64"/>
                    </a:lnTo>
                    <a:lnTo>
                      <a:pt x="84" y="64"/>
                    </a:lnTo>
                    <a:lnTo>
                      <a:pt x="84" y="64"/>
                    </a:lnTo>
                    <a:lnTo>
                      <a:pt x="88" y="64"/>
                    </a:lnTo>
                    <a:lnTo>
                      <a:pt x="88" y="60"/>
                    </a:lnTo>
                    <a:lnTo>
                      <a:pt x="84" y="52"/>
                    </a:lnTo>
                    <a:lnTo>
                      <a:pt x="84" y="52"/>
                    </a:lnTo>
                    <a:lnTo>
                      <a:pt x="80" y="48"/>
                    </a:lnTo>
                    <a:lnTo>
                      <a:pt x="80" y="40"/>
                    </a:lnTo>
                    <a:lnTo>
                      <a:pt x="80" y="40"/>
                    </a:lnTo>
                    <a:lnTo>
                      <a:pt x="76" y="36"/>
                    </a:lnTo>
                    <a:lnTo>
                      <a:pt x="72" y="32"/>
                    </a:lnTo>
                    <a:lnTo>
                      <a:pt x="68" y="28"/>
                    </a:lnTo>
                    <a:lnTo>
                      <a:pt x="64" y="24"/>
                    </a:lnTo>
                    <a:lnTo>
                      <a:pt x="60" y="24"/>
                    </a:lnTo>
                    <a:lnTo>
                      <a:pt x="60" y="20"/>
                    </a:lnTo>
                    <a:lnTo>
                      <a:pt x="60" y="20"/>
                    </a:lnTo>
                    <a:lnTo>
                      <a:pt x="52" y="20"/>
                    </a:lnTo>
                    <a:lnTo>
                      <a:pt x="48" y="20"/>
                    </a:lnTo>
                    <a:lnTo>
                      <a:pt x="48" y="20"/>
                    </a:lnTo>
                    <a:lnTo>
                      <a:pt x="44" y="16"/>
                    </a:lnTo>
                    <a:lnTo>
                      <a:pt x="44" y="16"/>
                    </a:lnTo>
                    <a:lnTo>
                      <a:pt x="44" y="12"/>
                    </a:lnTo>
                    <a:lnTo>
                      <a:pt x="36" y="4"/>
                    </a:lnTo>
                    <a:lnTo>
                      <a:pt x="36" y="0"/>
                    </a:lnTo>
                    <a:lnTo>
                      <a:pt x="36" y="0"/>
                    </a:lnTo>
                    <a:lnTo>
                      <a:pt x="32" y="0"/>
                    </a:lnTo>
                    <a:lnTo>
                      <a:pt x="32" y="0"/>
                    </a:lnTo>
                    <a:lnTo>
                      <a:pt x="32" y="0"/>
                    </a:lnTo>
                    <a:lnTo>
                      <a:pt x="28" y="0"/>
                    </a:lnTo>
                    <a:lnTo>
                      <a:pt x="28" y="0"/>
                    </a:lnTo>
                    <a:lnTo>
                      <a:pt x="24" y="0"/>
                    </a:lnTo>
                    <a:lnTo>
                      <a:pt x="24" y="0"/>
                    </a:lnTo>
                    <a:lnTo>
                      <a:pt x="24" y="0"/>
                    </a:lnTo>
                    <a:lnTo>
                      <a:pt x="24" y="0"/>
                    </a:lnTo>
                    <a:lnTo>
                      <a:pt x="20" y="4"/>
                    </a:lnTo>
                    <a:lnTo>
                      <a:pt x="16" y="8"/>
                    </a:lnTo>
                    <a:lnTo>
                      <a:pt x="8" y="8"/>
                    </a:lnTo>
                    <a:lnTo>
                      <a:pt x="8" y="12"/>
                    </a:lnTo>
                    <a:lnTo>
                      <a:pt x="0" y="16"/>
                    </a:lnTo>
                    <a:lnTo>
                      <a:pt x="4" y="20"/>
                    </a:lnTo>
                    <a:lnTo>
                      <a:pt x="4" y="20"/>
                    </a:lnTo>
                    <a:lnTo>
                      <a:pt x="4" y="20"/>
                    </a:lnTo>
                    <a:lnTo>
                      <a:pt x="8" y="20"/>
                    </a:lnTo>
                    <a:lnTo>
                      <a:pt x="12" y="24"/>
                    </a:lnTo>
                    <a:lnTo>
                      <a:pt x="12" y="24"/>
                    </a:lnTo>
                    <a:lnTo>
                      <a:pt x="16" y="28"/>
                    </a:lnTo>
                    <a:lnTo>
                      <a:pt x="16" y="28"/>
                    </a:lnTo>
                    <a:lnTo>
                      <a:pt x="20" y="32"/>
                    </a:lnTo>
                    <a:lnTo>
                      <a:pt x="20" y="32"/>
                    </a:lnTo>
                    <a:lnTo>
                      <a:pt x="16" y="36"/>
                    </a:lnTo>
                    <a:lnTo>
                      <a:pt x="16" y="36"/>
                    </a:lnTo>
                    <a:lnTo>
                      <a:pt x="16" y="40"/>
                    </a:lnTo>
                    <a:lnTo>
                      <a:pt x="16" y="44"/>
                    </a:lnTo>
                    <a:lnTo>
                      <a:pt x="16" y="44"/>
                    </a:lnTo>
                    <a:lnTo>
                      <a:pt x="20" y="52"/>
                    </a:lnTo>
                    <a:lnTo>
                      <a:pt x="20" y="56"/>
                    </a:lnTo>
                    <a:lnTo>
                      <a:pt x="24" y="60"/>
                    </a:lnTo>
                    <a:lnTo>
                      <a:pt x="28" y="60"/>
                    </a:lnTo>
                    <a:lnTo>
                      <a:pt x="32" y="64"/>
                    </a:lnTo>
                    <a:lnTo>
                      <a:pt x="36" y="68"/>
                    </a:lnTo>
                    <a:lnTo>
                      <a:pt x="36" y="68"/>
                    </a:lnTo>
                    <a:lnTo>
                      <a:pt x="40" y="68"/>
                    </a:lnTo>
                    <a:lnTo>
                      <a:pt x="44" y="68"/>
                    </a:lnTo>
                    <a:lnTo>
                      <a:pt x="44" y="68"/>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 name="Google Shape;5742;p168">
                <a:extLst>
                  <a:ext uri="{FF2B5EF4-FFF2-40B4-BE49-F238E27FC236}">
                    <a16:creationId xmlns:a16="http://schemas.microsoft.com/office/drawing/2014/main" id="{2775EBB0-D7C0-BE41-8075-CAE64550BECC}"/>
                  </a:ext>
                </a:extLst>
              </p:cNvPr>
              <p:cNvSpPr/>
              <p:nvPr/>
            </p:nvSpPr>
            <p:spPr>
              <a:xfrm>
                <a:off x="4416425" y="2530475"/>
                <a:ext cx="247650" cy="204788"/>
              </a:xfrm>
              <a:custGeom>
                <a:avLst/>
                <a:gdLst/>
                <a:ahLst/>
                <a:cxnLst/>
                <a:rect l="l" t="t" r="r" b="b"/>
                <a:pathLst>
                  <a:path w="156" h="129" extrusionOk="0">
                    <a:moveTo>
                      <a:pt x="136" y="16"/>
                    </a:moveTo>
                    <a:lnTo>
                      <a:pt x="140" y="12"/>
                    </a:lnTo>
                    <a:lnTo>
                      <a:pt x="144" y="12"/>
                    </a:lnTo>
                    <a:lnTo>
                      <a:pt x="144" y="12"/>
                    </a:lnTo>
                    <a:lnTo>
                      <a:pt x="148" y="12"/>
                    </a:lnTo>
                    <a:lnTo>
                      <a:pt x="152" y="12"/>
                    </a:lnTo>
                    <a:lnTo>
                      <a:pt x="156" y="12"/>
                    </a:lnTo>
                    <a:lnTo>
                      <a:pt x="156" y="12"/>
                    </a:lnTo>
                    <a:lnTo>
                      <a:pt x="152" y="16"/>
                    </a:lnTo>
                    <a:lnTo>
                      <a:pt x="156" y="16"/>
                    </a:lnTo>
                    <a:lnTo>
                      <a:pt x="152" y="20"/>
                    </a:lnTo>
                    <a:lnTo>
                      <a:pt x="148" y="24"/>
                    </a:lnTo>
                    <a:lnTo>
                      <a:pt x="136" y="24"/>
                    </a:lnTo>
                    <a:lnTo>
                      <a:pt x="132" y="24"/>
                    </a:lnTo>
                    <a:lnTo>
                      <a:pt x="128" y="28"/>
                    </a:lnTo>
                    <a:lnTo>
                      <a:pt x="124" y="28"/>
                    </a:lnTo>
                    <a:lnTo>
                      <a:pt x="124" y="28"/>
                    </a:lnTo>
                    <a:lnTo>
                      <a:pt x="120" y="32"/>
                    </a:lnTo>
                    <a:lnTo>
                      <a:pt x="120" y="32"/>
                    </a:lnTo>
                    <a:lnTo>
                      <a:pt x="124" y="40"/>
                    </a:lnTo>
                    <a:lnTo>
                      <a:pt x="124" y="48"/>
                    </a:lnTo>
                    <a:lnTo>
                      <a:pt x="120" y="52"/>
                    </a:lnTo>
                    <a:lnTo>
                      <a:pt x="120" y="56"/>
                    </a:lnTo>
                    <a:lnTo>
                      <a:pt x="120" y="60"/>
                    </a:lnTo>
                    <a:lnTo>
                      <a:pt x="120" y="64"/>
                    </a:lnTo>
                    <a:lnTo>
                      <a:pt x="112" y="64"/>
                    </a:lnTo>
                    <a:lnTo>
                      <a:pt x="108" y="64"/>
                    </a:lnTo>
                    <a:lnTo>
                      <a:pt x="108" y="64"/>
                    </a:lnTo>
                    <a:lnTo>
                      <a:pt x="108" y="68"/>
                    </a:lnTo>
                    <a:lnTo>
                      <a:pt x="112" y="68"/>
                    </a:lnTo>
                    <a:lnTo>
                      <a:pt x="112" y="72"/>
                    </a:lnTo>
                    <a:lnTo>
                      <a:pt x="112" y="72"/>
                    </a:lnTo>
                    <a:lnTo>
                      <a:pt x="108" y="76"/>
                    </a:lnTo>
                    <a:lnTo>
                      <a:pt x="104" y="76"/>
                    </a:lnTo>
                    <a:lnTo>
                      <a:pt x="104" y="76"/>
                    </a:lnTo>
                    <a:lnTo>
                      <a:pt x="104" y="80"/>
                    </a:lnTo>
                    <a:lnTo>
                      <a:pt x="104" y="84"/>
                    </a:lnTo>
                    <a:lnTo>
                      <a:pt x="104" y="84"/>
                    </a:lnTo>
                    <a:lnTo>
                      <a:pt x="104" y="88"/>
                    </a:lnTo>
                    <a:lnTo>
                      <a:pt x="104" y="92"/>
                    </a:lnTo>
                    <a:lnTo>
                      <a:pt x="100" y="96"/>
                    </a:lnTo>
                    <a:lnTo>
                      <a:pt x="100" y="92"/>
                    </a:lnTo>
                    <a:lnTo>
                      <a:pt x="96" y="92"/>
                    </a:lnTo>
                    <a:lnTo>
                      <a:pt x="96" y="96"/>
                    </a:lnTo>
                    <a:lnTo>
                      <a:pt x="96" y="96"/>
                    </a:lnTo>
                    <a:lnTo>
                      <a:pt x="92" y="92"/>
                    </a:lnTo>
                    <a:lnTo>
                      <a:pt x="92" y="92"/>
                    </a:lnTo>
                    <a:lnTo>
                      <a:pt x="88" y="96"/>
                    </a:lnTo>
                    <a:lnTo>
                      <a:pt x="84" y="100"/>
                    </a:lnTo>
                    <a:lnTo>
                      <a:pt x="88" y="100"/>
                    </a:lnTo>
                    <a:lnTo>
                      <a:pt x="84" y="100"/>
                    </a:lnTo>
                    <a:lnTo>
                      <a:pt x="80" y="104"/>
                    </a:lnTo>
                    <a:lnTo>
                      <a:pt x="80" y="100"/>
                    </a:lnTo>
                    <a:lnTo>
                      <a:pt x="76" y="104"/>
                    </a:lnTo>
                    <a:lnTo>
                      <a:pt x="76" y="104"/>
                    </a:lnTo>
                    <a:lnTo>
                      <a:pt x="76" y="108"/>
                    </a:lnTo>
                    <a:lnTo>
                      <a:pt x="72" y="108"/>
                    </a:lnTo>
                    <a:lnTo>
                      <a:pt x="72" y="108"/>
                    </a:lnTo>
                    <a:lnTo>
                      <a:pt x="72" y="112"/>
                    </a:lnTo>
                    <a:lnTo>
                      <a:pt x="72" y="117"/>
                    </a:lnTo>
                    <a:lnTo>
                      <a:pt x="72" y="121"/>
                    </a:lnTo>
                    <a:lnTo>
                      <a:pt x="76" y="121"/>
                    </a:lnTo>
                    <a:lnTo>
                      <a:pt x="72" y="125"/>
                    </a:lnTo>
                    <a:lnTo>
                      <a:pt x="68" y="125"/>
                    </a:lnTo>
                    <a:lnTo>
                      <a:pt x="64" y="125"/>
                    </a:lnTo>
                    <a:lnTo>
                      <a:pt x="60" y="125"/>
                    </a:lnTo>
                    <a:lnTo>
                      <a:pt x="56" y="125"/>
                    </a:lnTo>
                    <a:lnTo>
                      <a:pt x="52" y="129"/>
                    </a:lnTo>
                    <a:lnTo>
                      <a:pt x="48" y="129"/>
                    </a:lnTo>
                    <a:lnTo>
                      <a:pt x="44" y="129"/>
                    </a:lnTo>
                    <a:lnTo>
                      <a:pt x="40" y="129"/>
                    </a:lnTo>
                    <a:lnTo>
                      <a:pt x="28" y="129"/>
                    </a:lnTo>
                    <a:lnTo>
                      <a:pt x="12" y="125"/>
                    </a:lnTo>
                    <a:lnTo>
                      <a:pt x="20" y="112"/>
                    </a:lnTo>
                    <a:lnTo>
                      <a:pt x="20" y="112"/>
                    </a:lnTo>
                    <a:lnTo>
                      <a:pt x="20" y="108"/>
                    </a:lnTo>
                    <a:lnTo>
                      <a:pt x="20" y="104"/>
                    </a:lnTo>
                    <a:lnTo>
                      <a:pt x="20" y="100"/>
                    </a:lnTo>
                    <a:lnTo>
                      <a:pt x="8" y="100"/>
                    </a:lnTo>
                    <a:lnTo>
                      <a:pt x="8" y="96"/>
                    </a:lnTo>
                    <a:lnTo>
                      <a:pt x="8" y="92"/>
                    </a:lnTo>
                    <a:lnTo>
                      <a:pt x="8" y="92"/>
                    </a:lnTo>
                    <a:lnTo>
                      <a:pt x="8" y="84"/>
                    </a:lnTo>
                    <a:lnTo>
                      <a:pt x="4" y="80"/>
                    </a:lnTo>
                    <a:lnTo>
                      <a:pt x="4" y="76"/>
                    </a:lnTo>
                    <a:lnTo>
                      <a:pt x="8" y="72"/>
                    </a:lnTo>
                    <a:lnTo>
                      <a:pt x="8" y="72"/>
                    </a:lnTo>
                    <a:lnTo>
                      <a:pt x="4" y="72"/>
                    </a:lnTo>
                    <a:lnTo>
                      <a:pt x="4" y="68"/>
                    </a:lnTo>
                    <a:lnTo>
                      <a:pt x="0" y="64"/>
                    </a:lnTo>
                    <a:lnTo>
                      <a:pt x="0" y="64"/>
                    </a:lnTo>
                    <a:lnTo>
                      <a:pt x="4" y="60"/>
                    </a:lnTo>
                    <a:lnTo>
                      <a:pt x="0" y="60"/>
                    </a:lnTo>
                    <a:lnTo>
                      <a:pt x="0" y="56"/>
                    </a:lnTo>
                    <a:lnTo>
                      <a:pt x="4" y="56"/>
                    </a:lnTo>
                    <a:lnTo>
                      <a:pt x="8" y="56"/>
                    </a:lnTo>
                    <a:lnTo>
                      <a:pt x="4" y="52"/>
                    </a:lnTo>
                    <a:lnTo>
                      <a:pt x="8" y="52"/>
                    </a:lnTo>
                    <a:lnTo>
                      <a:pt x="4" y="52"/>
                    </a:lnTo>
                    <a:lnTo>
                      <a:pt x="4" y="48"/>
                    </a:lnTo>
                    <a:lnTo>
                      <a:pt x="4" y="48"/>
                    </a:lnTo>
                    <a:lnTo>
                      <a:pt x="4" y="44"/>
                    </a:lnTo>
                    <a:lnTo>
                      <a:pt x="4" y="44"/>
                    </a:lnTo>
                    <a:lnTo>
                      <a:pt x="8" y="44"/>
                    </a:lnTo>
                    <a:lnTo>
                      <a:pt x="8" y="44"/>
                    </a:lnTo>
                    <a:lnTo>
                      <a:pt x="12" y="44"/>
                    </a:lnTo>
                    <a:lnTo>
                      <a:pt x="12" y="44"/>
                    </a:lnTo>
                    <a:lnTo>
                      <a:pt x="16" y="44"/>
                    </a:lnTo>
                    <a:lnTo>
                      <a:pt x="16" y="44"/>
                    </a:lnTo>
                    <a:lnTo>
                      <a:pt x="20" y="48"/>
                    </a:lnTo>
                    <a:lnTo>
                      <a:pt x="20" y="48"/>
                    </a:lnTo>
                    <a:lnTo>
                      <a:pt x="20" y="48"/>
                    </a:lnTo>
                    <a:lnTo>
                      <a:pt x="24" y="48"/>
                    </a:lnTo>
                    <a:lnTo>
                      <a:pt x="24" y="48"/>
                    </a:lnTo>
                    <a:lnTo>
                      <a:pt x="28" y="44"/>
                    </a:lnTo>
                    <a:lnTo>
                      <a:pt x="28" y="44"/>
                    </a:lnTo>
                    <a:lnTo>
                      <a:pt x="28" y="44"/>
                    </a:lnTo>
                    <a:lnTo>
                      <a:pt x="28" y="40"/>
                    </a:lnTo>
                    <a:lnTo>
                      <a:pt x="32" y="40"/>
                    </a:lnTo>
                    <a:lnTo>
                      <a:pt x="36" y="36"/>
                    </a:lnTo>
                    <a:lnTo>
                      <a:pt x="36" y="36"/>
                    </a:lnTo>
                    <a:lnTo>
                      <a:pt x="40" y="36"/>
                    </a:lnTo>
                    <a:lnTo>
                      <a:pt x="40" y="36"/>
                    </a:lnTo>
                    <a:lnTo>
                      <a:pt x="40" y="32"/>
                    </a:lnTo>
                    <a:lnTo>
                      <a:pt x="40" y="28"/>
                    </a:lnTo>
                    <a:lnTo>
                      <a:pt x="44" y="24"/>
                    </a:lnTo>
                    <a:lnTo>
                      <a:pt x="44" y="24"/>
                    </a:lnTo>
                    <a:lnTo>
                      <a:pt x="44" y="24"/>
                    </a:lnTo>
                    <a:lnTo>
                      <a:pt x="44" y="20"/>
                    </a:lnTo>
                    <a:lnTo>
                      <a:pt x="44" y="20"/>
                    </a:lnTo>
                    <a:lnTo>
                      <a:pt x="44" y="20"/>
                    </a:lnTo>
                    <a:lnTo>
                      <a:pt x="48" y="20"/>
                    </a:lnTo>
                    <a:lnTo>
                      <a:pt x="48" y="20"/>
                    </a:lnTo>
                    <a:lnTo>
                      <a:pt x="52" y="16"/>
                    </a:lnTo>
                    <a:lnTo>
                      <a:pt x="56" y="16"/>
                    </a:lnTo>
                    <a:lnTo>
                      <a:pt x="60" y="16"/>
                    </a:lnTo>
                    <a:lnTo>
                      <a:pt x="60" y="16"/>
                    </a:lnTo>
                    <a:lnTo>
                      <a:pt x="60" y="16"/>
                    </a:lnTo>
                    <a:lnTo>
                      <a:pt x="64" y="16"/>
                    </a:lnTo>
                    <a:lnTo>
                      <a:pt x="68" y="16"/>
                    </a:lnTo>
                    <a:lnTo>
                      <a:pt x="68" y="20"/>
                    </a:lnTo>
                    <a:lnTo>
                      <a:pt x="72" y="20"/>
                    </a:lnTo>
                    <a:lnTo>
                      <a:pt x="72" y="16"/>
                    </a:lnTo>
                    <a:lnTo>
                      <a:pt x="76" y="16"/>
                    </a:lnTo>
                    <a:lnTo>
                      <a:pt x="76" y="20"/>
                    </a:lnTo>
                    <a:lnTo>
                      <a:pt x="80" y="20"/>
                    </a:lnTo>
                    <a:lnTo>
                      <a:pt x="84" y="20"/>
                    </a:lnTo>
                    <a:lnTo>
                      <a:pt x="84" y="20"/>
                    </a:lnTo>
                    <a:lnTo>
                      <a:pt x="88" y="16"/>
                    </a:lnTo>
                    <a:lnTo>
                      <a:pt x="88" y="16"/>
                    </a:lnTo>
                    <a:lnTo>
                      <a:pt x="88" y="16"/>
                    </a:lnTo>
                    <a:lnTo>
                      <a:pt x="92" y="16"/>
                    </a:lnTo>
                    <a:lnTo>
                      <a:pt x="92" y="20"/>
                    </a:lnTo>
                    <a:lnTo>
                      <a:pt x="96" y="20"/>
                    </a:lnTo>
                    <a:lnTo>
                      <a:pt x="96" y="16"/>
                    </a:lnTo>
                    <a:lnTo>
                      <a:pt x="96" y="16"/>
                    </a:lnTo>
                    <a:lnTo>
                      <a:pt x="96" y="16"/>
                    </a:lnTo>
                    <a:lnTo>
                      <a:pt x="96" y="12"/>
                    </a:lnTo>
                    <a:lnTo>
                      <a:pt x="100" y="12"/>
                    </a:lnTo>
                    <a:lnTo>
                      <a:pt x="100" y="12"/>
                    </a:lnTo>
                    <a:lnTo>
                      <a:pt x="100" y="12"/>
                    </a:lnTo>
                    <a:lnTo>
                      <a:pt x="104" y="12"/>
                    </a:lnTo>
                    <a:lnTo>
                      <a:pt x="104" y="12"/>
                    </a:lnTo>
                    <a:lnTo>
                      <a:pt x="104" y="8"/>
                    </a:lnTo>
                    <a:lnTo>
                      <a:pt x="104" y="8"/>
                    </a:lnTo>
                    <a:lnTo>
                      <a:pt x="108" y="4"/>
                    </a:lnTo>
                    <a:lnTo>
                      <a:pt x="108" y="0"/>
                    </a:lnTo>
                    <a:lnTo>
                      <a:pt x="108" y="0"/>
                    </a:lnTo>
                    <a:lnTo>
                      <a:pt x="112" y="0"/>
                    </a:lnTo>
                    <a:lnTo>
                      <a:pt x="112" y="0"/>
                    </a:lnTo>
                    <a:lnTo>
                      <a:pt x="116" y="0"/>
                    </a:lnTo>
                    <a:lnTo>
                      <a:pt x="116" y="4"/>
                    </a:lnTo>
                    <a:lnTo>
                      <a:pt x="116" y="8"/>
                    </a:lnTo>
                    <a:lnTo>
                      <a:pt x="116" y="8"/>
                    </a:lnTo>
                    <a:lnTo>
                      <a:pt x="116" y="8"/>
                    </a:lnTo>
                    <a:lnTo>
                      <a:pt x="116" y="12"/>
                    </a:lnTo>
                    <a:lnTo>
                      <a:pt x="116" y="12"/>
                    </a:lnTo>
                    <a:lnTo>
                      <a:pt x="120" y="16"/>
                    </a:lnTo>
                    <a:lnTo>
                      <a:pt x="120" y="20"/>
                    </a:lnTo>
                    <a:lnTo>
                      <a:pt x="120" y="24"/>
                    </a:lnTo>
                    <a:lnTo>
                      <a:pt x="120" y="24"/>
                    </a:lnTo>
                    <a:lnTo>
                      <a:pt x="124" y="24"/>
                    </a:lnTo>
                    <a:lnTo>
                      <a:pt x="124" y="24"/>
                    </a:lnTo>
                    <a:lnTo>
                      <a:pt x="128" y="24"/>
                    </a:lnTo>
                    <a:lnTo>
                      <a:pt x="128" y="24"/>
                    </a:lnTo>
                    <a:lnTo>
                      <a:pt x="132" y="20"/>
                    </a:lnTo>
                    <a:lnTo>
                      <a:pt x="132" y="20"/>
                    </a:lnTo>
                    <a:lnTo>
                      <a:pt x="132" y="16"/>
                    </a:lnTo>
                    <a:lnTo>
                      <a:pt x="136" y="16"/>
                    </a:lnTo>
                    <a:close/>
                  </a:path>
                </a:pathLst>
              </a:custGeom>
              <a:solidFill>
                <a:srgbClr val="FF0000">
                  <a:alpha val="63000"/>
                </a:srgb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 name="Google Shape;5743;p168">
                <a:extLst>
                  <a:ext uri="{FF2B5EF4-FFF2-40B4-BE49-F238E27FC236}">
                    <a16:creationId xmlns:a16="http://schemas.microsoft.com/office/drawing/2014/main" id="{C01475CA-ADF0-4F4D-85B7-08ACC7075CD9}"/>
                  </a:ext>
                </a:extLst>
              </p:cNvPr>
              <p:cNvSpPr/>
              <p:nvPr/>
            </p:nvSpPr>
            <p:spPr>
              <a:xfrm>
                <a:off x="3449638" y="2085975"/>
                <a:ext cx="120650" cy="95250"/>
              </a:xfrm>
              <a:custGeom>
                <a:avLst/>
                <a:gdLst/>
                <a:ahLst/>
                <a:cxnLst/>
                <a:rect l="l" t="t" r="r" b="b"/>
                <a:pathLst>
                  <a:path w="19" h="15" extrusionOk="0">
                    <a:moveTo>
                      <a:pt x="13" y="14"/>
                    </a:moveTo>
                    <a:cubicBezTo>
                      <a:pt x="14" y="15"/>
                      <a:pt x="14" y="15"/>
                      <a:pt x="14" y="15"/>
                    </a:cubicBezTo>
                    <a:cubicBezTo>
                      <a:pt x="14" y="15"/>
                      <a:pt x="14" y="15"/>
                      <a:pt x="14" y="15"/>
                    </a:cubicBezTo>
                    <a:cubicBezTo>
                      <a:pt x="15" y="14"/>
                      <a:pt x="15" y="14"/>
                      <a:pt x="15" y="14"/>
                    </a:cubicBezTo>
                    <a:cubicBezTo>
                      <a:pt x="15" y="14"/>
                      <a:pt x="15" y="14"/>
                      <a:pt x="15" y="14"/>
                    </a:cubicBezTo>
                    <a:cubicBezTo>
                      <a:pt x="15" y="14"/>
                      <a:pt x="15" y="14"/>
                      <a:pt x="15" y="14"/>
                    </a:cubicBezTo>
                    <a:cubicBezTo>
                      <a:pt x="15" y="14"/>
                      <a:pt x="15" y="14"/>
                      <a:pt x="15" y="14"/>
                    </a:cubicBezTo>
                    <a:cubicBezTo>
                      <a:pt x="15" y="13"/>
                      <a:pt x="15" y="13"/>
                      <a:pt x="15" y="13"/>
                    </a:cubicBezTo>
                    <a:cubicBezTo>
                      <a:pt x="14" y="13"/>
                      <a:pt x="14" y="13"/>
                      <a:pt x="14" y="13"/>
                    </a:cubicBezTo>
                    <a:cubicBezTo>
                      <a:pt x="14" y="13"/>
                      <a:pt x="14" y="13"/>
                      <a:pt x="14" y="13"/>
                    </a:cubicBezTo>
                    <a:cubicBezTo>
                      <a:pt x="14" y="13"/>
                      <a:pt x="14" y="13"/>
                      <a:pt x="14" y="13"/>
                    </a:cubicBezTo>
                    <a:cubicBezTo>
                      <a:pt x="14" y="13"/>
                      <a:pt x="14" y="13"/>
                      <a:pt x="14" y="13"/>
                    </a:cubicBezTo>
                    <a:cubicBezTo>
                      <a:pt x="14" y="14"/>
                      <a:pt x="14" y="14"/>
                      <a:pt x="14" y="14"/>
                    </a:cubicBezTo>
                    <a:cubicBezTo>
                      <a:pt x="14" y="14"/>
                      <a:pt x="14" y="14"/>
                      <a:pt x="14" y="14"/>
                    </a:cubicBezTo>
                    <a:cubicBezTo>
                      <a:pt x="14" y="14"/>
                      <a:pt x="14" y="14"/>
                      <a:pt x="14" y="14"/>
                    </a:cubicBezTo>
                    <a:cubicBezTo>
                      <a:pt x="14" y="14"/>
                      <a:pt x="14" y="14"/>
                      <a:pt x="14" y="14"/>
                    </a:cubicBezTo>
                    <a:cubicBezTo>
                      <a:pt x="13" y="14"/>
                      <a:pt x="13" y="14"/>
                      <a:pt x="13" y="14"/>
                    </a:cubicBezTo>
                    <a:close/>
                    <a:moveTo>
                      <a:pt x="18" y="10"/>
                    </a:moveTo>
                    <a:cubicBezTo>
                      <a:pt x="18" y="11"/>
                      <a:pt x="18" y="11"/>
                      <a:pt x="18" y="11"/>
                    </a:cubicBezTo>
                    <a:cubicBezTo>
                      <a:pt x="18" y="12"/>
                      <a:pt x="18" y="12"/>
                      <a:pt x="18" y="12"/>
                    </a:cubicBezTo>
                    <a:cubicBezTo>
                      <a:pt x="19" y="12"/>
                      <a:pt x="19" y="12"/>
                      <a:pt x="19" y="12"/>
                    </a:cubicBezTo>
                    <a:cubicBezTo>
                      <a:pt x="19" y="11"/>
                      <a:pt x="19" y="11"/>
                      <a:pt x="19" y="11"/>
                    </a:cubicBezTo>
                    <a:cubicBezTo>
                      <a:pt x="18" y="11"/>
                      <a:pt x="18" y="11"/>
                      <a:pt x="18" y="11"/>
                    </a:cubicBezTo>
                    <a:cubicBezTo>
                      <a:pt x="18" y="10"/>
                      <a:pt x="18" y="10"/>
                      <a:pt x="18" y="10"/>
                    </a:cubicBezTo>
                    <a:close/>
                    <a:moveTo>
                      <a:pt x="12" y="9"/>
                    </a:moveTo>
                    <a:cubicBezTo>
                      <a:pt x="12" y="10"/>
                      <a:pt x="12" y="10"/>
                      <a:pt x="12" y="10"/>
                    </a:cubicBezTo>
                    <a:cubicBezTo>
                      <a:pt x="12" y="10"/>
                      <a:pt x="12" y="10"/>
                      <a:pt x="12" y="10"/>
                    </a:cubicBezTo>
                    <a:cubicBezTo>
                      <a:pt x="12" y="9"/>
                      <a:pt x="12" y="9"/>
                      <a:pt x="12" y="9"/>
                    </a:cubicBezTo>
                    <a:close/>
                    <a:moveTo>
                      <a:pt x="10" y="12"/>
                    </a:moveTo>
                    <a:cubicBezTo>
                      <a:pt x="10" y="12"/>
                      <a:pt x="10" y="12"/>
                      <a:pt x="10" y="12"/>
                    </a:cubicBezTo>
                    <a:cubicBezTo>
                      <a:pt x="10" y="12"/>
                      <a:pt x="10" y="12"/>
                      <a:pt x="10" y="12"/>
                    </a:cubicBezTo>
                    <a:cubicBezTo>
                      <a:pt x="10" y="11"/>
                      <a:pt x="10" y="11"/>
                      <a:pt x="10" y="11"/>
                    </a:cubicBezTo>
                    <a:cubicBezTo>
                      <a:pt x="10" y="11"/>
                      <a:pt x="10" y="11"/>
                      <a:pt x="10" y="11"/>
                    </a:cubicBezTo>
                    <a:cubicBezTo>
                      <a:pt x="9" y="11"/>
                      <a:pt x="9" y="11"/>
                      <a:pt x="9" y="11"/>
                    </a:cubicBezTo>
                    <a:cubicBezTo>
                      <a:pt x="9" y="11"/>
                      <a:pt x="9" y="11"/>
                      <a:pt x="9" y="11"/>
                    </a:cubicBezTo>
                    <a:cubicBezTo>
                      <a:pt x="9" y="10"/>
                      <a:pt x="9" y="10"/>
                      <a:pt x="9" y="10"/>
                    </a:cubicBezTo>
                    <a:cubicBezTo>
                      <a:pt x="9" y="10"/>
                      <a:pt x="9" y="10"/>
                      <a:pt x="9" y="10"/>
                    </a:cubicBezTo>
                    <a:cubicBezTo>
                      <a:pt x="8" y="9"/>
                      <a:pt x="8" y="9"/>
                      <a:pt x="8" y="9"/>
                    </a:cubicBezTo>
                    <a:cubicBezTo>
                      <a:pt x="8" y="9"/>
                      <a:pt x="8" y="9"/>
                      <a:pt x="8" y="9"/>
                    </a:cubicBezTo>
                    <a:cubicBezTo>
                      <a:pt x="9" y="9"/>
                      <a:pt x="9" y="9"/>
                      <a:pt x="9" y="9"/>
                    </a:cubicBezTo>
                    <a:cubicBezTo>
                      <a:pt x="9" y="8"/>
                      <a:pt x="9" y="8"/>
                      <a:pt x="9" y="8"/>
                    </a:cubicBezTo>
                    <a:cubicBezTo>
                      <a:pt x="9" y="8"/>
                      <a:pt x="9" y="8"/>
                      <a:pt x="9" y="8"/>
                    </a:cubicBezTo>
                    <a:cubicBezTo>
                      <a:pt x="9" y="9"/>
                      <a:pt x="9" y="9"/>
                      <a:pt x="9" y="9"/>
                    </a:cubicBezTo>
                    <a:cubicBezTo>
                      <a:pt x="9" y="9"/>
                      <a:pt x="9" y="9"/>
                      <a:pt x="9" y="9"/>
                    </a:cubicBezTo>
                    <a:cubicBezTo>
                      <a:pt x="10" y="9"/>
                      <a:pt x="10" y="9"/>
                      <a:pt x="10" y="9"/>
                    </a:cubicBezTo>
                    <a:cubicBezTo>
                      <a:pt x="10" y="9"/>
                      <a:pt x="10" y="9"/>
                      <a:pt x="10" y="9"/>
                    </a:cubicBezTo>
                    <a:cubicBezTo>
                      <a:pt x="10" y="9"/>
                      <a:pt x="10" y="9"/>
                      <a:pt x="10" y="9"/>
                    </a:cubicBezTo>
                    <a:cubicBezTo>
                      <a:pt x="10" y="9"/>
                      <a:pt x="10" y="9"/>
                      <a:pt x="10" y="9"/>
                    </a:cubicBezTo>
                    <a:cubicBezTo>
                      <a:pt x="10" y="9"/>
                      <a:pt x="10" y="9"/>
                      <a:pt x="10" y="9"/>
                    </a:cubicBezTo>
                    <a:cubicBezTo>
                      <a:pt x="10" y="8"/>
                      <a:pt x="10" y="8"/>
                      <a:pt x="10" y="8"/>
                    </a:cubicBezTo>
                    <a:cubicBezTo>
                      <a:pt x="10" y="8"/>
                      <a:pt x="10" y="8"/>
                      <a:pt x="10" y="8"/>
                    </a:cubicBezTo>
                    <a:cubicBezTo>
                      <a:pt x="11" y="8"/>
                      <a:pt x="11" y="8"/>
                      <a:pt x="11" y="8"/>
                    </a:cubicBezTo>
                    <a:cubicBezTo>
                      <a:pt x="12" y="8"/>
                      <a:pt x="12" y="8"/>
                      <a:pt x="12" y="8"/>
                    </a:cubicBezTo>
                    <a:cubicBezTo>
                      <a:pt x="12" y="8"/>
                      <a:pt x="12" y="8"/>
                      <a:pt x="12" y="8"/>
                    </a:cubicBezTo>
                    <a:cubicBezTo>
                      <a:pt x="12" y="9"/>
                      <a:pt x="12" y="9"/>
                      <a:pt x="12" y="9"/>
                    </a:cubicBezTo>
                    <a:cubicBezTo>
                      <a:pt x="12" y="9"/>
                      <a:pt x="12" y="9"/>
                      <a:pt x="12" y="9"/>
                    </a:cubicBezTo>
                    <a:cubicBezTo>
                      <a:pt x="11" y="10"/>
                      <a:pt x="11" y="10"/>
                      <a:pt x="11" y="10"/>
                    </a:cubicBezTo>
                    <a:cubicBezTo>
                      <a:pt x="11" y="10"/>
                      <a:pt x="11" y="10"/>
                      <a:pt x="11" y="10"/>
                    </a:cubicBezTo>
                    <a:cubicBezTo>
                      <a:pt x="11" y="10"/>
                      <a:pt x="11" y="10"/>
                      <a:pt x="11" y="10"/>
                    </a:cubicBezTo>
                    <a:cubicBezTo>
                      <a:pt x="12" y="11"/>
                      <a:pt x="12" y="11"/>
                      <a:pt x="12" y="11"/>
                    </a:cubicBezTo>
                    <a:cubicBezTo>
                      <a:pt x="11" y="11"/>
                      <a:pt x="11" y="11"/>
                      <a:pt x="11" y="11"/>
                    </a:cubicBezTo>
                    <a:cubicBezTo>
                      <a:pt x="11" y="11"/>
                      <a:pt x="11" y="11"/>
                      <a:pt x="11" y="11"/>
                    </a:cubicBezTo>
                    <a:cubicBezTo>
                      <a:pt x="11" y="12"/>
                      <a:pt x="11" y="12"/>
                      <a:pt x="11" y="12"/>
                    </a:cubicBezTo>
                    <a:cubicBezTo>
                      <a:pt x="10" y="12"/>
                      <a:pt x="10" y="12"/>
                      <a:pt x="10" y="12"/>
                    </a:cubicBezTo>
                    <a:close/>
                    <a:moveTo>
                      <a:pt x="11" y="12"/>
                    </a:moveTo>
                    <a:cubicBezTo>
                      <a:pt x="11" y="12"/>
                      <a:pt x="11" y="12"/>
                      <a:pt x="11" y="12"/>
                    </a:cubicBezTo>
                    <a:cubicBezTo>
                      <a:pt x="11" y="12"/>
                      <a:pt x="11" y="12"/>
                      <a:pt x="11" y="12"/>
                    </a:cubicBezTo>
                    <a:cubicBezTo>
                      <a:pt x="12" y="12"/>
                      <a:pt x="12" y="12"/>
                      <a:pt x="12" y="12"/>
                    </a:cubicBezTo>
                    <a:cubicBezTo>
                      <a:pt x="11" y="11"/>
                      <a:pt x="11" y="11"/>
                      <a:pt x="11" y="11"/>
                    </a:cubicBezTo>
                    <a:cubicBezTo>
                      <a:pt x="11" y="12"/>
                      <a:pt x="11" y="12"/>
                      <a:pt x="11" y="12"/>
                    </a:cubicBezTo>
                    <a:cubicBezTo>
                      <a:pt x="11" y="12"/>
                      <a:pt x="11" y="12"/>
                      <a:pt x="11" y="12"/>
                    </a:cubicBezTo>
                    <a:close/>
                    <a:moveTo>
                      <a:pt x="9" y="12"/>
                    </a:moveTo>
                    <a:cubicBezTo>
                      <a:pt x="9" y="13"/>
                      <a:pt x="9" y="13"/>
                      <a:pt x="9" y="13"/>
                    </a:cubicBezTo>
                    <a:cubicBezTo>
                      <a:pt x="10" y="13"/>
                      <a:pt x="10" y="13"/>
                      <a:pt x="10" y="13"/>
                    </a:cubicBezTo>
                    <a:cubicBezTo>
                      <a:pt x="10" y="13"/>
                      <a:pt x="10" y="13"/>
                      <a:pt x="10" y="13"/>
                    </a:cubicBezTo>
                    <a:cubicBezTo>
                      <a:pt x="10" y="12"/>
                      <a:pt x="10" y="12"/>
                      <a:pt x="10" y="12"/>
                    </a:cubicBezTo>
                    <a:cubicBezTo>
                      <a:pt x="11" y="12"/>
                      <a:pt x="11" y="12"/>
                      <a:pt x="11" y="12"/>
                    </a:cubicBezTo>
                    <a:cubicBezTo>
                      <a:pt x="11" y="12"/>
                      <a:pt x="11" y="12"/>
                      <a:pt x="11" y="12"/>
                    </a:cubicBezTo>
                    <a:cubicBezTo>
                      <a:pt x="11" y="12"/>
                      <a:pt x="11" y="12"/>
                      <a:pt x="11" y="12"/>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9" y="13"/>
                      <a:pt x="9" y="13"/>
                      <a:pt x="9" y="13"/>
                    </a:cubicBezTo>
                    <a:cubicBezTo>
                      <a:pt x="8" y="13"/>
                      <a:pt x="8" y="13"/>
                      <a:pt x="8" y="13"/>
                    </a:cubicBezTo>
                    <a:cubicBezTo>
                      <a:pt x="8" y="13"/>
                      <a:pt x="8" y="13"/>
                      <a:pt x="8" y="13"/>
                    </a:cubicBezTo>
                    <a:cubicBezTo>
                      <a:pt x="8" y="13"/>
                      <a:pt x="8" y="13"/>
                      <a:pt x="8" y="13"/>
                    </a:cubicBezTo>
                    <a:cubicBezTo>
                      <a:pt x="8" y="12"/>
                      <a:pt x="8" y="12"/>
                      <a:pt x="8" y="12"/>
                    </a:cubicBezTo>
                    <a:cubicBezTo>
                      <a:pt x="8" y="12"/>
                      <a:pt x="8" y="12"/>
                      <a:pt x="8" y="12"/>
                    </a:cubicBezTo>
                    <a:cubicBezTo>
                      <a:pt x="9" y="12"/>
                      <a:pt x="9" y="12"/>
                      <a:pt x="9" y="12"/>
                    </a:cubicBezTo>
                    <a:close/>
                    <a:moveTo>
                      <a:pt x="7" y="9"/>
                    </a:moveTo>
                    <a:cubicBezTo>
                      <a:pt x="7" y="9"/>
                      <a:pt x="7" y="9"/>
                      <a:pt x="7" y="9"/>
                    </a:cubicBezTo>
                    <a:cubicBezTo>
                      <a:pt x="7" y="8"/>
                      <a:pt x="7" y="8"/>
                      <a:pt x="7" y="8"/>
                    </a:cubicBezTo>
                    <a:cubicBezTo>
                      <a:pt x="7" y="9"/>
                      <a:pt x="7" y="9"/>
                      <a:pt x="7" y="9"/>
                    </a:cubicBezTo>
                    <a:cubicBezTo>
                      <a:pt x="7" y="9"/>
                      <a:pt x="7" y="9"/>
                      <a:pt x="7" y="9"/>
                    </a:cubicBezTo>
                    <a:cubicBezTo>
                      <a:pt x="7" y="9"/>
                      <a:pt x="7" y="9"/>
                      <a:pt x="7" y="9"/>
                    </a:cubicBezTo>
                    <a:close/>
                    <a:moveTo>
                      <a:pt x="6" y="12"/>
                    </a:moveTo>
                    <a:cubicBezTo>
                      <a:pt x="7" y="13"/>
                      <a:pt x="7" y="13"/>
                      <a:pt x="7" y="13"/>
                    </a:cubicBezTo>
                    <a:cubicBezTo>
                      <a:pt x="7" y="12"/>
                      <a:pt x="7" y="12"/>
                      <a:pt x="7" y="12"/>
                    </a:cubicBezTo>
                    <a:cubicBezTo>
                      <a:pt x="6" y="12"/>
                      <a:pt x="6" y="12"/>
                      <a:pt x="6" y="12"/>
                    </a:cubicBezTo>
                    <a:close/>
                    <a:moveTo>
                      <a:pt x="8" y="11"/>
                    </a:moveTo>
                    <a:cubicBezTo>
                      <a:pt x="7" y="12"/>
                      <a:pt x="7" y="12"/>
                      <a:pt x="7" y="12"/>
                    </a:cubicBezTo>
                    <a:cubicBezTo>
                      <a:pt x="7" y="12"/>
                      <a:pt x="7" y="12"/>
                      <a:pt x="7" y="12"/>
                    </a:cubicBezTo>
                    <a:cubicBezTo>
                      <a:pt x="7" y="13"/>
                      <a:pt x="7" y="13"/>
                      <a:pt x="7" y="13"/>
                    </a:cubicBezTo>
                    <a:cubicBezTo>
                      <a:pt x="8" y="12"/>
                      <a:pt x="8" y="12"/>
                      <a:pt x="8" y="12"/>
                    </a:cubicBezTo>
                    <a:cubicBezTo>
                      <a:pt x="8" y="12"/>
                      <a:pt x="8" y="12"/>
                      <a:pt x="8" y="12"/>
                    </a:cubicBezTo>
                    <a:cubicBezTo>
                      <a:pt x="8" y="12"/>
                      <a:pt x="8" y="11"/>
                      <a:pt x="8" y="11"/>
                    </a:cubicBezTo>
                    <a:close/>
                    <a:moveTo>
                      <a:pt x="5" y="10"/>
                    </a:moveTo>
                    <a:cubicBezTo>
                      <a:pt x="6" y="10"/>
                      <a:pt x="6" y="10"/>
                      <a:pt x="6" y="10"/>
                    </a:cubicBezTo>
                    <a:cubicBezTo>
                      <a:pt x="6" y="10"/>
                      <a:pt x="6" y="10"/>
                      <a:pt x="6" y="10"/>
                    </a:cubicBezTo>
                    <a:cubicBezTo>
                      <a:pt x="7" y="10"/>
                      <a:pt x="7" y="10"/>
                      <a:pt x="7" y="10"/>
                    </a:cubicBezTo>
                    <a:cubicBezTo>
                      <a:pt x="7" y="11"/>
                      <a:pt x="7" y="11"/>
                      <a:pt x="7" y="11"/>
                    </a:cubicBezTo>
                    <a:cubicBezTo>
                      <a:pt x="7" y="11"/>
                      <a:pt x="7" y="11"/>
                      <a:pt x="7" y="11"/>
                    </a:cubicBezTo>
                    <a:cubicBezTo>
                      <a:pt x="7" y="12"/>
                      <a:pt x="7" y="12"/>
                      <a:pt x="7" y="12"/>
                    </a:cubicBezTo>
                    <a:cubicBezTo>
                      <a:pt x="6" y="12"/>
                      <a:pt x="6" y="12"/>
                      <a:pt x="6" y="12"/>
                    </a:cubicBezTo>
                    <a:cubicBezTo>
                      <a:pt x="6" y="12"/>
                      <a:pt x="6" y="12"/>
                      <a:pt x="6" y="12"/>
                    </a:cubicBezTo>
                    <a:cubicBezTo>
                      <a:pt x="6" y="12"/>
                      <a:pt x="6" y="12"/>
                      <a:pt x="6" y="12"/>
                    </a:cubicBezTo>
                    <a:cubicBezTo>
                      <a:pt x="5" y="11"/>
                      <a:pt x="5" y="11"/>
                      <a:pt x="5" y="11"/>
                    </a:cubicBezTo>
                    <a:cubicBezTo>
                      <a:pt x="5" y="10"/>
                      <a:pt x="5" y="10"/>
                      <a:pt x="5" y="10"/>
                    </a:cubicBezTo>
                    <a:cubicBezTo>
                      <a:pt x="5" y="10"/>
                      <a:pt x="5" y="10"/>
                      <a:pt x="5" y="10"/>
                    </a:cubicBezTo>
                    <a:close/>
                    <a:moveTo>
                      <a:pt x="7" y="2"/>
                    </a:moveTo>
                    <a:cubicBezTo>
                      <a:pt x="8" y="2"/>
                      <a:pt x="8" y="2"/>
                      <a:pt x="8" y="2"/>
                    </a:cubicBezTo>
                    <a:cubicBezTo>
                      <a:pt x="8" y="2"/>
                      <a:pt x="8" y="2"/>
                      <a:pt x="8" y="2"/>
                    </a:cubicBezTo>
                    <a:cubicBezTo>
                      <a:pt x="8" y="2"/>
                      <a:pt x="8" y="2"/>
                      <a:pt x="8" y="2"/>
                    </a:cubicBezTo>
                    <a:cubicBezTo>
                      <a:pt x="7" y="2"/>
                      <a:pt x="7" y="2"/>
                      <a:pt x="7" y="2"/>
                    </a:cubicBezTo>
                    <a:close/>
                    <a:moveTo>
                      <a:pt x="2" y="5"/>
                    </a:moveTo>
                    <a:cubicBezTo>
                      <a:pt x="2" y="5"/>
                      <a:pt x="2" y="5"/>
                      <a:pt x="2" y="5"/>
                    </a:cubicBezTo>
                    <a:cubicBezTo>
                      <a:pt x="2" y="4"/>
                      <a:pt x="2" y="4"/>
                      <a:pt x="2" y="4"/>
                    </a:cubicBezTo>
                    <a:cubicBezTo>
                      <a:pt x="3" y="4"/>
                      <a:pt x="3" y="4"/>
                      <a:pt x="3" y="4"/>
                    </a:cubicBezTo>
                    <a:cubicBezTo>
                      <a:pt x="3" y="4"/>
                      <a:pt x="3" y="4"/>
                      <a:pt x="3" y="4"/>
                    </a:cubicBezTo>
                    <a:cubicBezTo>
                      <a:pt x="2" y="5"/>
                      <a:pt x="2" y="5"/>
                      <a:pt x="2" y="5"/>
                    </a:cubicBezTo>
                    <a:cubicBezTo>
                      <a:pt x="2" y="5"/>
                      <a:pt x="2" y="5"/>
                      <a:pt x="2" y="5"/>
                    </a:cubicBezTo>
                    <a:close/>
                    <a:moveTo>
                      <a:pt x="2" y="5"/>
                    </a:moveTo>
                    <a:cubicBezTo>
                      <a:pt x="2" y="5"/>
                      <a:pt x="2" y="5"/>
                      <a:pt x="2" y="5"/>
                    </a:cubicBezTo>
                    <a:cubicBezTo>
                      <a:pt x="2" y="4"/>
                      <a:pt x="2" y="4"/>
                      <a:pt x="2" y="4"/>
                    </a:cubicBezTo>
                    <a:cubicBezTo>
                      <a:pt x="3" y="4"/>
                      <a:pt x="3" y="4"/>
                      <a:pt x="3" y="4"/>
                    </a:cubicBezTo>
                    <a:cubicBezTo>
                      <a:pt x="3" y="4"/>
                      <a:pt x="3" y="4"/>
                      <a:pt x="3" y="4"/>
                    </a:cubicBezTo>
                    <a:cubicBezTo>
                      <a:pt x="3" y="4"/>
                      <a:pt x="3" y="4"/>
                      <a:pt x="3" y="4"/>
                    </a:cubicBezTo>
                    <a:cubicBezTo>
                      <a:pt x="4" y="4"/>
                      <a:pt x="4" y="4"/>
                      <a:pt x="4" y="4"/>
                    </a:cubicBezTo>
                    <a:cubicBezTo>
                      <a:pt x="4" y="4"/>
                      <a:pt x="4" y="4"/>
                      <a:pt x="4" y="4"/>
                    </a:cubicBezTo>
                    <a:cubicBezTo>
                      <a:pt x="5" y="4"/>
                      <a:pt x="5" y="4"/>
                      <a:pt x="5" y="4"/>
                    </a:cubicBezTo>
                    <a:cubicBezTo>
                      <a:pt x="6" y="4"/>
                      <a:pt x="6" y="4"/>
                      <a:pt x="6" y="4"/>
                    </a:cubicBezTo>
                    <a:cubicBezTo>
                      <a:pt x="6" y="4"/>
                      <a:pt x="6" y="4"/>
                      <a:pt x="6" y="4"/>
                    </a:cubicBezTo>
                    <a:cubicBezTo>
                      <a:pt x="6" y="3"/>
                      <a:pt x="6" y="3"/>
                      <a:pt x="6" y="3"/>
                    </a:cubicBezTo>
                    <a:cubicBezTo>
                      <a:pt x="6" y="2"/>
                      <a:pt x="6" y="2"/>
                      <a:pt x="6" y="2"/>
                    </a:cubicBezTo>
                    <a:cubicBezTo>
                      <a:pt x="6" y="2"/>
                      <a:pt x="6" y="2"/>
                      <a:pt x="6" y="2"/>
                    </a:cubicBezTo>
                    <a:cubicBezTo>
                      <a:pt x="6" y="1"/>
                      <a:pt x="6" y="1"/>
                      <a:pt x="6" y="1"/>
                    </a:cubicBezTo>
                    <a:cubicBezTo>
                      <a:pt x="7" y="0"/>
                      <a:pt x="7" y="0"/>
                      <a:pt x="7" y="0"/>
                    </a:cubicBezTo>
                    <a:cubicBezTo>
                      <a:pt x="7" y="0"/>
                      <a:pt x="7" y="0"/>
                      <a:pt x="7" y="0"/>
                    </a:cubicBezTo>
                    <a:cubicBezTo>
                      <a:pt x="6" y="1"/>
                      <a:pt x="6" y="1"/>
                      <a:pt x="6" y="1"/>
                    </a:cubicBezTo>
                    <a:cubicBezTo>
                      <a:pt x="5" y="1"/>
                      <a:pt x="5" y="1"/>
                      <a:pt x="5" y="1"/>
                    </a:cubicBezTo>
                    <a:cubicBezTo>
                      <a:pt x="5" y="1"/>
                      <a:pt x="5" y="1"/>
                      <a:pt x="5" y="1"/>
                    </a:cubicBezTo>
                    <a:cubicBezTo>
                      <a:pt x="4" y="2"/>
                      <a:pt x="4" y="2"/>
                      <a:pt x="4" y="2"/>
                    </a:cubicBezTo>
                    <a:cubicBezTo>
                      <a:pt x="4" y="3"/>
                      <a:pt x="4" y="3"/>
                      <a:pt x="4" y="3"/>
                    </a:cubicBezTo>
                    <a:cubicBezTo>
                      <a:pt x="3" y="3"/>
                      <a:pt x="3" y="3"/>
                      <a:pt x="3" y="3"/>
                    </a:cubicBezTo>
                    <a:cubicBezTo>
                      <a:pt x="3" y="3"/>
                      <a:pt x="3" y="3"/>
                      <a:pt x="3" y="3"/>
                    </a:cubicBezTo>
                    <a:cubicBezTo>
                      <a:pt x="2" y="4"/>
                      <a:pt x="2" y="4"/>
                      <a:pt x="2" y="4"/>
                    </a:cubicBezTo>
                    <a:cubicBezTo>
                      <a:pt x="2" y="4"/>
                      <a:pt x="2" y="4"/>
                      <a:pt x="2" y="4"/>
                    </a:cubicBezTo>
                    <a:cubicBezTo>
                      <a:pt x="1" y="4"/>
                      <a:pt x="1" y="4"/>
                      <a:pt x="1" y="4"/>
                    </a:cubicBezTo>
                    <a:cubicBezTo>
                      <a:pt x="1" y="4"/>
                      <a:pt x="1" y="4"/>
                      <a:pt x="1" y="4"/>
                    </a:cubicBezTo>
                    <a:cubicBezTo>
                      <a:pt x="1" y="5"/>
                      <a:pt x="1" y="5"/>
                      <a:pt x="1" y="5"/>
                    </a:cubicBezTo>
                    <a:cubicBezTo>
                      <a:pt x="1" y="5"/>
                      <a:pt x="1" y="5"/>
                      <a:pt x="1" y="5"/>
                    </a:cubicBezTo>
                    <a:cubicBezTo>
                      <a:pt x="1" y="5"/>
                      <a:pt x="1" y="5"/>
                      <a:pt x="1" y="5"/>
                    </a:cubicBezTo>
                    <a:cubicBezTo>
                      <a:pt x="2" y="5"/>
                      <a:pt x="2" y="5"/>
                      <a:pt x="2" y="5"/>
                    </a:cubicBezTo>
                    <a:close/>
                    <a:moveTo>
                      <a:pt x="4" y="12"/>
                    </a:moveTo>
                    <a:cubicBezTo>
                      <a:pt x="4" y="12"/>
                      <a:pt x="4" y="12"/>
                      <a:pt x="4" y="12"/>
                    </a:cubicBezTo>
                    <a:cubicBezTo>
                      <a:pt x="4" y="12"/>
                      <a:pt x="4" y="12"/>
                      <a:pt x="4" y="12"/>
                    </a:cubicBezTo>
                    <a:cubicBezTo>
                      <a:pt x="4" y="12"/>
                      <a:pt x="4" y="12"/>
                      <a:pt x="4" y="12"/>
                    </a:cubicBezTo>
                    <a:cubicBezTo>
                      <a:pt x="4" y="12"/>
                      <a:pt x="4" y="12"/>
                      <a:pt x="4" y="12"/>
                    </a:cubicBezTo>
                    <a:cubicBezTo>
                      <a:pt x="4" y="11"/>
                      <a:pt x="4" y="11"/>
                      <a:pt x="4" y="11"/>
                    </a:cubicBezTo>
                    <a:cubicBezTo>
                      <a:pt x="4" y="11"/>
                      <a:pt x="4" y="11"/>
                      <a:pt x="4" y="11"/>
                    </a:cubicBezTo>
                    <a:cubicBezTo>
                      <a:pt x="4" y="10"/>
                      <a:pt x="4" y="10"/>
                      <a:pt x="4" y="10"/>
                    </a:cubicBezTo>
                    <a:cubicBezTo>
                      <a:pt x="4" y="10"/>
                      <a:pt x="4" y="10"/>
                      <a:pt x="4" y="10"/>
                    </a:cubicBezTo>
                    <a:cubicBezTo>
                      <a:pt x="4" y="10"/>
                      <a:pt x="4" y="10"/>
                      <a:pt x="4" y="10"/>
                    </a:cubicBezTo>
                    <a:cubicBezTo>
                      <a:pt x="5" y="9"/>
                      <a:pt x="5" y="9"/>
                      <a:pt x="5" y="9"/>
                    </a:cubicBezTo>
                    <a:cubicBezTo>
                      <a:pt x="5" y="9"/>
                      <a:pt x="5" y="9"/>
                      <a:pt x="5" y="9"/>
                    </a:cubicBezTo>
                    <a:cubicBezTo>
                      <a:pt x="5" y="9"/>
                      <a:pt x="5" y="9"/>
                      <a:pt x="5" y="9"/>
                    </a:cubicBezTo>
                    <a:cubicBezTo>
                      <a:pt x="6" y="9"/>
                      <a:pt x="6" y="9"/>
                      <a:pt x="6" y="9"/>
                    </a:cubicBezTo>
                    <a:cubicBezTo>
                      <a:pt x="6" y="9"/>
                      <a:pt x="6" y="9"/>
                      <a:pt x="6" y="9"/>
                    </a:cubicBezTo>
                    <a:cubicBezTo>
                      <a:pt x="6" y="8"/>
                      <a:pt x="6" y="8"/>
                      <a:pt x="6" y="8"/>
                    </a:cubicBezTo>
                    <a:cubicBezTo>
                      <a:pt x="6" y="7"/>
                      <a:pt x="6" y="7"/>
                      <a:pt x="6" y="7"/>
                    </a:cubicBezTo>
                    <a:cubicBezTo>
                      <a:pt x="6" y="7"/>
                      <a:pt x="6" y="7"/>
                      <a:pt x="6" y="7"/>
                    </a:cubicBezTo>
                    <a:cubicBezTo>
                      <a:pt x="7" y="7"/>
                      <a:pt x="7" y="7"/>
                      <a:pt x="7" y="7"/>
                    </a:cubicBezTo>
                    <a:cubicBezTo>
                      <a:pt x="7" y="7"/>
                      <a:pt x="7" y="7"/>
                      <a:pt x="7" y="7"/>
                    </a:cubicBezTo>
                    <a:cubicBezTo>
                      <a:pt x="7" y="7"/>
                      <a:pt x="7" y="7"/>
                      <a:pt x="7" y="7"/>
                    </a:cubicBezTo>
                    <a:cubicBezTo>
                      <a:pt x="8" y="7"/>
                      <a:pt x="8" y="7"/>
                      <a:pt x="8" y="7"/>
                    </a:cubicBezTo>
                    <a:cubicBezTo>
                      <a:pt x="8" y="7"/>
                      <a:pt x="8" y="7"/>
                      <a:pt x="8" y="7"/>
                    </a:cubicBezTo>
                    <a:cubicBezTo>
                      <a:pt x="8" y="6"/>
                      <a:pt x="8" y="6"/>
                      <a:pt x="8" y="6"/>
                    </a:cubicBezTo>
                    <a:cubicBezTo>
                      <a:pt x="7" y="6"/>
                      <a:pt x="7" y="6"/>
                      <a:pt x="7" y="6"/>
                    </a:cubicBezTo>
                    <a:cubicBezTo>
                      <a:pt x="7" y="6"/>
                      <a:pt x="7" y="6"/>
                      <a:pt x="7" y="6"/>
                    </a:cubicBezTo>
                    <a:cubicBezTo>
                      <a:pt x="6" y="6"/>
                      <a:pt x="6" y="6"/>
                      <a:pt x="6" y="6"/>
                    </a:cubicBezTo>
                    <a:cubicBezTo>
                      <a:pt x="6" y="6"/>
                      <a:pt x="6" y="6"/>
                      <a:pt x="6" y="6"/>
                    </a:cubicBezTo>
                    <a:cubicBezTo>
                      <a:pt x="6" y="5"/>
                      <a:pt x="6" y="5"/>
                      <a:pt x="6" y="5"/>
                    </a:cubicBezTo>
                    <a:cubicBezTo>
                      <a:pt x="5" y="5"/>
                      <a:pt x="5" y="5"/>
                      <a:pt x="5" y="5"/>
                    </a:cubicBezTo>
                    <a:cubicBezTo>
                      <a:pt x="6" y="5"/>
                      <a:pt x="6" y="5"/>
                      <a:pt x="6" y="5"/>
                    </a:cubicBezTo>
                    <a:cubicBezTo>
                      <a:pt x="6" y="4"/>
                      <a:pt x="6" y="4"/>
                      <a:pt x="6" y="4"/>
                    </a:cubicBezTo>
                    <a:cubicBezTo>
                      <a:pt x="5" y="4"/>
                      <a:pt x="5" y="4"/>
                      <a:pt x="5" y="4"/>
                    </a:cubicBezTo>
                    <a:cubicBezTo>
                      <a:pt x="4" y="4"/>
                      <a:pt x="4" y="4"/>
                      <a:pt x="4" y="4"/>
                    </a:cubicBezTo>
                    <a:cubicBezTo>
                      <a:pt x="4" y="4"/>
                      <a:pt x="4" y="4"/>
                      <a:pt x="4" y="4"/>
                    </a:cubicBezTo>
                    <a:cubicBezTo>
                      <a:pt x="3" y="4"/>
                      <a:pt x="3" y="4"/>
                      <a:pt x="3" y="4"/>
                    </a:cubicBezTo>
                    <a:cubicBezTo>
                      <a:pt x="3" y="4"/>
                      <a:pt x="3" y="4"/>
                      <a:pt x="3" y="4"/>
                    </a:cubicBezTo>
                    <a:cubicBezTo>
                      <a:pt x="4" y="5"/>
                      <a:pt x="4" y="5"/>
                      <a:pt x="4" y="5"/>
                    </a:cubicBezTo>
                    <a:cubicBezTo>
                      <a:pt x="4" y="5"/>
                      <a:pt x="4" y="5"/>
                      <a:pt x="4" y="5"/>
                    </a:cubicBezTo>
                    <a:cubicBezTo>
                      <a:pt x="4" y="6"/>
                      <a:pt x="4" y="6"/>
                      <a:pt x="4" y="6"/>
                    </a:cubicBezTo>
                    <a:cubicBezTo>
                      <a:pt x="4" y="6"/>
                      <a:pt x="4" y="6"/>
                      <a:pt x="4" y="6"/>
                    </a:cubicBezTo>
                    <a:cubicBezTo>
                      <a:pt x="4" y="6"/>
                      <a:pt x="4" y="6"/>
                      <a:pt x="4" y="6"/>
                    </a:cubicBezTo>
                    <a:cubicBezTo>
                      <a:pt x="3" y="6"/>
                      <a:pt x="3" y="6"/>
                      <a:pt x="3" y="6"/>
                    </a:cubicBezTo>
                    <a:cubicBezTo>
                      <a:pt x="3" y="6"/>
                      <a:pt x="3" y="6"/>
                      <a:pt x="3" y="6"/>
                    </a:cubicBezTo>
                    <a:cubicBezTo>
                      <a:pt x="3" y="5"/>
                      <a:pt x="3" y="5"/>
                      <a:pt x="3" y="5"/>
                    </a:cubicBezTo>
                    <a:cubicBezTo>
                      <a:pt x="3" y="5"/>
                      <a:pt x="3" y="5"/>
                      <a:pt x="3" y="5"/>
                    </a:cubicBezTo>
                    <a:cubicBezTo>
                      <a:pt x="3" y="5"/>
                      <a:pt x="3" y="5"/>
                      <a:pt x="3" y="5"/>
                    </a:cubicBezTo>
                    <a:cubicBezTo>
                      <a:pt x="2" y="5"/>
                      <a:pt x="2" y="5"/>
                      <a:pt x="2" y="5"/>
                    </a:cubicBezTo>
                    <a:cubicBezTo>
                      <a:pt x="3" y="6"/>
                      <a:pt x="3" y="6"/>
                      <a:pt x="3" y="6"/>
                    </a:cubicBezTo>
                    <a:cubicBezTo>
                      <a:pt x="2" y="6"/>
                      <a:pt x="2" y="6"/>
                      <a:pt x="2" y="6"/>
                    </a:cubicBezTo>
                    <a:cubicBezTo>
                      <a:pt x="2" y="6"/>
                      <a:pt x="2" y="6"/>
                      <a:pt x="2" y="6"/>
                    </a:cubicBezTo>
                    <a:cubicBezTo>
                      <a:pt x="1" y="6"/>
                      <a:pt x="1" y="6"/>
                      <a:pt x="1" y="6"/>
                    </a:cubicBezTo>
                    <a:cubicBezTo>
                      <a:pt x="1" y="6"/>
                      <a:pt x="1" y="6"/>
                      <a:pt x="1" y="6"/>
                    </a:cubicBezTo>
                    <a:cubicBezTo>
                      <a:pt x="0" y="6"/>
                      <a:pt x="0" y="6"/>
                      <a:pt x="0" y="6"/>
                    </a:cubicBezTo>
                    <a:cubicBezTo>
                      <a:pt x="1" y="6"/>
                      <a:pt x="1" y="6"/>
                      <a:pt x="1" y="6"/>
                    </a:cubicBezTo>
                    <a:cubicBezTo>
                      <a:pt x="1" y="7"/>
                      <a:pt x="1" y="7"/>
                      <a:pt x="1" y="7"/>
                    </a:cubicBezTo>
                    <a:cubicBezTo>
                      <a:pt x="1" y="7"/>
                      <a:pt x="1" y="7"/>
                      <a:pt x="1" y="7"/>
                    </a:cubicBezTo>
                    <a:cubicBezTo>
                      <a:pt x="0" y="7"/>
                      <a:pt x="0" y="7"/>
                      <a:pt x="0" y="7"/>
                    </a:cubicBezTo>
                    <a:cubicBezTo>
                      <a:pt x="1" y="7"/>
                      <a:pt x="1" y="7"/>
                      <a:pt x="1" y="7"/>
                    </a:cubicBezTo>
                    <a:cubicBezTo>
                      <a:pt x="1" y="8"/>
                      <a:pt x="1" y="8"/>
                      <a:pt x="1" y="8"/>
                    </a:cubicBezTo>
                    <a:cubicBezTo>
                      <a:pt x="1" y="8"/>
                      <a:pt x="1" y="8"/>
                      <a:pt x="1" y="8"/>
                    </a:cubicBezTo>
                    <a:cubicBezTo>
                      <a:pt x="1" y="9"/>
                      <a:pt x="1" y="9"/>
                      <a:pt x="1" y="9"/>
                    </a:cubicBezTo>
                    <a:cubicBezTo>
                      <a:pt x="1" y="9"/>
                      <a:pt x="1" y="9"/>
                      <a:pt x="1" y="9"/>
                    </a:cubicBezTo>
                    <a:cubicBezTo>
                      <a:pt x="0" y="10"/>
                      <a:pt x="0" y="10"/>
                      <a:pt x="0" y="10"/>
                    </a:cubicBezTo>
                    <a:cubicBezTo>
                      <a:pt x="1" y="10"/>
                      <a:pt x="1" y="10"/>
                      <a:pt x="1" y="10"/>
                    </a:cubicBezTo>
                    <a:cubicBezTo>
                      <a:pt x="1" y="10"/>
                      <a:pt x="1" y="10"/>
                      <a:pt x="1" y="10"/>
                    </a:cubicBezTo>
                    <a:cubicBezTo>
                      <a:pt x="2" y="11"/>
                      <a:pt x="2" y="11"/>
                      <a:pt x="2" y="11"/>
                    </a:cubicBezTo>
                    <a:cubicBezTo>
                      <a:pt x="2" y="11"/>
                      <a:pt x="2" y="11"/>
                      <a:pt x="2" y="11"/>
                    </a:cubicBezTo>
                    <a:cubicBezTo>
                      <a:pt x="2" y="12"/>
                      <a:pt x="2" y="12"/>
                      <a:pt x="2" y="12"/>
                    </a:cubicBezTo>
                    <a:cubicBezTo>
                      <a:pt x="2" y="12"/>
                      <a:pt x="2" y="12"/>
                      <a:pt x="2" y="12"/>
                    </a:cubicBezTo>
                    <a:cubicBezTo>
                      <a:pt x="2" y="12"/>
                      <a:pt x="2" y="12"/>
                      <a:pt x="2" y="12"/>
                    </a:cubicBezTo>
                    <a:cubicBezTo>
                      <a:pt x="4" y="12"/>
                      <a:pt x="4" y="12"/>
                      <a:pt x="4" y="12"/>
                    </a:cubicBezTo>
                    <a:cubicBezTo>
                      <a:pt x="4" y="12"/>
                      <a:pt x="4" y="12"/>
                      <a:pt x="4" y="12"/>
                    </a:cubicBez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 name="Google Shape;5744;p168">
                <a:extLst>
                  <a:ext uri="{FF2B5EF4-FFF2-40B4-BE49-F238E27FC236}">
                    <a16:creationId xmlns:a16="http://schemas.microsoft.com/office/drawing/2014/main" id="{E05AB622-F56A-2146-9C4A-EAEDA4AD464A}"/>
                  </a:ext>
                </a:extLst>
              </p:cNvPr>
              <p:cNvSpPr/>
              <p:nvPr/>
            </p:nvSpPr>
            <p:spPr>
              <a:xfrm>
                <a:off x="3392488" y="1646238"/>
                <a:ext cx="381000" cy="439738"/>
              </a:xfrm>
              <a:custGeom>
                <a:avLst/>
                <a:gdLst/>
                <a:ahLst/>
                <a:cxnLst/>
                <a:rect l="l" t="t" r="r" b="b"/>
                <a:pathLst>
                  <a:path w="60" h="69" extrusionOk="0">
                    <a:moveTo>
                      <a:pt x="55" y="12"/>
                    </a:moveTo>
                    <a:cubicBezTo>
                      <a:pt x="56" y="12"/>
                      <a:pt x="56" y="12"/>
                      <a:pt x="56" y="12"/>
                    </a:cubicBezTo>
                    <a:cubicBezTo>
                      <a:pt x="56" y="11"/>
                      <a:pt x="56" y="11"/>
                      <a:pt x="56" y="11"/>
                    </a:cubicBezTo>
                    <a:cubicBezTo>
                      <a:pt x="56" y="11"/>
                      <a:pt x="56" y="11"/>
                      <a:pt x="56" y="11"/>
                    </a:cubicBezTo>
                    <a:cubicBezTo>
                      <a:pt x="57" y="10"/>
                      <a:pt x="57" y="10"/>
                      <a:pt x="57" y="10"/>
                    </a:cubicBezTo>
                    <a:cubicBezTo>
                      <a:pt x="58" y="10"/>
                      <a:pt x="58" y="10"/>
                      <a:pt x="58" y="10"/>
                    </a:cubicBezTo>
                    <a:cubicBezTo>
                      <a:pt x="57" y="9"/>
                      <a:pt x="57" y="9"/>
                      <a:pt x="57" y="9"/>
                    </a:cubicBezTo>
                    <a:cubicBezTo>
                      <a:pt x="58" y="9"/>
                      <a:pt x="58" y="9"/>
                      <a:pt x="58" y="9"/>
                    </a:cubicBezTo>
                    <a:cubicBezTo>
                      <a:pt x="59" y="9"/>
                      <a:pt x="59" y="9"/>
                      <a:pt x="59" y="9"/>
                    </a:cubicBezTo>
                    <a:cubicBezTo>
                      <a:pt x="59" y="9"/>
                      <a:pt x="59" y="9"/>
                      <a:pt x="59" y="9"/>
                    </a:cubicBezTo>
                    <a:cubicBezTo>
                      <a:pt x="59" y="8"/>
                      <a:pt x="59" y="8"/>
                      <a:pt x="59" y="8"/>
                    </a:cubicBezTo>
                    <a:cubicBezTo>
                      <a:pt x="59" y="8"/>
                      <a:pt x="59" y="8"/>
                      <a:pt x="59" y="8"/>
                    </a:cubicBezTo>
                    <a:cubicBezTo>
                      <a:pt x="58" y="8"/>
                      <a:pt x="58" y="8"/>
                      <a:pt x="58" y="8"/>
                    </a:cubicBezTo>
                    <a:cubicBezTo>
                      <a:pt x="58" y="8"/>
                      <a:pt x="58" y="8"/>
                      <a:pt x="58" y="8"/>
                    </a:cubicBezTo>
                    <a:cubicBezTo>
                      <a:pt x="58" y="8"/>
                      <a:pt x="58" y="8"/>
                      <a:pt x="58" y="8"/>
                    </a:cubicBezTo>
                    <a:cubicBezTo>
                      <a:pt x="58" y="8"/>
                      <a:pt x="58" y="8"/>
                      <a:pt x="58" y="8"/>
                    </a:cubicBezTo>
                    <a:cubicBezTo>
                      <a:pt x="58" y="8"/>
                      <a:pt x="58" y="8"/>
                      <a:pt x="58" y="8"/>
                    </a:cubicBezTo>
                    <a:cubicBezTo>
                      <a:pt x="57" y="8"/>
                      <a:pt x="57" y="8"/>
                      <a:pt x="57" y="8"/>
                    </a:cubicBezTo>
                    <a:cubicBezTo>
                      <a:pt x="57" y="8"/>
                      <a:pt x="57" y="8"/>
                      <a:pt x="57" y="8"/>
                    </a:cubicBezTo>
                    <a:cubicBezTo>
                      <a:pt x="57" y="8"/>
                      <a:pt x="57" y="8"/>
                      <a:pt x="57" y="8"/>
                    </a:cubicBezTo>
                    <a:cubicBezTo>
                      <a:pt x="57" y="9"/>
                      <a:pt x="57" y="9"/>
                      <a:pt x="57" y="9"/>
                    </a:cubicBezTo>
                    <a:cubicBezTo>
                      <a:pt x="57" y="9"/>
                      <a:pt x="57" y="9"/>
                      <a:pt x="57" y="9"/>
                    </a:cubicBezTo>
                    <a:cubicBezTo>
                      <a:pt x="57" y="8"/>
                      <a:pt x="57" y="8"/>
                      <a:pt x="57" y="8"/>
                    </a:cubicBezTo>
                    <a:cubicBezTo>
                      <a:pt x="56" y="8"/>
                      <a:pt x="56" y="8"/>
                      <a:pt x="56" y="8"/>
                    </a:cubicBezTo>
                    <a:cubicBezTo>
                      <a:pt x="56" y="9"/>
                      <a:pt x="56" y="9"/>
                      <a:pt x="56" y="9"/>
                    </a:cubicBezTo>
                    <a:cubicBezTo>
                      <a:pt x="56" y="8"/>
                      <a:pt x="56" y="8"/>
                      <a:pt x="56" y="8"/>
                    </a:cubicBezTo>
                    <a:cubicBezTo>
                      <a:pt x="56" y="8"/>
                      <a:pt x="56" y="8"/>
                      <a:pt x="56" y="8"/>
                    </a:cubicBezTo>
                    <a:cubicBezTo>
                      <a:pt x="56" y="8"/>
                      <a:pt x="56" y="8"/>
                      <a:pt x="56" y="8"/>
                    </a:cubicBezTo>
                    <a:cubicBezTo>
                      <a:pt x="55" y="7"/>
                      <a:pt x="55" y="7"/>
                      <a:pt x="55" y="7"/>
                    </a:cubicBezTo>
                    <a:cubicBezTo>
                      <a:pt x="55" y="7"/>
                      <a:pt x="55" y="7"/>
                      <a:pt x="55" y="7"/>
                    </a:cubicBezTo>
                    <a:cubicBezTo>
                      <a:pt x="55" y="7"/>
                      <a:pt x="55" y="7"/>
                      <a:pt x="55" y="7"/>
                    </a:cubicBezTo>
                    <a:cubicBezTo>
                      <a:pt x="54" y="7"/>
                      <a:pt x="54" y="7"/>
                      <a:pt x="54" y="7"/>
                    </a:cubicBezTo>
                    <a:cubicBezTo>
                      <a:pt x="54" y="7"/>
                      <a:pt x="54" y="7"/>
                      <a:pt x="54" y="7"/>
                    </a:cubicBezTo>
                    <a:cubicBezTo>
                      <a:pt x="53" y="6"/>
                      <a:pt x="53" y="6"/>
                      <a:pt x="53" y="6"/>
                    </a:cubicBezTo>
                    <a:cubicBezTo>
                      <a:pt x="53" y="6"/>
                      <a:pt x="53" y="6"/>
                      <a:pt x="53" y="6"/>
                    </a:cubicBezTo>
                    <a:cubicBezTo>
                      <a:pt x="54" y="6"/>
                      <a:pt x="54" y="6"/>
                      <a:pt x="54" y="6"/>
                    </a:cubicBezTo>
                    <a:cubicBezTo>
                      <a:pt x="55" y="6"/>
                      <a:pt x="55" y="6"/>
                      <a:pt x="55" y="6"/>
                    </a:cubicBezTo>
                    <a:cubicBezTo>
                      <a:pt x="55" y="6"/>
                      <a:pt x="55" y="6"/>
                      <a:pt x="55" y="6"/>
                    </a:cubicBezTo>
                    <a:cubicBezTo>
                      <a:pt x="57" y="6"/>
                      <a:pt x="57" y="6"/>
                      <a:pt x="57" y="6"/>
                    </a:cubicBezTo>
                    <a:cubicBezTo>
                      <a:pt x="57" y="6"/>
                      <a:pt x="57" y="6"/>
                      <a:pt x="57" y="6"/>
                    </a:cubicBezTo>
                    <a:cubicBezTo>
                      <a:pt x="58" y="5"/>
                      <a:pt x="58" y="5"/>
                      <a:pt x="58" y="5"/>
                    </a:cubicBezTo>
                    <a:cubicBezTo>
                      <a:pt x="59" y="5"/>
                      <a:pt x="59" y="5"/>
                      <a:pt x="59" y="5"/>
                    </a:cubicBezTo>
                    <a:cubicBezTo>
                      <a:pt x="60" y="4"/>
                      <a:pt x="60" y="4"/>
                      <a:pt x="60" y="4"/>
                    </a:cubicBezTo>
                    <a:cubicBezTo>
                      <a:pt x="60" y="4"/>
                      <a:pt x="60" y="4"/>
                      <a:pt x="60" y="4"/>
                    </a:cubicBezTo>
                    <a:cubicBezTo>
                      <a:pt x="59" y="4"/>
                      <a:pt x="59" y="4"/>
                      <a:pt x="59" y="4"/>
                    </a:cubicBezTo>
                    <a:cubicBezTo>
                      <a:pt x="59" y="4"/>
                      <a:pt x="59" y="4"/>
                      <a:pt x="59" y="4"/>
                    </a:cubicBezTo>
                    <a:cubicBezTo>
                      <a:pt x="59" y="4"/>
                      <a:pt x="59" y="4"/>
                      <a:pt x="59" y="4"/>
                    </a:cubicBezTo>
                    <a:cubicBezTo>
                      <a:pt x="58" y="4"/>
                      <a:pt x="58" y="4"/>
                      <a:pt x="58" y="4"/>
                    </a:cubicBezTo>
                    <a:cubicBezTo>
                      <a:pt x="57" y="3"/>
                      <a:pt x="57" y="3"/>
                      <a:pt x="57" y="3"/>
                    </a:cubicBezTo>
                    <a:cubicBezTo>
                      <a:pt x="57" y="3"/>
                      <a:pt x="57" y="3"/>
                      <a:pt x="57" y="3"/>
                    </a:cubicBezTo>
                    <a:cubicBezTo>
                      <a:pt x="57" y="4"/>
                      <a:pt x="57" y="4"/>
                      <a:pt x="57" y="4"/>
                    </a:cubicBezTo>
                    <a:cubicBezTo>
                      <a:pt x="56" y="4"/>
                      <a:pt x="56" y="4"/>
                      <a:pt x="56" y="4"/>
                    </a:cubicBezTo>
                    <a:cubicBezTo>
                      <a:pt x="56" y="4"/>
                      <a:pt x="56" y="4"/>
                      <a:pt x="56" y="4"/>
                    </a:cubicBezTo>
                    <a:cubicBezTo>
                      <a:pt x="57" y="3"/>
                      <a:pt x="57" y="3"/>
                      <a:pt x="57" y="3"/>
                    </a:cubicBezTo>
                    <a:cubicBezTo>
                      <a:pt x="57" y="3"/>
                      <a:pt x="57" y="3"/>
                      <a:pt x="57" y="3"/>
                    </a:cubicBezTo>
                    <a:cubicBezTo>
                      <a:pt x="56" y="3"/>
                      <a:pt x="56" y="3"/>
                      <a:pt x="56" y="3"/>
                    </a:cubicBezTo>
                    <a:cubicBezTo>
                      <a:pt x="56" y="3"/>
                      <a:pt x="56" y="3"/>
                      <a:pt x="56" y="3"/>
                    </a:cubicBezTo>
                    <a:cubicBezTo>
                      <a:pt x="56" y="3"/>
                      <a:pt x="56" y="3"/>
                      <a:pt x="56" y="3"/>
                    </a:cubicBezTo>
                    <a:cubicBezTo>
                      <a:pt x="55" y="3"/>
                      <a:pt x="55" y="3"/>
                      <a:pt x="55" y="3"/>
                    </a:cubicBezTo>
                    <a:cubicBezTo>
                      <a:pt x="55" y="3"/>
                      <a:pt x="55" y="3"/>
                      <a:pt x="55" y="3"/>
                    </a:cubicBezTo>
                    <a:cubicBezTo>
                      <a:pt x="55" y="3"/>
                      <a:pt x="55" y="3"/>
                      <a:pt x="55" y="3"/>
                    </a:cubicBezTo>
                    <a:cubicBezTo>
                      <a:pt x="55" y="3"/>
                      <a:pt x="55" y="3"/>
                      <a:pt x="55" y="3"/>
                    </a:cubicBezTo>
                    <a:cubicBezTo>
                      <a:pt x="55" y="3"/>
                      <a:pt x="55" y="3"/>
                      <a:pt x="55" y="3"/>
                    </a:cubicBezTo>
                    <a:cubicBezTo>
                      <a:pt x="54" y="3"/>
                      <a:pt x="54" y="3"/>
                      <a:pt x="54" y="3"/>
                    </a:cubicBezTo>
                    <a:cubicBezTo>
                      <a:pt x="54" y="3"/>
                      <a:pt x="54" y="3"/>
                      <a:pt x="54" y="3"/>
                    </a:cubicBezTo>
                    <a:cubicBezTo>
                      <a:pt x="55" y="3"/>
                      <a:pt x="55" y="3"/>
                      <a:pt x="55" y="3"/>
                    </a:cubicBezTo>
                    <a:cubicBezTo>
                      <a:pt x="55" y="2"/>
                      <a:pt x="55" y="2"/>
                      <a:pt x="55" y="2"/>
                    </a:cubicBezTo>
                    <a:cubicBezTo>
                      <a:pt x="54" y="2"/>
                      <a:pt x="54" y="2"/>
                      <a:pt x="54" y="2"/>
                    </a:cubicBezTo>
                    <a:cubicBezTo>
                      <a:pt x="54" y="2"/>
                      <a:pt x="54" y="2"/>
                      <a:pt x="54" y="2"/>
                    </a:cubicBezTo>
                    <a:cubicBezTo>
                      <a:pt x="53" y="2"/>
                      <a:pt x="53" y="2"/>
                      <a:pt x="53" y="2"/>
                    </a:cubicBezTo>
                    <a:cubicBezTo>
                      <a:pt x="53" y="3"/>
                      <a:pt x="53" y="3"/>
                      <a:pt x="53" y="3"/>
                    </a:cubicBezTo>
                    <a:cubicBezTo>
                      <a:pt x="53" y="3"/>
                      <a:pt x="53" y="3"/>
                      <a:pt x="53" y="3"/>
                    </a:cubicBezTo>
                    <a:cubicBezTo>
                      <a:pt x="53" y="3"/>
                      <a:pt x="53" y="3"/>
                      <a:pt x="53" y="3"/>
                    </a:cubicBezTo>
                    <a:cubicBezTo>
                      <a:pt x="53" y="4"/>
                      <a:pt x="53" y="4"/>
                      <a:pt x="53" y="4"/>
                    </a:cubicBezTo>
                    <a:cubicBezTo>
                      <a:pt x="53" y="5"/>
                      <a:pt x="53" y="5"/>
                      <a:pt x="53" y="5"/>
                    </a:cubicBezTo>
                    <a:cubicBezTo>
                      <a:pt x="53" y="5"/>
                      <a:pt x="53" y="5"/>
                      <a:pt x="53" y="5"/>
                    </a:cubicBezTo>
                    <a:cubicBezTo>
                      <a:pt x="52" y="4"/>
                      <a:pt x="52" y="4"/>
                      <a:pt x="52" y="4"/>
                    </a:cubicBezTo>
                    <a:cubicBezTo>
                      <a:pt x="52" y="4"/>
                      <a:pt x="52" y="4"/>
                      <a:pt x="52" y="4"/>
                    </a:cubicBezTo>
                    <a:cubicBezTo>
                      <a:pt x="52" y="4"/>
                      <a:pt x="52" y="4"/>
                      <a:pt x="52" y="4"/>
                    </a:cubicBezTo>
                    <a:cubicBezTo>
                      <a:pt x="52" y="4"/>
                      <a:pt x="52" y="4"/>
                      <a:pt x="52" y="4"/>
                    </a:cubicBezTo>
                    <a:cubicBezTo>
                      <a:pt x="51" y="5"/>
                      <a:pt x="51" y="5"/>
                      <a:pt x="51" y="5"/>
                    </a:cubicBezTo>
                    <a:cubicBezTo>
                      <a:pt x="51" y="4"/>
                      <a:pt x="51" y="4"/>
                      <a:pt x="51" y="4"/>
                    </a:cubicBezTo>
                    <a:cubicBezTo>
                      <a:pt x="52" y="4"/>
                      <a:pt x="52" y="4"/>
                      <a:pt x="52" y="4"/>
                    </a:cubicBezTo>
                    <a:cubicBezTo>
                      <a:pt x="52" y="3"/>
                      <a:pt x="52" y="3"/>
                      <a:pt x="52" y="3"/>
                    </a:cubicBezTo>
                    <a:cubicBezTo>
                      <a:pt x="52" y="3"/>
                      <a:pt x="52" y="3"/>
                      <a:pt x="52" y="3"/>
                    </a:cubicBezTo>
                    <a:cubicBezTo>
                      <a:pt x="52" y="3"/>
                      <a:pt x="52" y="3"/>
                      <a:pt x="52"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2"/>
                      <a:pt x="51" y="2"/>
                      <a:pt x="51" y="2"/>
                    </a:cubicBezTo>
                    <a:cubicBezTo>
                      <a:pt x="51" y="2"/>
                      <a:pt x="51" y="2"/>
                      <a:pt x="51" y="2"/>
                    </a:cubicBezTo>
                    <a:cubicBezTo>
                      <a:pt x="51" y="2"/>
                      <a:pt x="51" y="2"/>
                      <a:pt x="51" y="2"/>
                    </a:cubicBezTo>
                    <a:cubicBezTo>
                      <a:pt x="51" y="2"/>
                      <a:pt x="51" y="2"/>
                      <a:pt x="51" y="2"/>
                    </a:cubicBezTo>
                    <a:cubicBezTo>
                      <a:pt x="52" y="2"/>
                      <a:pt x="52" y="2"/>
                      <a:pt x="52" y="2"/>
                    </a:cubicBezTo>
                    <a:cubicBezTo>
                      <a:pt x="52" y="1"/>
                      <a:pt x="52" y="1"/>
                      <a:pt x="52" y="1"/>
                    </a:cubicBezTo>
                    <a:cubicBezTo>
                      <a:pt x="52" y="1"/>
                      <a:pt x="52" y="1"/>
                      <a:pt x="52" y="1"/>
                    </a:cubicBezTo>
                    <a:cubicBezTo>
                      <a:pt x="52" y="1"/>
                      <a:pt x="52" y="1"/>
                      <a:pt x="52" y="1"/>
                    </a:cubicBezTo>
                    <a:cubicBezTo>
                      <a:pt x="51" y="1"/>
                      <a:pt x="51" y="1"/>
                      <a:pt x="51" y="1"/>
                    </a:cubicBezTo>
                    <a:cubicBezTo>
                      <a:pt x="51" y="0"/>
                      <a:pt x="51" y="0"/>
                      <a:pt x="51" y="0"/>
                    </a:cubicBezTo>
                    <a:cubicBezTo>
                      <a:pt x="51" y="0"/>
                      <a:pt x="51" y="0"/>
                      <a:pt x="51" y="0"/>
                    </a:cubicBezTo>
                    <a:cubicBezTo>
                      <a:pt x="51" y="0"/>
                      <a:pt x="51" y="0"/>
                      <a:pt x="51" y="0"/>
                    </a:cubicBezTo>
                    <a:cubicBezTo>
                      <a:pt x="51" y="0"/>
                      <a:pt x="51" y="0"/>
                      <a:pt x="51" y="0"/>
                    </a:cubicBezTo>
                    <a:cubicBezTo>
                      <a:pt x="50" y="0"/>
                      <a:pt x="50" y="0"/>
                      <a:pt x="50" y="0"/>
                    </a:cubicBezTo>
                    <a:cubicBezTo>
                      <a:pt x="50" y="0"/>
                      <a:pt x="50" y="0"/>
                      <a:pt x="50" y="0"/>
                    </a:cubicBezTo>
                    <a:cubicBezTo>
                      <a:pt x="50" y="1"/>
                      <a:pt x="50" y="1"/>
                      <a:pt x="50" y="1"/>
                    </a:cubicBezTo>
                    <a:cubicBezTo>
                      <a:pt x="50" y="1"/>
                      <a:pt x="50" y="1"/>
                      <a:pt x="50" y="1"/>
                    </a:cubicBezTo>
                    <a:cubicBezTo>
                      <a:pt x="50" y="2"/>
                      <a:pt x="50" y="2"/>
                      <a:pt x="50" y="2"/>
                    </a:cubicBezTo>
                    <a:cubicBezTo>
                      <a:pt x="50" y="2"/>
                      <a:pt x="50" y="2"/>
                      <a:pt x="50" y="2"/>
                    </a:cubicBezTo>
                    <a:cubicBezTo>
                      <a:pt x="49" y="1"/>
                      <a:pt x="49" y="1"/>
                      <a:pt x="49" y="1"/>
                    </a:cubicBezTo>
                    <a:cubicBezTo>
                      <a:pt x="49" y="1"/>
                      <a:pt x="49" y="1"/>
                      <a:pt x="49" y="1"/>
                    </a:cubicBezTo>
                    <a:cubicBezTo>
                      <a:pt x="49" y="2"/>
                      <a:pt x="49" y="2"/>
                      <a:pt x="49" y="2"/>
                    </a:cubicBezTo>
                    <a:cubicBezTo>
                      <a:pt x="49" y="2"/>
                      <a:pt x="49" y="2"/>
                      <a:pt x="49" y="2"/>
                    </a:cubicBezTo>
                    <a:cubicBezTo>
                      <a:pt x="49" y="2"/>
                      <a:pt x="49" y="2"/>
                      <a:pt x="49" y="2"/>
                    </a:cubicBezTo>
                    <a:cubicBezTo>
                      <a:pt x="50" y="2"/>
                      <a:pt x="50" y="2"/>
                      <a:pt x="50" y="2"/>
                    </a:cubicBezTo>
                    <a:cubicBezTo>
                      <a:pt x="50" y="2"/>
                      <a:pt x="50" y="2"/>
                      <a:pt x="50" y="2"/>
                    </a:cubicBezTo>
                    <a:cubicBezTo>
                      <a:pt x="49" y="3"/>
                      <a:pt x="49" y="3"/>
                      <a:pt x="49" y="3"/>
                    </a:cubicBezTo>
                    <a:cubicBezTo>
                      <a:pt x="49" y="3"/>
                      <a:pt x="49" y="3"/>
                      <a:pt x="49" y="3"/>
                    </a:cubicBezTo>
                    <a:cubicBezTo>
                      <a:pt x="49" y="3"/>
                      <a:pt x="49" y="3"/>
                      <a:pt x="49" y="3"/>
                    </a:cubicBezTo>
                    <a:cubicBezTo>
                      <a:pt x="49" y="3"/>
                      <a:pt x="49" y="3"/>
                      <a:pt x="49" y="3"/>
                    </a:cubicBezTo>
                    <a:cubicBezTo>
                      <a:pt x="49" y="4"/>
                      <a:pt x="49" y="4"/>
                      <a:pt x="49" y="4"/>
                    </a:cubicBezTo>
                    <a:cubicBezTo>
                      <a:pt x="49" y="4"/>
                      <a:pt x="49" y="4"/>
                      <a:pt x="49" y="4"/>
                    </a:cubicBezTo>
                    <a:cubicBezTo>
                      <a:pt x="49" y="4"/>
                      <a:pt x="49" y="4"/>
                      <a:pt x="49" y="4"/>
                    </a:cubicBezTo>
                    <a:cubicBezTo>
                      <a:pt x="49" y="5"/>
                      <a:pt x="49" y="5"/>
                      <a:pt x="49" y="5"/>
                    </a:cubicBezTo>
                    <a:cubicBezTo>
                      <a:pt x="48" y="4"/>
                      <a:pt x="48" y="4"/>
                      <a:pt x="48" y="4"/>
                    </a:cubicBezTo>
                    <a:cubicBezTo>
                      <a:pt x="48" y="5"/>
                      <a:pt x="48" y="5"/>
                      <a:pt x="48" y="5"/>
                    </a:cubicBezTo>
                    <a:cubicBezTo>
                      <a:pt x="48" y="5"/>
                      <a:pt x="48" y="5"/>
                      <a:pt x="48" y="5"/>
                    </a:cubicBezTo>
                    <a:cubicBezTo>
                      <a:pt x="48" y="5"/>
                      <a:pt x="48" y="5"/>
                      <a:pt x="48" y="5"/>
                    </a:cubicBezTo>
                    <a:cubicBezTo>
                      <a:pt x="48" y="5"/>
                      <a:pt x="48" y="5"/>
                      <a:pt x="48" y="5"/>
                    </a:cubicBezTo>
                    <a:cubicBezTo>
                      <a:pt x="48" y="4"/>
                      <a:pt x="48" y="4"/>
                      <a:pt x="48" y="4"/>
                    </a:cubicBezTo>
                    <a:cubicBezTo>
                      <a:pt x="48" y="3"/>
                      <a:pt x="48" y="3"/>
                      <a:pt x="48" y="3"/>
                    </a:cubicBezTo>
                    <a:cubicBezTo>
                      <a:pt x="48" y="3"/>
                      <a:pt x="48" y="3"/>
                      <a:pt x="48" y="3"/>
                    </a:cubicBezTo>
                    <a:cubicBezTo>
                      <a:pt x="48" y="3"/>
                      <a:pt x="48" y="3"/>
                      <a:pt x="48" y="3"/>
                    </a:cubicBezTo>
                    <a:cubicBezTo>
                      <a:pt x="48" y="2"/>
                      <a:pt x="48" y="2"/>
                      <a:pt x="48" y="2"/>
                    </a:cubicBezTo>
                    <a:cubicBezTo>
                      <a:pt x="48" y="2"/>
                      <a:pt x="48" y="2"/>
                      <a:pt x="48" y="2"/>
                    </a:cubicBezTo>
                    <a:cubicBezTo>
                      <a:pt x="47" y="2"/>
                      <a:pt x="47" y="2"/>
                      <a:pt x="47" y="2"/>
                    </a:cubicBezTo>
                    <a:cubicBezTo>
                      <a:pt x="47" y="3"/>
                      <a:pt x="47" y="3"/>
                      <a:pt x="47" y="3"/>
                    </a:cubicBezTo>
                    <a:cubicBezTo>
                      <a:pt x="47" y="4"/>
                      <a:pt x="47" y="4"/>
                      <a:pt x="47" y="4"/>
                    </a:cubicBezTo>
                    <a:cubicBezTo>
                      <a:pt x="46" y="5"/>
                      <a:pt x="46" y="5"/>
                      <a:pt x="46" y="5"/>
                    </a:cubicBezTo>
                    <a:cubicBezTo>
                      <a:pt x="46" y="5"/>
                      <a:pt x="46" y="5"/>
                      <a:pt x="46" y="5"/>
                    </a:cubicBezTo>
                    <a:cubicBezTo>
                      <a:pt x="46" y="6"/>
                      <a:pt x="46" y="6"/>
                      <a:pt x="46" y="6"/>
                    </a:cubicBezTo>
                    <a:cubicBezTo>
                      <a:pt x="46" y="6"/>
                      <a:pt x="46" y="6"/>
                      <a:pt x="46" y="6"/>
                    </a:cubicBezTo>
                    <a:cubicBezTo>
                      <a:pt x="45" y="7"/>
                      <a:pt x="45" y="7"/>
                      <a:pt x="45" y="7"/>
                    </a:cubicBezTo>
                    <a:cubicBezTo>
                      <a:pt x="45" y="7"/>
                      <a:pt x="45" y="7"/>
                      <a:pt x="45" y="7"/>
                    </a:cubicBezTo>
                    <a:cubicBezTo>
                      <a:pt x="45" y="7"/>
                      <a:pt x="45" y="7"/>
                      <a:pt x="45" y="7"/>
                    </a:cubicBezTo>
                    <a:cubicBezTo>
                      <a:pt x="45" y="6"/>
                      <a:pt x="45" y="6"/>
                      <a:pt x="45" y="6"/>
                    </a:cubicBezTo>
                    <a:cubicBezTo>
                      <a:pt x="45" y="5"/>
                      <a:pt x="45" y="5"/>
                      <a:pt x="45" y="5"/>
                    </a:cubicBezTo>
                    <a:cubicBezTo>
                      <a:pt x="45" y="5"/>
                      <a:pt x="45" y="5"/>
                      <a:pt x="45" y="5"/>
                    </a:cubicBezTo>
                    <a:cubicBezTo>
                      <a:pt x="45" y="5"/>
                      <a:pt x="45" y="5"/>
                      <a:pt x="45" y="5"/>
                    </a:cubicBezTo>
                    <a:cubicBezTo>
                      <a:pt x="45" y="4"/>
                      <a:pt x="45" y="4"/>
                      <a:pt x="45" y="4"/>
                    </a:cubicBezTo>
                    <a:cubicBezTo>
                      <a:pt x="46" y="3"/>
                      <a:pt x="46" y="3"/>
                      <a:pt x="46" y="3"/>
                    </a:cubicBezTo>
                    <a:cubicBezTo>
                      <a:pt x="46" y="3"/>
                      <a:pt x="46" y="3"/>
                      <a:pt x="46" y="3"/>
                    </a:cubicBezTo>
                    <a:cubicBezTo>
                      <a:pt x="46" y="2"/>
                      <a:pt x="46" y="2"/>
                      <a:pt x="46" y="2"/>
                    </a:cubicBezTo>
                    <a:cubicBezTo>
                      <a:pt x="46" y="2"/>
                      <a:pt x="46" y="2"/>
                      <a:pt x="46" y="2"/>
                    </a:cubicBezTo>
                    <a:cubicBezTo>
                      <a:pt x="46" y="2"/>
                      <a:pt x="46" y="2"/>
                      <a:pt x="46" y="2"/>
                    </a:cubicBezTo>
                    <a:cubicBezTo>
                      <a:pt x="45" y="2"/>
                      <a:pt x="45" y="2"/>
                      <a:pt x="45" y="2"/>
                    </a:cubicBezTo>
                    <a:cubicBezTo>
                      <a:pt x="45" y="2"/>
                      <a:pt x="45" y="2"/>
                      <a:pt x="45" y="2"/>
                    </a:cubicBezTo>
                    <a:cubicBezTo>
                      <a:pt x="45" y="2"/>
                      <a:pt x="45" y="2"/>
                      <a:pt x="45" y="2"/>
                    </a:cubicBezTo>
                    <a:cubicBezTo>
                      <a:pt x="45" y="3"/>
                      <a:pt x="45" y="3"/>
                      <a:pt x="45" y="3"/>
                    </a:cubicBezTo>
                    <a:cubicBezTo>
                      <a:pt x="45" y="2"/>
                      <a:pt x="45" y="2"/>
                      <a:pt x="45" y="2"/>
                    </a:cubicBezTo>
                    <a:cubicBezTo>
                      <a:pt x="44" y="2"/>
                      <a:pt x="44" y="2"/>
                      <a:pt x="44" y="2"/>
                    </a:cubicBezTo>
                    <a:cubicBezTo>
                      <a:pt x="44" y="2"/>
                      <a:pt x="44" y="2"/>
                      <a:pt x="44" y="2"/>
                    </a:cubicBezTo>
                    <a:cubicBezTo>
                      <a:pt x="43" y="2"/>
                      <a:pt x="43" y="2"/>
                      <a:pt x="43" y="2"/>
                    </a:cubicBezTo>
                    <a:cubicBezTo>
                      <a:pt x="43" y="3"/>
                      <a:pt x="43" y="3"/>
                      <a:pt x="43" y="3"/>
                    </a:cubicBezTo>
                    <a:cubicBezTo>
                      <a:pt x="43" y="3"/>
                      <a:pt x="43" y="3"/>
                      <a:pt x="43" y="3"/>
                    </a:cubicBezTo>
                    <a:cubicBezTo>
                      <a:pt x="43" y="3"/>
                      <a:pt x="43" y="3"/>
                      <a:pt x="43" y="3"/>
                    </a:cubicBezTo>
                    <a:cubicBezTo>
                      <a:pt x="43" y="2"/>
                      <a:pt x="43" y="2"/>
                      <a:pt x="43" y="2"/>
                    </a:cubicBezTo>
                    <a:cubicBezTo>
                      <a:pt x="42" y="3"/>
                      <a:pt x="42" y="3"/>
                      <a:pt x="42" y="3"/>
                    </a:cubicBezTo>
                    <a:cubicBezTo>
                      <a:pt x="43" y="3"/>
                      <a:pt x="43" y="3"/>
                      <a:pt x="43" y="3"/>
                    </a:cubicBezTo>
                    <a:cubicBezTo>
                      <a:pt x="43" y="3"/>
                      <a:pt x="43" y="3"/>
                      <a:pt x="43" y="3"/>
                    </a:cubicBezTo>
                    <a:cubicBezTo>
                      <a:pt x="43" y="4"/>
                      <a:pt x="43" y="4"/>
                      <a:pt x="43" y="4"/>
                    </a:cubicBezTo>
                    <a:cubicBezTo>
                      <a:pt x="43" y="4"/>
                      <a:pt x="43" y="4"/>
                      <a:pt x="43" y="4"/>
                    </a:cubicBezTo>
                    <a:cubicBezTo>
                      <a:pt x="43" y="4"/>
                      <a:pt x="43" y="4"/>
                      <a:pt x="43" y="4"/>
                    </a:cubicBezTo>
                    <a:cubicBezTo>
                      <a:pt x="43" y="4"/>
                      <a:pt x="43" y="4"/>
                      <a:pt x="43" y="4"/>
                    </a:cubicBezTo>
                    <a:cubicBezTo>
                      <a:pt x="43" y="4"/>
                      <a:pt x="43" y="4"/>
                      <a:pt x="43" y="4"/>
                    </a:cubicBezTo>
                    <a:cubicBezTo>
                      <a:pt x="43" y="5"/>
                      <a:pt x="43" y="5"/>
                      <a:pt x="43" y="5"/>
                    </a:cubicBezTo>
                    <a:cubicBezTo>
                      <a:pt x="43" y="5"/>
                      <a:pt x="43" y="5"/>
                      <a:pt x="43" y="5"/>
                    </a:cubicBezTo>
                    <a:cubicBezTo>
                      <a:pt x="42" y="4"/>
                      <a:pt x="42" y="4"/>
                      <a:pt x="42" y="4"/>
                    </a:cubicBezTo>
                    <a:cubicBezTo>
                      <a:pt x="42" y="4"/>
                      <a:pt x="42" y="4"/>
                      <a:pt x="42" y="4"/>
                    </a:cubicBezTo>
                    <a:cubicBezTo>
                      <a:pt x="41" y="5"/>
                      <a:pt x="41" y="5"/>
                      <a:pt x="41" y="5"/>
                    </a:cubicBezTo>
                    <a:cubicBezTo>
                      <a:pt x="41" y="5"/>
                      <a:pt x="41" y="5"/>
                      <a:pt x="41" y="5"/>
                    </a:cubicBezTo>
                    <a:cubicBezTo>
                      <a:pt x="41" y="5"/>
                      <a:pt x="41" y="5"/>
                      <a:pt x="41" y="5"/>
                    </a:cubicBezTo>
                    <a:cubicBezTo>
                      <a:pt x="41" y="6"/>
                      <a:pt x="41" y="6"/>
                      <a:pt x="41" y="6"/>
                    </a:cubicBezTo>
                    <a:cubicBezTo>
                      <a:pt x="41" y="6"/>
                      <a:pt x="41" y="6"/>
                      <a:pt x="41" y="6"/>
                    </a:cubicBezTo>
                    <a:cubicBezTo>
                      <a:pt x="41" y="6"/>
                      <a:pt x="41" y="6"/>
                      <a:pt x="41" y="6"/>
                    </a:cubicBezTo>
                    <a:cubicBezTo>
                      <a:pt x="41" y="7"/>
                      <a:pt x="41" y="7"/>
                      <a:pt x="41" y="7"/>
                    </a:cubicBezTo>
                    <a:cubicBezTo>
                      <a:pt x="41" y="7"/>
                      <a:pt x="41" y="7"/>
                      <a:pt x="41" y="7"/>
                    </a:cubicBezTo>
                    <a:cubicBezTo>
                      <a:pt x="41" y="7"/>
                      <a:pt x="41" y="7"/>
                      <a:pt x="41" y="7"/>
                    </a:cubicBezTo>
                    <a:cubicBezTo>
                      <a:pt x="41" y="8"/>
                      <a:pt x="41" y="8"/>
                      <a:pt x="41" y="8"/>
                    </a:cubicBezTo>
                    <a:cubicBezTo>
                      <a:pt x="41" y="8"/>
                      <a:pt x="41" y="8"/>
                      <a:pt x="41" y="8"/>
                    </a:cubicBezTo>
                    <a:cubicBezTo>
                      <a:pt x="40" y="8"/>
                      <a:pt x="40" y="8"/>
                      <a:pt x="40" y="8"/>
                    </a:cubicBezTo>
                    <a:cubicBezTo>
                      <a:pt x="40" y="7"/>
                      <a:pt x="40" y="7"/>
                      <a:pt x="40" y="7"/>
                    </a:cubicBezTo>
                    <a:cubicBezTo>
                      <a:pt x="40" y="7"/>
                      <a:pt x="40" y="7"/>
                      <a:pt x="40" y="7"/>
                    </a:cubicBezTo>
                    <a:cubicBezTo>
                      <a:pt x="40" y="7"/>
                      <a:pt x="40" y="7"/>
                      <a:pt x="40" y="7"/>
                    </a:cubicBezTo>
                    <a:cubicBezTo>
                      <a:pt x="40" y="6"/>
                      <a:pt x="40" y="6"/>
                      <a:pt x="40" y="6"/>
                    </a:cubicBezTo>
                    <a:cubicBezTo>
                      <a:pt x="39" y="6"/>
                      <a:pt x="39" y="6"/>
                      <a:pt x="39" y="6"/>
                    </a:cubicBezTo>
                    <a:cubicBezTo>
                      <a:pt x="39" y="6"/>
                      <a:pt x="39" y="6"/>
                      <a:pt x="39" y="6"/>
                    </a:cubicBezTo>
                    <a:cubicBezTo>
                      <a:pt x="38" y="6"/>
                      <a:pt x="38" y="6"/>
                      <a:pt x="38" y="6"/>
                    </a:cubicBezTo>
                    <a:cubicBezTo>
                      <a:pt x="37" y="6"/>
                      <a:pt x="37" y="6"/>
                      <a:pt x="37" y="6"/>
                    </a:cubicBezTo>
                    <a:cubicBezTo>
                      <a:pt x="37" y="6"/>
                      <a:pt x="37" y="6"/>
                      <a:pt x="37" y="6"/>
                    </a:cubicBezTo>
                    <a:cubicBezTo>
                      <a:pt x="37" y="6"/>
                      <a:pt x="37" y="6"/>
                      <a:pt x="37" y="6"/>
                    </a:cubicBezTo>
                    <a:cubicBezTo>
                      <a:pt x="36" y="6"/>
                      <a:pt x="36" y="6"/>
                      <a:pt x="36" y="6"/>
                    </a:cubicBezTo>
                    <a:cubicBezTo>
                      <a:pt x="36" y="6"/>
                      <a:pt x="36" y="6"/>
                      <a:pt x="36" y="6"/>
                    </a:cubicBezTo>
                    <a:cubicBezTo>
                      <a:pt x="36" y="6"/>
                      <a:pt x="36" y="6"/>
                      <a:pt x="36" y="6"/>
                    </a:cubicBezTo>
                    <a:cubicBezTo>
                      <a:pt x="37" y="7"/>
                      <a:pt x="37" y="7"/>
                      <a:pt x="37" y="7"/>
                    </a:cubicBezTo>
                    <a:cubicBezTo>
                      <a:pt x="37" y="7"/>
                      <a:pt x="37" y="7"/>
                      <a:pt x="37" y="7"/>
                    </a:cubicBezTo>
                    <a:cubicBezTo>
                      <a:pt x="37" y="7"/>
                      <a:pt x="37" y="7"/>
                      <a:pt x="37" y="7"/>
                    </a:cubicBezTo>
                    <a:cubicBezTo>
                      <a:pt x="38" y="7"/>
                      <a:pt x="38" y="7"/>
                      <a:pt x="38" y="7"/>
                    </a:cubicBezTo>
                    <a:cubicBezTo>
                      <a:pt x="38" y="8"/>
                      <a:pt x="38" y="8"/>
                      <a:pt x="38" y="8"/>
                    </a:cubicBezTo>
                    <a:cubicBezTo>
                      <a:pt x="38" y="8"/>
                      <a:pt x="38" y="8"/>
                      <a:pt x="38" y="8"/>
                    </a:cubicBezTo>
                    <a:cubicBezTo>
                      <a:pt x="38" y="9"/>
                      <a:pt x="38" y="9"/>
                      <a:pt x="38" y="9"/>
                    </a:cubicBezTo>
                    <a:cubicBezTo>
                      <a:pt x="38" y="9"/>
                      <a:pt x="38" y="9"/>
                      <a:pt x="38" y="9"/>
                    </a:cubicBezTo>
                    <a:cubicBezTo>
                      <a:pt x="38" y="9"/>
                      <a:pt x="38" y="9"/>
                      <a:pt x="38" y="9"/>
                    </a:cubicBezTo>
                    <a:cubicBezTo>
                      <a:pt x="37" y="9"/>
                      <a:pt x="37" y="9"/>
                      <a:pt x="37" y="9"/>
                    </a:cubicBezTo>
                    <a:cubicBezTo>
                      <a:pt x="37" y="8"/>
                      <a:pt x="37" y="8"/>
                      <a:pt x="37" y="8"/>
                    </a:cubicBezTo>
                    <a:cubicBezTo>
                      <a:pt x="36" y="8"/>
                      <a:pt x="36" y="8"/>
                      <a:pt x="36" y="8"/>
                    </a:cubicBezTo>
                    <a:cubicBezTo>
                      <a:pt x="36" y="8"/>
                      <a:pt x="36" y="8"/>
                      <a:pt x="36" y="8"/>
                    </a:cubicBezTo>
                    <a:cubicBezTo>
                      <a:pt x="36" y="9"/>
                      <a:pt x="36" y="9"/>
                      <a:pt x="36" y="9"/>
                    </a:cubicBezTo>
                    <a:cubicBezTo>
                      <a:pt x="36" y="8"/>
                      <a:pt x="36" y="8"/>
                      <a:pt x="36" y="8"/>
                    </a:cubicBezTo>
                    <a:cubicBezTo>
                      <a:pt x="35" y="8"/>
                      <a:pt x="35" y="8"/>
                      <a:pt x="35" y="8"/>
                    </a:cubicBezTo>
                    <a:cubicBezTo>
                      <a:pt x="35" y="9"/>
                      <a:pt x="35" y="9"/>
                      <a:pt x="35" y="9"/>
                    </a:cubicBezTo>
                    <a:cubicBezTo>
                      <a:pt x="35" y="9"/>
                      <a:pt x="35" y="9"/>
                      <a:pt x="35" y="9"/>
                    </a:cubicBezTo>
                    <a:cubicBezTo>
                      <a:pt x="35" y="10"/>
                      <a:pt x="35" y="10"/>
                      <a:pt x="35" y="10"/>
                    </a:cubicBezTo>
                    <a:cubicBezTo>
                      <a:pt x="35" y="10"/>
                      <a:pt x="35" y="10"/>
                      <a:pt x="35" y="10"/>
                    </a:cubicBezTo>
                    <a:cubicBezTo>
                      <a:pt x="36" y="10"/>
                      <a:pt x="36" y="10"/>
                      <a:pt x="36" y="10"/>
                    </a:cubicBezTo>
                    <a:cubicBezTo>
                      <a:pt x="35" y="10"/>
                      <a:pt x="35" y="10"/>
                      <a:pt x="35" y="10"/>
                    </a:cubicBezTo>
                    <a:cubicBezTo>
                      <a:pt x="35" y="10"/>
                      <a:pt x="35" y="10"/>
                      <a:pt x="35" y="10"/>
                    </a:cubicBezTo>
                    <a:cubicBezTo>
                      <a:pt x="35" y="11"/>
                      <a:pt x="35" y="11"/>
                      <a:pt x="35" y="11"/>
                    </a:cubicBezTo>
                    <a:cubicBezTo>
                      <a:pt x="34" y="11"/>
                      <a:pt x="34" y="11"/>
                      <a:pt x="34" y="11"/>
                    </a:cubicBezTo>
                    <a:cubicBezTo>
                      <a:pt x="34" y="12"/>
                      <a:pt x="34" y="12"/>
                      <a:pt x="34" y="12"/>
                    </a:cubicBezTo>
                    <a:cubicBezTo>
                      <a:pt x="34" y="11"/>
                      <a:pt x="34" y="11"/>
                      <a:pt x="34" y="11"/>
                    </a:cubicBezTo>
                    <a:cubicBezTo>
                      <a:pt x="34" y="11"/>
                      <a:pt x="34" y="11"/>
                      <a:pt x="34" y="11"/>
                    </a:cubicBezTo>
                    <a:cubicBezTo>
                      <a:pt x="34" y="11"/>
                      <a:pt x="34" y="11"/>
                      <a:pt x="34" y="11"/>
                    </a:cubicBezTo>
                    <a:cubicBezTo>
                      <a:pt x="35" y="10"/>
                      <a:pt x="35" y="10"/>
                      <a:pt x="35" y="10"/>
                    </a:cubicBezTo>
                    <a:cubicBezTo>
                      <a:pt x="34" y="8"/>
                      <a:pt x="34" y="8"/>
                      <a:pt x="34" y="8"/>
                    </a:cubicBezTo>
                    <a:cubicBezTo>
                      <a:pt x="34" y="8"/>
                      <a:pt x="34" y="8"/>
                      <a:pt x="34" y="8"/>
                    </a:cubicBezTo>
                    <a:cubicBezTo>
                      <a:pt x="33" y="10"/>
                      <a:pt x="33" y="10"/>
                      <a:pt x="33" y="10"/>
                    </a:cubicBezTo>
                    <a:cubicBezTo>
                      <a:pt x="33" y="10"/>
                      <a:pt x="33" y="10"/>
                      <a:pt x="33" y="10"/>
                    </a:cubicBezTo>
                    <a:cubicBezTo>
                      <a:pt x="33" y="11"/>
                      <a:pt x="33" y="11"/>
                      <a:pt x="33" y="11"/>
                    </a:cubicBezTo>
                    <a:cubicBezTo>
                      <a:pt x="33" y="11"/>
                      <a:pt x="33" y="11"/>
                      <a:pt x="33" y="11"/>
                    </a:cubicBezTo>
                    <a:cubicBezTo>
                      <a:pt x="33" y="11"/>
                      <a:pt x="33" y="11"/>
                      <a:pt x="33" y="11"/>
                    </a:cubicBezTo>
                    <a:cubicBezTo>
                      <a:pt x="33" y="10"/>
                      <a:pt x="33" y="10"/>
                      <a:pt x="33" y="10"/>
                    </a:cubicBezTo>
                    <a:cubicBezTo>
                      <a:pt x="33" y="9"/>
                      <a:pt x="33" y="9"/>
                      <a:pt x="33" y="9"/>
                    </a:cubicBezTo>
                    <a:cubicBezTo>
                      <a:pt x="32" y="9"/>
                      <a:pt x="32" y="9"/>
                      <a:pt x="32" y="9"/>
                    </a:cubicBezTo>
                    <a:cubicBezTo>
                      <a:pt x="32" y="9"/>
                      <a:pt x="32" y="9"/>
                      <a:pt x="32" y="9"/>
                    </a:cubicBezTo>
                    <a:cubicBezTo>
                      <a:pt x="32" y="10"/>
                      <a:pt x="32" y="10"/>
                      <a:pt x="32" y="10"/>
                    </a:cubicBezTo>
                    <a:cubicBezTo>
                      <a:pt x="32" y="11"/>
                      <a:pt x="32" y="11"/>
                      <a:pt x="32" y="11"/>
                    </a:cubicBezTo>
                    <a:cubicBezTo>
                      <a:pt x="32" y="11"/>
                      <a:pt x="32" y="11"/>
                      <a:pt x="32" y="11"/>
                    </a:cubicBezTo>
                    <a:cubicBezTo>
                      <a:pt x="33" y="12"/>
                      <a:pt x="33" y="12"/>
                      <a:pt x="33" y="12"/>
                    </a:cubicBezTo>
                    <a:cubicBezTo>
                      <a:pt x="33" y="12"/>
                      <a:pt x="33" y="12"/>
                      <a:pt x="33" y="12"/>
                    </a:cubicBezTo>
                    <a:cubicBezTo>
                      <a:pt x="32" y="13"/>
                      <a:pt x="32" y="13"/>
                      <a:pt x="32" y="13"/>
                    </a:cubicBezTo>
                    <a:cubicBezTo>
                      <a:pt x="32" y="12"/>
                      <a:pt x="32" y="12"/>
                      <a:pt x="32" y="12"/>
                    </a:cubicBezTo>
                    <a:cubicBezTo>
                      <a:pt x="32" y="12"/>
                      <a:pt x="32" y="12"/>
                      <a:pt x="32" y="12"/>
                    </a:cubicBezTo>
                    <a:cubicBezTo>
                      <a:pt x="31" y="11"/>
                      <a:pt x="31" y="11"/>
                      <a:pt x="31" y="11"/>
                    </a:cubicBezTo>
                    <a:cubicBezTo>
                      <a:pt x="31" y="11"/>
                      <a:pt x="31" y="11"/>
                      <a:pt x="31" y="11"/>
                    </a:cubicBezTo>
                    <a:cubicBezTo>
                      <a:pt x="30" y="11"/>
                      <a:pt x="30" y="11"/>
                      <a:pt x="30" y="11"/>
                    </a:cubicBezTo>
                    <a:cubicBezTo>
                      <a:pt x="30" y="11"/>
                      <a:pt x="30" y="11"/>
                      <a:pt x="30" y="11"/>
                    </a:cubicBezTo>
                    <a:cubicBezTo>
                      <a:pt x="31" y="12"/>
                      <a:pt x="31" y="12"/>
                      <a:pt x="31" y="12"/>
                    </a:cubicBezTo>
                    <a:cubicBezTo>
                      <a:pt x="31" y="12"/>
                      <a:pt x="31" y="12"/>
                      <a:pt x="31" y="12"/>
                    </a:cubicBezTo>
                    <a:cubicBezTo>
                      <a:pt x="31" y="12"/>
                      <a:pt x="31" y="12"/>
                      <a:pt x="31" y="12"/>
                    </a:cubicBezTo>
                    <a:cubicBezTo>
                      <a:pt x="31" y="12"/>
                      <a:pt x="31" y="12"/>
                      <a:pt x="31" y="12"/>
                    </a:cubicBezTo>
                    <a:cubicBezTo>
                      <a:pt x="30" y="12"/>
                      <a:pt x="30" y="12"/>
                      <a:pt x="30" y="12"/>
                    </a:cubicBezTo>
                    <a:cubicBezTo>
                      <a:pt x="31" y="13"/>
                      <a:pt x="31" y="13"/>
                      <a:pt x="31" y="13"/>
                    </a:cubicBezTo>
                    <a:cubicBezTo>
                      <a:pt x="30" y="12"/>
                      <a:pt x="30" y="12"/>
                      <a:pt x="30" y="12"/>
                    </a:cubicBezTo>
                    <a:cubicBezTo>
                      <a:pt x="30" y="12"/>
                      <a:pt x="30" y="12"/>
                      <a:pt x="30" y="12"/>
                    </a:cubicBezTo>
                    <a:cubicBezTo>
                      <a:pt x="30" y="12"/>
                      <a:pt x="30" y="12"/>
                      <a:pt x="30" y="12"/>
                    </a:cubicBezTo>
                    <a:cubicBezTo>
                      <a:pt x="30" y="11"/>
                      <a:pt x="30" y="11"/>
                      <a:pt x="30" y="11"/>
                    </a:cubicBezTo>
                    <a:cubicBezTo>
                      <a:pt x="30" y="11"/>
                      <a:pt x="30" y="11"/>
                      <a:pt x="30" y="11"/>
                    </a:cubicBezTo>
                    <a:cubicBezTo>
                      <a:pt x="29" y="12"/>
                      <a:pt x="29" y="12"/>
                      <a:pt x="29" y="12"/>
                    </a:cubicBezTo>
                    <a:cubicBezTo>
                      <a:pt x="30" y="12"/>
                      <a:pt x="30" y="12"/>
                      <a:pt x="30" y="12"/>
                    </a:cubicBezTo>
                    <a:cubicBezTo>
                      <a:pt x="30" y="13"/>
                      <a:pt x="30" y="13"/>
                      <a:pt x="30" y="13"/>
                    </a:cubicBezTo>
                    <a:cubicBezTo>
                      <a:pt x="29" y="13"/>
                      <a:pt x="29" y="13"/>
                      <a:pt x="29" y="13"/>
                    </a:cubicBezTo>
                    <a:cubicBezTo>
                      <a:pt x="29" y="13"/>
                      <a:pt x="29" y="13"/>
                      <a:pt x="29" y="13"/>
                    </a:cubicBezTo>
                    <a:cubicBezTo>
                      <a:pt x="28" y="14"/>
                      <a:pt x="28" y="14"/>
                      <a:pt x="28" y="14"/>
                    </a:cubicBezTo>
                    <a:cubicBezTo>
                      <a:pt x="28" y="14"/>
                      <a:pt x="28" y="14"/>
                      <a:pt x="28" y="14"/>
                    </a:cubicBezTo>
                    <a:cubicBezTo>
                      <a:pt x="29" y="14"/>
                      <a:pt x="29" y="14"/>
                      <a:pt x="29" y="14"/>
                    </a:cubicBezTo>
                    <a:cubicBezTo>
                      <a:pt x="29" y="14"/>
                      <a:pt x="29" y="14"/>
                      <a:pt x="29" y="14"/>
                    </a:cubicBezTo>
                    <a:cubicBezTo>
                      <a:pt x="29" y="14"/>
                      <a:pt x="29" y="14"/>
                      <a:pt x="29" y="14"/>
                    </a:cubicBezTo>
                    <a:cubicBezTo>
                      <a:pt x="28" y="14"/>
                      <a:pt x="28" y="14"/>
                      <a:pt x="28" y="14"/>
                    </a:cubicBezTo>
                    <a:cubicBezTo>
                      <a:pt x="29" y="15"/>
                      <a:pt x="29" y="15"/>
                      <a:pt x="29" y="15"/>
                    </a:cubicBezTo>
                    <a:cubicBezTo>
                      <a:pt x="28" y="15"/>
                      <a:pt x="28" y="15"/>
                      <a:pt x="28" y="15"/>
                    </a:cubicBezTo>
                    <a:cubicBezTo>
                      <a:pt x="28" y="15"/>
                      <a:pt x="28" y="15"/>
                      <a:pt x="28" y="15"/>
                    </a:cubicBezTo>
                    <a:cubicBezTo>
                      <a:pt x="28" y="15"/>
                      <a:pt x="28" y="15"/>
                      <a:pt x="28" y="15"/>
                    </a:cubicBezTo>
                    <a:cubicBezTo>
                      <a:pt x="28" y="15"/>
                      <a:pt x="28" y="15"/>
                      <a:pt x="28" y="15"/>
                    </a:cubicBezTo>
                    <a:cubicBezTo>
                      <a:pt x="28" y="15"/>
                      <a:pt x="28" y="15"/>
                      <a:pt x="28" y="15"/>
                    </a:cubicBezTo>
                    <a:cubicBezTo>
                      <a:pt x="27" y="15"/>
                      <a:pt x="27" y="15"/>
                      <a:pt x="27" y="15"/>
                    </a:cubicBezTo>
                    <a:cubicBezTo>
                      <a:pt x="27" y="15"/>
                      <a:pt x="27" y="15"/>
                      <a:pt x="27" y="15"/>
                    </a:cubicBezTo>
                    <a:cubicBezTo>
                      <a:pt x="27" y="16"/>
                      <a:pt x="27" y="16"/>
                      <a:pt x="27" y="16"/>
                    </a:cubicBezTo>
                    <a:cubicBezTo>
                      <a:pt x="27" y="16"/>
                      <a:pt x="27" y="16"/>
                      <a:pt x="27" y="16"/>
                    </a:cubicBezTo>
                    <a:cubicBezTo>
                      <a:pt x="27" y="16"/>
                      <a:pt x="27" y="16"/>
                      <a:pt x="27" y="16"/>
                    </a:cubicBezTo>
                    <a:cubicBezTo>
                      <a:pt x="26" y="16"/>
                      <a:pt x="26" y="16"/>
                      <a:pt x="26" y="16"/>
                    </a:cubicBezTo>
                    <a:cubicBezTo>
                      <a:pt x="26" y="17"/>
                      <a:pt x="26" y="17"/>
                      <a:pt x="26" y="17"/>
                    </a:cubicBezTo>
                    <a:cubicBezTo>
                      <a:pt x="26" y="17"/>
                      <a:pt x="26" y="17"/>
                      <a:pt x="26" y="17"/>
                    </a:cubicBezTo>
                    <a:cubicBezTo>
                      <a:pt x="27" y="17"/>
                      <a:pt x="27" y="17"/>
                      <a:pt x="27" y="17"/>
                    </a:cubicBezTo>
                    <a:cubicBezTo>
                      <a:pt x="28" y="17"/>
                      <a:pt x="28" y="17"/>
                      <a:pt x="28" y="17"/>
                    </a:cubicBezTo>
                    <a:cubicBezTo>
                      <a:pt x="28" y="16"/>
                      <a:pt x="28" y="16"/>
                      <a:pt x="28" y="16"/>
                    </a:cubicBezTo>
                    <a:cubicBezTo>
                      <a:pt x="29" y="16"/>
                      <a:pt x="29" y="16"/>
                      <a:pt x="29" y="16"/>
                    </a:cubicBezTo>
                    <a:cubicBezTo>
                      <a:pt x="29" y="17"/>
                      <a:pt x="29" y="17"/>
                      <a:pt x="29" y="17"/>
                    </a:cubicBezTo>
                    <a:cubicBezTo>
                      <a:pt x="28" y="17"/>
                      <a:pt x="28" y="17"/>
                      <a:pt x="28" y="17"/>
                    </a:cubicBezTo>
                    <a:cubicBezTo>
                      <a:pt x="28" y="18"/>
                      <a:pt x="28" y="18"/>
                      <a:pt x="28" y="18"/>
                    </a:cubicBezTo>
                    <a:cubicBezTo>
                      <a:pt x="28" y="18"/>
                      <a:pt x="28" y="18"/>
                      <a:pt x="28" y="18"/>
                    </a:cubicBezTo>
                    <a:cubicBezTo>
                      <a:pt x="28" y="18"/>
                      <a:pt x="28" y="18"/>
                      <a:pt x="28" y="18"/>
                    </a:cubicBezTo>
                    <a:cubicBezTo>
                      <a:pt x="28" y="17"/>
                      <a:pt x="28" y="17"/>
                      <a:pt x="28" y="17"/>
                    </a:cubicBezTo>
                    <a:cubicBezTo>
                      <a:pt x="27" y="18"/>
                      <a:pt x="27" y="18"/>
                      <a:pt x="27" y="18"/>
                    </a:cubicBezTo>
                    <a:cubicBezTo>
                      <a:pt x="27" y="17"/>
                      <a:pt x="27" y="17"/>
                      <a:pt x="27" y="17"/>
                    </a:cubicBezTo>
                    <a:cubicBezTo>
                      <a:pt x="26" y="17"/>
                      <a:pt x="26" y="17"/>
                      <a:pt x="26" y="17"/>
                    </a:cubicBezTo>
                    <a:cubicBezTo>
                      <a:pt x="27" y="18"/>
                      <a:pt x="27" y="18"/>
                      <a:pt x="27"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9"/>
                      <a:pt x="26" y="19"/>
                      <a:pt x="26" y="19"/>
                    </a:cubicBezTo>
                    <a:cubicBezTo>
                      <a:pt x="26" y="19"/>
                      <a:pt x="26" y="19"/>
                      <a:pt x="26" y="19"/>
                    </a:cubicBezTo>
                    <a:cubicBezTo>
                      <a:pt x="26" y="20"/>
                      <a:pt x="26" y="20"/>
                      <a:pt x="26" y="20"/>
                    </a:cubicBezTo>
                    <a:cubicBezTo>
                      <a:pt x="26" y="19"/>
                      <a:pt x="26" y="19"/>
                      <a:pt x="26" y="19"/>
                    </a:cubicBezTo>
                    <a:cubicBezTo>
                      <a:pt x="26" y="19"/>
                      <a:pt x="26" y="19"/>
                      <a:pt x="26" y="19"/>
                    </a:cubicBezTo>
                    <a:cubicBezTo>
                      <a:pt x="25" y="18"/>
                      <a:pt x="25" y="18"/>
                      <a:pt x="25" y="18"/>
                    </a:cubicBezTo>
                    <a:cubicBezTo>
                      <a:pt x="25" y="18"/>
                      <a:pt x="25" y="18"/>
                      <a:pt x="25" y="18"/>
                    </a:cubicBezTo>
                    <a:cubicBezTo>
                      <a:pt x="24" y="19"/>
                      <a:pt x="24" y="19"/>
                      <a:pt x="24" y="19"/>
                    </a:cubicBezTo>
                    <a:cubicBezTo>
                      <a:pt x="24" y="18"/>
                      <a:pt x="24" y="18"/>
                      <a:pt x="24" y="18"/>
                    </a:cubicBezTo>
                    <a:cubicBezTo>
                      <a:pt x="24" y="18"/>
                      <a:pt x="24" y="18"/>
                      <a:pt x="24" y="18"/>
                    </a:cubicBezTo>
                    <a:cubicBezTo>
                      <a:pt x="24" y="18"/>
                      <a:pt x="24" y="18"/>
                      <a:pt x="24" y="18"/>
                    </a:cubicBezTo>
                    <a:cubicBezTo>
                      <a:pt x="24" y="18"/>
                      <a:pt x="24" y="18"/>
                      <a:pt x="24" y="18"/>
                    </a:cubicBezTo>
                    <a:cubicBezTo>
                      <a:pt x="24" y="19"/>
                      <a:pt x="24" y="19"/>
                      <a:pt x="24" y="19"/>
                    </a:cubicBezTo>
                    <a:cubicBezTo>
                      <a:pt x="25" y="19"/>
                      <a:pt x="25" y="19"/>
                      <a:pt x="25" y="19"/>
                    </a:cubicBezTo>
                    <a:cubicBezTo>
                      <a:pt x="25" y="19"/>
                      <a:pt x="25" y="19"/>
                      <a:pt x="25" y="19"/>
                    </a:cubicBezTo>
                    <a:cubicBezTo>
                      <a:pt x="25" y="20"/>
                      <a:pt x="25" y="20"/>
                      <a:pt x="25" y="20"/>
                    </a:cubicBezTo>
                    <a:cubicBezTo>
                      <a:pt x="24" y="20"/>
                      <a:pt x="24" y="20"/>
                      <a:pt x="24" y="20"/>
                    </a:cubicBezTo>
                    <a:cubicBezTo>
                      <a:pt x="24" y="20"/>
                      <a:pt x="24" y="20"/>
                      <a:pt x="24" y="20"/>
                    </a:cubicBezTo>
                    <a:cubicBezTo>
                      <a:pt x="23" y="20"/>
                      <a:pt x="23" y="20"/>
                      <a:pt x="23" y="20"/>
                    </a:cubicBezTo>
                    <a:cubicBezTo>
                      <a:pt x="23" y="20"/>
                      <a:pt x="23" y="20"/>
                      <a:pt x="23" y="20"/>
                    </a:cubicBezTo>
                    <a:cubicBezTo>
                      <a:pt x="23" y="20"/>
                      <a:pt x="23" y="20"/>
                      <a:pt x="23" y="20"/>
                    </a:cubicBezTo>
                    <a:cubicBezTo>
                      <a:pt x="23" y="21"/>
                      <a:pt x="23" y="21"/>
                      <a:pt x="23" y="21"/>
                    </a:cubicBezTo>
                    <a:cubicBezTo>
                      <a:pt x="23" y="21"/>
                      <a:pt x="23" y="21"/>
                      <a:pt x="23" y="21"/>
                    </a:cubicBezTo>
                    <a:cubicBezTo>
                      <a:pt x="24" y="20"/>
                      <a:pt x="24" y="20"/>
                      <a:pt x="24" y="20"/>
                    </a:cubicBezTo>
                    <a:cubicBezTo>
                      <a:pt x="24" y="20"/>
                      <a:pt x="24" y="20"/>
                      <a:pt x="24" y="20"/>
                    </a:cubicBezTo>
                    <a:cubicBezTo>
                      <a:pt x="25" y="21"/>
                      <a:pt x="25" y="21"/>
                      <a:pt x="25" y="21"/>
                    </a:cubicBezTo>
                    <a:cubicBezTo>
                      <a:pt x="24" y="21"/>
                      <a:pt x="24" y="21"/>
                      <a:pt x="24" y="21"/>
                    </a:cubicBezTo>
                    <a:cubicBezTo>
                      <a:pt x="24" y="21"/>
                      <a:pt x="24" y="21"/>
                      <a:pt x="24" y="21"/>
                    </a:cubicBezTo>
                    <a:cubicBezTo>
                      <a:pt x="24" y="22"/>
                      <a:pt x="24" y="22"/>
                      <a:pt x="24" y="22"/>
                    </a:cubicBezTo>
                    <a:cubicBezTo>
                      <a:pt x="25" y="22"/>
                      <a:pt x="25" y="22"/>
                      <a:pt x="25" y="22"/>
                    </a:cubicBezTo>
                    <a:cubicBezTo>
                      <a:pt x="25" y="23"/>
                      <a:pt x="25" y="23"/>
                      <a:pt x="25" y="23"/>
                    </a:cubicBezTo>
                    <a:cubicBezTo>
                      <a:pt x="24" y="22"/>
                      <a:pt x="24" y="22"/>
                      <a:pt x="24" y="22"/>
                    </a:cubicBezTo>
                    <a:cubicBezTo>
                      <a:pt x="24" y="22"/>
                      <a:pt x="24" y="22"/>
                      <a:pt x="24" y="22"/>
                    </a:cubicBezTo>
                    <a:cubicBezTo>
                      <a:pt x="23" y="22"/>
                      <a:pt x="23" y="22"/>
                      <a:pt x="23" y="22"/>
                    </a:cubicBezTo>
                    <a:cubicBezTo>
                      <a:pt x="23" y="22"/>
                      <a:pt x="23" y="22"/>
                      <a:pt x="23" y="22"/>
                    </a:cubicBezTo>
                    <a:cubicBezTo>
                      <a:pt x="23" y="22"/>
                      <a:pt x="23" y="22"/>
                      <a:pt x="23" y="22"/>
                    </a:cubicBezTo>
                    <a:cubicBezTo>
                      <a:pt x="23" y="22"/>
                      <a:pt x="23" y="22"/>
                      <a:pt x="23" y="22"/>
                    </a:cubicBezTo>
                    <a:cubicBezTo>
                      <a:pt x="23" y="22"/>
                      <a:pt x="23" y="22"/>
                      <a:pt x="23" y="22"/>
                    </a:cubicBezTo>
                    <a:cubicBezTo>
                      <a:pt x="22" y="23"/>
                      <a:pt x="22" y="23"/>
                      <a:pt x="22" y="23"/>
                    </a:cubicBezTo>
                    <a:cubicBezTo>
                      <a:pt x="22" y="23"/>
                      <a:pt x="22" y="23"/>
                      <a:pt x="22" y="23"/>
                    </a:cubicBezTo>
                    <a:cubicBezTo>
                      <a:pt x="23" y="23"/>
                      <a:pt x="23" y="23"/>
                      <a:pt x="23" y="23"/>
                    </a:cubicBezTo>
                    <a:cubicBezTo>
                      <a:pt x="23" y="23"/>
                      <a:pt x="23" y="23"/>
                      <a:pt x="23" y="23"/>
                    </a:cubicBezTo>
                    <a:cubicBezTo>
                      <a:pt x="23" y="23"/>
                      <a:pt x="23" y="23"/>
                      <a:pt x="23" y="23"/>
                    </a:cubicBezTo>
                    <a:cubicBezTo>
                      <a:pt x="24" y="23"/>
                      <a:pt x="24" y="23"/>
                      <a:pt x="24" y="23"/>
                    </a:cubicBezTo>
                    <a:cubicBezTo>
                      <a:pt x="24" y="24"/>
                      <a:pt x="24" y="24"/>
                      <a:pt x="24" y="24"/>
                    </a:cubicBezTo>
                    <a:cubicBezTo>
                      <a:pt x="24" y="24"/>
                      <a:pt x="24" y="24"/>
                      <a:pt x="24" y="24"/>
                    </a:cubicBezTo>
                    <a:cubicBezTo>
                      <a:pt x="24" y="24"/>
                      <a:pt x="24" y="24"/>
                      <a:pt x="24" y="24"/>
                    </a:cubicBezTo>
                    <a:cubicBezTo>
                      <a:pt x="24" y="24"/>
                      <a:pt x="24" y="24"/>
                      <a:pt x="24" y="24"/>
                    </a:cubicBezTo>
                    <a:cubicBezTo>
                      <a:pt x="23" y="24"/>
                      <a:pt x="23" y="24"/>
                      <a:pt x="23" y="24"/>
                    </a:cubicBezTo>
                    <a:cubicBezTo>
                      <a:pt x="23" y="24"/>
                      <a:pt x="23" y="24"/>
                      <a:pt x="23" y="24"/>
                    </a:cubicBezTo>
                    <a:cubicBezTo>
                      <a:pt x="22" y="24"/>
                      <a:pt x="22" y="24"/>
                      <a:pt x="22" y="24"/>
                    </a:cubicBezTo>
                    <a:cubicBezTo>
                      <a:pt x="22" y="25"/>
                      <a:pt x="22" y="25"/>
                      <a:pt x="22" y="25"/>
                    </a:cubicBezTo>
                    <a:cubicBezTo>
                      <a:pt x="22" y="25"/>
                      <a:pt x="22" y="25"/>
                      <a:pt x="22" y="25"/>
                    </a:cubicBezTo>
                    <a:cubicBezTo>
                      <a:pt x="21" y="25"/>
                      <a:pt x="21" y="25"/>
                      <a:pt x="21" y="25"/>
                    </a:cubicBezTo>
                    <a:cubicBezTo>
                      <a:pt x="21" y="25"/>
                      <a:pt x="21" y="25"/>
                      <a:pt x="21" y="25"/>
                    </a:cubicBezTo>
                    <a:cubicBezTo>
                      <a:pt x="20" y="25"/>
                      <a:pt x="20" y="25"/>
                      <a:pt x="20" y="25"/>
                    </a:cubicBezTo>
                    <a:cubicBezTo>
                      <a:pt x="20" y="25"/>
                      <a:pt x="20" y="25"/>
                      <a:pt x="20" y="25"/>
                    </a:cubicBezTo>
                    <a:cubicBezTo>
                      <a:pt x="21" y="25"/>
                      <a:pt x="21" y="25"/>
                      <a:pt x="21" y="25"/>
                    </a:cubicBezTo>
                    <a:cubicBezTo>
                      <a:pt x="21" y="26"/>
                      <a:pt x="21" y="26"/>
                      <a:pt x="21" y="26"/>
                    </a:cubicBezTo>
                    <a:cubicBezTo>
                      <a:pt x="21" y="26"/>
                      <a:pt x="21" y="26"/>
                      <a:pt x="21" y="26"/>
                    </a:cubicBezTo>
                    <a:cubicBezTo>
                      <a:pt x="20" y="26"/>
                      <a:pt x="20" y="26"/>
                      <a:pt x="20" y="26"/>
                    </a:cubicBezTo>
                    <a:cubicBezTo>
                      <a:pt x="20" y="26"/>
                      <a:pt x="20" y="26"/>
                      <a:pt x="20" y="26"/>
                    </a:cubicBezTo>
                    <a:cubicBezTo>
                      <a:pt x="20" y="26"/>
                      <a:pt x="20" y="26"/>
                      <a:pt x="20" y="26"/>
                    </a:cubicBezTo>
                    <a:cubicBezTo>
                      <a:pt x="20" y="27"/>
                      <a:pt x="20" y="27"/>
                      <a:pt x="20" y="27"/>
                    </a:cubicBezTo>
                    <a:cubicBezTo>
                      <a:pt x="20" y="27"/>
                      <a:pt x="20" y="27"/>
                      <a:pt x="20" y="27"/>
                    </a:cubicBezTo>
                    <a:cubicBezTo>
                      <a:pt x="20" y="26"/>
                      <a:pt x="20" y="26"/>
                      <a:pt x="20" y="26"/>
                    </a:cubicBezTo>
                    <a:cubicBezTo>
                      <a:pt x="20" y="27"/>
                      <a:pt x="20" y="27"/>
                      <a:pt x="20" y="27"/>
                    </a:cubicBezTo>
                    <a:cubicBezTo>
                      <a:pt x="20" y="27"/>
                      <a:pt x="20" y="27"/>
                      <a:pt x="20" y="27"/>
                    </a:cubicBezTo>
                    <a:cubicBezTo>
                      <a:pt x="20" y="27"/>
                      <a:pt x="20" y="27"/>
                      <a:pt x="20" y="27"/>
                    </a:cubicBezTo>
                    <a:cubicBezTo>
                      <a:pt x="20" y="27"/>
                      <a:pt x="20" y="27"/>
                      <a:pt x="20" y="27"/>
                    </a:cubicBezTo>
                    <a:cubicBezTo>
                      <a:pt x="20" y="27"/>
                      <a:pt x="20" y="27"/>
                      <a:pt x="20" y="27"/>
                    </a:cubicBezTo>
                    <a:cubicBezTo>
                      <a:pt x="20" y="28"/>
                      <a:pt x="20" y="28"/>
                      <a:pt x="20" y="28"/>
                    </a:cubicBezTo>
                    <a:cubicBezTo>
                      <a:pt x="19" y="28"/>
                      <a:pt x="19" y="28"/>
                      <a:pt x="19" y="28"/>
                    </a:cubicBezTo>
                    <a:cubicBezTo>
                      <a:pt x="19" y="27"/>
                      <a:pt x="19" y="27"/>
                      <a:pt x="19" y="27"/>
                    </a:cubicBezTo>
                    <a:cubicBezTo>
                      <a:pt x="19" y="28"/>
                      <a:pt x="19" y="28"/>
                      <a:pt x="19" y="28"/>
                    </a:cubicBezTo>
                    <a:cubicBezTo>
                      <a:pt x="19" y="28"/>
                      <a:pt x="19" y="28"/>
                      <a:pt x="19" y="28"/>
                    </a:cubicBezTo>
                    <a:cubicBezTo>
                      <a:pt x="19" y="28"/>
                      <a:pt x="19" y="28"/>
                      <a:pt x="19" y="28"/>
                    </a:cubicBezTo>
                    <a:cubicBezTo>
                      <a:pt x="20" y="28"/>
                      <a:pt x="20" y="28"/>
                      <a:pt x="20" y="28"/>
                    </a:cubicBezTo>
                    <a:cubicBezTo>
                      <a:pt x="20" y="29"/>
                      <a:pt x="20" y="29"/>
                      <a:pt x="20" y="29"/>
                    </a:cubicBezTo>
                    <a:cubicBezTo>
                      <a:pt x="21" y="29"/>
                      <a:pt x="21" y="29"/>
                      <a:pt x="21" y="29"/>
                    </a:cubicBezTo>
                    <a:cubicBezTo>
                      <a:pt x="21" y="29"/>
                      <a:pt x="21" y="29"/>
                      <a:pt x="21" y="29"/>
                    </a:cubicBezTo>
                    <a:cubicBezTo>
                      <a:pt x="21" y="29"/>
                      <a:pt x="21" y="29"/>
                      <a:pt x="21" y="29"/>
                    </a:cubicBezTo>
                    <a:cubicBezTo>
                      <a:pt x="21" y="29"/>
                      <a:pt x="21" y="29"/>
                      <a:pt x="21" y="29"/>
                    </a:cubicBezTo>
                    <a:cubicBezTo>
                      <a:pt x="20" y="29"/>
                      <a:pt x="20" y="29"/>
                      <a:pt x="20" y="29"/>
                    </a:cubicBezTo>
                    <a:cubicBezTo>
                      <a:pt x="20" y="29"/>
                      <a:pt x="20" y="29"/>
                      <a:pt x="20" y="29"/>
                    </a:cubicBezTo>
                    <a:cubicBezTo>
                      <a:pt x="19" y="29"/>
                      <a:pt x="19" y="29"/>
                      <a:pt x="19" y="29"/>
                    </a:cubicBezTo>
                    <a:cubicBezTo>
                      <a:pt x="19" y="30"/>
                      <a:pt x="19" y="30"/>
                      <a:pt x="19" y="30"/>
                    </a:cubicBezTo>
                    <a:cubicBezTo>
                      <a:pt x="19" y="30"/>
                      <a:pt x="19" y="30"/>
                      <a:pt x="19" y="30"/>
                    </a:cubicBezTo>
                    <a:cubicBezTo>
                      <a:pt x="19" y="30"/>
                      <a:pt x="19" y="30"/>
                      <a:pt x="19" y="30"/>
                    </a:cubicBezTo>
                    <a:cubicBezTo>
                      <a:pt x="19" y="30"/>
                      <a:pt x="19" y="30"/>
                      <a:pt x="19" y="30"/>
                    </a:cubicBezTo>
                    <a:cubicBezTo>
                      <a:pt x="20" y="30"/>
                      <a:pt x="20" y="30"/>
                      <a:pt x="20" y="30"/>
                    </a:cubicBezTo>
                    <a:cubicBezTo>
                      <a:pt x="20" y="31"/>
                      <a:pt x="20" y="31"/>
                      <a:pt x="20" y="31"/>
                    </a:cubicBezTo>
                    <a:cubicBezTo>
                      <a:pt x="19" y="31"/>
                      <a:pt x="19" y="31"/>
                      <a:pt x="19" y="31"/>
                    </a:cubicBezTo>
                    <a:cubicBezTo>
                      <a:pt x="19" y="31"/>
                      <a:pt x="19" y="31"/>
                      <a:pt x="19" y="31"/>
                    </a:cubicBezTo>
                    <a:cubicBezTo>
                      <a:pt x="19" y="31"/>
                      <a:pt x="19" y="31"/>
                      <a:pt x="19" y="31"/>
                    </a:cubicBezTo>
                    <a:cubicBezTo>
                      <a:pt x="19" y="31"/>
                      <a:pt x="19" y="31"/>
                      <a:pt x="19" y="31"/>
                    </a:cubicBezTo>
                    <a:cubicBezTo>
                      <a:pt x="19" y="31"/>
                      <a:pt x="19" y="31"/>
                      <a:pt x="19" y="31"/>
                    </a:cubicBezTo>
                    <a:cubicBezTo>
                      <a:pt x="19" y="32"/>
                      <a:pt x="19" y="32"/>
                      <a:pt x="19" y="32"/>
                    </a:cubicBezTo>
                    <a:cubicBezTo>
                      <a:pt x="19" y="32"/>
                      <a:pt x="19" y="32"/>
                      <a:pt x="19" y="32"/>
                    </a:cubicBezTo>
                    <a:cubicBezTo>
                      <a:pt x="19" y="32"/>
                      <a:pt x="19" y="32"/>
                      <a:pt x="19" y="32"/>
                    </a:cubicBezTo>
                    <a:cubicBezTo>
                      <a:pt x="18" y="32"/>
                      <a:pt x="18" y="32"/>
                      <a:pt x="18" y="32"/>
                    </a:cubicBezTo>
                    <a:cubicBezTo>
                      <a:pt x="18" y="32"/>
                      <a:pt x="18" y="32"/>
                      <a:pt x="18" y="32"/>
                    </a:cubicBezTo>
                    <a:cubicBezTo>
                      <a:pt x="18" y="32"/>
                      <a:pt x="18" y="32"/>
                      <a:pt x="18" y="32"/>
                    </a:cubicBezTo>
                    <a:cubicBezTo>
                      <a:pt x="19" y="33"/>
                      <a:pt x="19" y="33"/>
                      <a:pt x="19" y="33"/>
                    </a:cubicBezTo>
                    <a:cubicBezTo>
                      <a:pt x="19" y="33"/>
                      <a:pt x="19" y="33"/>
                      <a:pt x="19" y="33"/>
                    </a:cubicBezTo>
                    <a:cubicBezTo>
                      <a:pt x="19" y="33"/>
                      <a:pt x="19" y="33"/>
                      <a:pt x="19" y="33"/>
                    </a:cubicBezTo>
                    <a:cubicBezTo>
                      <a:pt x="18" y="33"/>
                      <a:pt x="18" y="33"/>
                      <a:pt x="18" y="33"/>
                    </a:cubicBezTo>
                    <a:cubicBezTo>
                      <a:pt x="18" y="33"/>
                      <a:pt x="18" y="33"/>
                      <a:pt x="18" y="33"/>
                    </a:cubicBezTo>
                    <a:cubicBezTo>
                      <a:pt x="18" y="33"/>
                      <a:pt x="18" y="33"/>
                      <a:pt x="18" y="33"/>
                    </a:cubicBezTo>
                    <a:cubicBezTo>
                      <a:pt x="18" y="33"/>
                      <a:pt x="18" y="33"/>
                      <a:pt x="18" y="33"/>
                    </a:cubicBezTo>
                    <a:cubicBezTo>
                      <a:pt x="18" y="34"/>
                      <a:pt x="18" y="34"/>
                      <a:pt x="18" y="34"/>
                    </a:cubicBezTo>
                    <a:cubicBezTo>
                      <a:pt x="18" y="34"/>
                      <a:pt x="18" y="34"/>
                      <a:pt x="18" y="34"/>
                    </a:cubicBezTo>
                    <a:cubicBezTo>
                      <a:pt x="19" y="34"/>
                      <a:pt x="19" y="34"/>
                      <a:pt x="19" y="34"/>
                    </a:cubicBezTo>
                    <a:cubicBezTo>
                      <a:pt x="19" y="34"/>
                      <a:pt x="19" y="34"/>
                      <a:pt x="19" y="34"/>
                    </a:cubicBezTo>
                    <a:cubicBezTo>
                      <a:pt x="19" y="34"/>
                      <a:pt x="19" y="34"/>
                      <a:pt x="19" y="34"/>
                    </a:cubicBezTo>
                    <a:cubicBezTo>
                      <a:pt x="19" y="35"/>
                      <a:pt x="19" y="35"/>
                      <a:pt x="19" y="35"/>
                    </a:cubicBezTo>
                    <a:cubicBezTo>
                      <a:pt x="18" y="35"/>
                      <a:pt x="18" y="35"/>
                      <a:pt x="18" y="35"/>
                    </a:cubicBezTo>
                    <a:cubicBezTo>
                      <a:pt x="18" y="35"/>
                      <a:pt x="18" y="35"/>
                      <a:pt x="18" y="35"/>
                    </a:cubicBezTo>
                    <a:cubicBezTo>
                      <a:pt x="18" y="35"/>
                      <a:pt x="18" y="35"/>
                      <a:pt x="18" y="35"/>
                    </a:cubicBezTo>
                    <a:cubicBezTo>
                      <a:pt x="17" y="35"/>
                      <a:pt x="17" y="35"/>
                      <a:pt x="17" y="35"/>
                    </a:cubicBezTo>
                    <a:cubicBezTo>
                      <a:pt x="17" y="36"/>
                      <a:pt x="17" y="36"/>
                      <a:pt x="17" y="36"/>
                    </a:cubicBezTo>
                    <a:cubicBezTo>
                      <a:pt x="17" y="36"/>
                      <a:pt x="17" y="36"/>
                      <a:pt x="17" y="36"/>
                    </a:cubicBezTo>
                    <a:cubicBezTo>
                      <a:pt x="16" y="36"/>
                      <a:pt x="16" y="36"/>
                      <a:pt x="16" y="36"/>
                    </a:cubicBezTo>
                    <a:cubicBezTo>
                      <a:pt x="17" y="36"/>
                      <a:pt x="17" y="36"/>
                      <a:pt x="17" y="36"/>
                    </a:cubicBezTo>
                    <a:cubicBezTo>
                      <a:pt x="17" y="37"/>
                      <a:pt x="17" y="37"/>
                      <a:pt x="17" y="37"/>
                    </a:cubicBezTo>
                    <a:cubicBezTo>
                      <a:pt x="16" y="37"/>
                      <a:pt x="16" y="37"/>
                      <a:pt x="16" y="37"/>
                    </a:cubicBezTo>
                    <a:cubicBezTo>
                      <a:pt x="16" y="37"/>
                      <a:pt x="16" y="37"/>
                      <a:pt x="16" y="37"/>
                    </a:cubicBezTo>
                    <a:cubicBezTo>
                      <a:pt x="16" y="37"/>
                      <a:pt x="16" y="37"/>
                      <a:pt x="16" y="37"/>
                    </a:cubicBezTo>
                    <a:cubicBezTo>
                      <a:pt x="16" y="37"/>
                      <a:pt x="16" y="37"/>
                      <a:pt x="16" y="37"/>
                    </a:cubicBezTo>
                    <a:cubicBezTo>
                      <a:pt x="16" y="38"/>
                      <a:pt x="16" y="38"/>
                      <a:pt x="16" y="38"/>
                    </a:cubicBezTo>
                    <a:cubicBezTo>
                      <a:pt x="16" y="38"/>
                      <a:pt x="16" y="38"/>
                      <a:pt x="16" y="38"/>
                    </a:cubicBezTo>
                    <a:cubicBezTo>
                      <a:pt x="15" y="38"/>
                      <a:pt x="15" y="38"/>
                      <a:pt x="15" y="38"/>
                    </a:cubicBezTo>
                    <a:cubicBezTo>
                      <a:pt x="15" y="38"/>
                      <a:pt x="15" y="38"/>
                      <a:pt x="15" y="38"/>
                    </a:cubicBezTo>
                    <a:cubicBezTo>
                      <a:pt x="15" y="38"/>
                      <a:pt x="15" y="38"/>
                      <a:pt x="15" y="38"/>
                    </a:cubicBezTo>
                    <a:cubicBezTo>
                      <a:pt x="15" y="38"/>
                      <a:pt x="15" y="38"/>
                      <a:pt x="15" y="38"/>
                    </a:cubicBezTo>
                    <a:cubicBezTo>
                      <a:pt x="14" y="38"/>
                      <a:pt x="14" y="38"/>
                      <a:pt x="14" y="38"/>
                    </a:cubicBezTo>
                    <a:cubicBezTo>
                      <a:pt x="14" y="38"/>
                      <a:pt x="14" y="38"/>
                      <a:pt x="14" y="38"/>
                    </a:cubicBezTo>
                    <a:cubicBezTo>
                      <a:pt x="14" y="38"/>
                      <a:pt x="14" y="38"/>
                      <a:pt x="14" y="38"/>
                    </a:cubicBezTo>
                    <a:cubicBezTo>
                      <a:pt x="14" y="39"/>
                      <a:pt x="14" y="39"/>
                      <a:pt x="14" y="39"/>
                    </a:cubicBezTo>
                    <a:cubicBezTo>
                      <a:pt x="14" y="39"/>
                      <a:pt x="14" y="39"/>
                      <a:pt x="14" y="39"/>
                    </a:cubicBezTo>
                    <a:cubicBezTo>
                      <a:pt x="13" y="39"/>
                      <a:pt x="13" y="39"/>
                      <a:pt x="13" y="39"/>
                    </a:cubicBezTo>
                    <a:cubicBezTo>
                      <a:pt x="13" y="39"/>
                      <a:pt x="13" y="39"/>
                      <a:pt x="13" y="39"/>
                    </a:cubicBezTo>
                    <a:cubicBezTo>
                      <a:pt x="13" y="40"/>
                      <a:pt x="13" y="40"/>
                      <a:pt x="13" y="40"/>
                    </a:cubicBezTo>
                    <a:cubicBezTo>
                      <a:pt x="13" y="40"/>
                      <a:pt x="13" y="40"/>
                      <a:pt x="13" y="40"/>
                    </a:cubicBezTo>
                    <a:cubicBezTo>
                      <a:pt x="13" y="40"/>
                      <a:pt x="13" y="40"/>
                      <a:pt x="13" y="40"/>
                    </a:cubicBezTo>
                    <a:cubicBezTo>
                      <a:pt x="13" y="41"/>
                      <a:pt x="13" y="41"/>
                      <a:pt x="13" y="41"/>
                    </a:cubicBezTo>
                    <a:cubicBezTo>
                      <a:pt x="12" y="41"/>
                      <a:pt x="12" y="41"/>
                      <a:pt x="12" y="41"/>
                    </a:cubicBezTo>
                    <a:cubicBezTo>
                      <a:pt x="12" y="42"/>
                      <a:pt x="12" y="42"/>
                      <a:pt x="12" y="42"/>
                    </a:cubicBezTo>
                    <a:cubicBezTo>
                      <a:pt x="12" y="42"/>
                      <a:pt x="12" y="42"/>
                      <a:pt x="12" y="42"/>
                    </a:cubicBezTo>
                    <a:cubicBezTo>
                      <a:pt x="13" y="42"/>
                      <a:pt x="13" y="42"/>
                      <a:pt x="13" y="42"/>
                    </a:cubicBezTo>
                    <a:cubicBezTo>
                      <a:pt x="13" y="42"/>
                      <a:pt x="13" y="42"/>
                      <a:pt x="13" y="42"/>
                    </a:cubicBezTo>
                    <a:cubicBezTo>
                      <a:pt x="13" y="42"/>
                      <a:pt x="13" y="42"/>
                      <a:pt x="13" y="42"/>
                    </a:cubicBezTo>
                    <a:cubicBezTo>
                      <a:pt x="12" y="42"/>
                      <a:pt x="12" y="42"/>
                      <a:pt x="12" y="42"/>
                    </a:cubicBezTo>
                    <a:cubicBezTo>
                      <a:pt x="12" y="43"/>
                      <a:pt x="12" y="43"/>
                      <a:pt x="12" y="43"/>
                    </a:cubicBezTo>
                    <a:cubicBezTo>
                      <a:pt x="13" y="43"/>
                      <a:pt x="13" y="43"/>
                      <a:pt x="13" y="43"/>
                    </a:cubicBezTo>
                    <a:cubicBezTo>
                      <a:pt x="13" y="43"/>
                      <a:pt x="13" y="43"/>
                      <a:pt x="13" y="43"/>
                    </a:cubicBezTo>
                    <a:cubicBezTo>
                      <a:pt x="14" y="43"/>
                      <a:pt x="14" y="43"/>
                      <a:pt x="14" y="43"/>
                    </a:cubicBezTo>
                    <a:cubicBezTo>
                      <a:pt x="15" y="42"/>
                      <a:pt x="15" y="42"/>
                      <a:pt x="15" y="42"/>
                    </a:cubicBezTo>
                    <a:cubicBezTo>
                      <a:pt x="15" y="41"/>
                      <a:pt x="15" y="41"/>
                      <a:pt x="15" y="41"/>
                    </a:cubicBezTo>
                    <a:cubicBezTo>
                      <a:pt x="14" y="41"/>
                      <a:pt x="14" y="41"/>
                      <a:pt x="14" y="41"/>
                    </a:cubicBezTo>
                    <a:cubicBezTo>
                      <a:pt x="15" y="41"/>
                      <a:pt x="15" y="41"/>
                      <a:pt x="15" y="41"/>
                    </a:cubicBezTo>
                    <a:cubicBezTo>
                      <a:pt x="15" y="40"/>
                      <a:pt x="15" y="40"/>
                      <a:pt x="15" y="40"/>
                    </a:cubicBezTo>
                    <a:cubicBezTo>
                      <a:pt x="15" y="40"/>
                      <a:pt x="15" y="40"/>
                      <a:pt x="15" y="40"/>
                    </a:cubicBezTo>
                    <a:cubicBezTo>
                      <a:pt x="15" y="40"/>
                      <a:pt x="15" y="40"/>
                      <a:pt x="15" y="40"/>
                    </a:cubicBezTo>
                    <a:cubicBezTo>
                      <a:pt x="16" y="40"/>
                      <a:pt x="16" y="40"/>
                      <a:pt x="16" y="40"/>
                    </a:cubicBezTo>
                    <a:cubicBezTo>
                      <a:pt x="16" y="40"/>
                      <a:pt x="16" y="40"/>
                      <a:pt x="16" y="40"/>
                    </a:cubicBezTo>
                    <a:cubicBezTo>
                      <a:pt x="15" y="41"/>
                      <a:pt x="15" y="41"/>
                      <a:pt x="15" y="41"/>
                    </a:cubicBezTo>
                    <a:cubicBezTo>
                      <a:pt x="15" y="41"/>
                      <a:pt x="15" y="41"/>
                      <a:pt x="15" y="41"/>
                    </a:cubicBezTo>
                    <a:cubicBezTo>
                      <a:pt x="16" y="41"/>
                      <a:pt x="16" y="41"/>
                      <a:pt x="16" y="41"/>
                    </a:cubicBezTo>
                    <a:cubicBezTo>
                      <a:pt x="16" y="42"/>
                      <a:pt x="16" y="42"/>
                      <a:pt x="16" y="42"/>
                    </a:cubicBezTo>
                    <a:cubicBezTo>
                      <a:pt x="15" y="42"/>
                      <a:pt x="15" y="42"/>
                      <a:pt x="15" y="42"/>
                    </a:cubicBezTo>
                    <a:cubicBezTo>
                      <a:pt x="15" y="43"/>
                      <a:pt x="15" y="43"/>
                      <a:pt x="15" y="43"/>
                    </a:cubicBezTo>
                    <a:cubicBezTo>
                      <a:pt x="15" y="43"/>
                      <a:pt x="15" y="43"/>
                      <a:pt x="15" y="43"/>
                    </a:cubicBezTo>
                    <a:cubicBezTo>
                      <a:pt x="15" y="43"/>
                      <a:pt x="15" y="43"/>
                      <a:pt x="15" y="43"/>
                    </a:cubicBezTo>
                    <a:cubicBezTo>
                      <a:pt x="15" y="44"/>
                      <a:pt x="15" y="44"/>
                      <a:pt x="15" y="44"/>
                    </a:cubicBezTo>
                    <a:cubicBezTo>
                      <a:pt x="14" y="44"/>
                      <a:pt x="14" y="44"/>
                      <a:pt x="14" y="44"/>
                    </a:cubicBezTo>
                    <a:cubicBezTo>
                      <a:pt x="14" y="43"/>
                      <a:pt x="14" y="43"/>
                      <a:pt x="14" y="43"/>
                    </a:cubicBezTo>
                    <a:cubicBezTo>
                      <a:pt x="13" y="43"/>
                      <a:pt x="13" y="43"/>
                      <a:pt x="13" y="43"/>
                    </a:cubicBezTo>
                    <a:cubicBezTo>
                      <a:pt x="13" y="44"/>
                      <a:pt x="13" y="44"/>
                      <a:pt x="13" y="44"/>
                    </a:cubicBezTo>
                    <a:cubicBezTo>
                      <a:pt x="13" y="44"/>
                      <a:pt x="13" y="44"/>
                      <a:pt x="13" y="44"/>
                    </a:cubicBezTo>
                    <a:cubicBezTo>
                      <a:pt x="13" y="44"/>
                      <a:pt x="13" y="44"/>
                      <a:pt x="13" y="44"/>
                    </a:cubicBezTo>
                    <a:cubicBezTo>
                      <a:pt x="12" y="45"/>
                      <a:pt x="12" y="45"/>
                      <a:pt x="12" y="45"/>
                    </a:cubicBezTo>
                    <a:cubicBezTo>
                      <a:pt x="12" y="44"/>
                      <a:pt x="12" y="44"/>
                      <a:pt x="12" y="44"/>
                    </a:cubicBezTo>
                    <a:cubicBezTo>
                      <a:pt x="13" y="44"/>
                      <a:pt x="13" y="44"/>
                      <a:pt x="13" y="44"/>
                    </a:cubicBezTo>
                    <a:cubicBezTo>
                      <a:pt x="12" y="44"/>
                      <a:pt x="12" y="44"/>
                      <a:pt x="12" y="44"/>
                    </a:cubicBezTo>
                    <a:cubicBezTo>
                      <a:pt x="12" y="43"/>
                      <a:pt x="12" y="43"/>
                      <a:pt x="12" y="43"/>
                    </a:cubicBezTo>
                    <a:cubicBezTo>
                      <a:pt x="12" y="42"/>
                      <a:pt x="12" y="42"/>
                      <a:pt x="12" y="42"/>
                    </a:cubicBezTo>
                    <a:cubicBezTo>
                      <a:pt x="11" y="42"/>
                      <a:pt x="11" y="42"/>
                      <a:pt x="11" y="42"/>
                    </a:cubicBezTo>
                    <a:cubicBezTo>
                      <a:pt x="11" y="43"/>
                      <a:pt x="11" y="43"/>
                      <a:pt x="11" y="43"/>
                    </a:cubicBezTo>
                    <a:cubicBezTo>
                      <a:pt x="11" y="43"/>
                      <a:pt x="11" y="43"/>
                      <a:pt x="11" y="43"/>
                    </a:cubicBezTo>
                    <a:cubicBezTo>
                      <a:pt x="11" y="43"/>
                      <a:pt x="11" y="43"/>
                      <a:pt x="11" y="43"/>
                    </a:cubicBezTo>
                    <a:cubicBezTo>
                      <a:pt x="11" y="43"/>
                      <a:pt x="11" y="43"/>
                      <a:pt x="11" y="43"/>
                    </a:cubicBezTo>
                    <a:cubicBezTo>
                      <a:pt x="11" y="44"/>
                      <a:pt x="11" y="44"/>
                      <a:pt x="11" y="44"/>
                    </a:cubicBezTo>
                    <a:cubicBezTo>
                      <a:pt x="10" y="44"/>
                      <a:pt x="10" y="44"/>
                      <a:pt x="10" y="44"/>
                    </a:cubicBezTo>
                    <a:cubicBezTo>
                      <a:pt x="10" y="44"/>
                      <a:pt x="10" y="44"/>
                      <a:pt x="10" y="44"/>
                    </a:cubicBezTo>
                    <a:cubicBezTo>
                      <a:pt x="9" y="44"/>
                      <a:pt x="9" y="44"/>
                      <a:pt x="9" y="44"/>
                    </a:cubicBezTo>
                    <a:cubicBezTo>
                      <a:pt x="10" y="44"/>
                      <a:pt x="10" y="44"/>
                      <a:pt x="10" y="44"/>
                    </a:cubicBezTo>
                    <a:cubicBezTo>
                      <a:pt x="10" y="44"/>
                      <a:pt x="10" y="44"/>
                      <a:pt x="10" y="44"/>
                    </a:cubicBezTo>
                    <a:cubicBezTo>
                      <a:pt x="10" y="44"/>
                      <a:pt x="10" y="44"/>
                      <a:pt x="10" y="44"/>
                    </a:cubicBezTo>
                    <a:cubicBezTo>
                      <a:pt x="9" y="45"/>
                      <a:pt x="9" y="45"/>
                      <a:pt x="9" y="45"/>
                    </a:cubicBezTo>
                    <a:cubicBezTo>
                      <a:pt x="9" y="45"/>
                      <a:pt x="9" y="45"/>
                      <a:pt x="9" y="45"/>
                    </a:cubicBezTo>
                    <a:cubicBezTo>
                      <a:pt x="9" y="45"/>
                      <a:pt x="9" y="45"/>
                      <a:pt x="9" y="45"/>
                    </a:cubicBezTo>
                    <a:cubicBezTo>
                      <a:pt x="8" y="45"/>
                      <a:pt x="8" y="45"/>
                      <a:pt x="8" y="45"/>
                    </a:cubicBezTo>
                    <a:cubicBezTo>
                      <a:pt x="8" y="45"/>
                      <a:pt x="8" y="45"/>
                      <a:pt x="8" y="45"/>
                    </a:cubicBezTo>
                    <a:cubicBezTo>
                      <a:pt x="9" y="45"/>
                      <a:pt x="9" y="45"/>
                      <a:pt x="9" y="45"/>
                    </a:cubicBezTo>
                    <a:cubicBezTo>
                      <a:pt x="10" y="45"/>
                      <a:pt x="10" y="45"/>
                      <a:pt x="10" y="45"/>
                    </a:cubicBezTo>
                    <a:cubicBezTo>
                      <a:pt x="10" y="46"/>
                      <a:pt x="10" y="46"/>
                      <a:pt x="10" y="46"/>
                    </a:cubicBezTo>
                    <a:cubicBezTo>
                      <a:pt x="10" y="46"/>
                      <a:pt x="10" y="46"/>
                      <a:pt x="10" y="46"/>
                    </a:cubicBezTo>
                    <a:cubicBezTo>
                      <a:pt x="10" y="46"/>
                      <a:pt x="10" y="46"/>
                      <a:pt x="10" y="46"/>
                    </a:cubicBezTo>
                    <a:cubicBezTo>
                      <a:pt x="9" y="46"/>
                      <a:pt x="9" y="46"/>
                      <a:pt x="9" y="46"/>
                    </a:cubicBezTo>
                    <a:cubicBezTo>
                      <a:pt x="9" y="46"/>
                      <a:pt x="9" y="46"/>
                      <a:pt x="9" y="46"/>
                    </a:cubicBezTo>
                    <a:cubicBezTo>
                      <a:pt x="9" y="46"/>
                      <a:pt x="9" y="46"/>
                      <a:pt x="9" y="46"/>
                    </a:cubicBezTo>
                    <a:cubicBezTo>
                      <a:pt x="8" y="45"/>
                      <a:pt x="8" y="45"/>
                      <a:pt x="8" y="45"/>
                    </a:cubicBezTo>
                    <a:cubicBezTo>
                      <a:pt x="8" y="45"/>
                      <a:pt x="8" y="45"/>
                      <a:pt x="8" y="45"/>
                    </a:cubicBezTo>
                    <a:cubicBezTo>
                      <a:pt x="8" y="45"/>
                      <a:pt x="8" y="45"/>
                      <a:pt x="8" y="45"/>
                    </a:cubicBezTo>
                    <a:cubicBezTo>
                      <a:pt x="8" y="45"/>
                      <a:pt x="8" y="45"/>
                      <a:pt x="8" y="45"/>
                    </a:cubicBezTo>
                    <a:cubicBezTo>
                      <a:pt x="8" y="46"/>
                      <a:pt x="8" y="46"/>
                      <a:pt x="8" y="46"/>
                    </a:cubicBezTo>
                    <a:cubicBezTo>
                      <a:pt x="9" y="46"/>
                      <a:pt x="9" y="46"/>
                      <a:pt x="9" y="46"/>
                    </a:cubicBezTo>
                    <a:cubicBezTo>
                      <a:pt x="9" y="46"/>
                      <a:pt x="9" y="46"/>
                      <a:pt x="9" y="46"/>
                    </a:cubicBezTo>
                    <a:cubicBezTo>
                      <a:pt x="9" y="47"/>
                      <a:pt x="9" y="47"/>
                      <a:pt x="9" y="47"/>
                    </a:cubicBezTo>
                    <a:cubicBezTo>
                      <a:pt x="9" y="47"/>
                      <a:pt x="9" y="47"/>
                      <a:pt x="9" y="47"/>
                    </a:cubicBezTo>
                    <a:cubicBezTo>
                      <a:pt x="8" y="46"/>
                      <a:pt x="8" y="46"/>
                      <a:pt x="8" y="46"/>
                    </a:cubicBezTo>
                    <a:cubicBezTo>
                      <a:pt x="7" y="46"/>
                      <a:pt x="7" y="46"/>
                      <a:pt x="7" y="46"/>
                    </a:cubicBezTo>
                    <a:cubicBezTo>
                      <a:pt x="7" y="46"/>
                      <a:pt x="7" y="46"/>
                      <a:pt x="7" y="46"/>
                    </a:cubicBezTo>
                    <a:cubicBezTo>
                      <a:pt x="7" y="45"/>
                      <a:pt x="7" y="45"/>
                      <a:pt x="7" y="45"/>
                    </a:cubicBezTo>
                    <a:cubicBezTo>
                      <a:pt x="6" y="45"/>
                      <a:pt x="6" y="45"/>
                      <a:pt x="6" y="45"/>
                    </a:cubicBezTo>
                    <a:cubicBezTo>
                      <a:pt x="6" y="45"/>
                      <a:pt x="6" y="45"/>
                      <a:pt x="6" y="45"/>
                    </a:cubicBezTo>
                    <a:cubicBezTo>
                      <a:pt x="6" y="45"/>
                      <a:pt x="6" y="45"/>
                      <a:pt x="6" y="45"/>
                    </a:cubicBezTo>
                    <a:cubicBezTo>
                      <a:pt x="6" y="46"/>
                      <a:pt x="6" y="46"/>
                      <a:pt x="6" y="46"/>
                    </a:cubicBezTo>
                    <a:cubicBezTo>
                      <a:pt x="5" y="46"/>
                      <a:pt x="5" y="46"/>
                      <a:pt x="5" y="46"/>
                    </a:cubicBezTo>
                    <a:cubicBezTo>
                      <a:pt x="6" y="47"/>
                      <a:pt x="6" y="47"/>
                      <a:pt x="6" y="47"/>
                    </a:cubicBezTo>
                    <a:cubicBezTo>
                      <a:pt x="7" y="46"/>
                      <a:pt x="7" y="46"/>
                      <a:pt x="7" y="46"/>
                    </a:cubicBezTo>
                    <a:cubicBezTo>
                      <a:pt x="7" y="47"/>
                      <a:pt x="7" y="47"/>
                      <a:pt x="7" y="47"/>
                    </a:cubicBezTo>
                    <a:cubicBezTo>
                      <a:pt x="6" y="47"/>
                      <a:pt x="6" y="47"/>
                      <a:pt x="6" y="47"/>
                    </a:cubicBezTo>
                    <a:cubicBezTo>
                      <a:pt x="7" y="47"/>
                      <a:pt x="7" y="47"/>
                      <a:pt x="7" y="47"/>
                    </a:cubicBezTo>
                    <a:cubicBezTo>
                      <a:pt x="7" y="47"/>
                      <a:pt x="7" y="47"/>
                      <a:pt x="7" y="47"/>
                    </a:cubicBezTo>
                    <a:cubicBezTo>
                      <a:pt x="8" y="47"/>
                      <a:pt x="8" y="47"/>
                      <a:pt x="8" y="47"/>
                    </a:cubicBezTo>
                    <a:cubicBezTo>
                      <a:pt x="8" y="47"/>
                      <a:pt x="8" y="47"/>
                      <a:pt x="8" y="47"/>
                    </a:cubicBezTo>
                    <a:cubicBezTo>
                      <a:pt x="7" y="47"/>
                      <a:pt x="7" y="47"/>
                      <a:pt x="7" y="47"/>
                    </a:cubicBezTo>
                    <a:cubicBezTo>
                      <a:pt x="6" y="48"/>
                      <a:pt x="6" y="48"/>
                      <a:pt x="6" y="48"/>
                    </a:cubicBezTo>
                    <a:cubicBezTo>
                      <a:pt x="6" y="48"/>
                      <a:pt x="6" y="48"/>
                      <a:pt x="6" y="48"/>
                    </a:cubicBezTo>
                    <a:cubicBezTo>
                      <a:pt x="5" y="47"/>
                      <a:pt x="5" y="47"/>
                      <a:pt x="5" y="47"/>
                    </a:cubicBezTo>
                    <a:cubicBezTo>
                      <a:pt x="5" y="47"/>
                      <a:pt x="5" y="47"/>
                      <a:pt x="5" y="47"/>
                    </a:cubicBezTo>
                    <a:cubicBezTo>
                      <a:pt x="5" y="47"/>
                      <a:pt x="5" y="47"/>
                      <a:pt x="5" y="47"/>
                    </a:cubicBezTo>
                    <a:cubicBezTo>
                      <a:pt x="4" y="47"/>
                      <a:pt x="4" y="47"/>
                      <a:pt x="4" y="47"/>
                    </a:cubicBezTo>
                    <a:cubicBezTo>
                      <a:pt x="4" y="47"/>
                      <a:pt x="4" y="47"/>
                      <a:pt x="4" y="47"/>
                    </a:cubicBezTo>
                    <a:cubicBezTo>
                      <a:pt x="4" y="47"/>
                      <a:pt x="4" y="47"/>
                      <a:pt x="4" y="47"/>
                    </a:cubicBezTo>
                    <a:cubicBezTo>
                      <a:pt x="3" y="47"/>
                      <a:pt x="3" y="47"/>
                      <a:pt x="3" y="47"/>
                    </a:cubicBezTo>
                    <a:cubicBezTo>
                      <a:pt x="3" y="47"/>
                      <a:pt x="3" y="47"/>
                      <a:pt x="3" y="47"/>
                    </a:cubicBezTo>
                    <a:cubicBezTo>
                      <a:pt x="4" y="48"/>
                      <a:pt x="4" y="48"/>
                      <a:pt x="4" y="48"/>
                    </a:cubicBezTo>
                    <a:cubicBezTo>
                      <a:pt x="5" y="48"/>
                      <a:pt x="5" y="48"/>
                      <a:pt x="5" y="48"/>
                    </a:cubicBezTo>
                    <a:cubicBezTo>
                      <a:pt x="6" y="48"/>
                      <a:pt x="6" y="48"/>
                      <a:pt x="6" y="48"/>
                    </a:cubicBezTo>
                    <a:cubicBezTo>
                      <a:pt x="5" y="49"/>
                      <a:pt x="5" y="49"/>
                      <a:pt x="5" y="49"/>
                    </a:cubicBezTo>
                    <a:cubicBezTo>
                      <a:pt x="6" y="49"/>
                      <a:pt x="6" y="49"/>
                      <a:pt x="6" y="49"/>
                    </a:cubicBezTo>
                    <a:cubicBezTo>
                      <a:pt x="5" y="49"/>
                      <a:pt x="5" y="49"/>
                      <a:pt x="5" y="49"/>
                    </a:cubicBezTo>
                    <a:cubicBezTo>
                      <a:pt x="5" y="49"/>
                      <a:pt x="5" y="49"/>
                      <a:pt x="5" y="49"/>
                    </a:cubicBezTo>
                    <a:cubicBezTo>
                      <a:pt x="5" y="48"/>
                      <a:pt x="5" y="48"/>
                      <a:pt x="5" y="48"/>
                    </a:cubicBezTo>
                    <a:cubicBezTo>
                      <a:pt x="5" y="48"/>
                      <a:pt x="5" y="48"/>
                      <a:pt x="5" y="48"/>
                    </a:cubicBezTo>
                    <a:cubicBezTo>
                      <a:pt x="4" y="48"/>
                      <a:pt x="4" y="48"/>
                      <a:pt x="4" y="48"/>
                    </a:cubicBezTo>
                    <a:cubicBezTo>
                      <a:pt x="4" y="49"/>
                      <a:pt x="4" y="49"/>
                      <a:pt x="4" y="49"/>
                    </a:cubicBezTo>
                    <a:cubicBezTo>
                      <a:pt x="4" y="49"/>
                      <a:pt x="4" y="49"/>
                      <a:pt x="4" y="49"/>
                    </a:cubicBezTo>
                    <a:cubicBezTo>
                      <a:pt x="4" y="49"/>
                      <a:pt x="4" y="49"/>
                      <a:pt x="4" y="49"/>
                    </a:cubicBezTo>
                    <a:cubicBezTo>
                      <a:pt x="3" y="49"/>
                      <a:pt x="3" y="49"/>
                      <a:pt x="3" y="49"/>
                    </a:cubicBezTo>
                    <a:cubicBezTo>
                      <a:pt x="4" y="50"/>
                      <a:pt x="4" y="50"/>
                      <a:pt x="4" y="50"/>
                    </a:cubicBezTo>
                    <a:cubicBezTo>
                      <a:pt x="3" y="50"/>
                      <a:pt x="3" y="50"/>
                      <a:pt x="3" y="50"/>
                    </a:cubicBezTo>
                    <a:cubicBezTo>
                      <a:pt x="3" y="50"/>
                      <a:pt x="3" y="50"/>
                      <a:pt x="3" y="50"/>
                    </a:cubicBezTo>
                    <a:cubicBezTo>
                      <a:pt x="3" y="49"/>
                      <a:pt x="3" y="49"/>
                      <a:pt x="3" y="49"/>
                    </a:cubicBezTo>
                    <a:cubicBezTo>
                      <a:pt x="2" y="49"/>
                      <a:pt x="2" y="49"/>
                      <a:pt x="2" y="49"/>
                    </a:cubicBezTo>
                    <a:cubicBezTo>
                      <a:pt x="2" y="50"/>
                      <a:pt x="2" y="50"/>
                      <a:pt x="2" y="50"/>
                    </a:cubicBezTo>
                    <a:cubicBezTo>
                      <a:pt x="2" y="50"/>
                      <a:pt x="2" y="50"/>
                      <a:pt x="2" y="50"/>
                    </a:cubicBezTo>
                    <a:cubicBezTo>
                      <a:pt x="2" y="49"/>
                      <a:pt x="2" y="49"/>
                      <a:pt x="2" y="49"/>
                    </a:cubicBezTo>
                    <a:cubicBezTo>
                      <a:pt x="1" y="49"/>
                      <a:pt x="1" y="49"/>
                      <a:pt x="1" y="49"/>
                    </a:cubicBezTo>
                    <a:cubicBezTo>
                      <a:pt x="1" y="49"/>
                      <a:pt x="1" y="49"/>
                      <a:pt x="1" y="49"/>
                    </a:cubicBezTo>
                    <a:cubicBezTo>
                      <a:pt x="1" y="49"/>
                      <a:pt x="1" y="49"/>
                      <a:pt x="1" y="49"/>
                    </a:cubicBezTo>
                    <a:cubicBezTo>
                      <a:pt x="1" y="50"/>
                      <a:pt x="1" y="50"/>
                      <a:pt x="1" y="50"/>
                    </a:cubicBezTo>
                    <a:cubicBezTo>
                      <a:pt x="1" y="50"/>
                      <a:pt x="1" y="50"/>
                      <a:pt x="1" y="50"/>
                    </a:cubicBezTo>
                    <a:cubicBezTo>
                      <a:pt x="1" y="50"/>
                      <a:pt x="1" y="50"/>
                      <a:pt x="1" y="50"/>
                    </a:cubicBezTo>
                    <a:cubicBezTo>
                      <a:pt x="2" y="50"/>
                      <a:pt x="2" y="50"/>
                      <a:pt x="2" y="50"/>
                    </a:cubicBezTo>
                    <a:cubicBezTo>
                      <a:pt x="3" y="50"/>
                      <a:pt x="3" y="50"/>
                      <a:pt x="3" y="50"/>
                    </a:cubicBezTo>
                    <a:cubicBezTo>
                      <a:pt x="3" y="51"/>
                      <a:pt x="3" y="51"/>
                      <a:pt x="3" y="51"/>
                    </a:cubicBezTo>
                    <a:cubicBezTo>
                      <a:pt x="4" y="51"/>
                      <a:pt x="4" y="51"/>
                      <a:pt x="4" y="51"/>
                    </a:cubicBezTo>
                    <a:cubicBezTo>
                      <a:pt x="5" y="51"/>
                      <a:pt x="5" y="51"/>
                      <a:pt x="5" y="51"/>
                    </a:cubicBezTo>
                    <a:cubicBezTo>
                      <a:pt x="5" y="51"/>
                      <a:pt x="5" y="51"/>
                      <a:pt x="5" y="51"/>
                    </a:cubicBezTo>
                    <a:cubicBezTo>
                      <a:pt x="4" y="51"/>
                      <a:pt x="4" y="51"/>
                      <a:pt x="4" y="51"/>
                    </a:cubicBezTo>
                    <a:cubicBezTo>
                      <a:pt x="4" y="51"/>
                      <a:pt x="4" y="51"/>
                      <a:pt x="4" y="51"/>
                    </a:cubicBezTo>
                    <a:cubicBezTo>
                      <a:pt x="3" y="51"/>
                      <a:pt x="3" y="51"/>
                      <a:pt x="3" y="51"/>
                    </a:cubicBezTo>
                    <a:cubicBezTo>
                      <a:pt x="2" y="51"/>
                      <a:pt x="2" y="51"/>
                      <a:pt x="2" y="51"/>
                    </a:cubicBezTo>
                    <a:cubicBezTo>
                      <a:pt x="2" y="51"/>
                      <a:pt x="2" y="51"/>
                      <a:pt x="2" y="51"/>
                    </a:cubicBezTo>
                    <a:cubicBezTo>
                      <a:pt x="2" y="51"/>
                      <a:pt x="2" y="51"/>
                      <a:pt x="2" y="51"/>
                    </a:cubicBezTo>
                    <a:cubicBezTo>
                      <a:pt x="1" y="51"/>
                      <a:pt x="1" y="51"/>
                      <a:pt x="1" y="51"/>
                    </a:cubicBezTo>
                    <a:cubicBezTo>
                      <a:pt x="1" y="51"/>
                      <a:pt x="1" y="51"/>
                      <a:pt x="1" y="51"/>
                    </a:cubicBezTo>
                    <a:cubicBezTo>
                      <a:pt x="1" y="51"/>
                      <a:pt x="1" y="51"/>
                      <a:pt x="1" y="51"/>
                    </a:cubicBezTo>
                    <a:cubicBezTo>
                      <a:pt x="1" y="52"/>
                      <a:pt x="1" y="52"/>
                      <a:pt x="1" y="52"/>
                    </a:cubicBezTo>
                    <a:cubicBezTo>
                      <a:pt x="1" y="52"/>
                      <a:pt x="1" y="52"/>
                      <a:pt x="1" y="52"/>
                    </a:cubicBezTo>
                    <a:cubicBezTo>
                      <a:pt x="2" y="52"/>
                      <a:pt x="2" y="52"/>
                      <a:pt x="2" y="52"/>
                    </a:cubicBezTo>
                    <a:cubicBezTo>
                      <a:pt x="2" y="52"/>
                      <a:pt x="2" y="52"/>
                      <a:pt x="2" y="52"/>
                    </a:cubicBezTo>
                    <a:cubicBezTo>
                      <a:pt x="3" y="52"/>
                      <a:pt x="3" y="52"/>
                      <a:pt x="3" y="52"/>
                    </a:cubicBezTo>
                    <a:cubicBezTo>
                      <a:pt x="2" y="53"/>
                      <a:pt x="2" y="53"/>
                      <a:pt x="2" y="53"/>
                    </a:cubicBezTo>
                    <a:cubicBezTo>
                      <a:pt x="1" y="53"/>
                      <a:pt x="1" y="53"/>
                      <a:pt x="1" y="53"/>
                    </a:cubicBezTo>
                    <a:cubicBezTo>
                      <a:pt x="1" y="53"/>
                      <a:pt x="1" y="53"/>
                      <a:pt x="1" y="53"/>
                    </a:cubicBezTo>
                    <a:cubicBezTo>
                      <a:pt x="1" y="53"/>
                      <a:pt x="1" y="53"/>
                      <a:pt x="1" y="53"/>
                    </a:cubicBezTo>
                    <a:cubicBezTo>
                      <a:pt x="1" y="53"/>
                      <a:pt x="1" y="53"/>
                      <a:pt x="1" y="53"/>
                    </a:cubicBezTo>
                    <a:cubicBezTo>
                      <a:pt x="1" y="53"/>
                      <a:pt x="1" y="53"/>
                      <a:pt x="1" y="53"/>
                    </a:cubicBezTo>
                    <a:cubicBezTo>
                      <a:pt x="2" y="53"/>
                      <a:pt x="2" y="53"/>
                      <a:pt x="2" y="53"/>
                    </a:cubicBezTo>
                    <a:cubicBezTo>
                      <a:pt x="1" y="53"/>
                      <a:pt x="1" y="53"/>
                      <a:pt x="1" y="53"/>
                    </a:cubicBezTo>
                    <a:cubicBezTo>
                      <a:pt x="1" y="53"/>
                      <a:pt x="1" y="53"/>
                      <a:pt x="1" y="53"/>
                    </a:cubicBezTo>
                    <a:cubicBezTo>
                      <a:pt x="1" y="54"/>
                      <a:pt x="1" y="54"/>
                      <a:pt x="1" y="54"/>
                    </a:cubicBezTo>
                    <a:cubicBezTo>
                      <a:pt x="1" y="54"/>
                      <a:pt x="1" y="54"/>
                      <a:pt x="1" y="54"/>
                    </a:cubicBezTo>
                    <a:cubicBezTo>
                      <a:pt x="1" y="54"/>
                      <a:pt x="1" y="54"/>
                      <a:pt x="1" y="54"/>
                    </a:cubicBezTo>
                    <a:cubicBezTo>
                      <a:pt x="2" y="54"/>
                      <a:pt x="2" y="54"/>
                      <a:pt x="2" y="54"/>
                    </a:cubicBezTo>
                    <a:cubicBezTo>
                      <a:pt x="2" y="54"/>
                      <a:pt x="2" y="54"/>
                      <a:pt x="2" y="54"/>
                    </a:cubicBezTo>
                    <a:cubicBezTo>
                      <a:pt x="3" y="54"/>
                      <a:pt x="3" y="54"/>
                      <a:pt x="3" y="54"/>
                    </a:cubicBezTo>
                    <a:cubicBezTo>
                      <a:pt x="4" y="54"/>
                      <a:pt x="4" y="54"/>
                      <a:pt x="4" y="54"/>
                    </a:cubicBezTo>
                    <a:cubicBezTo>
                      <a:pt x="4" y="54"/>
                      <a:pt x="4" y="54"/>
                      <a:pt x="4" y="54"/>
                    </a:cubicBezTo>
                    <a:cubicBezTo>
                      <a:pt x="4" y="54"/>
                      <a:pt x="4" y="54"/>
                      <a:pt x="4" y="54"/>
                    </a:cubicBezTo>
                    <a:cubicBezTo>
                      <a:pt x="4" y="53"/>
                      <a:pt x="4" y="53"/>
                      <a:pt x="4" y="53"/>
                    </a:cubicBezTo>
                    <a:cubicBezTo>
                      <a:pt x="5" y="53"/>
                      <a:pt x="5" y="53"/>
                      <a:pt x="5" y="53"/>
                    </a:cubicBezTo>
                    <a:cubicBezTo>
                      <a:pt x="5" y="54"/>
                      <a:pt x="5" y="54"/>
                      <a:pt x="5" y="54"/>
                    </a:cubicBezTo>
                    <a:cubicBezTo>
                      <a:pt x="5" y="54"/>
                      <a:pt x="5" y="54"/>
                      <a:pt x="5" y="54"/>
                    </a:cubicBezTo>
                    <a:cubicBezTo>
                      <a:pt x="6" y="53"/>
                      <a:pt x="6" y="53"/>
                      <a:pt x="6" y="53"/>
                    </a:cubicBezTo>
                    <a:cubicBezTo>
                      <a:pt x="6" y="53"/>
                      <a:pt x="6" y="53"/>
                      <a:pt x="6" y="53"/>
                    </a:cubicBezTo>
                    <a:cubicBezTo>
                      <a:pt x="6" y="53"/>
                      <a:pt x="6" y="53"/>
                      <a:pt x="6" y="53"/>
                    </a:cubicBezTo>
                    <a:cubicBezTo>
                      <a:pt x="6" y="54"/>
                      <a:pt x="6" y="54"/>
                      <a:pt x="6" y="54"/>
                    </a:cubicBezTo>
                    <a:cubicBezTo>
                      <a:pt x="6" y="54"/>
                      <a:pt x="6" y="54"/>
                      <a:pt x="6" y="54"/>
                    </a:cubicBezTo>
                    <a:cubicBezTo>
                      <a:pt x="7" y="54"/>
                      <a:pt x="7" y="54"/>
                      <a:pt x="7" y="54"/>
                    </a:cubicBezTo>
                    <a:cubicBezTo>
                      <a:pt x="7" y="53"/>
                      <a:pt x="7" y="53"/>
                      <a:pt x="7" y="53"/>
                    </a:cubicBezTo>
                    <a:cubicBezTo>
                      <a:pt x="7" y="53"/>
                      <a:pt x="7" y="53"/>
                      <a:pt x="7" y="53"/>
                    </a:cubicBezTo>
                    <a:cubicBezTo>
                      <a:pt x="7" y="53"/>
                      <a:pt x="7" y="53"/>
                      <a:pt x="7" y="53"/>
                    </a:cubicBezTo>
                    <a:cubicBezTo>
                      <a:pt x="7" y="54"/>
                      <a:pt x="7" y="54"/>
                      <a:pt x="7" y="54"/>
                    </a:cubicBezTo>
                    <a:cubicBezTo>
                      <a:pt x="7" y="54"/>
                      <a:pt x="7" y="54"/>
                      <a:pt x="7" y="54"/>
                    </a:cubicBezTo>
                    <a:cubicBezTo>
                      <a:pt x="6" y="54"/>
                      <a:pt x="6" y="54"/>
                      <a:pt x="6" y="54"/>
                    </a:cubicBezTo>
                    <a:cubicBezTo>
                      <a:pt x="6" y="55"/>
                      <a:pt x="6" y="55"/>
                      <a:pt x="6" y="55"/>
                    </a:cubicBezTo>
                    <a:cubicBezTo>
                      <a:pt x="6" y="55"/>
                      <a:pt x="6" y="55"/>
                      <a:pt x="6" y="55"/>
                    </a:cubicBezTo>
                    <a:cubicBezTo>
                      <a:pt x="6" y="55"/>
                      <a:pt x="6" y="55"/>
                      <a:pt x="6" y="55"/>
                    </a:cubicBezTo>
                    <a:cubicBezTo>
                      <a:pt x="5" y="55"/>
                      <a:pt x="5" y="55"/>
                      <a:pt x="5" y="55"/>
                    </a:cubicBezTo>
                    <a:cubicBezTo>
                      <a:pt x="5" y="55"/>
                      <a:pt x="5" y="55"/>
                      <a:pt x="5" y="55"/>
                    </a:cubicBezTo>
                    <a:cubicBezTo>
                      <a:pt x="6" y="55"/>
                      <a:pt x="6" y="55"/>
                      <a:pt x="6" y="55"/>
                    </a:cubicBezTo>
                    <a:cubicBezTo>
                      <a:pt x="5" y="54"/>
                      <a:pt x="5" y="54"/>
                      <a:pt x="5" y="54"/>
                    </a:cubicBezTo>
                    <a:cubicBezTo>
                      <a:pt x="5" y="54"/>
                      <a:pt x="5" y="54"/>
                      <a:pt x="5" y="54"/>
                    </a:cubicBezTo>
                    <a:cubicBezTo>
                      <a:pt x="4" y="55"/>
                      <a:pt x="4" y="55"/>
                      <a:pt x="4" y="55"/>
                    </a:cubicBezTo>
                    <a:cubicBezTo>
                      <a:pt x="4" y="55"/>
                      <a:pt x="4" y="55"/>
                      <a:pt x="4" y="55"/>
                    </a:cubicBezTo>
                    <a:cubicBezTo>
                      <a:pt x="4" y="54"/>
                      <a:pt x="4" y="54"/>
                      <a:pt x="4" y="54"/>
                    </a:cubicBezTo>
                    <a:cubicBezTo>
                      <a:pt x="3" y="54"/>
                      <a:pt x="3" y="54"/>
                      <a:pt x="3" y="54"/>
                    </a:cubicBezTo>
                    <a:cubicBezTo>
                      <a:pt x="3" y="54"/>
                      <a:pt x="3" y="54"/>
                      <a:pt x="3" y="54"/>
                    </a:cubicBezTo>
                    <a:cubicBezTo>
                      <a:pt x="2" y="54"/>
                      <a:pt x="2" y="54"/>
                      <a:pt x="2" y="54"/>
                    </a:cubicBezTo>
                    <a:cubicBezTo>
                      <a:pt x="2" y="55"/>
                      <a:pt x="2" y="55"/>
                      <a:pt x="2" y="55"/>
                    </a:cubicBezTo>
                    <a:cubicBezTo>
                      <a:pt x="1" y="55"/>
                      <a:pt x="1" y="55"/>
                      <a:pt x="1" y="55"/>
                    </a:cubicBezTo>
                    <a:cubicBezTo>
                      <a:pt x="1" y="54"/>
                      <a:pt x="1" y="54"/>
                      <a:pt x="1" y="54"/>
                    </a:cubicBezTo>
                    <a:cubicBezTo>
                      <a:pt x="1" y="54"/>
                      <a:pt x="1" y="54"/>
                      <a:pt x="1" y="54"/>
                    </a:cubicBezTo>
                    <a:cubicBezTo>
                      <a:pt x="1" y="55"/>
                      <a:pt x="1" y="55"/>
                      <a:pt x="1" y="55"/>
                    </a:cubicBezTo>
                    <a:cubicBezTo>
                      <a:pt x="1" y="55"/>
                      <a:pt x="1" y="55"/>
                      <a:pt x="1" y="55"/>
                    </a:cubicBezTo>
                    <a:cubicBezTo>
                      <a:pt x="1" y="55"/>
                      <a:pt x="1" y="55"/>
                      <a:pt x="1" y="55"/>
                    </a:cubicBezTo>
                    <a:cubicBezTo>
                      <a:pt x="1" y="55"/>
                      <a:pt x="1" y="55"/>
                      <a:pt x="1" y="55"/>
                    </a:cubicBezTo>
                    <a:cubicBezTo>
                      <a:pt x="2" y="55"/>
                      <a:pt x="2" y="55"/>
                      <a:pt x="2" y="55"/>
                    </a:cubicBezTo>
                    <a:cubicBezTo>
                      <a:pt x="2" y="55"/>
                      <a:pt x="2" y="55"/>
                      <a:pt x="2" y="55"/>
                    </a:cubicBezTo>
                    <a:cubicBezTo>
                      <a:pt x="2" y="56"/>
                      <a:pt x="2" y="56"/>
                      <a:pt x="2" y="56"/>
                    </a:cubicBezTo>
                    <a:cubicBezTo>
                      <a:pt x="2" y="56"/>
                      <a:pt x="2" y="56"/>
                      <a:pt x="2" y="56"/>
                    </a:cubicBezTo>
                    <a:cubicBezTo>
                      <a:pt x="1" y="56"/>
                      <a:pt x="1" y="56"/>
                      <a:pt x="1" y="56"/>
                    </a:cubicBezTo>
                    <a:cubicBezTo>
                      <a:pt x="1" y="56"/>
                      <a:pt x="1" y="56"/>
                      <a:pt x="1" y="56"/>
                    </a:cubicBezTo>
                    <a:cubicBezTo>
                      <a:pt x="1" y="57"/>
                      <a:pt x="1" y="57"/>
                      <a:pt x="1" y="57"/>
                    </a:cubicBezTo>
                    <a:cubicBezTo>
                      <a:pt x="2" y="57"/>
                      <a:pt x="2" y="57"/>
                      <a:pt x="2" y="57"/>
                    </a:cubicBezTo>
                    <a:cubicBezTo>
                      <a:pt x="2" y="56"/>
                      <a:pt x="2" y="56"/>
                      <a:pt x="2" y="56"/>
                    </a:cubicBezTo>
                    <a:cubicBezTo>
                      <a:pt x="3" y="56"/>
                      <a:pt x="3" y="56"/>
                      <a:pt x="3" y="56"/>
                    </a:cubicBezTo>
                    <a:cubicBezTo>
                      <a:pt x="3" y="56"/>
                      <a:pt x="3" y="56"/>
                      <a:pt x="3" y="56"/>
                    </a:cubicBezTo>
                    <a:cubicBezTo>
                      <a:pt x="3" y="57"/>
                      <a:pt x="3" y="57"/>
                      <a:pt x="3" y="57"/>
                    </a:cubicBezTo>
                    <a:cubicBezTo>
                      <a:pt x="2" y="57"/>
                      <a:pt x="2" y="57"/>
                      <a:pt x="2" y="57"/>
                    </a:cubicBezTo>
                    <a:cubicBezTo>
                      <a:pt x="2" y="58"/>
                      <a:pt x="2" y="58"/>
                      <a:pt x="2" y="58"/>
                    </a:cubicBezTo>
                    <a:cubicBezTo>
                      <a:pt x="3" y="58"/>
                      <a:pt x="3" y="58"/>
                      <a:pt x="3" y="58"/>
                    </a:cubicBezTo>
                    <a:cubicBezTo>
                      <a:pt x="2" y="58"/>
                      <a:pt x="2" y="58"/>
                      <a:pt x="2" y="58"/>
                    </a:cubicBezTo>
                    <a:cubicBezTo>
                      <a:pt x="3" y="58"/>
                      <a:pt x="3" y="58"/>
                      <a:pt x="3" y="58"/>
                    </a:cubicBezTo>
                    <a:cubicBezTo>
                      <a:pt x="2" y="59"/>
                      <a:pt x="2" y="59"/>
                      <a:pt x="2" y="59"/>
                    </a:cubicBezTo>
                    <a:cubicBezTo>
                      <a:pt x="3" y="59"/>
                      <a:pt x="3" y="59"/>
                      <a:pt x="3" y="59"/>
                    </a:cubicBezTo>
                    <a:cubicBezTo>
                      <a:pt x="3" y="58"/>
                      <a:pt x="3" y="58"/>
                      <a:pt x="3" y="58"/>
                    </a:cubicBezTo>
                    <a:cubicBezTo>
                      <a:pt x="4" y="58"/>
                      <a:pt x="4" y="58"/>
                      <a:pt x="4" y="58"/>
                    </a:cubicBezTo>
                    <a:cubicBezTo>
                      <a:pt x="4" y="57"/>
                      <a:pt x="4" y="57"/>
                      <a:pt x="4" y="57"/>
                    </a:cubicBezTo>
                    <a:cubicBezTo>
                      <a:pt x="5" y="57"/>
                      <a:pt x="5" y="57"/>
                      <a:pt x="5" y="57"/>
                    </a:cubicBezTo>
                    <a:cubicBezTo>
                      <a:pt x="5" y="57"/>
                      <a:pt x="5" y="57"/>
                      <a:pt x="5" y="57"/>
                    </a:cubicBezTo>
                    <a:cubicBezTo>
                      <a:pt x="6" y="57"/>
                      <a:pt x="6" y="57"/>
                      <a:pt x="6" y="57"/>
                    </a:cubicBezTo>
                    <a:cubicBezTo>
                      <a:pt x="5" y="57"/>
                      <a:pt x="5" y="57"/>
                      <a:pt x="5" y="57"/>
                    </a:cubicBezTo>
                    <a:cubicBezTo>
                      <a:pt x="5" y="58"/>
                      <a:pt x="5" y="58"/>
                      <a:pt x="5" y="58"/>
                    </a:cubicBezTo>
                    <a:cubicBezTo>
                      <a:pt x="5" y="58"/>
                      <a:pt x="5" y="58"/>
                      <a:pt x="5" y="58"/>
                    </a:cubicBezTo>
                    <a:cubicBezTo>
                      <a:pt x="5" y="59"/>
                      <a:pt x="5" y="59"/>
                      <a:pt x="5" y="59"/>
                    </a:cubicBezTo>
                    <a:cubicBezTo>
                      <a:pt x="5" y="58"/>
                      <a:pt x="5" y="58"/>
                      <a:pt x="5" y="58"/>
                    </a:cubicBezTo>
                    <a:cubicBezTo>
                      <a:pt x="4" y="58"/>
                      <a:pt x="4" y="58"/>
                      <a:pt x="4" y="58"/>
                    </a:cubicBezTo>
                    <a:cubicBezTo>
                      <a:pt x="4" y="58"/>
                      <a:pt x="4" y="58"/>
                      <a:pt x="4" y="58"/>
                    </a:cubicBezTo>
                    <a:cubicBezTo>
                      <a:pt x="4" y="58"/>
                      <a:pt x="4" y="58"/>
                      <a:pt x="4" y="58"/>
                    </a:cubicBezTo>
                    <a:cubicBezTo>
                      <a:pt x="3" y="58"/>
                      <a:pt x="3" y="58"/>
                      <a:pt x="3" y="58"/>
                    </a:cubicBezTo>
                    <a:cubicBezTo>
                      <a:pt x="4" y="59"/>
                      <a:pt x="4" y="59"/>
                      <a:pt x="4" y="59"/>
                    </a:cubicBezTo>
                    <a:cubicBezTo>
                      <a:pt x="4" y="59"/>
                      <a:pt x="4" y="59"/>
                      <a:pt x="4" y="59"/>
                    </a:cubicBezTo>
                    <a:cubicBezTo>
                      <a:pt x="3" y="59"/>
                      <a:pt x="3" y="59"/>
                      <a:pt x="3" y="59"/>
                    </a:cubicBezTo>
                    <a:cubicBezTo>
                      <a:pt x="3" y="60"/>
                      <a:pt x="3" y="60"/>
                      <a:pt x="3" y="60"/>
                    </a:cubicBezTo>
                    <a:cubicBezTo>
                      <a:pt x="3" y="60"/>
                      <a:pt x="3" y="60"/>
                      <a:pt x="3" y="60"/>
                    </a:cubicBezTo>
                    <a:cubicBezTo>
                      <a:pt x="4" y="60"/>
                      <a:pt x="4" y="60"/>
                      <a:pt x="4" y="60"/>
                    </a:cubicBezTo>
                    <a:cubicBezTo>
                      <a:pt x="4" y="60"/>
                      <a:pt x="4" y="60"/>
                      <a:pt x="4" y="60"/>
                    </a:cubicBezTo>
                    <a:cubicBezTo>
                      <a:pt x="4" y="60"/>
                      <a:pt x="4" y="60"/>
                      <a:pt x="4" y="60"/>
                    </a:cubicBezTo>
                    <a:cubicBezTo>
                      <a:pt x="3" y="61"/>
                      <a:pt x="3" y="61"/>
                      <a:pt x="3" y="61"/>
                    </a:cubicBezTo>
                    <a:cubicBezTo>
                      <a:pt x="3" y="61"/>
                      <a:pt x="3" y="61"/>
                      <a:pt x="3" y="61"/>
                    </a:cubicBezTo>
                    <a:cubicBezTo>
                      <a:pt x="3" y="61"/>
                      <a:pt x="3" y="61"/>
                      <a:pt x="3" y="61"/>
                    </a:cubicBezTo>
                    <a:cubicBezTo>
                      <a:pt x="3" y="61"/>
                      <a:pt x="3" y="61"/>
                      <a:pt x="3" y="61"/>
                    </a:cubicBezTo>
                    <a:cubicBezTo>
                      <a:pt x="2" y="61"/>
                      <a:pt x="2" y="61"/>
                      <a:pt x="2" y="61"/>
                    </a:cubicBezTo>
                    <a:cubicBezTo>
                      <a:pt x="2" y="61"/>
                      <a:pt x="2" y="61"/>
                      <a:pt x="2" y="61"/>
                    </a:cubicBezTo>
                    <a:cubicBezTo>
                      <a:pt x="2" y="61"/>
                      <a:pt x="2" y="61"/>
                      <a:pt x="2" y="61"/>
                    </a:cubicBezTo>
                    <a:cubicBezTo>
                      <a:pt x="1" y="62"/>
                      <a:pt x="1" y="62"/>
                      <a:pt x="1" y="62"/>
                    </a:cubicBezTo>
                    <a:cubicBezTo>
                      <a:pt x="2" y="62"/>
                      <a:pt x="2" y="62"/>
                      <a:pt x="2" y="62"/>
                    </a:cubicBezTo>
                    <a:cubicBezTo>
                      <a:pt x="2" y="63"/>
                      <a:pt x="2" y="63"/>
                      <a:pt x="2" y="63"/>
                    </a:cubicBezTo>
                    <a:cubicBezTo>
                      <a:pt x="3" y="62"/>
                      <a:pt x="3" y="62"/>
                      <a:pt x="3" y="62"/>
                    </a:cubicBezTo>
                    <a:cubicBezTo>
                      <a:pt x="3" y="63"/>
                      <a:pt x="3" y="63"/>
                      <a:pt x="3" y="63"/>
                    </a:cubicBezTo>
                    <a:cubicBezTo>
                      <a:pt x="3" y="62"/>
                      <a:pt x="3" y="62"/>
                      <a:pt x="3" y="62"/>
                    </a:cubicBezTo>
                    <a:cubicBezTo>
                      <a:pt x="3" y="62"/>
                      <a:pt x="3" y="62"/>
                      <a:pt x="3" y="62"/>
                    </a:cubicBezTo>
                    <a:cubicBezTo>
                      <a:pt x="3" y="62"/>
                      <a:pt x="3" y="62"/>
                      <a:pt x="3" y="62"/>
                    </a:cubicBezTo>
                    <a:cubicBezTo>
                      <a:pt x="4" y="62"/>
                      <a:pt x="4" y="62"/>
                      <a:pt x="4" y="62"/>
                    </a:cubicBezTo>
                    <a:cubicBezTo>
                      <a:pt x="4" y="62"/>
                      <a:pt x="4" y="62"/>
                      <a:pt x="4" y="62"/>
                    </a:cubicBezTo>
                    <a:cubicBezTo>
                      <a:pt x="4" y="63"/>
                      <a:pt x="4" y="63"/>
                      <a:pt x="4" y="63"/>
                    </a:cubicBezTo>
                    <a:cubicBezTo>
                      <a:pt x="4" y="63"/>
                      <a:pt x="4" y="63"/>
                      <a:pt x="4" y="63"/>
                    </a:cubicBezTo>
                    <a:cubicBezTo>
                      <a:pt x="3" y="63"/>
                      <a:pt x="3" y="63"/>
                      <a:pt x="3" y="63"/>
                    </a:cubicBezTo>
                    <a:cubicBezTo>
                      <a:pt x="4" y="64"/>
                      <a:pt x="4" y="64"/>
                      <a:pt x="4" y="64"/>
                    </a:cubicBezTo>
                    <a:cubicBezTo>
                      <a:pt x="4" y="64"/>
                      <a:pt x="4" y="64"/>
                      <a:pt x="4" y="64"/>
                    </a:cubicBezTo>
                    <a:cubicBezTo>
                      <a:pt x="5" y="64"/>
                      <a:pt x="5" y="64"/>
                      <a:pt x="5" y="64"/>
                    </a:cubicBezTo>
                    <a:cubicBezTo>
                      <a:pt x="5" y="64"/>
                      <a:pt x="5" y="64"/>
                      <a:pt x="5" y="64"/>
                    </a:cubicBezTo>
                    <a:cubicBezTo>
                      <a:pt x="4" y="64"/>
                      <a:pt x="4" y="64"/>
                      <a:pt x="4" y="64"/>
                    </a:cubicBezTo>
                    <a:cubicBezTo>
                      <a:pt x="4" y="64"/>
                      <a:pt x="4" y="64"/>
                      <a:pt x="4" y="64"/>
                    </a:cubicBezTo>
                    <a:cubicBezTo>
                      <a:pt x="4" y="65"/>
                      <a:pt x="4" y="65"/>
                      <a:pt x="4" y="65"/>
                    </a:cubicBezTo>
                    <a:cubicBezTo>
                      <a:pt x="4" y="65"/>
                      <a:pt x="4" y="65"/>
                      <a:pt x="4" y="65"/>
                    </a:cubicBezTo>
                    <a:cubicBezTo>
                      <a:pt x="3" y="64"/>
                      <a:pt x="3" y="64"/>
                      <a:pt x="3" y="64"/>
                    </a:cubicBezTo>
                    <a:cubicBezTo>
                      <a:pt x="3" y="64"/>
                      <a:pt x="3" y="64"/>
                      <a:pt x="3" y="64"/>
                    </a:cubicBezTo>
                    <a:cubicBezTo>
                      <a:pt x="3" y="64"/>
                      <a:pt x="3" y="64"/>
                      <a:pt x="3" y="64"/>
                    </a:cubicBezTo>
                    <a:cubicBezTo>
                      <a:pt x="2" y="64"/>
                      <a:pt x="2" y="64"/>
                      <a:pt x="2" y="64"/>
                    </a:cubicBezTo>
                    <a:cubicBezTo>
                      <a:pt x="2" y="65"/>
                      <a:pt x="2" y="65"/>
                      <a:pt x="2" y="65"/>
                    </a:cubicBezTo>
                    <a:cubicBezTo>
                      <a:pt x="2" y="65"/>
                      <a:pt x="2" y="65"/>
                      <a:pt x="2" y="65"/>
                    </a:cubicBezTo>
                    <a:cubicBezTo>
                      <a:pt x="3" y="66"/>
                      <a:pt x="3" y="66"/>
                      <a:pt x="3" y="66"/>
                    </a:cubicBezTo>
                    <a:cubicBezTo>
                      <a:pt x="3" y="66"/>
                      <a:pt x="3" y="66"/>
                      <a:pt x="3" y="66"/>
                    </a:cubicBezTo>
                    <a:cubicBezTo>
                      <a:pt x="4" y="67"/>
                      <a:pt x="4" y="67"/>
                      <a:pt x="4" y="67"/>
                    </a:cubicBezTo>
                    <a:cubicBezTo>
                      <a:pt x="5" y="67"/>
                      <a:pt x="5" y="67"/>
                      <a:pt x="5" y="67"/>
                    </a:cubicBezTo>
                    <a:cubicBezTo>
                      <a:pt x="5" y="68"/>
                      <a:pt x="5" y="68"/>
                      <a:pt x="5" y="68"/>
                    </a:cubicBezTo>
                    <a:cubicBezTo>
                      <a:pt x="5" y="68"/>
                      <a:pt x="5" y="68"/>
                      <a:pt x="5" y="68"/>
                    </a:cubicBezTo>
                    <a:cubicBezTo>
                      <a:pt x="5" y="68"/>
                      <a:pt x="5" y="68"/>
                      <a:pt x="5" y="68"/>
                    </a:cubicBezTo>
                    <a:cubicBezTo>
                      <a:pt x="6" y="68"/>
                      <a:pt x="6" y="68"/>
                      <a:pt x="6" y="68"/>
                    </a:cubicBezTo>
                    <a:cubicBezTo>
                      <a:pt x="6" y="68"/>
                      <a:pt x="6" y="68"/>
                      <a:pt x="6" y="68"/>
                    </a:cubicBezTo>
                    <a:cubicBezTo>
                      <a:pt x="6" y="67"/>
                      <a:pt x="6" y="67"/>
                      <a:pt x="6" y="67"/>
                    </a:cubicBezTo>
                    <a:cubicBezTo>
                      <a:pt x="6" y="68"/>
                      <a:pt x="6" y="68"/>
                      <a:pt x="6" y="68"/>
                    </a:cubicBezTo>
                    <a:cubicBezTo>
                      <a:pt x="6" y="68"/>
                      <a:pt x="6" y="68"/>
                      <a:pt x="6" y="68"/>
                    </a:cubicBezTo>
                    <a:cubicBezTo>
                      <a:pt x="7" y="69"/>
                      <a:pt x="7" y="69"/>
                      <a:pt x="7" y="69"/>
                    </a:cubicBezTo>
                    <a:cubicBezTo>
                      <a:pt x="7" y="68"/>
                      <a:pt x="7" y="68"/>
                      <a:pt x="7" y="68"/>
                    </a:cubicBezTo>
                    <a:cubicBezTo>
                      <a:pt x="7" y="68"/>
                      <a:pt x="7" y="68"/>
                      <a:pt x="7" y="68"/>
                    </a:cubicBezTo>
                    <a:cubicBezTo>
                      <a:pt x="8" y="68"/>
                      <a:pt x="8" y="68"/>
                      <a:pt x="8" y="68"/>
                    </a:cubicBezTo>
                    <a:cubicBezTo>
                      <a:pt x="8" y="68"/>
                      <a:pt x="8" y="68"/>
                      <a:pt x="8" y="68"/>
                    </a:cubicBezTo>
                    <a:cubicBezTo>
                      <a:pt x="9" y="68"/>
                      <a:pt x="9" y="68"/>
                      <a:pt x="9" y="68"/>
                    </a:cubicBezTo>
                    <a:cubicBezTo>
                      <a:pt x="9" y="67"/>
                      <a:pt x="9" y="67"/>
                      <a:pt x="9" y="67"/>
                    </a:cubicBezTo>
                    <a:cubicBezTo>
                      <a:pt x="9" y="67"/>
                      <a:pt x="9" y="67"/>
                      <a:pt x="9" y="67"/>
                    </a:cubicBezTo>
                    <a:cubicBezTo>
                      <a:pt x="9" y="68"/>
                      <a:pt x="9" y="68"/>
                      <a:pt x="9" y="68"/>
                    </a:cubicBezTo>
                    <a:cubicBezTo>
                      <a:pt x="10" y="68"/>
                      <a:pt x="10" y="68"/>
                      <a:pt x="10" y="68"/>
                    </a:cubicBezTo>
                    <a:cubicBezTo>
                      <a:pt x="11" y="67"/>
                      <a:pt x="11" y="67"/>
                      <a:pt x="11" y="67"/>
                    </a:cubicBezTo>
                    <a:cubicBezTo>
                      <a:pt x="11" y="66"/>
                      <a:pt x="11" y="66"/>
                      <a:pt x="11" y="66"/>
                    </a:cubicBezTo>
                    <a:cubicBezTo>
                      <a:pt x="10" y="66"/>
                      <a:pt x="10" y="66"/>
                      <a:pt x="10" y="66"/>
                    </a:cubicBezTo>
                    <a:cubicBezTo>
                      <a:pt x="11" y="66"/>
                      <a:pt x="11" y="66"/>
                      <a:pt x="11" y="66"/>
                    </a:cubicBezTo>
                    <a:cubicBezTo>
                      <a:pt x="12" y="66"/>
                      <a:pt x="12" y="66"/>
                      <a:pt x="12" y="66"/>
                    </a:cubicBezTo>
                    <a:cubicBezTo>
                      <a:pt x="11" y="66"/>
                      <a:pt x="11" y="66"/>
                      <a:pt x="11" y="66"/>
                    </a:cubicBezTo>
                    <a:cubicBezTo>
                      <a:pt x="12" y="65"/>
                      <a:pt x="12" y="65"/>
                      <a:pt x="12" y="65"/>
                    </a:cubicBezTo>
                    <a:cubicBezTo>
                      <a:pt x="12" y="65"/>
                      <a:pt x="12" y="65"/>
                      <a:pt x="12" y="65"/>
                    </a:cubicBezTo>
                    <a:cubicBezTo>
                      <a:pt x="12" y="65"/>
                      <a:pt x="12" y="65"/>
                      <a:pt x="12" y="65"/>
                    </a:cubicBezTo>
                    <a:cubicBezTo>
                      <a:pt x="13" y="65"/>
                      <a:pt x="13" y="65"/>
                      <a:pt x="13" y="65"/>
                    </a:cubicBezTo>
                    <a:cubicBezTo>
                      <a:pt x="13" y="64"/>
                      <a:pt x="13" y="64"/>
                      <a:pt x="13" y="64"/>
                    </a:cubicBezTo>
                    <a:cubicBezTo>
                      <a:pt x="12" y="64"/>
                      <a:pt x="12" y="64"/>
                      <a:pt x="12" y="64"/>
                    </a:cubicBezTo>
                    <a:cubicBezTo>
                      <a:pt x="12" y="63"/>
                      <a:pt x="12" y="63"/>
                      <a:pt x="12" y="63"/>
                    </a:cubicBezTo>
                    <a:cubicBezTo>
                      <a:pt x="12" y="63"/>
                      <a:pt x="12" y="63"/>
                      <a:pt x="12" y="63"/>
                    </a:cubicBezTo>
                    <a:cubicBezTo>
                      <a:pt x="12" y="62"/>
                      <a:pt x="12" y="62"/>
                      <a:pt x="12" y="62"/>
                    </a:cubicBezTo>
                    <a:cubicBezTo>
                      <a:pt x="12" y="62"/>
                      <a:pt x="12" y="62"/>
                      <a:pt x="12" y="62"/>
                    </a:cubicBezTo>
                    <a:cubicBezTo>
                      <a:pt x="12" y="62"/>
                      <a:pt x="12" y="62"/>
                      <a:pt x="12" y="62"/>
                    </a:cubicBezTo>
                    <a:cubicBezTo>
                      <a:pt x="12" y="63"/>
                      <a:pt x="12" y="63"/>
                      <a:pt x="12" y="63"/>
                    </a:cubicBezTo>
                    <a:cubicBezTo>
                      <a:pt x="13" y="63"/>
                      <a:pt x="13" y="63"/>
                      <a:pt x="13" y="63"/>
                    </a:cubicBezTo>
                    <a:cubicBezTo>
                      <a:pt x="13" y="64"/>
                      <a:pt x="13" y="64"/>
                      <a:pt x="13" y="64"/>
                    </a:cubicBezTo>
                    <a:cubicBezTo>
                      <a:pt x="13" y="64"/>
                      <a:pt x="13" y="64"/>
                      <a:pt x="13" y="64"/>
                    </a:cubicBezTo>
                    <a:cubicBezTo>
                      <a:pt x="13" y="64"/>
                      <a:pt x="13" y="64"/>
                      <a:pt x="13" y="64"/>
                    </a:cubicBezTo>
                    <a:cubicBezTo>
                      <a:pt x="13" y="64"/>
                      <a:pt x="13" y="64"/>
                      <a:pt x="13" y="64"/>
                    </a:cubicBezTo>
                    <a:cubicBezTo>
                      <a:pt x="14" y="64"/>
                      <a:pt x="14" y="64"/>
                      <a:pt x="14" y="64"/>
                    </a:cubicBezTo>
                    <a:cubicBezTo>
                      <a:pt x="14" y="64"/>
                      <a:pt x="14" y="64"/>
                      <a:pt x="14" y="64"/>
                    </a:cubicBezTo>
                    <a:cubicBezTo>
                      <a:pt x="14" y="64"/>
                      <a:pt x="14" y="64"/>
                      <a:pt x="14" y="64"/>
                    </a:cubicBezTo>
                    <a:cubicBezTo>
                      <a:pt x="14" y="63"/>
                      <a:pt x="14" y="63"/>
                      <a:pt x="14" y="63"/>
                    </a:cubicBezTo>
                    <a:cubicBezTo>
                      <a:pt x="14" y="64"/>
                      <a:pt x="14" y="64"/>
                      <a:pt x="14" y="64"/>
                    </a:cubicBezTo>
                    <a:cubicBezTo>
                      <a:pt x="14" y="64"/>
                      <a:pt x="14" y="64"/>
                      <a:pt x="14" y="64"/>
                    </a:cubicBezTo>
                    <a:cubicBezTo>
                      <a:pt x="15" y="63"/>
                      <a:pt x="15" y="63"/>
                      <a:pt x="15" y="63"/>
                    </a:cubicBezTo>
                    <a:cubicBezTo>
                      <a:pt x="15" y="63"/>
                      <a:pt x="15" y="63"/>
                      <a:pt x="15" y="63"/>
                    </a:cubicBezTo>
                    <a:cubicBezTo>
                      <a:pt x="15" y="62"/>
                      <a:pt x="15" y="62"/>
                      <a:pt x="15" y="62"/>
                    </a:cubicBezTo>
                    <a:cubicBezTo>
                      <a:pt x="15" y="62"/>
                      <a:pt x="15" y="62"/>
                      <a:pt x="15" y="62"/>
                    </a:cubicBezTo>
                    <a:cubicBezTo>
                      <a:pt x="14" y="61"/>
                      <a:pt x="14" y="61"/>
                      <a:pt x="14" y="61"/>
                    </a:cubicBezTo>
                    <a:cubicBezTo>
                      <a:pt x="15" y="61"/>
                      <a:pt x="15" y="61"/>
                      <a:pt x="15" y="61"/>
                    </a:cubicBezTo>
                    <a:cubicBezTo>
                      <a:pt x="15" y="61"/>
                      <a:pt x="15" y="61"/>
                      <a:pt x="15" y="61"/>
                    </a:cubicBezTo>
                    <a:cubicBezTo>
                      <a:pt x="15" y="61"/>
                      <a:pt x="15" y="61"/>
                      <a:pt x="15" y="61"/>
                    </a:cubicBezTo>
                    <a:cubicBezTo>
                      <a:pt x="15" y="61"/>
                      <a:pt x="15" y="61"/>
                      <a:pt x="15" y="61"/>
                    </a:cubicBezTo>
                    <a:cubicBezTo>
                      <a:pt x="15" y="60"/>
                      <a:pt x="15" y="60"/>
                      <a:pt x="15" y="60"/>
                    </a:cubicBezTo>
                    <a:cubicBezTo>
                      <a:pt x="15" y="60"/>
                      <a:pt x="15" y="60"/>
                      <a:pt x="15" y="60"/>
                    </a:cubicBezTo>
                    <a:cubicBezTo>
                      <a:pt x="15" y="60"/>
                      <a:pt x="15" y="60"/>
                      <a:pt x="15" y="60"/>
                    </a:cubicBezTo>
                    <a:cubicBezTo>
                      <a:pt x="16" y="60"/>
                      <a:pt x="16" y="60"/>
                      <a:pt x="16" y="60"/>
                    </a:cubicBezTo>
                    <a:cubicBezTo>
                      <a:pt x="15" y="60"/>
                      <a:pt x="15" y="60"/>
                      <a:pt x="15" y="60"/>
                    </a:cubicBezTo>
                    <a:cubicBezTo>
                      <a:pt x="16" y="61"/>
                      <a:pt x="16" y="61"/>
                      <a:pt x="16" y="61"/>
                    </a:cubicBezTo>
                    <a:cubicBezTo>
                      <a:pt x="15" y="62"/>
                      <a:pt x="15" y="62"/>
                      <a:pt x="15" y="62"/>
                    </a:cubicBezTo>
                    <a:cubicBezTo>
                      <a:pt x="16" y="62"/>
                      <a:pt x="16" y="62"/>
                      <a:pt x="16" y="62"/>
                    </a:cubicBezTo>
                    <a:cubicBezTo>
                      <a:pt x="16" y="63"/>
                      <a:pt x="16" y="63"/>
                      <a:pt x="16" y="63"/>
                    </a:cubicBezTo>
                    <a:cubicBezTo>
                      <a:pt x="16" y="63"/>
                      <a:pt x="16" y="63"/>
                      <a:pt x="16" y="63"/>
                    </a:cubicBezTo>
                    <a:cubicBezTo>
                      <a:pt x="17" y="63"/>
                      <a:pt x="17" y="63"/>
                      <a:pt x="17" y="63"/>
                    </a:cubicBezTo>
                    <a:cubicBezTo>
                      <a:pt x="17" y="63"/>
                      <a:pt x="17" y="63"/>
                      <a:pt x="17" y="63"/>
                    </a:cubicBezTo>
                    <a:cubicBezTo>
                      <a:pt x="17" y="64"/>
                      <a:pt x="17" y="64"/>
                      <a:pt x="17" y="64"/>
                    </a:cubicBezTo>
                    <a:cubicBezTo>
                      <a:pt x="18" y="64"/>
                      <a:pt x="18" y="64"/>
                      <a:pt x="18" y="64"/>
                    </a:cubicBezTo>
                    <a:cubicBezTo>
                      <a:pt x="18" y="64"/>
                      <a:pt x="18" y="64"/>
                      <a:pt x="18" y="64"/>
                    </a:cubicBezTo>
                    <a:cubicBezTo>
                      <a:pt x="18" y="64"/>
                      <a:pt x="18" y="64"/>
                      <a:pt x="18" y="64"/>
                    </a:cubicBezTo>
                    <a:cubicBezTo>
                      <a:pt x="18" y="62"/>
                      <a:pt x="18" y="62"/>
                      <a:pt x="18" y="62"/>
                    </a:cubicBezTo>
                    <a:cubicBezTo>
                      <a:pt x="18" y="61"/>
                      <a:pt x="18" y="61"/>
                      <a:pt x="18" y="61"/>
                    </a:cubicBezTo>
                    <a:cubicBezTo>
                      <a:pt x="18" y="61"/>
                      <a:pt x="18" y="61"/>
                      <a:pt x="18" y="61"/>
                    </a:cubicBezTo>
                    <a:cubicBezTo>
                      <a:pt x="18" y="61"/>
                      <a:pt x="18" y="61"/>
                      <a:pt x="18" y="61"/>
                    </a:cubicBezTo>
                    <a:cubicBezTo>
                      <a:pt x="18" y="60"/>
                      <a:pt x="18" y="60"/>
                      <a:pt x="18" y="60"/>
                    </a:cubicBezTo>
                    <a:cubicBezTo>
                      <a:pt x="18" y="60"/>
                      <a:pt x="18" y="60"/>
                      <a:pt x="18" y="60"/>
                    </a:cubicBezTo>
                    <a:cubicBezTo>
                      <a:pt x="19" y="60"/>
                      <a:pt x="19" y="60"/>
                      <a:pt x="19" y="60"/>
                    </a:cubicBezTo>
                    <a:cubicBezTo>
                      <a:pt x="19" y="59"/>
                      <a:pt x="19" y="59"/>
                      <a:pt x="19" y="59"/>
                    </a:cubicBezTo>
                    <a:cubicBezTo>
                      <a:pt x="19" y="58"/>
                      <a:pt x="19" y="58"/>
                      <a:pt x="19" y="58"/>
                    </a:cubicBezTo>
                    <a:cubicBezTo>
                      <a:pt x="20" y="58"/>
                      <a:pt x="20" y="58"/>
                      <a:pt x="20" y="58"/>
                    </a:cubicBezTo>
                    <a:cubicBezTo>
                      <a:pt x="19" y="57"/>
                      <a:pt x="19" y="57"/>
                      <a:pt x="19" y="57"/>
                    </a:cubicBezTo>
                    <a:cubicBezTo>
                      <a:pt x="19" y="56"/>
                      <a:pt x="19" y="56"/>
                      <a:pt x="19" y="56"/>
                    </a:cubicBezTo>
                    <a:cubicBezTo>
                      <a:pt x="19" y="55"/>
                      <a:pt x="19" y="55"/>
                      <a:pt x="19" y="55"/>
                    </a:cubicBezTo>
                    <a:cubicBezTo>
                      <a:pt x="19" y="54"/>
                      <a:pt x="19" y="54"/>
                      <a:pt x="19" y="54"/>
                    </a:cubicBezTo>
                    <a:cubicBezTo>
                      <a:pt x="20" y="54"/>
                      <a:pt x="20" y="54"/>
                      <a:pt x="20" y="54"/>
                    </a:cubicBezTo>
                    <a:cubicBezTo>
                      <a:pt x="20" y="53"/>
                      <a:pt x="20" y="53"/>
                      <a:pt x="20" y="53"/>
                    </a:cubicBezTo>
                    <a:cubicBezTo>
                      <a:pt x="20" y="52"/>
                      <a:pt x="20" y="52"/>
                      <a:pt x="20" y="52"/>
                    </a:cubicBezTo>
                    <a:cubicBezTo>
                      <a:pt x="19" y="51"/>
                      <a:pt x="19" y="51"/>
                      <a:pt x="19" y="51"/>
                    </a:cubicBezTo>
                    <a:cubicBezTo>
                      <a:pt x="18" y="50"/>
                      <a:pt x="18" y="50"/>
                      <a:pt x="18" y="50"/>
                    </a:cubicBezTo>
                    <a:cubicBezTo>
                      <a:pt x="18" y="49"/>
                      <a:pt x="18" y="49"/>
                      <a:pt x="18" y="49"/>
                    </a:cubicBezTo>
                    <a:cubicBezTo>
                      <a:pt x="19" y="48"/>
                      <a:pt x="19" y="48"/>
                      <a:pt x="19" y="48"/>
                    </a:cubicBezTo>
                    <a:cubicBezTo>
                      <a:pt x="18" y="47"/>
                      <a:pt x="18" y="47"/>
                      <a:pt x="18" y="47"/>
                    </a:cubicBezTo>
                    <a:cubicBezTo>
                      <a:pt x="18" y="46"/>
                      <a:pt x="18" y="46"/>
                      <a:pt x="18" y="46"/>
                    </a:cubicBezTo>
                    <a:cubicBezTo>
                      <a:pt x="18" y="45"/>
                      <a:pt x="18" y="45"/>
                      <a:pt x="18" y="45"/>
                    </a:cubicBezTo>
                    <a:cubicBezTo>
                      <a:pt x="18" y="44"/>
                      <a:pt x="18" y="44"/>
                      <a:pt x="18" y="44"/>
                    </a:cubicBezTo>
                    <a:cubicBezTo>
                      <a:pt x="18" y="42"/>
                      <a:pt x="18" y="42"/>
                      <a:pt x="18" y="42"/>
                    </a:cubicBezTo>
                    <a:cubicBezTo>
                      <a:pt x="18" y="41"/>
                      <a:pt x="18" y="41"/>
                      <a:pt x="18" y="41"/>
                    </a:cubicBezTo>
                    <a:cubicBezTo>
                      <a:pt x="19" y="40"/>
                      <a:pt x="19" y="40"/>
                      <a:pt x="19" y="40"/>
                    </a:cubicBezTo>
                    <a:cubicBezTo>
                      <a:pt x="19" y="40"/>
                      <a:pt x="19" y="40"/>
                      <a:pt x="19" y="40"/>
                    </a:cubicBezTo>
                    <a:cubicBezTo>
                      <a:pt x="20" y="40"/>
                      <a:pt x="20" y="40"/>
                      <a:pt x="20" y="40"/>
                    </a:cubicBezTo>
                    <a:cubicBezTo>
                      <a:pt x="21" y="40"/>
                      <a:pt x="21" y="40"/>
                      <a:pt x="21" y="40"/>
                    </a:cubicBezTo>
                    <a:cubicBezTo>
                      <a:pt x="22" y="39"/>
                      <a:pt x="22" y="39"/>
                      <a:pt x="22" y="39"/>
                    </a:cubicBezTo>
                    <a:cubicBezTo>
                      <a:pt x="22" y="38"/>
                      <a:pt x="22" y="38"/>
                      <a:pt x="22" y="38"/>
                    </a:cubicBezTo>
                    <a:cubicBezTo>
                      <a:pt x="21" y="38"/>
                      <a:pt x="21" y="38"/>
                      <a:pt x="21" y="38"/>
                    </a:cubicBezTo>
                    <a:cubicBezTo>
                      <a:pt x="21" y="37"/>
                      <a:pt x="21" y="37"/>
                      <a:pt x="21" y="37"/>
                    </a:cubicBezTo>
                    <a:cubicBezTo>
                      <a:pt x="22" y="34"/>
                      <a:pt x="22" y="34"/>
                      <a:pt x="22" y="34"/>
                    </a:cubicBezTo>
                    <a:cubicBezTo>
                      <a:pt x="22" y="33"/>
                      <a:pt x="22" y="33"/>
                      <a:pt x="22" y="33"/>
                    </a:cubicBezTo>
                    <a:cubicBezTo>
                      <a:pt x="23" y="32"/>
                      <a:pt x="23" y="32"/>
                      <a:pt x="23" y="32"/>
                    </a:cubicBezTo>
                    <a:cubicBezTo>
                      <a:pt x="23" y="31"/>
                      <a:pt x="23" y="31"/>
                      <a:pt x="23" y="31"/>
                    </a:cubicBezTo>
                    <a:cubicBezTo>
                      <a:pt x="23" y="30"/>
                      <a:pt x="23" y="30"/>
                      <a:pt x="23" y="30"/>
                    </a:cubicBezTo>
                    <a:cubicBezTo>
                      <a:pt x="23" y="30"/>
                      <a:pt x="23" y="30"/>
                      <a:pt x="23" y="30"/>
                    </a:cubicBezTo>
                    <a:cubicBezTo>
                      <a:pt x="23" y="29"/>
                      <a:pt x="23" y="29"/>
                      <a:pt x="23" y="29"/>
                    </a:cubicBezTo>
                    <a:cubicBezTo>
                      <a:pt x="23" y="29"/>
                      <a:pt x="23" y="29"/>
                      <a:pt x="23" y="29"/>
                    </a:cubicBezTo>
                    <a:cubicBezTo>
                      <a:pt x="24" y="28"/>
                      <a:pt x="24" y="28"/>
                      <a:pt x="24" y="28"/>
                    </a:cubicBezTo>
                    <a:cubicBezTo>
                      <a:pt x="25" y="28"/>
                      <a:pt x="25" y="28"/>
                      <a:pt x="25" y="28"/>
                    </a:cubicBezTo>
                    <a:cubicBezTo>
                      <a:pt x="25" y="27"/>
                      <a:pt x="25" y="27"/>
                      <a:pt x="25" y="27"/>
                    </a:cubicBezTo>
                    <a:cubicBezTo>
                      <a:pt x="26" y="26"/>
                      <a:pt x="26" y="26"/>
                      <a:pt x="26" y="26"/>
                    </a:cubicBezTo>
                    <a:cubicBezTo>
                      <a:pt x="27" y="25"/>
                      <a:pt x="27" y="25"/>
                      <a:pt x="27" y="25"/>
                    </a:cubicBezTo>
                    <a:cubicBezTo>
                      <a:pt x="27" y="24"/>
                      <a:pt x="27" y="24"/>
                      <a:pt x="27" y="24"/>
                    </a:cubicBezTo>
                    <a:cubicBezTo>
                      <a:pt x="27" y="23"/>
                      <a:pt x="27" y="23"/>
                      <a:pt x="27" y="23"/>
                    </a:cubicBezTo>
                    <a:cubicBezTo>
                      <a:pt x="26" y="23"/>
                      <a:pt x="26" y="23"/>
                      <a:pt x="26" y="23"/>
                    </a:cubicBezTo>
                    <a:cubicBezTo>
                      <a:pt x="26" y="21"/>
                      <a:pt x="26" y="21"/>
                      <a:pt x="26" y="21"/>
                    </a:cubicBezTo>
                    <a:cubicBezTo>
                      <a:pt x="27" y="21"/>
                      <a:pt x="27" y="21"/>
                      <a:pt x="27" y="21"/>
                    </a:cubicBezTo>
                    <a:cubicBezTo>
                      <a:pt x="27" y="21"/>
                      <a:pt x="27" y="21"/>
                      <a:pt x="27" y="21"/>
                    </a:cubicBezTo>
                    <a:cubicBezTo>
                      <a:pt x="27" y="20"/>
                      <a:pt x="27" y="20"/>
                      <a:pt x="27" y="20"/>
                    </a:cubicBezTo>
                    <a:cubicBezTo>
                      <a:pt x="28" y="20"/>
                      <a:pt x="28" y="20"/>
                      <a:pt x="28" y="20"/>
                    </a:cubicBezTo>
                    <a:cubicBezTo>
                      <a:pt x="28" y="19"/>
                      <a:pt x="28" y="19"/>
                      <a:pt x="28" y="19"/>
                    </a:cubicBezTo>
                    <a:cubicBezTo>
                      <a:pt x="29" y="18"/>
                      <a:pt x="29" y="18"/>
                      <a:pt x="29" y="18"/>
                    </a:cubicBezTo>
                    <a:cubicBezTo>
                      <a:pt x="29" y="19"/>
                      <a:pt x="29" y="19"/>
                      <a:pt x="29" y="19"/>
                    </a:cubicBezTo>
                    <a:cubicBezTo>
                      <a:pt x="29" y="19"/>
                      <a:pt x="29" y="19"/>
                      <a:pt x="29" y="19"/>
                    </a:cubicBezTo>
                    <a:cubicBezTo>
                      <a:pt x="30" y="19"/>
                      <a:pt x="30" y="19"/>
                      <a:pt x="30" y="19"/>
                    </a:cubicBezTo>
                    <a:cubicBezTo>
                      <a:pt x="30" y="19"/>
                      <a:pt x="30" y="19"/>
                      <a:pt x="30" y="19"/>
                    </a:cubicBezTo>
                    <a:cubicBezTo>
                      <a:pt x="30" y="18"/>
                      <a:pt x="30" y="18"/>
                      <a:pt x="30" y="18"/>
                    </a:cubicBezTo>
                    <a:cubicBezTo>
                      <a:pt x="30" y="18"/>
                      <a:pt x="30" y="18"/>
                      <a:pt x="30" y="18"/>
                    </a:cubicBezTo>
                    <a:cubicBezTo>
                      <a:pt x="30" y="17"/>
                      <a:pt x="30" y="17"/>
                      <a:pt x="30" y="17"/>
                    </a:cubicBezTo>
                    <a:cubicBezTo>
                      <a:pt x="30" y="17"/>
                      <a:pt x="30" y="17"/>
                      <a:pt x="30" y="17"/>
                    </a:cubicBezTo>
                    <a:cubicBezTo>
                      <a:pt x="30" y="16"/>
                      <a:pt x="30" y="16"/>
                      <a:pt x="30" y="16"/>
                    </a:cubicBezTo>
                    <a:cubicBezTo>
                      <a:pt x="30" y="16"/>
                      <a:pt x="30" y="16"/>
                      <a:pt x="30" y="16"/>
                    </a:cubicBezTo>
                    <a:cubicBezTo>
                      <a:pt x="31" y="16"/>
                      <a:pt x="31" y="16"/>
                      <a:pt x="31" y="16"/>
                    </a:cubicBezTo>
                    <a:cubicBezTo>
                      <a:pt x="32" y="16"/>
                      <a:pt x="32" y="16"/>
                      <a:pt x="32" y="16"/>
                    </a:cubicBezTo>
                    <a:cubicBezTo>
                      <a:pt x="33" y="16"/>
                      <a:pt x="33" y="16"/>
                      <a:pt x="33" y="16"/>
                    </a:cubicBezTo>
                    <a:cubicBezTo>
                      <a:pt x="33" y="16"/>
                      <a:pt x="33" y="16"/>
                      <a:pt x="33" y="16"/>
                    </a:cubicBezTo>
                    <a:cubicBezTo>
                      <a:pt x="34" y="16"/>
                      <a:pt x="34" y="16"/>
                      <a:pt x="34" y="16"/>
                    </a:cubicBezTo>
                    <a:cubicBezTo>
                      <a:pt x="34" y="17"/>
                      <a:pt x="34" y="17"/>
                      <a:pt x="34" y="17"/>
                    </a:cubicBezTo>
                    <a:cubicBezTo>
                      <a:pt x="35" y="17"/>
                      <a:pt x="35" y="17"/>
                      <a:pt x="35" y="17"/>
                    </a:cubicBezTo>
                    <a:cubicBezTo>
                      <a:pt x="35" y="17"/>
                      <a:pt x="35" y="17"/>
                      <a:pt x="35" y="17"/>
                    </a:cubicBezTo>
                    <a:cubicBezTo>
                      <a:pt x="35" y="16"/>
                      <a:pt x="35" y="16"/>
                      <a:pt x="35" y="16"/>
                    </a:cubicBezTo>
                    <a:cubicBezTo>
                      <a:pt x="35" y="16"/>
                      <a:pt x="35" y="16"/>
                      <a:pt x="35" y="16"/>
                    </a:cubicBezTo>
                    <a:cubicBezTo>
                      <a:pt x="35" y="15"/>
                      <a:pt x="35" y="15"/>
                      <a:pt x="35" y="15"/>
                    </a:cubicBezTo>
                    <a:cubicBezTo>
                      <a:pt x="35" y="15"/>
                      <a:pt x="35" y="15"/>
                      <a:pt x="35" y="15"/>
                    </a:cubicBezTo>
                    <a:cubicBezTo>
                      <a:pt x="35" y="14"/>
                      <a:pt x="35" y="14"/>
                      <a:pt x="35" y="14"/>
                    </a:cubicBezTo>
                    <a:cubicBezTo>
                      <a:pt x="35" y="14"/>
                      <a:pt x="35" y="14"/>
                      <a:pt x="35" y="14"/>
                    </a:cubicBezTo>
                    <a:cubicBezTo>
                      <a:pt x="35" y="13"/>
                      <a:pt x="35" y="13"/>
                      <a:pt x="35" y="13"/>
                    </a:cubicBezTo>
                    <a:cubicBezTo>
                      <a:pt x="35" y="13"/>
                      <a:pt x="35" y="13"/>
                      <a:pt x="35" y="13"/>
                    </a:cubicBezTo>
                    <a:cubicBezTo>
                      <a:pt x="36" y="13"/>
                      <a:pt x="36" y="13"/>
                      <a:pt x="36" y="13"/>
                    </a:cubicBezTo>
                    <a:cubicBezTo>
                      <a:pt x="36" y="13"/>
                      <a:pt x="36" y="13"/>
                      <a:pt x="36" y="13"/>
                    </a:cubicBezTo>
                    <a:cubicBezTo>
                      <a:pt x="36" y="13"/>
                      <a:pt x="36" y="13"/>
                      <a:pt x="36" y="13"/>
                    </a:cubicBezTo>
                    <a:cubicBezTo>
                      <a:pt x="36" y="13"/>
                      <a:pt x="36" y="13"/>
                      <a:pt x="36" y="13"/>
                    </a:cubicBezTo>
                    <a:cubicBezTo>
                      <a:pt x="36" y="13"/>
                      <a:pt x="36" y="13"/>
                      <a:pt x="36" y="13"/>
                    </a:cubicBezTo>
                    <a:cubicBezTo>
                      <a:pt x="37" y="13"/>
                      <a:pt x="37" y="13"/>
                      <a:pt x="37" y="13"/>
                    </a:cubicBezTo>
                    <a:cubicBezTo>
                      <a:pt x="36" y="12"/>
                      <a:pt x="36" y="12"/>
                      <a:pt x="36" y="12"/>
                    </a:cubicBezTo>
                    <a:cubicBezTo>
                      <a:pt x="37" y="12"/>
                      <a:pt x="37" y="12"/>
                      <a:pt x="37" y="12"/>
                    </a:cubicBezTo>
                    <a:cubicBezTo>
                      <a:pt x="37" y="12"/>
                      <a:pt x="37" y="12"/>
                      <a:pt x="37" y="12"/>
                    </a:cubicBezTo>
                    <a:cubicBezTo>
                      <a:pt x="38" y="12"/>
                      <a:pt x="38" y="12"/>
                      <a:pt x="38" y="12"/>
                    </a:cubicBezTo>
                    <a:cubicBezTo>
                      <a:pt x="38" y="12"/>
                      <a:pt x="38" y="12"/>
                      <a:pt x="38" y="12"/>
                    </a:cubicBezTo>
                    <a:cubicBezTo>
                      <a:pt x="39" y="13"/>
                      <a:pt x="39" y="13"/>
                      <a:pt x="39" y="13"/>
                    </a:cubicBezTo>
                    <a:cubicBezTo>
                      <a:pt x="39" y="14"/>
                      <a:pt x="39" y="14"/>
                      <a:pt x="39" y="14"/>
                    </a:cubicBezTo>
                    <a:cubicBezTo>
                      <a:pt x="40" y="15"/>
                      <a:pt x="40" y="15"/>
                      <a:pt x="40" y="15"/>
                    </a:cubicBezTo>
                    <a:cubicBezTo>
                      <a:pt x="41" y="15"/>
                      <a:pt x="41" y="15"/>
                      <a:pt x="41" y="15"/>
                    </a:cubicBezTo>
                    <a:cubicBezTo>
                      <a:pt x="42" y="15"/>
                      <a:pt x="42" y="15"/>
                      <a:pt x="42" y="15"/>
                    </a:cubicBezTo>
                    <a:cubicBezTo>
                      <a:pt x="43" y="14"/>
                      <a:pt x="43" y="14"/>
                      <a:pt x="43" y="14"/>
                    </a:cubicBezTo>
                    <a:cubicBezTo>
                      <a:pt x="43" y="14"/>
                      <a:pt x="43" y="14"/>
                      <a:pt x="43" y="14"/>
                    </a:cubicBezTo>
                    <a:cubicBezTo>
                      <a:pt x="44" y="14"/>
                      <a:pt x="44" y="14"/>
                      <a:pt x="44" y="14"/>
                    </a:cubicBezTo>
                    <a:cubicBezTo>
                      <a:pt x="45" y="15"/>
                      <a:pt x="45" y="15"/>
                      <a:pt x="45" y="15"/>
                    </a:cubicBezTo>
                    <a:cubicBezTo>
                      <a:pt x="45" y="15"/>
                      <a:pt x="45" y="15"/>
                      <a:pt x="45" y="15"/>
                    </a:cubicBezTo>
                    <a:cubicBezTo>
                      <a:pt x="46" y="14"/>
                      <a:pt x="46" y="14"/>
                      <a:pt x="46" y="14"/>
                    </a:cubicBezTo>
                    <a:cubicBezTo>
                      <a:pt x="46" y="14"/>
                      <a:pt x="46" y="14"/>
                      <a:pt x="46" y="14"/>
                    </a:cubicBezTo>
                    <a:cubicBezTo>
                      <a:pt x="47" y="13"/>
                      <a:pt x="47" y="13"/>
                      <a:pt x="47" y="13"/>
                    </a:cubicBezTo>
                    <a:cubicBezTo>
                      <a:pt x="47" y="13"/>
                      <a:pt x="47" y="13"/>
                      <a:pt x="47" y="13"/>
                    </a:cubicBezTo>
                    <a:cubicBezTo>
                      <a:pt x="48" y="13"/>
                      <a:pt x="48" y="13"/>
                      <a:pt x="48" y="13"/>
                    </a:cubicBezTo>
                    <a:cubicBezTo>
                      <a:pt x="48" y="13"/>
                      <a:pt x="48" y="13"/>
                      <a:pt x="48" y="13"/>
                    </a:cubicBezTo>
                    <a:cubicBezTo>
                      <a:pt x="48" y="12"/>
                      <a:pt x="48" y="12"/>
                      <a:pt x="48" y="12"/>
                    </a:cubicBezTo>
                    <a:cubicBezTo>
                      <a:pt x="47" y="11"/>
                      <a:pt x="47" y="11"/>
                      <a:pt x="47" y="11"/>
                    </a:cubicBezTo>
                    <a:cubicBezTo>
                      <a:pt x="48" y="10"/>
                      <a:pt x="48" y="10"/>
                      <a:pt x="48" y="10"/>
                    </a:cubicBezTo>
                    <a:cubicBezTo>
                      <a:pt x="48" y="9"/>
                      <a:pt x="48" y="9"/>
                      <a:pt x="48" y="9"/>
                    </a:cubicBezTo>
                    <a:cubicBezTo>
                      <a:pt x="47" y="9"/>
                      <a:pt x="47" y="9"/>
                      <a:pt x="47" y="9"/>
                    </a:cubicBezTo>
                    <a:cubicBezTo>
                      <a:pt x="48" y="9"/>
                      <a:pt x="48" y="9"/>
                      <a:pt x="48" y="9"/>
                    </a:cubicBezTo>
                    <a:cubicBezTo>
                      <a:pt x="48" y="8"/>
                      <a:pt x="48" y="8"/>
                      <a:pt x="48" y="8"/>
                    </a:cubicBezTo>
                    <a:cubicBezTo>
                      <a:pt x="48" y="8"/>
                      <a:pt x="48" y="8"/>
                      <a:pt x="48" y="8"/>
                    </a:cubicBezTo>
                    <a:cubicBezTo>
                      <a:pt x="49" y="7"/>
                      <a:pt x="49" y="7"/>
                      <a:pt x="49" y="7"/>
                    </a:cubicBezTo>
                    <a:cubicBezTo>
                      <a:pt x="50" y="8"/>
                      <a:pt x="50" y="8"/>
                      <a:pt x="50" y="8"/>
                    </a:cubicBezTo>
                    <a:cubicBezTo>
                      <a:pt x="50" y="7"/>
                      <a:pt x="50" y="7"/>
                      <a:pt x="50" y="7"/>
                    </a:cubicBezTo>
                    <a:cubicBezTo>
                      <a:pt x="50" y="7"/>
                      <a:pt x="50" y="7"/>
                      <a:pt x="50" y="7"/>
                    </a:cubicBezTo>
                    <a:cubicBezTo>
                      <a:pt x="50" y="7"/>
                      <a:pt x="50" y="7"/>
                      <a:pt x="50" y="7"/>
                    </a:cubicBezTo>
                    <a:cubicBezTo>
                      <a:pt x="52" y="7"/>
                      <a:pt x="52" y="7"/>
                      <a:pt x="52" y="7"/>
                    </a:cubicBezTo>
                    <a:cubicBezTo>
                      <a:pt x="52" y="7"/>
                      <a:pt x="52" y="7"/>
                      <a:pt x="52" y="7"/>
                    </a:cubicBezTo>
                    <a:cubicBezTo>
                      <a:pt x="53" y="8"/>
                      <a:pt x="53" y="8"/>
                      <a:pt x="53" y="8"/>
                    </a:cubicBezTo>
                    <a:cubicBezTo>
                      <a:pt x="53" y="8"/>
                      <a:pt x="53" y="8"/>
                      <a:pt x="53" y="8"/>
                    </a:cubicBezTo>
                    <a:cubicBezTo>
                      <a:pt x="54" y="9"/>
                      <a:pt x="54" y="9"/>
                      <a:pt x="54" y="9"/>
                    </a:cubicBezTo>
                    <a:cubicBezTo>
                      <a:pt x="55" y="9"/>
                      <a:pt x="55" y="9"/>
                      <a:pt x="55" y="9"/>
                    </a:cubicBezTo>
                    <a:cubicBezTo>
                      <a:pt x="55" y="9"/>
                      <a:pt x="55" y="9"/>
                      <a:pt x="55" y="9"/>
                    </a:cubicBezTo>
                    <a:cubicBezTo>
                      <a:pt x="56" y="10"/>
                      <a:pt x="56" y="10"/>
                      <a:pt x="56" y="10"/>
                    </a:cubicBezTo>
                    <a:cubicBezTo>
                      <a:pt x="56" y="10"/>
                      <a:pt x="56" y="10"/>
                      <a:pt x="56" y="10"/>
                    </a:cubicBezTo>
                    <a:cubicBezTo>
                      <a:pt x="55" y="11"/>
                      <a:pt x="55" y="11"/>
                      <a:pt x="55" y="11"/>
                    </a:cubicBezTo>
                    <a:cubicBezTo>
                      <a:pt x="55" y="12"/>
                      <a:pt x="55" y="12"/>
                      <a:pt x="55" y="12"/>
                    </a:cubicBezTo>
                    <a:close/>
                    <a:moveTo>
                      <a:pt x="3" y="63"/>
                    </a:moveTo>
                    <a:cubicBezTo>
                      <a:pt x="3" y="64"/>
                      <a:pt x="3" y="64"/>
                      <a:pt x="3" y="64"/>
                    </a:cubicBezTo>
                    <a:cubicBezTo>
                      <a:pt x="2" y="64"/>
                      <a:pt x="2" y="64"/>
                      <a:pt x="2" y="64"/>
                    </a:cubicBezTo>
                    <a:cubicBezTo>
                      <a:pt x="3" y="63"/>
                      <a:pt x="3" y="63"/>
                      <a:pt x="3" y="63"/>
                    </a:cubicBezTo>
                    <a:close/>
                    <a:moveTo>
                      <a:pt x="1" y="60"/>
                    </a:moveTo>
                    <a:cubicBezTo>
                      <a:pt x="1" y="60"/>
                      <a:pt x="2" y="60"/>
                      <a:pt x="2" y="60"/>
                    </a:cubicBezTo>
                    <a:cubicBezTo>
                      <a:pt x="2" y="60"/>
                      <a:pt x="2" y="60"/>
                      <a:pt x="2" y="60"/>
                    </a:cubicBezTo>
                    <a:cubicBezTo>
                      <a:pt x="2" y="61"/>
                      <a:pt x="2" y="61"/>
                      <a:pt x="2" y="61"/>
                    </a:cubicBezTo>
                    <a:cubicBezTo>
                      <a:pt x="1" y="60"/>
                      <a:pt x="1" y="60"/>
                      <a:pt x="1" y="60"/>
                    </a:cubicBezTo>
                    <a:close/>
                    <a:moveTo>
                      <a:pt x="2" y="59"/>
                    </a:moveTo>
                    <a:cubicBezTo>
                      <a:pt x="2" y="59"/>
                      <a:pt x="2" y="59"/>
                      <a:pt x="2" y="59"/>
                    </a:cubicBezTo>
                    <a:cubicBezTo>
                      <a:pt x="2" y="59"/>
                      <a:pt x="2" y="59"/>
                      <a:pt x="2" y="59"/>
                    </a:cubicBezTo>
                    <a:cubicBezTo>
                      <a:pt x="2" y="59"/>
                      <a:pt x="2" y="59"/>
                      <a:pt x="2" y="59"/>
                    </a:cubicBezTo>
                    <a:close/>
                    <a:moveTo>
                      <a:pt x="2" y="59"/>
                    </a:moveTo>
                    <a:cubicBezTo>
                      <a:pt x="2" y="59"/>
                      <a:pt x="2" y="59"/>
                      <a:pt x="2" y="59"/>
                    </a:cubicBezTo>
                    <a:cubicBezTo>
                      <a:pt x="1" y="59"/>
                      <a:pt x="1" y="59"/>
                      <a:pt x="1" y="59"/>
                    </a:cubicBezTo>
                    <a:cubicBezTo>
                      <a:pt x="2" y="59"/>
                      <a:pt x="2" y="59"/>
                      <a:pt x="2" y="59"/>
                    </a:cubicBezTo>
                    <a:close/>
                    <a:moveTo>
                      <a:pt x="1" y="56"/>
                    </a:moveTo>
                    <a:cubicBezTo>
                      <a:pt x="0" y="56"/>
                      <a:pt x="0" y="56"/>
                      <a:pt x="0" y="56"/>
                    </a:cubicBezTo>
                    <a:cubicBezTo>
                      <a:pt x="1" y="56"/>
                      <a:pt x="1" y="56"/>
                      <a:pt x="1" y="56"/>
                    </a:cubicBezTo>
                    <a:cubicBezTo>
                      <a:pt x="1" y="56"/>
                      <a:pt x="1" y="56"/>
                      <a:pt x="1" y="56"/>
                    </a:cubicBezTo>
                    <a:close/>
                    <a:moveTo>
                      <a:pt x="0" y="57"/>
                    </a:moveTo>
                    <a:cubicBezTo>
                      <a:pt x="1" y="57"/>
                      <a:pt x="1" y="57"/>
                      <a:pt x="1" y="57"/>
                    </a:cubicBezTo>
                    <a:cubicBezTo>
                      <a:pt x="1" y="57"/>
                      <a:pt x="1" y="57"/>
                      <a:pt x="1" y="57"/>
                    </a:cubicBezTo>
                    <a:cubicBezTo>
                      <a:pt x="0" y="57"/>
                      <a:pt x="0" y="57"/>
                      <a:pt x="0" y="57"/>
                    </a:cubicBezTo>
                    <a:close/>
                    <a:moveTo>
                      <a:pt x="2" y="57"/>
                    </a:moveTo>
                    <a:cubicBezTo>
                      <a:pt x="2" y="57"/>
                      <a:pt x="2" y="58"/>
                      <a:pt x="2" y="58"/>
                    </a:cubicBezTo>
                    <a:cubicBezTo>
                      <a:pt x="2" y="58"/>
                      <a:pt x="2" y="58"/>
                      <a:pt x="2" y="58"/>
                    </a:cubicBezTo>
                    <a:cubicBezTo>
                      <a:pt x="2" y="57"/>
                      <a:pt x="2" y="57"/>
                      <a:pt x="2" y="57"/>
                    </a:cubicBezTo>
                    <a:close/>
                    <a:moveTo>
                      <a:pt x="1" y="58"/>
                    </a:moveTo>
                    <a:cubicBezTo>
                      <a:pt x="0" y="58"/>
                      <a:pt x="0" y="58"/>
                      <a:pt x="0" y="58"/>
                    </a:cubicBezTo>
                    <a:cubicBezTo>
                      <a:pt x="1" y="57"/>
                      <a:pt x="1" y="57"/>
                      <a:pt x="1" y="57"/>
                    </a:cubicBezTo>
                    <a:cubicBezTo>
                      <a:pt x="1" y="58"/>
                      <a:pt x="1" y="58"/>
                      <a:pt x="1" y="58"/>
                    </a:cubicBezTo>
                    <a:close/>
                    <a:moveTo>
                      <a:pt x="0" y="55"/>
                    </a:moveTo>
                    <a:cubicBezTo>
                      <a:pt x="0" y="55"/>
                      <a:pt x="0" y="55"/>
                      <a:pt x="0" y="55"/>
                    </a:cubicBezTo>
                    <a:cubicBezTo>
                      <a:pt x="0" y="55"/>
                      <a:pt x="0" y="55"/>
                      <a:pt x="0" y="55"/>
                    </a:cubicBezTo>
                    <a:cubicBezTo>
                      <a:pt x="0" y="55"/>
                      <a:pt x="0" y="55"/>
                      <a:pt x="0" y="55"/>
                    </a:cubicBezTo>
                    <a:cubicBezTo>
                      <a:pt x="0" y="55"/>
                      <a:pt x="0" y="55"/>
                      <a:pt x="0" y="55"/>
                    </a:cubicBezTo>
                    <a:close/>
                    <a:moveTo>
                      <a:pt x="0" y="51"/>
                    </a:moveTo>
                    <a:cubicBezTo>
                      <a:pt x="1" y="51"/>
                      <a:pt x="1" y="51"/>
                      <a:pt x="1" y="51"/>
                    </a:cubicBezTo>
                    <a:cubicBezTo>
                      <a:pt x="0" y="51"/>
                      <a:pt x="0" y="51"/>
                      <a:pt x="0" y="51"/>
                    </a:cubicBezTo>
                    <a:cubicBezTo>
                      <a:pt x="0" y="51"/>
                      <a:pt x="0" y="51"/>
                      <a:pt x="0" y="51"/>
                    </a:cubicBezTo>
                    <a:close/>
                    <a:moveTo>
                      <a:pt x="0" y="50"/>
                    </a:moveTo>
                    <a:cubicBezTo>
                      <a:pt x="1" y="50"/>
                      <a:pt x="1" y="50"/>
                      <a:pt x="1" y="50"/>
                    </a:cubicBezTo>
                    <a:cubicBezTo>
                      <a:pt x="1" y="50"/>
                      <a:pt x="1" y="50"/>
                      <a:pt x="1" y="50"/>
                    </a:cubicBezTo>
                    <a:cubicBezTo>
                      <a:pt x="0" y="50"/>
                      <a:pt x="0" y="50"/>
                      <a:pt x="0" y="50"/>
                    </a:cubicBezTo>
                    <a:close/>
                    <a:moveTo>
                      <a:pt x="2" y="48"/>
                    </a:moveTo>
                    <a:cubicBezTo>
                      <a:pt x="2" y="49"/>
                      <a:pt x="2" y="49"/>
                      <a:pt x="2" y="49"/>
                    </a:cubicBezTo>
                    <a:cubicBezTo>
                      <a:pt x="2" y="49"/>
                      <a:pt x="2" y="49"/>
                      <a:pt x="2" y="49"/>
                    </a:cubicBezTo>
                    <a:cubicBezTo>
                      <a:pt x="2" y="48"/>
                      <a:pt x="2" y="48"/>
                      <a:pt x="2" y="48"/>
                    </a:cubicBezTo>
                    <a:close/>
                    <a:moveTo>
                      <a:pt x="3" y="48"/>
                    </a:moveTo>
                    <a:cubicBezTo>
                      <a:pt x="3" y="48"/>
                      <a:pt x="3" y="48"/>
                      <a:pt x="3" y="48"/>
                    </a:cubicBezTo>
                    <a:cubicBezTo>
                      <a:pt x="3" y="48"/>
                      <a:pt x="3" y="48"/>
                      <a:pt x="3" y="48"/>
                    </a:cubicBezTo>
                    <a:cubicBezTo>
                      <a:pt x="3" y="49"/>
                      <a:pt x="3" y="49"/>
                      <a:pt x="3" y="49"/>
                    </a:cubicBezTo>
                    <a:cubicBezTo>
                      <a:pt x="3" y="48"/>
                      <a:pt x="3" y="48"/>
                      <a:pt x="3" y="48"/>
                    </a:cubicBezTo>
                    <a:close/>
                    <a:moveTo>
                      <a:pt x="8" y="44"/>
                    </a:moveTo>
                    <a:cubicBezTo>
                      <a:pt x="8" y="44"/>
                      <a:pt x="8" y="44"/>
                      <a:pt x="8" y="44"/>
                    </a:cubicBezTo>
                    <a:cubicBezTo>
                      <a:pt x="8" y="44"/>
                      <a:pt x="8" y="44"/>
                      <a:pt x="8" y="44"/>
                    </a:cubicBezTo>
                    <a:cubicBezTo>
                      <a:pt x="8" y="45"/>
                      <a:pt x="8" y="45"/>
                      <a:pt x="8" y="45"/>
                    </a:cubicBezTo>
                    <a:cubicBezTo>
                      <a:pt x="8" y="44"/>
                      <a:pt x="8" y="44"/>
                      <a:pt x="8" y="44"/>
                    </a:cubicBezTo>
                    <a:close/>
                    <a:moveTo>
                      <a:pt x="8" y="43"/>
                    </a:moveTo>
                    <a:cubicBezTo>
                      <a:pt x="8" y="43"/>
                      <a:pt x="8" y="44"/>
                      <a:pt x="8" y="44"/>
                    </a:cubicBezTo>
                    <a:cubicBezTo>
                      <a:pt x="7" y="43"/>
                      <a:pt x="7" y="43"/>
                      <a:pt x="7" y="43"/>
                    </a:cubicBezTo>
                    <a:cubicBezTo>
                      <a:pt x="8" y="43"/>
                      <a:pt x="8" y="43"/>
                      <a:pt x="8" y="43"/>
                    </a:cubicBezTo>
                    <a:cubicBezTo>
                      <a:pt x="8" y="43"/>
                      <a:pt x="8" y="43"/>
                      <a:pt x="8" y="43"/>
                    </a:cubicBezTo>
                    <a:close/>
                    <a:moveTo>
                      <a:pt x="8" y="42"/>
                    </a:moveTo>
                    <a:cubicBezTo>
                      <a:pt x="9" y="41"/>
                      <a:pt x="9" y="41"/>
                      <a:pt x="9" y="41"/>
                    </a:cubicBezTo>
                    <a:cubicBezTo>
                      <a:pt x="10" y="42"/>
                      <a:pt x="10" y="42"/>
                      <a:pt x="10" y="42"/>
                    </a:cubicBezTo>
                    <a:cubicBezTo>
                      <a:pt x="9" y="42"/>
                      <a:pt x="9" y="42"/>
                      <a:pt x="9" y="42"/>
                    </a:cubicBezTo>
                    <a:cubicBezTo>
                      <a:pt x="8" y="42"/>
                      <a:pt x="8" y="42"/>
                      <a:pt x="8" y="42"/>
                    </a:cubicBezTo>
                    <a:close/>
                    <a:moveTo>
                      <a:pt x="9" y="43"/>
                    </a:moveTo>
                    <a:cubicBezTo>
                      <a:pt x="9" y="43"/>
                      <a:pt x="9" y="43"/>
                      <a:pt x="9" y="43"/>
                    </a:cubicBezTo>
                    <a:cubicBezTo>
                      <a:pt x="10" y="43"/>
                      <a:pt x="10" y="43"/>
                      <a:pt x="10" y="43"/>
                    </a:cubicBezTo>
                    <a:cubicBezTo>
                      <a:pt x="10" y="42"/>
                      <a:pt x="10" y="42"/>
                      <a:pt x="10" y="42"/>
                    </a:cubicBezTo>
                    <a:cubicBezTo>
                      <a:pt x="10" y="42"/>
                      <a:pt x="10" y="42"/>
                      <a:pt x="10" y="42"/>
                    </a:cubicBezTo>
                    <a:cubicBezTo>
                      <a:pt x="10" y="43"/>
                      <a:pt x="10" y="43"/>
                      <a:pt x="10" y="43"/>
                    </a:cubicBezTo>
                    <a:cubicBezTo>
                      <a:pt x="10" y="43"/>
                      <a:pt x="10" y="43"/>
                      <a:pt x="10" y="43"/>
                    </a:cubicBezTo>
                    <a:cubicBezTo>
                      <a:pt x="9" y="43"/>
                      <a:pt x="9" y="43"/>
                      <a:pt x="9" y="43"/>
                    </a:cubicBezTo>
                    <a:cubicBezTo>
                      <a:pt x="9" y="43"/>
                      <a:pt x="9" y="43"/>
                      <a:pt x="9" y="43"/>
                    </a:cubicBezTo>
                    <a:cubicBezTo>
                      <a:pt x="9" y="43"/>
                      <a:pt x="9" y="43"/>
                      <a:pt x="9" y="43"/>
                    </a:cubicBezTo>
                    <a:close/>
                    <a:moveTo>
                      <a:pt x="16" y="35"/>
                    </a:moveTo>
                    <a:cubicBezTo>
                      <a:pt x="16" y="35"/>
                      <a:pt x="16" y="35"/>
                      <a:pt x="16" y="35"/>
                    </a:cubicBezTo>
                    <a:cubicBezTo>
                      <a:pt x="17" y="34"/>
                      <a:pt x="17" y="34"/>
                      <a:pt x="17" y="34"/>
                    </a:cubicBezTo>
                    <a:cubicBezTo>
                      <a:pt x="17" y="35"/>
                      <a:pt x="17" y="35"/>
                      <a:pt x="17" y="35"/>
                    </a:cubicBezTo>
                    <a:cubicBezTo>
                      <a:pt x="16" y="35"/>
                      <a:pt x="16" y="35"/>
                      <a:pt x="16" y="35"/>
                    </a:cubicBezTo>
                    <a:close/>
                    <a:moveTo>
                      <a:pt x="16" y="36"/>
                    </a:moveTo>
                    <a:cubicBezTo>
                      <a:pt x="15" y="36"/>
                      <a:pt x="15" y="36"/>
                      <a:pt x="15" y="36"/>
                    </a:cubicBezTo>
                    <a:cubicBezTo>
                      <a:pt x="15" y="36"/>
                      <a:pt x="15" y="36"/>
                      <a:pt x="15" y="36"/>
                    </a:cubicBezTo>
                    <a:cubicBezTo>
                      <a:pt x="15" y="36"/>
                      <a:pt x="15" y="36"/>
                      <a:pt x="15" y="36"/>
                    </a:cubicBezTo>
                    <a:cubicBezTo>
                      <a:pt x="16" y="35"/>
                      <a:pt x="16" y="35"/>
                      <a:pt x="16" y="35"/>
                    </a:cubicBezTo>
                    <a:cubicBezTo>
                      <a:pt x="17" y="35"/>
                      <a:pt x="17" y="35"/>
                      <a:pt x="17" y="35"/>
                    </a:cubicBezTo>
                    <a:cubicBezTo>
                      <a:pt x="16" y="36"/>
                      <a:pt x="16" y="36"/>
                      <a:pt x="16" y="36"/>
                    </a:cubicBezTo>
                    <a:cubicBezTo>
                      <a:pt x="16" y="36"/>
                      <a:pt x="16" y="36"/>
                      <a:pt x="16" y="36"/>
                    </a:cubicBezTo>
                    <a:close/>
                    <a:moveTo>
                      <a:pt x="17" y="31"/>
                    </a:moveTo>
                    <a:cubicBezTo>
                      <a:pt x="17" y="32"/>
                      <a:pt x="17" y="32"/>
                      <a:pt x="17" y="32"/>
                    </a:cubicBezTo>
                    <a:cubicBezTo>
                      <a:pt x="17" y="32"/>
                      <a:pt x="17" y="32"/>
                      <a:pt x="17" y="32"/>
                    </a:cubicBezTo>
                    <a:cubicBezTo>
                      <a:pt x="17" y="32"/>
                      <a:pt x="17" y="32"/>
                      <a:pt x="17" y="32"/>
                    </a:cubicBezTo>
                    <a:cubicBezTo>
                      <a:pt x="17" y="32"/>
                      <a:pt x="17" y="32"/>
                      <a:pt x="17" y="32"/>
                    </a:cubicBezTo>
                    <a:cubicBezTo>
                      <a:pt x="17" y="31"/>
                      <a:pt x="17" y="31"/>
                      <a:pt x="17" y="31"/>
                    </a:cubicBezTo>
                    <a:close/>
                    <a:moveTo>
                      <a:pt x="18" y="30"/>
                    </a:moveTo>
                    <a:cubicBezTo>
                      <a:pt x="18" y="30"/>
                      <a:pt x="18" y="30"/>
                      <a:pt x="18" y="30"/>
                    </a:cubicBezTo>
                    <a:cubicBezTo>
                      <a:pt x="19" y="30"/>
                      <a:pt x="19" y="30"/>
                      <a:pt x="19" y="30"/>
                    </a:cubicBezTo>
                    <a:cubicBezTo>
                      <a:pt x="18" y="31"/>
                      <a:pt x="18" y="31"/>
                      <a:pt x="18" y="31"/>
                    </a:cubicBezTo>
                    <a:cubicBezTo>
                      <a:pt x="18" y="30"/>
                      <a:pt x="18" y="30"/>
                      <a:pt x="18" y="30"/>
                    </a:cubicBezTo>
                    <a:close/>
                    <a:moveTo>
                      <a:pt x="18" y="29"/>
                    </a:moveTo>
                    <a:cubicBezTo>
                      <a:pt x="18" y="29"/>
                      <a:pt x="18" y="29"/>
                      <a:pt x="18" y="29"/>
                    </a:cubicBezTo>
                    <a:cubicBezTo>
                      <a:pt x="18" y="29"/>
                      <a:pt x="18" y="29"/>
                      <a:pt x="18" y="29"/>
                    </a:cubicBezTo>
                    <a:cubicBezTo>
                      <a:pt x="18" y="30"/>
                      <a:pt x="18" y="30"/>
                      <a:pt x="18" y="30"/>
                    </a:cubicBezTo>
                    <a:cubicBezTo>
                      <a:pt x="18" y="29"/>
                      <a:pt x="18" y="29"/>
                      <a:pt x="18" y="29"/>
                    </a:cubicBezTo>
                    <a:close/>
                    <a:moveTo>
                      <a:pt x="21" y="24"/>
                    </a:moveTo>
                    <a:cubicBezTo>
                      <a:pt x="22" y="24"/>
                      <a:pt x="22" y="24"/>
                      <a:pt x="22" y="24"/>
                    </a:cubicBezTo>
                    <a:cubicBezTo>
                      <a:pt x="22" y="24"/>
                      <a:pt x="22" y="24"/>
                      <a:pt x="22" y="24"/>
                    </a:cubicBezTo>
                    <a:cubicBezTo>
                      <a:pt x="22" y="24"/>
                      <a:pt x="22" y="24"/>
                      <a:pt x="22" y="24"/>
                    </a:cubicBezTo>
                    <a:cubicBezTo>
                      <a:pt x="21" y="24"/>
                      <a:pt x="21" y="24"/>
                      <a:pt x="21" y="24"/>
                    </a:cubicBezTo>
                    <a:close/>
                    <a:moveTo>
                      <a:pt x="18" y="21"/>
                    </a:moveTo>
                    <a:cubicBezTo>
                      <a:pt x="18" y="21"/>
                      <a:pt x="18" y="21"/>
                      <a:pt x="18" y="21"/>
                    </a:cubicBezTo>
                    <a:cubicBezTo>
                      <a:pt x="18" y="22"/>
                      <a:pt x="18" y="22"/>
                      <a:pt x="18" y="22"/>
                    </a:cubicBezTo>
                    <a:cubicBezTo>
                      <a:pt x="18" y="21"/>
                      <a:pt x="18" y="21"/>
                      <a:pt x="18" y="21"/>
                    </a:cubicBezTo>
                    <a:cubicBezTo>
                      <a:pt x="18" y="21"/>
                      <a:pt x="18" y="21"/>
                      <a:pt x="18" y="21"/>
                    </a:cubicBezTo>
                    <a:close/>
                    <a:moveTo>
                      <a:pt x="19" y="20"/>
                    </a:moveTo>
                    <a:cubicBezTo>
                      <a:pt x="18" y="20"/>
                      <a:pt x="18" y="20"/>
                      <a:pt x="18" y="20"/>
                    </a:cubicBezTo>
                    <a:cubicBezTo>
                      <a:pt x="18" y="20"/>
                      <a:pt x="18" y="20"/>
                      <a:pt x="18" y="20"/>
                    </a:cubicBezTo>
                    <a:cubicBezTo>
                      <a:pt x="19" y="19"/>
                      <a:pt x="19" y="19"/>
                      <a:pt x="19" y="19"/>
                    </a:cubicBezTo>
                    <a:cubicBezTo>
                      <a:pt x="19" y="20"/>
                      <a:pt x="19" y="20"/>
                      <a:pt x="19" y="20"/>
                    </a:cubicBezTo>
                    <a:close/>
                    <a:moveTo>
                      <a:pt x="19" y="19"/>
                    </a:moveTo>
                    <a:cubicBezTo>
                      <a:pt x="19" y="19"/>
                      <a:pt x="19" y="19"/>
                      <a:pt x="19" y="19"/>
                    </a:cubicBezTo>
                    <a:cubicBezTo>
                      <a:pt x="19" y="18"/>
                      <a:pt x="19" y="18"/>
                      <a:pt x="19" y="18"/>
                    </a:cubicBezTo>
                    <a:cubicBezTo>
                      <a:pt x="20" y="19"/>
                      <a:pt x="20" y="19"/>
                      <a:pt x="20" y="19"/>
                    </a:cubicBezTo>
                    <a:cubicBezTo>
                      <a:pt x="19" y="19"/>
                      <a:pt x="19" y="19"/>
                      <a:pt x="19" y="19"/>
                    </a:cubicBezTo>
                    <a:close/>
                    <a:moveTo>
                      <a:pt x="21" y="18"/>
                    </a:moveTo>
                    <a:cubicBezTo>
                      <a:pt x="21" y="18"/>
                      <a:pt x="21" y="18"/>
                      <a:pt x="21" y="18"/>
                    </a:cubicBezTo>
                    <a:cubicBezTo>
                      <a:pt x="20" y="19"/>
                      <a:pt x="20" y="19"/>
                      <a:pt x="20" y="19"/>
                    </a:cubicBezTo>
                    <a:cubicBezTo>
                      <a:pt x="20" y="18"/>
                      <a:pt x="20" y="18"/>
                      <a:pt x="20" y="18"/>
                    </a:cubicBezTo>
                    <a:cubicBezTo>
                      <a:pt x="21" y="18"/>
                      <a:pt x="21" y="18"/>
                      <a:pt x="21" y="18"/>
                    </a:cubicBezTo>
                    <a:close/>
                    <a:moveTo>
                      <a:pt x="22" y="17"/>
                    </a:moveTo>
                    <a:cubicBezTo>
                      <a:pt x="22" y="16"/>
                      <a:pt x="22" y="16"/>
                      <a:pt x="22" y="16"/>
                    </a:cubicBezTo>
                    <a:cubicBezTo>
                      <a:pt x="23" y="16"/>
                      <a:pt x="23" y="16"/>
                      <a:pt x="23" y="16"/>
                    </a:cubicBezTo>
                    <a:cubicBezTo>
                      <a:pt x="22" y="17"/>
                      <a:pt x="22" y="17"/>
                      <a:pt x="22" y="17"/>
                    </a:cubicBezTo>
                    <a:close/>
                    <a:moveTo>
                      <a:pt x="23" y="17"/>
                    </a:moveTo>
                    <a:cubicBezTo>
                      <a:pt x="23" y="18"/>
                      <a:pt x="23" y="18"/>
                      <a:pt x="23" y="18"/>
                    </a:cubicBezTo>
                    <a:cubicBezTo>
                      <a:pt x="22" y="18"/>
                      <a:pt x="22" y="18"/>
                      <a:pt x="22" y="18"/>
                    </a:cubicBezTo>
                    <a:cubicBezTo>
                      <a:pt x="21" y="18"/>
                      <a:pt x="21" y="18"/>
                      <a:pt x="21" y="18"/>
                    </a:cubicBezTo>
                    <a:cubicBezTo>
                      <a:pt x="21" y="18"/>
                      <a:pt x="21" y="18"/>
                      <a:pt x="21" y="18"/>
                    </a:cubicBezTo>
                    <a:cubicBezTo>
                      <a:pt x="23" y="17"/>
                      <a:pt x="23" y="17"/>
                      <a:pt x="23" y="17"/>
                    </a:cubicBezTo>
                    <a:close/>
                    <a:moveTo>
                      <a:pt x="23" y="14"/>
                    </a:moveTo>
                    <a:cubicBezTo>
                      <a:pt x="23" y="15"/>
                      <a:pt x="23" y="15"/>
                      <a:pt x="23" y="15"/>
                    </a:cubicBezTo>
                    <a:cubicBezTo>
                      <a:pt x="23" y="16"/>
                      <a:pt x="23" y="16"/>
                      <a:pt x="23" y="16"/>
                    </a:cubicBezTo>
                    <a:cubicBezTo>
                      <a:pt x="22" y="16"/>
                      <a:pt x="22" y="16"/>
                      <a:pt x="22" y="16"/>
                    </a:cubicBezTo>
                    <a:cubicBezTo>
                      <a:pt x="22" y="16"/>
                      <a:pt x="22" y="16"/>
                      <a:pt x="22" y="16"/>
                    </a:cubicBezTo>
                    <a:cubicBezTo>
                      <a:pt x="23" y="15"/>
                      <a:pt x="23" y="15"/>
                      <a:pt x="23" y="15"/>
                    </a:cubicBezTo>
                    <a:cubicBezTo>
                      <a:pt x="22" y="15"/>
                      <a:pt x="22" y="15"/>
                      <a:pt x="22" y="15"/>
                    </a:cubicBezTo>
                    <a:cubicBezTo>
                      <a:pt x="22" y="16"/>
                      <a:pt x="22" y="16"/>
                      <a:pt x="22" y="16"/>
                    </a:cubicBezTo>
                    <a:cubicBezTo>
                      <a:pt x="22" y="15"/>
                      <a:pt x="22" y="15"/>
                      <a:pt x="22" y="15"/>
                    </a:cubicBezTo>
                    <a:cubicBezTo>
                      <a:pt x="22" y="15"/>
                      <a:pt x="22" y="15"/>
                      <a:pt x="22" y="15"/>
                    </a:cubicBezTo>
                    <a:cubicBezTo>
                      <a:pt x="22" y="15"/>
                      <a:pt x="22" y="15"/>
                      <a:pt x="22" y="15"/>
                    </a:cubicBezTo>
                    <a:cubicBezTo>
                      <a:pt x="23" y="14"/>
                      <a:pt x="23" y="14"/>
                      <a:pt x="23" y="14"/>
                    </a:cubicBezTo>
                    <a:cubicBezTo>
                      <a:pt x="23" y="14"/>
                      <a:pt x="23" y="14"/>
                      <a:pt x="23" y="14"/>
                    </a:cubicBezTo>
                    <a:cubicBezTo>
                      <a:pt x="23" y="14"/>
                      <a:pt x="23" y="14"/>
                      <a:pt x="23" y="14"/>
                    </a:cubicBezTo>
                    <a:close/>
                    <a:moveTo>
                      <a:pt x="24" y="14"/>
                    </a:moveTo>
                    <a:cubicBezTo>
                      <a:pt x="23" y="14"/>
                      <a:pt x="23" y="14"/>
                      <a:pt x="23" y="14"/>
                    </a:cubicBezTo>
                    <a:cubicBezTo>
                      <a:pt x="23" y="13"/>
                      <a:pt x="23" y="13"/>
                      <a:pt x="23" y="13"/>
                    </a:cubicBezTo>
                    <a:cubicBezTo>
                      <a:pt x="24" y="13"/>
                      <a:pt x="24" y="13"/>
                      <a:pt x="24" y="13"/>
                    </a:cubicBezTo>
                    <a:cubicBezTo>
                      <a:pt x="24" y="12"/>
                      <a:pt x="24" y="12"/>
                      <a:pt x="24" y="12"/>
                    </a:cubicBezTo>
                    <a:cubicBezTo>
                      <a:pt x="25" y="12"/>
                      <a:pt x="25" y="12"/>
                      <a:pt x="25" y="12"/>
                    </a:cubicBezTo>
                    <a:cubicBezTo>
                      <a:pt x="25" y="12"/>
                      <a:pt x="25" y="12"/>
                      <a:pt x="25" y="12"/>
                    </a:cubicBezTo>
                    <a:cubicBezTo>
                      <a:pt x="25" y="13"/>
                      <a:pt x="25" y="13"/>
                      <a:pt x="25" y="13"/>
                    </a:cubicBezTo>
                    <a:cubicBezTo>
                      <a:pt x="24" y="13"/>
                      <a:pt x="24" y="13"/>
                      <a:pt x="24" y="13"/>
                    </a:cubicBezTo>
                    <a:cubicBezTo>
                      <a:pt x="24" y="14"/>
                      <a:pt x="24" y="14"/>
                      <a:pt x="24" y="14"/>
                    </a:cubicBezTo>
                    <a:close/>
                    <a:moveTo>
                      <a:pt x="26" y="15"/>
                    </a:moveTo>
                    <a:cubicBezTo>
                      <a:pt x="26" y="15"/>
                      <a:pt x="26" y="15"/>
                      <a:pt x="26" y="15"/>
                    </a:cubicBezTo>
                    <a:cubicBezTo>
                      <a:pt x="25" y="16"/>
                      <a:pt x="25" y="16"/>
                      <a:pt x="25" y="16"/>
                    </a:cubicBezTo>
                    <a:cubicBezTo>
                      <a:pt x="25" y="17"/>
                      <a:pt x="25" y="17"/>
                      <a:pt x="25" y="17"/>
                    </a:cubicBezTo>
                    <a:cubicBezTo>
                      <a:pt x="24" y="17"/>
                      <a:pt x="24" y="17"/>
                      <a:pt x="24" y="17"/>
                    </a:cubicBezTo>
                    <a:cubicBezTo>
                      <a:pt x="24" y="17"/>
                      <a:pt x="24" y="17"/>
                      <a:pt x="24" y="17"/>
                    </a:cubicBezTo>
                    <a:cubicBezTo>
                      <a:pt x="24" y="16"/>
                      <a:pt x="24" y="16"/>
                      <a:pt x="24" y="16"/>
                    </a:cubicBezTo>
                    <a:cubicBezTo>
                      <a:pt x="23" y="17"/>
                      <a:pt x="23" y="17"/>
                      <a:pt x="23" y="17"/>
                    </a:cubicBezTo>
                    <a:cubicBezTo>
                      <a:pt x="23" y="17"/>
                      <a:pt x="23" y="17"/>
                      <a:pt x="23" y="17"/>
                    </a:cubicBezTo>
                    <a:cubicBezTo>
                      <a:pt x="23" y="17"/>
                      <a:pt x="23" y="17"/>
                      <a:pt x="23" y="17"/>
                    </a:cubicBezTo>
                    <a:cubicBezTo>
                      <a:pt x="23" y="17"/>
                      <a:pt x="23" y="17"/>
                      <a:pt x="23" y="17"/>
                    </a:cubicBezTo>
                    <a:cubicBezTo>
                      <a:pt x="23" y="16"/>
                      <a:pt x="23" y="16"/>
                      <a:pt x="23" y="16"/>
                    </a:cubicBezTo>
                    <a:cubicBezTo>
                      <a:pt x="24" y="15"/>
                      <a:pt x="24" y="15"/>
                      <a:pt x="24" y="15"/>
                    </a:cubicBezTo>
                    <a:cubicBezTo>
                      <a:pt x="24" y="15"/>
                      <a:pt x="24" y="15"/>
                      <a:pt x="24" y="15"/>
                    </a:cubicBezTo>
                    <a:cubicBezTo>
                      <a:pt x="24" y="14"/>
                      <a:pt x="24" y="14"/>
                      <a:pt x="24" y="14"/>
                    </a:cubicBezTo>
                    <a:cubicBezTo>
                      <a:pt x="24" y="15"/>
                      <a:pt x="24" y="15"/>
                      <a:pt x="24" y="15"/>
                    </a:cubicBezTo>
                    <a:cubicBezTo>
                      <a:pt x="24" y="16"/>
                      <a:pt x="24" y="16"/>
                      <a:pt x="24" y="16"/>
                    </a:cubicBezTo>
                    <a:cubicBezTo>
                      <a:pt x="25" y="15"/>
                      <a:pt x="25" y="15"/>
                      <a:pt x="25" y="15"/>
                    </a:cubicBezTo>
                    <a:cubicBezTo>
                      <a:pt x="26" y="15"/>
                      <a:pt x="26" y="15"/>
                      <a:pt x="26" y="15"/>
                    </a:cubicBezTo>
                    <a:cubicBezTo>
                      <a:pt x="25" y="15"/>
                      <a:pt x="25" y="15"/>
                      <a:pt x="25" y="15"/>
                    </a:cubicBezTo>
                    <a:cubicBezTo>
                      <a:pt x="25" y="14"/>
                      <a:pt x="25" y="14"/>
                      <a:pt x="25" y="14"/>
                    </a:cubicBezTo>
                    <a:cubicBezTo>
                      <a:pt x="26" y="15"/>
                      <a:pt x="26" y="15"/>
                      <a:pt x="26" y="15"/>
                    </a:cubicBezTo>
                    <a:close/>
                    <a:moveTo>
                      <a:pt x="26" y="14"/>
                    </a:moveTo>
                    <a:cubicBezTo>
                      <a:pt x="25" y="14"/>
                      <a:pt x="25" y="14"/>
                      <a:pt x="25" y="14"/>
                    </a:cubicBezTo>
                    <a:cubicBezTo>
                      <a:pt x="26" y="14"/>
                      <a:pt x="26" y="14"/>
                      <a:pt x="26" y="14"/>
                    </a:cubicBezTo>
                    <a:cubicBezTo>
                      <a:pt x="26" y="14"/>
                      <a:pt x="26" y="14"/>
                      <a:pt x="26" y="14"/>
                    </a:cubicBezTo>
                    <a:cubicBezTo>
                      <a:pt x="26" y="14"/>
                      <a:pt x="26" y="14"/>
                      <a:pt x="26" y="14"/>
                    </a:cubicBezTo>
                    <a:cubicBezTo>
                      <a:pt x="26" y="14"/>
                      <a:pt x="26" y="14"/>
                      <a:pt x="26" y="14"/>
                    </a:cubicBezTo>
                    <a:close/>
                    <a:moveTo>
                      <a:pt x="27" y="15"/>
                    </a:moveTo>
                    <a:cubicBezTo>
                      <a:pt x="27" y="14"/>
                      <a:pt x="27" y="14"/>
                      <a:pt x="27" y="14"/>
                    </a:cubicBezTo>
                    <a:cubicBezTo>
                      <a:pt x="28" y="15"/>
                      <a:pt x="28" y="15"/>
                      <a:pt x="28" y="15"/>
                    </a:cubicBezTo>
                    <a:cubicBezTo>
                      <a:pt x="27" y="15"/>
                      <a:pt x="27" y="15"/>
                      <a:pt x="27" y="15"/>
                    </a:cubicBezTo>
                    <a:close/>
                    <a:moveTo>
                      <a:pt x="29" y="12"/>
                    </a:moveTo>
                    <a:cubicBezTo>
                      <a:pt x="29" y="12"/>
                      <a:pt x="29" y="12"/>
                      <a:pt x="29" y="12"/>
                    </a:cubicBezTo>
                    <a:cubicBezTo>
                      <a:pt x="29" y="12"/>
                      <a:pt x="29" y="12"/>
                      <a:pt x="29" y="12"/>
                    </a:cubicBezTo>
                    <a:cubicBezTo>
                      <a:pt x="29" y="13"/>
                      <a:pt x="29" y="13"/>
                      <a:pt x="29" y="13"/>
                    </a:cubicBezTo>
                    <a:cubicBezTo>
                      <a:pt x="28" y="13"/>
                      <a:pt x="28" y="13"/>
                      <a:pt x="28" y="13"/>
                    </a:cubicBezTo>
                    <a:cubicBezTo>
                      <a:pt x="28" y="13"/>
                      <a:pt x="28" y="13"/>
                      <a:pt x="28" y="13"/>
                    </a:cubicBezTo>
                    <a:cubicBezTo>
                      <a:pt x="27" y="14"/>
                      <a:pt x="27" y="14"/>
                      <a:pt x="27" y="14"/>
                    </a:cubicBezTo>
                    <a:cubicBezTo>
                      <a:pt x="27" y="14"/>
                      <a:pt x="27" y="14"/>
                      <a:pt x="27" y="14"/>
                    </a:cubicBezTo>
                    <a:cubicBezTo>
                      <a:pt x="27" y="13"/>
                      <a:pt x="27" y="13"/>
                      <a:pt x="27" y="13"/>
                    </a:cubicBezTo>
                    <a:cubicBezTo>
                      <a:pt x="27" y="13"/>
                      <a:pt x="27" y="13"/>
                      <a:pt x="27" y="13"/>
                    </a:cubicBezTo>
                    <a:cubicBezTo>
                      <a:pt x="27" y="12"/>
                      <a:pt x="27" y="12"/>
                      <a:pt x="27" y="12"/>
                    </a:cubicBezTo>
                    <a:cubicBezTo>
                      <a:pt x="27" y="12"/>
                      <a:pt x="27" y="12"/>
                      <a:pt x="27" y="12"/>
                    </a:cubicBezTo>
                    <a:cubicBezTo>
                      <a:pt x="27" y="12"/>
                      <a:pt x="27" y="12"/>
                      <a:pt x="27" y="12"/>
                    </a:cubicBezTo>
                    <a:cubicBezTo>
                      <a:pt x="28" y="12"/>
                      <a:pt x="28" y="12"/>
                      <a:pt x="28" y="12"/>
                    </a:cubicBezTo>
                    <a:cubicBezTo>
                      <a:pt x="27" y="11"/>
                      <a:pt x="27" y="11"/>
                      <a:pt x="27" y="11"/>
                    </a:cubicBezTo>
                    <a:cubicBezTo>
                      <a:pt x="27" y="11"/>
                      <a:pt x="27" y="11"/>
                      <a:pt x="27" y="11"/>
                    </a:cubicBezTo>
                    <a:cubicBezTo>
                      <a:pt x="28" y="11"/>
                      <a:pt x="28" y="11"/>
                      <a:pt x="28" y="11"/>
                    </a:cubicBezTo>
                    <a:cubicBezTo>
                      <a:pt x="28" y="10"/>
                      <a:pt x="28" y="10"/>
                      <a:pt x="28" y="10"/>
                    </a:cubicBezTo>
                    <a:cubicBezTo>
                      <a:pt x="28" y="10"/>
                      <a:pt x="28" y="10"/>
                      <a:pt x="28" y="10"/>
                    </a:cubicBezTo>
                    <a:cubicBezTo>
                      <a:pt x="29" y="11"/>
                      <a:pt x="29" y="11"/>
                      <a:pt x="29" y="11"/>
                    </a:cubicBezTo>
                    <a:cubicBezTo>
                      <a:pt x="29" y="11"/>
                      <a:pt x="29" y="11"/>
                      <a:pt x="29" y="11"/>
                    </a:cubicBezTo>
                    <a:cubicBezTo>
                      <a:pt x="29" y="12"/>
                      <a:pt x="29" y="12"/>
                      <a:pt x="29" y="12"/>
                    </a:cubicBezTo>
                    <a:close/>
                    <a:moveTo>
                      <a:pt x="29" y="10"/>
                    </a:moveTo>
                    <a:cubicBezTo>
                      <a:pt x="30" y="10"/>
                      <a:pt x="30" y="10"/>
                      <a:pt x="30" y="10"/>
                    </a:cubicBezTo>
                    <a:cubicBezTo>
                      <a:pt x="30" y="9"/>
                      <a:pt x="30" y="9"/>
                      <a:pt x="30" y="9"/>
                    </a:cubicBezTo>
                    <a:cubicBezTo>
                      <a:pt x="31" y="9"/>
                      <a:pt x="31" y="9"/>
                      <a:pt x="31" y="9"/>
                    </a:cubicBezTo>
                    <a:cubicBezTo>
                      <a:pt x="31" y="9"/>
                      <a:pt x="31" y="9"/>
                      <a:pt x="31" y="9"/>
                    </a:cubicBezTo>
                    <a:cubicBezTo>
                      <a:pt x="31" y="10"/>
                      <a:pt x="31" y="10"/>
                      <a:pt x="31" y="10"/>
                    </a:cubicBezTo>
                    <a:cubicBezTo>
                      <a:pt x="31" y="10"/>
                      <a:pt x="31" y="10"/>
                      <a:pt x="31" y="10"/>
                    </a:cubicBezTo>
                    <a:cubicBezTo>
                      <a:pt x="31" y="10"/>
                      <a:pt x="31" y="10"/>
                      <a:pt x="31" y="10"/>
                    </a:cubicBezTo>
                    <a:cubicBezTo>
                      <a:pt x="30" y="10"/>
                      <a:pt x="30" y="10"/>
                      <a:pt x="30" y="10"/>
                    </a:cubicBezTo>
                    <a:cubicBezTo>
                      <a:pt x="30" y="11"/>
                      <a:pt x="30" y="11"/>
                      <a:pt x="30" y="11"/>
                    </a:cubicBezTo>
                    <a:cubicBezTo>
                      <a:pt x="29" y="10"/>
                      <a:pt x="29" y="10"/>
                      <a:pt x="29" y="10"/>
                    </a:cubicBezTo>
                    <a:close/>
                    <a:moveTo>
                      <a:pt x="31" y="7"/>
                    </a:moveTo>
                    <a:cubicBezTo>
                      <a:pt x="31" y="6"/>
                      <a:pt x="31" y="6"/>
                      <a:pt x="31" y="6"/>
                    </a:cubicBezTo>
                    <a:cubicBezTo>
                      <a:pt x="32" y="6"/>
                      <a:pt x="32" y="6"/>
                      <a:pt x="32" y="6"/>
                    </a:cubicBezTo>
                    <a:cubicBezTo>
                      <a:pt x="31" y="7"/>
                      <a:pt x="31" y="7"/>
                      <a:pt x="31" y="7"/>
                    </a:cubicBezTo>
                    <a:close/>
                    <a:moveTo>
                      <a:pt x="30" y="8"/>
                    </a:moveTo>
                    <a:cubicBezTo>
                      <a:pt x="30" y="7"/>
                      <a:pt x="30" y="7"/>
                      <a:pt x="30" y="7"/>
                    </a:cubicBezTo>
                    <a:cubicBezTo>
                      <a:pt x="31" y="7"/>
                      <a:pt x="31" y="7"/>
                      <a:pt x="31" y="7"/>
                    </a:cubicBezTo>
                    <a:cubicBezTo>
                      <a:pt x="31" y="7"/>
                      <a:pt x="31" y="7"/>
                      <a:pt x="31" y="7"/>
                    </a:cubicBezTo>
                    <a:cubicBezTo>
                      <a:pt x="31" y="7"/>
                      <a:pt x="30" y="8"/>
                      <a:pt x="30" y="8"/>
                    </a:cubicBezTo>
                    <a:close/>
                    <a:moveTo>
                      <a:pt x="32" y="9"/>
                    </a:moveTo>
                    <a:cubicBezTo>
                      <a:pt x="33" y="8"/>
                      <a:pt x="33" y="8"/>
                      <a:pt x="33" y="8"/>
                    </a:cubicBezTo>
                    <a:cubicBezTo>
                      <a:pt x="33" y="9"/>
                      <a:pt x="33" y="9"/>
                      <a:pt x="33" y="9"/>
                    </a:cubicBezTo>
                    <a:cubicBezTo>
                      <a:pt x="32" y="9"/>
                      <a:pt x="32" y="9"/>
                      <a:pt x="32" y="9"/>
                    </a:cubicBezTo>
                    <a:close/>
                    <a:moveTo>
                      <a:pt x="32" y="9"/>
                    </a:moveTo>
                    <a:cubicBezTo>
                      <a:pt x="32" y="9"/>
                      <a:pt x="32" y="9"/>
                      <a:pt x="32" y="9"/>
                    </a:cubicBezTo>
                    <a:cubicBezTo>
                      <a:pt x="32" y="9"/>
                      <a:pt x="32" y="9"/>
                      <a:pt x="32" y="9"/>
                    </a:cubicBezTo>
                    <a:cubicBezTo>
                      <a:pt x="31" y="8"/>
                      <a:pt x="31" y="8"/>
                      <a:pt x="31" y="8"/>
                    </a:cubicBezTo>
                    <a:cubicBezTo>
                      <a:pt x="32" y="7"/>
                      <a:pt x="32" y="7"/>
                      <a:pt x="32" y="7"/>
                    </a:cubicBezTo>
                    <a:cubicBezTo>
                      <a:pt x="32" y="8"/>
                      <a:pt x="32" y="8"/>
                      <a:pt x="32" y="8"/>
                    </a:cubicBezTo>
                    <a:cubicBezTo>
                      <a:pt x="32" y="8"/>
                      <a:pt x="32" y="8"/>
                      <a:pt x="32" y="8"/>
                    </a:cubicBezTo>
                    <a:cubicBezTo>
                      <a:pt x="32" y="8"/>
                      <a:pt x="32" y="8"/>
                      <a:pt x="32" y="8"/>
                    </a:cubicBezTo>
                    <a:cubicBezTo>
                      <a:pt x="32" y="8"/>
                      <a:pt x="32" y="8"/>
                      <a:pt x="32" y="8"/>
                    </a:cubicBezTo>
                    <a:cubicBezTo>
                      <a:pt x="32" y="9"/>
                      <a:pt x="32" y="9"/>
                      <a:pt x="32" y="9"/>
                    </a:cubicBezTo>
                    <a:close/>
                    <a:moveTo>
                      <a:pt x="34" y="7"/>
                    </a:moveTo>
                    <a:cubicBezTo>
                      <a:pt x="33" y="8"/>
                      <a:pt x="33" y="8"/>
                      <a:pt x="33" y="8"/>
                    </a:cubicBezTo>
                    <a:cubicBezTo>
                      <a:pt x="33" y="7"/>
                      <a:pt x="33" y="7"/>
                      <a:pt x="33" y="7"/>
                    </a:cubicBezTo>
                    <a:cubicBezTo>
                      <a:pt x="33" y="7"/>
                      <a:pt x="33" y="7"/>
                      <a:pt x="33" y="7"/>
                    </a:cubicBezTo>
                    <a:cubicBezTo>
                      <a:pt x="32" y="6"/>
                      <a:pt x="32" y="6"/>
                      <a:pt x="32" y="6"/>
                    </a:cubicBezTo>
                    <a:cubicBezTo>
                      <a:pt x="33" y="6"/>
                      <a:pt x="33" y="6"/>
                      <a:pt x="33" y="6"/>
                    </a:cubicBezTo>
                    <a:cubicBezTo>
                      <a:pt x="33" y="7"/>
                      <a:pt x="33" y="7"/>
                      <a:pt x="33" y="7"/>
                    </a:cubicBezTo>
                    <a:cubicBezTo>
                      <a:pt x="33" y="7"/>
                      <a:pt x="33" y="7"/>
                      <a:pt x="33" y="7"/>
                    </a:cubicBezTo>
                    <a:cubicBezTo>
                      <a:pt x="34" y="7"/>
                      <a:pt x="34" y="7"/>
                      <a:pt x="34" y="7"/>
                    </a:cubicBezTo>
                    <a:close/>
                    <a:moveTo>
                      <a:pt x="35" y="8"/>
                    </a:moveTo>
                    <a:cubicBezTo>
                      <a:pt x="35" y="8"/>
                      <a:pt x="35" y="8"/>
                      <a:pt x="35" y="8"/>
                    </a:cubicBezTo>
                    <a:cubicBezTo>
                      <a:pt x="34" y="8"/>
                      <a:pt x="34" y="8"/>
                      <a:pt x="34" y="8"/>
                    </a:cubicBezTo>
                    <a:cubicBezTo>
                      <a:pt x="34" y="7"/>
                      <a:pt x="34" y="7"/>
                      <a:pt x="34" y="7"/>
                    </a:cubicBezTo>
                    <a:cubicBezTo>
                      <a:pt x="35" y="6"/>
                      <a:pt x="35" y="6"/>
                      <a:pt x="35" y="6"/>
                    </a:cubicBezTo>
                    <a:cubicBezTo>
                      <a:pt x="35" y="7"/>
                      <a:pt x="35" y="7"/>
                      <a:pt x="35" y="7"/>
                    </a:cubicBezTo>
                    <a:cubicBezTo>
                      <a:pt x="35" y="7"/>
                      <a:pt x="35" y="7"/>
                      <a:pt x="35" y="7"/>
                    </a:cubicBezTo>
                    <a:cubicBezTo>
                      <a:pt x="35" y="8"/>
                      <a:pt x="35" y="8"/>
                      <a:pt x="35" y="8"/>
                    </a:cubicBezTo>
                    <a:cubicBezTo>
                      <a:pt x="35" y="8"/>
                      <a:pt x="35" y="8"/>
                      <a:pt x="35" y="8"/>
                    </a:cubicBezTo>
                    <a:close/>
                    <a:moveTo>
                      <a:pt x="40" y="6"/>
                    </a:moveTo>
                    <a:cubicBezTo>
                      <a:pt x="39" y="6"/>
                      <a:pt x="39" y="6"/>
                      <a:pt x="39" y="6"/>
                    </a:cubicBezTo>
                    <a:cubicBezTo>
                      <a:pt x="38" y="5"/>
                      <a:pt x="38" y="5"/>
                      <a:pt x="38" y="5"/>
                    </a:cubicBezTo>
                    <a:cubicBezTo>
                      <a:pt x="39" y="5"/>
                      <a:pt x="39" y="5"/>
                      <a:pt x="39" y="5"/>
                    </a:cubicBezTo>
                    <a:cubicBezTo>
                      <a:pt x="39" y="5"/>
                      <a:pt x="39" y="5"/>
                      <a:pt x="39" y="5"/>
                    </a:cubicBezTo>
                    <a:cubicBezTo>
                      <a:pt x="40" y="5"/>
                      <a:pt x="40" y="5"/>
                      <a:pt x="40" y="5"/>
                    </a:cubicBezTo>
                    <a:cubicBezTo>
                      <a:pt x="40" y="6"/>
                      <a:pt x="40" y="6"/>
                      <a:pt x="40" y="6"/>
                    </a:cubicBezTo>
                    <a:close/>
                    <a:moveTo>
                      <a:pt x="40" y="5"/>
                    </a:moveTo>
                    <a:cubicBezTo>
                      <a:pt x="40" y="5"/>
                      <a:pt x="40" y="5"/>
                      <a:pt x="40" y="5"/>
                    </a:cubicBezTo>
                    <a:cubicBezTo>
                      <a:pt x="41" y="4"/>
                      <a:pt x="41" y="4"/>
                      <a:pt x="41" y="4"/>
                    </a:cubicBezTo>
                    <a:cubicBezTo>
                      <a:pt x="41" y="4"/>
                      <a:pt x="41" y="4"/>
                      <a:pt x="41" y="4"/>
                    </a:cubicBezTo>
                    <a:cubicBezTo>
                      <a:pt x="40" y="5"/>
                      <a:pt x="40" y="5"/>
                      <a:pt x="40" y="5"/>
                    </a:cubicBezTo>
                    <a:cubicBezTo>
                      <a:pt x="40" y="5"/>
                      <a:pt x="40" y="5"/>
                      <a:pt x="40" y="5"/>
                    </a:cubicBezTo>
                    <a:close/>
                    <a:moveTo>
                      <a:pt x="39" y="4"/>
                    </a:moveTo>
                    <a:cubicBezTo>
                      <a:pt x="39" y="4"/>
                      <a:pt x="39" y="4"/>
                      <a:pt x="39" y="4"/>
                    </a:cubicBezTo>
                    <a:cubicBezTo>
                      <a:pt x="38" y="4"/>
                      <a:pt x="38" y="4"/>
                      <a:pt x="38" y="4"/>
                    </a:cubicBezTo>
                    <a:cubicBezTo>
                      <a:pt x="38" y="4"/>
                      <a:pt x="38" y="4"/>
                      <a:pt x="38" y="4"/>
                    </a:cubicBezTo>
                    <a:cubicBezTo>
                      <a:pt x="38" y="4"/>
                      <a:pt x="38" y="4"/>
                      <a:pt x="38" y="4"/>
                    </a:cubicBezTo>
                    <a:cubicBezTo>
                      <a:pt x="39" y="3"/>
                      <a:pt x="39" y="3"/>
                      <a:pt x="39" y="3"/>
                    </a:cubicBezTo>
                    <a:cubicBezTo>
                      <a:pt x="39" y="4"/>
                      <a:pt x="39" y="4"/>
                      <a:pt x="39" y="4"/>
                    </a:cubicBezTo>
                    <a:cubicBezTo>
                      <a:pt x="39" y="3"/>
                      <a:pt x="39" y="3"/>
                      <a:pt x="39" y="3"/>
                    </a:cubicBezTo>
                    <a:cubicBezTo>
                      <a:pt x="40" y="3"/>
                      <a:pt x="40" y="3"/>
                      <a:pt x="40" y="3"/>
                    </a:cubicBezTo>
                    <a:cubicBezTo>
                      <a:pt x="41" y="2"/>
                      <a:pt x="41" y="2"/>
                      <a:pt x="41" y="2"/>
                    </a:cubicBezTo>
                    <a:cubicBezTo>
                      <a:pt x="41" y="3"/>
                      <a:pt x="41" y="3"/>
                      <a:pt x="41" y="3"/>
                    </a:cubicBezTo>
                    <a:cubicBezTo>
                      <a:pt x="39" y="4"/>
                      <a:pt x="39" y="4"/>
                      <a:pt x="39" y="4"/>
                    </a:cubicBezTo>
                    <a:close/>
                    <a:moveTo>
                      <a:pt x="41" y="3"/>
                    </a:moveTo>
                    <a:cubicBezTo>
                      <a:pt x="41" y="3"/>
                      <a:pt x="42" y="3"/>
                      <a:pt x="42" y="3"/>
                    </a:cubicBezTo>
                    <a:cubicBezTo>
                      <a:pt x="42" y="3"/>
                      <a:pt x="42" y="3"/>
                      <a:pt x="42" y="3"/>
                    </a:cubicBezTo>
                    <a:cubicBezTo>
                      <a:pt x="42" y="4"/>
                      <a:pt x="42" y="4"/>
                      <a:pt x="42" y="4"/>
                    </a:cubicBezTo>
                    <a:cubicBezTo>
                      <a:pt x="41" y="4"/>
                      <a:pt x="41" y="4"/>
                      <a:pt x="41" y="4"/>
                    </a:cubicBezTo>
                    <a:cubicBezTo>
                      <a:pt x="41" y="4"/>
                      <a:pt x="41" y="4"/>
                      <a:pt x="41" y="4"/>
                    </a:cubicBezTo>
                    <a:cubicBezTo>
                      <a:pt x="41" y="3"/>
                      <a:pt x="41" y="3"/>
                      <a:pt x="41" y="3"/>
                    </a:cubicBezTo>
                    <a:close/>
                    <a:moveTo>
                      <a:pt x="43" y="2"/>
                    </a:moveTo>
                    <a:cubicBezTo>
                      <a:pt x="42" y="2"/>
                      <a:pt x="42" y="2"/>
                      <a:pt x="42" y="2"/>
                    </a:cubicBezTo>
                    <a:cubicBezTo>
                      <a:pt x="42" y="2"/>
                      <a:pt x="42" y="2"/>
                      <a:pt x="42" y="2"/>
                    </a:cubicBezTo>
                    <a:cubicBezTo>
                      <a:pt x="42" y="2"/>
                      <a:pt x="42" y="2"/>
                      <a:pt x="42" y="2"/>
                    </a:cubicBezTo>
                    <a:cubicBezTo>
                      <a:pt x="42" y="1"/>
                      <a:pt x="42" y="1"/>
                      <a:pt x="42" y="1"/>
                    </a:cubicBezTo>
                    <a:cubicBezTo>
                      <a:pt x="43" y="2"/>
                      <a:pt x="43" y="2"/>
                      <a:pt x="43" y="2"/>
                    </a:cubicBezTo>
                    <a:close/>
                    <a:moveTo>
                      <a:pt x="44" y="1"/>
                    </a:moveTo>
                    <a:cubicBezTo>
                      <a:pt x="43" y="1"/>
                      <a:pt x="43" y="1"/>
                      <a:pt x="43" y="1"/>
                    </a:cubicBezTo>
                    <a:cubicBezTo>
                      <a:pt x="44" y="0"/>
                      <a:pt x="44" y="0"/>
                      <a:pt x="44" y="0"/>
                    </a:cubicBezTo>
                    <a:cubicBezTo>
                      <a:pt x="44" y="0"/>
                      <a:pt x="44" y="0"/>
                      <a:pt x="44" y="0"/>
                    </a:cubicBezTo>
                    <a:cubicBezTo>
                      <a:pt x="44" y="1"/>
                      <a:pt x="44" y="1"/>
                      <a:pt x="44" y="1"/>
                    </a:cubicBezTo>
                    <a:close/>
                    <a:moveTo>
                      <a:pt x="45" y="1"/>
                    </a:moveTo>
                    <a:cubicBezTo>
                      <a:pt x="45" y="1"/>
                      <a:pt x="45" y="1"/>
                      <a:pt x="45" y="1"/>
                    </a:cubicBezTo>
                    <a:cubicBezTo>
                      <a:pt x="45" y="1"/>
                      <a:pt x="45" y="1"/>
                      <a:pt x="45" y="1"/>
                    </a:cubicBezTo>
                    <a:cubicBezTo>
                      <a:pt x="45" y="1"/>
                      <a:pt x="45" y="1"/>
                      <a:pt x="45" y="1"/>
                    </a:cubicBezTo>
                    <a:cubicBezTo>
                      <a:pt x="46" y="1"/>
                      <a:pt x="46" y="1"/>
                      <a:pt x="46" y="1"/>
                    </a:cubicBezTo>
                    <a:cubicBezTo>
                      <a:pt x="46" y="0"/>
                      <a:pt x="46" y="0"/>
                      <a:pt x="46" y="0"/>
                    </a:cubicBezTo>
                    <a:cubicBezTo>
                      <a:pt x="46" y="0"/>
                      <a:pt x="46" y="0"/>
                      <a:pt x="46" y="0"/>
                    </a:cubicBezTo>
                    <a:cubicBezTo>
                      <a:pt x="46" y="0"/>
                      <a:pt x="46" y="0"/>
                      <a:pt x="46" y="0"/>
                    </a:cubicBezTo>
                    <a:cubicBezTo>
                      <a:pt x="46" y="1"/>
                      <a:pt x="46" y="1"/>
                      <a:pt x="46" y="1"/>
                    </a:cubicBezTo>
                    <a:cubicBezTo>
                      <a:pt x="47" y="1"/>
                      <a:pt x="47" y="1"/>
                      <a:pt x="47" y="1"/>
                    </a:cubicBezTo>
                    <a:cubicBezTo>
                      <a:pt x="46" y="2"/>
                      <a:pt x="46" y="2"/>
                      <a:pt x="46" y="2"/>
                    </a:cubicBezTo>
                    <a:cubicBezTo>
                      <a:pt x="46" y="2"/>
                      <a:pt x="46" y="2"/>
                      <a:pt x="46" y="2"/>
                    </a:cubicBezTo>
                    <a:cubicBezTo>
                      <a:pt x="45" y="1"/>
                      <a:pt x="45" y="1"/>
                      <a:pt x="45" y="1"/>
                    </a:cubicBez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 name="Google Shape;5745;p168">
                <a:extLst>
                  <a:ext uri="{FF2B5EF4-FFF2-40B4-BE49-F238E27FC236}">
                    <a16:creationId xmlns:a16="http://schemas.microsoft.com/office/drawing/2014/main" id="{E6E8D3B1-04F1-CB40-93F5-A3AE60600876}"/>
                  </a:ext>
                </a:extLst>
              </p:cNvPr>
              <p:cNvSpPr/>
              <p:nvPr/>
            </p:nvSpPr>
            <p:spPr>
              <a:xfrm>
                <a:off x="3500438" y="1728788"/>
                <a:ext cx="184150" cy="420688"/>
              </a:xfrm>
              <a:custGeom>
                <a:avLst/>
                <a:gdLst/>
                <a:ahLst/>
                <a:cxnLst/>
                <a:rect l="l" t="t" r="r" b="b"/>
                <a:pathLst>
                  <a:path w="116" h="265" extrusionOk="0">
                    <a:moveTo>
                      <a:pt x="0" y="205"/>
                    </a:moveTo>
                    <a:lnTo>
                      <a:pt x="4" y="205"/>
                    </a:lnTo>
                    <a:lnTo>
                      <a:pt x="4" y="205"/>
                    </a:lnTo>
                    <a:lnTo>
                      <a:pt x="4" y="205"/>
                    </a:lnTo>
                    <a:lnTo>
                      <a:pt x="4" y="197"/>
                    </a:lnTo>
                    <a:lnTo>
                      <a:pt x="4" y="193"/>
                    </a:lnTo>
                    <a:lnTo>
                      <a:pt x="4" y="193"/>
                    </a:lnTo>
                    <a:lnTo>
                      <a:pt x="4" y="193"/>
                    </a:lnTo>
                    <a:lnTo>
                      <a:pt x="4" y="189"/>
                    </a:lnTo>
                    <a:lnTo>
                      <a:pt x="4" y="189"/>
                    </a:lnTo>
                    <a:lnTo>
                      <a:pt x="8" y="189"/>
                    </a:lnTo>
                    <a:lnTo>
                      <a:pt x="8" y="185"/>
                    </a:lnTo>
                    <a:lnTo>
                      <a:pt x="8" y="181"/>
                    </a:lnTo>
                    <a:lnTo>
                      <a:pt x="12" y="181"/>
                    </a:lnTo>
                    <a:lnTo>
                      <a:pt x="8" y="177"/>
                    </a:lnTo>
                    <a:lnTo>
                      <a:pt x="8" y="173"/>
                    </a:lnTo>
                    <a:lnTo>
                      <a:pt x="8" y="169"/>
                    </a:lnTo>
                    <a:lnTo>
                      <a:pt x="8" y="165"/>
                    </a:lnTo>
                    <a:lnTo>
                      <a:pt x="12" y="165"/>
                    </a:lnTo>
                    <a:lnTo>
                      <a:pt x="12" y="160"/>
                    </a:lnTo>
                    <a:lnTo>
                      <a:pt x="12" y="156"/>
                    </a:lnTo>
                    <a:lnTo>
                      <a:pt x="8" y="152"/>
                    </a:lnTo>
                    <a:lnTo>
                      <a:pt x="4" y="148"/>
                    </a:lnTo>
                    <a:lnTo>
                      <a:pt x="4" y="144"/>
                    </a:lnTo>
                    <a:lnTo>
                      <a:pt x="8" y="140"/>
                    </a:lnTo>
                    <a:lnTo>
                      <a:pt x="4" y="136"/>
                    </a:lnTo>
                    <a:lnTo>
                      <a:pt x="4" y="132"/>
                    </a:lnTo>
                    <a:lnTo>
                      <a:pt x="4" y="128"/>
                    </a:lnTo>
                    <a:lnTo>
                      <a:pt x="4" y="124"/>
                    </a:lnTo>
                    <a:lnTo>
                      <a:pt x="4" y="116"/>
                    </a:lnTo>
                    <a:lnTo>
                      <a:pt x="4" y="112"/>
                    </a:lnTo>
                    <a:lnTo>
                      <a:pt x="8" y="108"/>
                    </a:lnTo>
                    <a:lnTo>
                      <a:pt x="8" y="108"/>
                    </a:lnTo>
                    <a:lnTo>
                      <a:pt x="12" y="108"/>
                    </a:lnTo>
                    <a:lnTo>
                      <a:pt x="16" y="108"/>
                    </a:lnTo>
                    <a:lnTo>
                      <a:pt x="20" y="104"/>
                    </a:lnTo>
                    <a:lnTo>
                      <a:pt x="20" y="100"/>
                    </a:lnTo>
                    <a:lnTo>
                      <a:pt x="16" y="100"/>
                    </a:lnTo>
                    <a:lnTo>
                      <a:pt x="16" y="96"/>
                    </a:lnTo>
                    <a:lnTo>
                      <a:pt x="20" y="84"/>
                    </a:lnTo>
                    <a:lnTo>
                      <a:pt x="20" y="80"/>
                    </a:lnTo>
                    <a:lnTo>
                      <a:pt x="24" y="76"/>
                    </a:lnTo>
                    <a:lnTo>
                      <a:pt x="24" y="72"/>
                    </a:lnTo>
                    <a:lnTo>
                      <a:pt x="24" y="68"/>
                    </a:lnTo>
                    <a:lnTo>
                      <a:pt x="24" y="68"/>
                    </a:lnTo>
                    <a:lnTo>
                      <a:pt x="24" y="64"/>
                    </a:lnTo>
                    <a:lnTo>
                      <a:pt x="24" y="64"/>
                    </a:lnTo>
                    <a:lnTo>
                      <a:pt x="28" y="60"/>
                    </a:lnTo>
                    <a:lnTo>
                      <a:pt x="32" y="60"/>
                    </a:lnTo>
                    <a:lnTo>
                      <a:pt x="32" y="56"/>
                    </a:lnTo>
                    <a:lnTo>
                      <a:pt x="36" y="52"/>
                    </a:lnTo>
                    <a:lnTo>
                      <a:pt x="40" y="48"/>
                    </a:lnTo>
                    <a:lnTo>
                      <a:pt x="40" y="44"/>
                    </a:lnTo>
                    <a:lnTo>
                      <a:pt x="40" y="40"/>
                    </a:lnTo>
                    <a:lnTo>
                      <a:pt x="36" y="40"/>
                    </a:lnTo>
                    <a:lnTo>
                      <a:pt x="36" y="32"/>
                    </a:lnTo>
                    <a:lnTo>
                      <a:pt x="40" y="32"/>
                    </a:lnTo>
                    <a:lnTo>
                      <a:pt x="40" y="32"/>
                    </a:lnTo>
                    <a:lnTo>
                      <a:pt x="40" y="28"/>
                    </a:lnTo>
                    <a:lnTo>
                      <a:pt x="44" y="28"/>
                    </a:lnTo>
                    <a:lnTo>
                      <a:pt x="44" y="24"/>
                    </a:lnTo>
                    <a:lnTo>
                      <a:pt x="48" y="20"/>
                    </a:lnTo>
                    <a:lnTo>
                      <a:pt x="48" y="24"/>
                    </a:lnTo>
                    <a:lnTo>
                      <a:pt x="48" y="24"/>
                    </a:lnTo>
                    <a:lnTo>
                      <a:pt x="52" y="24"/>
                    </a:lnTo>
                    <a:lnTo>
                      <a:pt x="52" y="24"/>
                    </a:lnTo>
                    <a:lnTo>
                      <a:pt x="52" y="20"/>
                    </a:lnTo>
                    <a:lnTo>
                      <a:pt x="52" y="20"/>
                    </a:lnTo>
                    <a:lnTo>
                      <a:pt x="52" y="16"/>
                    </a:lnTo>
                    <a:lnTo>
                      <a:pt x="52" y="16"/>
                    </a:lnTo>
                    <a:lnTo>
                      <a:pt x="52" y="12"/>
                    </a:lnTo>
                    <a:lnTo>
                      <a:pt x="52" y="12"/>
                    </a:lnTo>
                    <a:lnTo>
                      <a:pt x="56" y="12"/>
                    </a:lnTo>
                    <a:lnTo>
                      <a:pt x="60" y="12"/>
                    </a:lnTo>
                    <a:lnTo>
                      <a:pt x="64" y="12"/>
                    </a:lnTo>
                    <a:lnTo>
                      <a:pt x="64" y="12"/>
                    </a:lnTo>
                    <a:lnTo>
                      <a:pt x="68" y="12"/>
                    </a:lnTo>
                    <a:lnTo>
                      <a:pt x="68" y="16"/>
                    </a:lnTo>
                    <a:lnTo>
                      <a:pt x="72" y="16"/>
                    </a:lnTo>
                    <a:lnTo>
                      <a:pt x="72" y="16"/>
                    </a:lnTo>
                    <a:lnTo>
                      <a:pt x="72" y="12"/>
                    </a:lnTo>
                    <a:lnTo>
                      <a:pt x="72" y="12"/>
                    </a:lnTo>
                    <a:lnTo>
                      <a:pt x="72" y="8"/>
                    </a:lnTo>
                    <a:lnTo>
                      <a:pt x="72" y="8"/>
                    </a:lnTo>
                    <a:lnTo>
                      <a:pt x="72" y="4"/>
                    </a:lnTo>
                    <a:lnTo>
                      <a:pt x="72" y="4"/>
                    </a:lnTo>
                    <a:lnTo>
                      <a:pt x="72" y="0"/>
                    </a:lnTo>
                    <a:lnTo>
                      <a:pt x="72" y="0"/>
                    </a:lnTo>
                    <a:lnTo>
                      <a:pt x="76" y="0"/>
                    </a:lnTo>
                    <a:lnTo>
                      <a:pt x="76" y="0"/>
                    </a:lnTo>
                    <a:lnTo>
                      <a:pt x="80" y="4"/>
                    </a:lnTo>
                    <a:lnTo>
                      <a:pt x="80" y="4"/>
                    </a:lnTo>
                    <a:lnTo>
                      <a:pt x="84" y="8"/>
                    </a:lnTo>
                    <a:lnTo>
                      <a:pt x="88" y="12"/>
                    </a:lnTo>
                    <a:lnTo>
                      <a:pt x="92" y="12"/>
                    </a:lnTo>
                    <a:lnTo>
                      <a:pt x="96" y="12"/>
                    </a:lnTo>
                    <a:lnTo>
                      <a:pt x="96" y="12"/>
                    </a:lnTo>
                    <a:lnTo>
                      <a:pt x="100" y="16"/>
                    </a:lnTo>
                    <a:lnTo>
                      <a:pt x="100" y="16"/>
                    </a:lnTo>
                    <a:lnTo>
                      <a:pt x="100" y="16"/>
                    </a:lnTo>
                    <a:lnTo>
                      <a:pt x="100" y="16"/>
                    </a:lnTo>
                    <a:lnTo>
                      <a:pt x="104" y="20"/>
                    </a:lnTo>
                    <a:lnTo>
                      <a:pt x="104" y="20"/>
                    </a:lnTo>
                    <a:lnTo>
                      <a:pt x="108" y="24"/>
                    </a:lnTo>
                    <a:lnTo>
                      <a:pt x="104" y="24"/>
                    </a:lnTo>
                    <a:lnTo>
                      <a:pt x="104" y="28"/>
                    </a:lnTo>
                    <a:lnTo>
                      <a:pt x="104" y="32"/>
                    </a:lnTo>
                    <a:lnTo>
                      <a:pt x="104" y="32"/>
                    </a:lnTo>
                    <a:lnTo>
                      <a:pt x="108" y="32"/>
                    </a:lnTo>
                    <a:lnTo>
                      <a:pt x="108" y="36"/>
                    </a:lnTo>
                    <a:lnTo>
                      <a:pt x="108" y="36"/>
                    </a:lnTo>
                    <a:lnTo>
                      <a:pt x="108" y="40"/>
                    </a:lnTo>
                    <a:lnTo>
                      <a:pt x="108" y="44"/>
                    </a:lnTo>
                    <a:lnTo>
                      <a:pt x="112" y="48"/>
                    </a:lnTo>
                    <a:lnTo>
                      <a:pt x="108" y="48"/>
                    </a:lnTo>
                    <a:lnTo>
                      <a:pt x="112" y="52"/>
                    </a:lnTo>
                    <a:lnTo>
                      <a:pt x="112" y="56"/>
                    </a:lnTo>
                    <a:lnTo>
                      <a:pt x="108" y="56"/>
                    </a:lnTo>
                    <a:lnTo>
                      <a:pt x="112" y="60"/>
                    </a:lnTo>
                    <a:lnTo>
                      <a:pt x="112" y="60"/>
                    </a:lnTo>
                    <a:lnTo>
                      <a:pt x="116" y="64"/>
                    </a:lnTo>
                    <a:lnTo>
                      <a:pt x="116" y="68"/>
                    </a:lnTo>
                    <a:lnTo>
                      <a:pt x="116" y="68"/>
                    </a:lnTo>
                    <a:lnTo>
                      <a:pt x="116" y="68"/>
                    </a:lnTo>
                    <a:lnTo>
                      <a:pt x="116" y="72"/>
                    </a:lnTo>
                    <a:lnTo>
                      <a:pt x="112" y="68"/>
                    </a:lnTo>
                    <a:lnTo>
                      <a:pt x="112" y="68"/>
                    </a:lnTo>
                    <a:lnTo>
                      <a:pt x="108" y="72"/>
                    </a:lnTo>
                    <a:lnTo>
                      <a:pt x="108" y="68"/>
                    </a:lnTo>
                    <a:lnTo>
                      <a:pt x="104" y="72"/>
                    </a:lnTo>
                    <a:lnTo>
                      <a:pt x="104" y="72"/>
                    </a:lnTo>
                    <a:lnTo>
                      <a:pt x="104" y="68"/>
                    </a:lnTo>
                    <a:lnTo>
                      <a:pt x="100" y="72"/>
                    </a:lnTo>
                    <a:lnTo>
                      <a:pt x="100" y="68"/>
                    </a:lnTo>
                    <a:lnTo>
                      <a:pt x="96" y="68"/>
                    </a:lnTo>
                    <a:lnTo>
                      <a:pt x="96" y="72"/>
                    </a:lnTo>
                    <a:lnTo>
                      <a:pt x="96" y="72"/>
                    </a:lnTo>
                    <a:lnTo>
                      <a:pt x="96" y="72"/>
                    </a:lnTo>
                    <a:lnTo>
                      <a:pt x="92" y="72"/>
                    </a:lnTo>
                    <a:lnTo>
                      <a:pt x="92" y="72"/>
                    </a:lnTo>
                    <a:lnTo>
                      <a:pt x="92" y="76"/>
                    </a:lnTo>
                    <a:lnTo>
                      <a:pt x="96" y="76"/>
                    </a:lnTo>
                    <a:lnTo>
                      <a:pt x="92" y="76"/>
                    </a:lnTo>
                    <a:lnTo>
                      <a:pt x="92" y="76"/>
                    </a:lnTo>
                    <a:lnTo>
                      <a:pt x="88" y="80"/>
                    </a:lnTo>
                    <a:lnTo>
                      <a:pt x="92" y="80"/>
                    </a:lnTo>
                    <a:lnTo>
                      <a:pt x="92" y="80"/>
                    </a:lnTo>
                    <a:lnTo>
                      <a:pt x="92" y="80"/>
                    </a:lnTo>
                    <a:lnTo>
                      <a:pt x="92" y="80"/>
                    </a:lnTo>
                    <a:lnTo>
                      <a:pt x="88" y="80"/>
                    </a:lnTo>
                    <a:lnTo>
                      <a:pt x="88" y="80"/>
                    </a:lnTo>
                    <a:lnTo>
                      <a:pt x="88" y="80"/>
                    </a:lnTo>
                    <a:lnTo>
                      <a:pt x="92" y="80"/>
                    </a:lnTo>
                    <a:lnTo>
                      <a:pt x="92" y="84"/>
                    </a:lnTo>
                    <a:lnTo>
                      <a:pt x="92" y="84"/>
                    </a:lnTo>
                    <a:lnTo>
                      <a:pt x="88" y="88"/>
                    </a:lnTo>
                    <a:lnTo>
                      <a:pt x="92" y="92"/>
                    </a:lnTo>
                    <a:lnTo>
                      <a:pt x="88" y="92"/>
                    </a:lnTo>
                    <a:lnTo>
                      <a:pt x="88" y="92"/>
                    </a:lnTo>
                    <a:lnTo>
                      <a:pt x="92" y="92"/>
                    </a:lnTo>
                    <a:lnTo>
                      <a:pt x="92" y="96"/>
                    </a:lnTo>
                    <a:lnTo>
                      <a:pt x="92" y="96"/>
                    </a:lnTo>
                    <a:lnTo>
                      <a:pt x="92" y="96"/>
                    </a:lnTo>
                    <a:lnTo>
                      <a:pt x="92" y="96"/>
                    </a:lnTo>
                    <a:lnTo>
                      <a:pt x="92" y="100"/>
                    </a:lnTo>
                    <a:lnTo>
                      <a:pt x="92" y="100"/>
                    </a:lnTo>
                    <a:lnTo>
                      <a:pt x="88" y="100"/>
                    </a:lnTo>
                    <a:lnTo>
                      <a:pt x="88" y="104"/>
                    </a:lnTo>
                    <a:lnTo>
                      <a:pt x="88" y="108"/>
                    </a:lnTo>
                    <a:lnTo>
                      <a:pt x="84" y="108"/>
                    </a:lnTo>
                    <a:lnTo>
                      <a:pt x="84" y="112"/>
                    </a:lnTo>
                    <a:lnTo>
                      <a:pt x="80" y="112"/>
                    </a:lnTo>
                    <a:lnTo>
                      <a:pt x="80" y="112"/>
                    </a:lnTo>
                    <a:lnTo>
                      <a:pt x="80" y="116"/>
                    </a:lnTo>
                    <a:lnTo>
                      <a:pt x="80" y="116"/>
                    </a:lnTo>
                    <a:lnTo>
                      <a:pt x="76" y="120"/>
                    </a:lnTo>
                    <a:lnTo>
                      <a:pt x="76" y="120"/>
                    </a:lnTo>
                    <a:lnTo>
                      <a:pt x="76" y="116"/>
                    </a:lnTo>
                    <a:lnTo>
                      <a:pt x="76" y="116"/>
                    </a:lnTo>
                    <a:lnTo>
                      <a:pt x="72" y="120"/>
                    </a:lnTo>
                    <a:lnTo>
                      <a:pt x="72" y="120"/>
                    </a:lnTo>
                    <a:lnTo>
                      <a:pt x="72" y="124"/>
                    </a:lnTo>
                    <a:lnTo>
                      <a:pt x="72" y="120"/>
                    </a:lnTo>
                    <a:lnTo>
                      <a:pt x="68" y="120"/>
                    </a:lnTo>
                    <a:lnTo>
                      <a:pt x="68" y="124"/>
                    </a:lnTo>
                    <a:lnTo>
                      <a:pt x="68" y="124"/>
                    </a:lnTo>
                    <a:lnTo>
                      <a:pt x="68" y="124"/>
                    </a:lnTo>
                    <a:lnTo>
                      <a:pt x="64" y="124"/>
                    </a:lnTo>
                    <a:lnTo>
                      <a:pt x="64" y="128"/>
                    </a:lnTo>
                    <a:lnTo>
                      <a:pt x="68" y="128"/>
                    </a:lnTo>
                    <a:lnTo>
                      <a:pt x="68" y="128"/>
                    </a:lnTo>
                    <a:lnTo>
                      <a:pt x="64" y="132"/>
                    </a:lnTo>
                    <a:lnTo>
                      <a:pt x="60" y="132"/>
                    </a:lnTo>
                    <a:lnTo>
                      <a:pt x="60" y="132"/>
                    </a:lnTo>
                    <a:lnTo>
                      <a:pt x="60" y="132"/>
                    </a:lnTo>
                    <a:lnTo>
                      <a:pt x="60" y="136"/>
                    </a:lnTo>
                    <a:lnTo>
                      <a:pt x="56" y="136"/>
                    </a:lnTo>
                    <a:lnTo>
                      <a:pt x="56" y="136"/>
                    </a:lnTo>
                    <a:lnTo>
                      <a:pt x="56" y="140"/>
                    </a:lnTo>
                    <a:lnTo>
                      <a:pt x="56" y="144"/>
                    </a:lnTo>
                    <a:lnTo>
                      <a:pt x="56" y="144"/>
                    </a:lnTo>
                    <a:lnTo>
                      <a:pt x="56" y="148"/>
                    </a:lnTo>
                    <a:lnTo>
                      <a:pt x="56" y="148"/>
                    </a:lnTo>
                    <a:lnTo>
                      <a:pt x="60" y="152"/>
                    </a:lnTo>
                    <a:lnTo>
                      <a:pt x="56" y="156"/>
                    </a:lnTo>
                    <a:lnTo>
                      <a:pt x="56" y="152"/>
                    </a:lnTo>
                    <a:lnTo>
                      <a:pt x="56" y="152"/>
                    </a:lnTo>
                    <a:lnTo>
                      <a:pt x="56" y="156"/>
                    </a:lnTo>
                    <a:lnTo>
                      <a:pt x="56" y="160"/>
                    </a:lnTo>
                    <a:lnTo>
                      <a:pt x="56" y="160"/>
                    </a:lnTo>
                    <a:lnTo>
                      <a:pt x="56" y="160"/>
                    </a:lnTo>
                    <a:lnTo>
                      <a:pt x="56" y="160"/>
                    </a:lnTo>
                    <a:lnTo>
                      <a:pt x="56" y="165"/>
                    </a:lnTo>
                    <a:lnTo>
                      <a:pt x="56" y="169"/>
                    </a:lnTo>
                    <a:lnTo>
                      <a:pt x="56" y="169"/>
                    </a:lnTo>
                    <a:lnTo>
                      <a:pt x="56" y="169"/>
                    </a:lnTo>
                    <a:lnTo>
                      <a:pt x="60" y="169"/>
                    </a:lnTo>
                    <a:lnTo>
                      <a:pt x="60" y="173"/>
                    </a:lnTo>
                    <a:lnTo>
                      <a:pt x="60" y="173"/>
                    </a:lnTo>
                    <a:lnTo>
                      <a:pt x="60" y="173"/>
                    </a:lnTo>
                    <a:lnTo>
                      <a:pt x="64" y="173"/>
                    </a:lnTo>
                    <a:lnTo>
                      <a:pt x="64" y="173"/>
                    </a:lnTo>
                    <a:lnTo>
                      <a:pt x="64" y="177"/>
                    </a:lnTo>
                    <a:lnTo>
                      <a:pt x="68" y="177"/>
                    </a:lnTo>
                    <a:lnTo>
                      <a:pt x="68" y="181"/>
                    </a:lnTo>
                    <a:lnTo>
                      <a:pt x="72" y="181"/>
                    </a:lnTo>
                    <a:lnTo>
                      <a:pt x="72" y="185"/>
                    </a:lnTo>
                    <a:lnTo>
                      <a:pt x="76" y="185"/>
                    </a:lnTo>
                    <a:lnTo>
                      <a:pt x="72" y="189"/>
                    </a:lnTo>
                    <a:lnTo>
                      <a:pt x="72" y="193"/>
                    </a:lnTo>
                    <a:lnTo>
                      <a:pt x="68" y="197"/>
                    </a:lnTo>
                    <a:lnTo>
                      <a:pt x="68" y="197"/>
                    </a:lnTo>
                    <a:lnTo>
                      <a:pt x="64" y="193"/>
                    </a:lnTo>
                    <a:lnTo>
                      <a:pt x="64" y="193"/>
                    </a:lnTo>
                    <a:lnTo>
                      <a:pt x="64" y="193"/>
                    </a:lnTo>
                    <a:lnTo>
                      <a:pt x="60" y="193"/>
                    </a:lnTo>
                    <a:lnTo>
                      <a:pt x="60" y="193"/>
                    </a:lnTo>
                    <a:lnTo>
                      <a:pt x="60" y="193"/>
                    </a:lnTo>
                    <a:lnTo>
                      <a:pt x="60" y="193"/>
                    </a:lnTo>
                    <a:lnTo>
                      <a:pt x="56" y="193"/>
                    </a:lnTo>
                    <a:lnTo>
                      <a:pt x="56" y="193"/>
                    </a:lnTo>
                    <a:lnTo>
                      <a:pt x="56" y="193"/>
                    </a:lnTo>
                    <a:lnTo>
                      <a:pt x="52" y="193"/>
                    </a:lnTo>
                    <a:lnTo>
                      <a:pt x="52" y="193"/>
                    </a:lnTo>
                    <a:lnTo>
                      <a:pt x="48" y="193"/>
                    </a:lnTo>
                    <a:lnTo>
                      <a:pt x="48" y="193"/>
                    </a:lnTo>
                    <a:lnTo>
                      <a:pt x="48" y="197"/>
                    </a:lnTo>
                    <a:lnTo>
                      <a:pt x="52" y="197"/>
                    </a:lnTo>
                    <a:lnTo>
                      <a:pt x="52" y="197"/>
                    </a:lnTo>
                    <a:lnTo>
                      <a:pt x="52" y="197"/>
                    </a:lnTo>
                    <a:lnTo>
                      <a:pt x="56" y="197"/>
                    </a:lnTo>
                    <a:lnTo>
                      <a:pt x="56" y="197"/>
                    </a:lnTo>
                    <a:lnTo>
                      <a:pt x="60" y="197"/>
                    </a:lnTo>
                    <a:lnTo>
                      <a:pt x="60" y="197"/>
                    </a:lnTo>
                    <a:lnTo>
                      <a:pt x="64" y="197"/>
                    </a:lnTo>
                    <a:lnTo>
                      <a:pt x="64" y="197"/>
                    </a:lnTo>
                    <a:lnTo>
                      <a:pt x="68" y="197"/>
                    </a:lnTo>
                    <a:lnTo>
                      <a:pt x="68" y="197"/>
                    </a:lnTo>
                    <a:lnTo>
                      <a:pt x="72" y="197"/>
                    </a:lnTo>
                    <a:lnTo>
                      <a:pt x="72" y="201"/>
                    </a:lnTo>
                    <a:lnTo>
                      <a:pt x="68" y="201"/>
                    </a:lnTo>
                    <a:lnTo>
                      <a:pt x="68" y="201"/>
                    </a:lnTo>
                    <a:lnTo>
                      <a:pt x="64" y="205"/>
                    </a:lnTo>
                    <a:lnTo>
                      <a:pt x="64" y="205"/>
                    </a:lnTo>
                    <a:lnTo>
                      <a:pt x="64" y="205"/>
                    </a:lnTo>
                    <a:lnTo>
                      <a:pt x="64" y="201"/>
                    </a:lnTo>
                    <a:lnTo>
                      <a:pt x="64" y="205"/>
                    </a:lnTo>
                    <a:lnTo>
                      <a:pt x="64" y="205"/>
                    </a:lnTo>
                    <a:lnTo>
                      <a:pt x="60" y="205"/>
                    </a:lnTo>
                    <a:lnTo>
                      <a:pt x="60" y="205"/>
                    </a:lnTo>
                    <a:lnTo>
                      <a:pt x="60" y="209"/>
                    </a:lnTo>
                    <a:lnTo>
                      <a:pt x="56" y="209"/>
                    </a:lnTo>
                    <a:lnTo>
                      <a:pt x="56" y="209"/>
                    </a:lnTo>
                    <a:lnTo>
                      <a:pt x="56" y="209"/>
                    </a:lnTo>
                    <a:lnTo>
                      <a:pt x="56" y="209"/>
                    </a:lnTo>
                    <a:lnTo>
                      <a:pt x="56" y="209"/>
                    </a:lnTo>
                    <a:lnTo>
                      <a:pt x="52" y="213"/>
                    </a:lnTo>
                    <a:lnTo>
                      <a:pt x="56" y="213"/>
                    </a:lnTo>
                    <a:lnTo>
                      <a:pt x="56" y="213"/>
                    </a:lnTo>
                    <a:lnTo>
                      <a:pt x="52" y="213"/>
                    </a:lnTo>
                    <a:lnTo>
                      <a:pt x="56" y="217"/>
                    </a:lnTo>
                    <a:lnTo>
                      <a:pt x="56" y="217"/>
                    </a:lnTo>
                    <a:lnTo>
                      <a:pt x="56" y="221"/>
                    </a:lnTo>
                    <a:lnTo>
                      <a:pt x="60" y="221"/>
                    </a:lnTo>
                    <a:lnTo>
                      <a:pt x="56" y="221"/>
                    </a:lnTo>
                    <a:lnTo>
                      <a:pt x="52" y="221"/>
                    </a:lnTo>
                    <a:lnTo>
                      <a:pt x="56" y="225"/>
                    </a:lnTo>
                    <a:lnTo>
                      <a:pt x="52" y="225"/>
                    </a:lnTo>
                    <a:lnTo>
                      <a:pt x="56" y="229"/>
                    </a:lnTo>
                    <a:lnTo>
                      <a:pt x="52" y="229"/>
                    </a:lnTo>
                    <a:lnTo>
                      <a:pt x="56" y="233"/>
                    </a:lnTo>
                    <a:lnTo>
                      <a:pt x="52" y="233"/>
                    </a:lnTo>
                    <a:lnTo>
                      <a:pt x="52" y="237"/>
                    </a:lnTo>
                    <a:lnTo>
                      <a:pt x="56" y="237"/>
                    </a:lnTo>
                    <a:lnTo>
                      <a:pt x="56" y="241"/>
                    </a:lnTo>
                    <a:lnTo>
                      <a:pt x="56" y="245"/>
                    </a:lnTo>
                    <a:lnTo>
                      <a:pt x="52" y="249"/>
                    </a:lnTo>
                    <a:lnTo>
                      <a:pt x="52" y="253"/>
                    </a:lnTo>
                    <a:lnTo>
                      <a:pt x="48" y="257"/>
                    </a:lnTo>
                    <a:lnTo>
                      <a:pt x="48" y="253"/>
                    </a:lnTo>
                    <a:lnTo>
                      <a:pt x="44" y="253"/>
                    </a:lnTo>
                    <a:lnTo>
                      <a:pt x="44" y="253"/>
                    </a:lnTo>
                    <a:lnTo>
                      <a:pt x="40" y="253"/>
                    </a:lnTo>
                    <a:lnTo>
                      <a:pt x="40" y="253"/>
                    </a:lnTo>
                    <a:lnTo>
                      <a:pt x="36" y="257"/>
                    </a:lnTo>
                    <a:lnTo>
                      <a:pt x="32" y="257"/>
                    </a:lnTo>
                    <a:lnTo>
                      <a:pt x="32" y="261"/>
                    </a:lnTo>
                    <a:lnTo>
                      <a:pt x="32" y="261"/>
                    </a:lnTo>
                    <a:lnTo>
                      <a:pt x="32" y="261"/>
                    </a:lnTo>
                    <a:lnTo>
                      <a:pt x="32" y="265"/>
                    </a:lnTo>
                    <a:lnTo>
                      <a:pt x="28" y="265"/>
                    </a:lnTo>
                    <a:lnTo>
                      <a:pt x="24" y="265"/>
                    </a:lnTo>
                    <a:lnTo>
                      <a:pt x="20" y="265"/>
                    </a:lnTo>
                    <a:lnTo>
                      <a:pt x="20" y="265"/>
                    </a:lnTo>
                    <a:lnTo>
                      <a:pt x="20" y="261"/>
                    </a:lnTo>
                    <a:lnTo>
                      <a:pt x="20" y="257"/>
                    </a:lnTo>
                    <a:lnTo>
                      <a:pt x="16" y="257"/>
                    </a:lnTo>
                    <a:lnTo>
                      <a:pt x="16" y="253"/>
                    </a:lnTo>
                    <a:lnTo>
                      <a:pt x="16" y="253"/>
                    </a:lnTo>
                    <a:lnTo>
                      <a:pt x="16" y="253"/>
                    </a:lnTo>
                    <a:lnTo>
                      <a:pt x="20" y="253"/>
                    </a:lnTo>
                    <a:lnTo>
                      <a:pt x="20" y="249"/>
                    </a:lnTo>
                    <a:lnTo>
                      <a:pt x="20" y="245"/>
                    </a:lnTo>
                    <a:lnTo>
                      <a:pt x="16" y="245"/>
                    </a:lnTo>
                    <a:lnTo>
                      <a:pt x="16" y="245"/>
                    </a:lnTo>
                    <a:lnTo>
                      <a:pt x="12" y="241"/>
                    </a:lnTo>
                    <a:lnTo>
                      <a:pt x="12" y="241"/>
                    </a:lnTo>
                    <a:lnTo>
                      <a:pt x="12" y="237"/>
                    </a:lnTo>
                    <a:lnTo>
                      <a:pt x="8" y="233"/>
                    </a:lnTo>
                    <a:lnTo>
                      <a:pt x="8" y="233"/>
                    </a:lnTo>
                    <a:lnTo>
                      <a:pt x="8" y="229"/>
                    </a:lnTo>
                    <a:lnTo>
                      <a:pt x="4" y="229"/>
                    </a:lnTo>
                    <a:lnTo>
                      <a:pt x="4" y="229"/>
                    </a:lnTo>
                    <a:lnTo>
                      <a:pt x="4" y="225"/>
                    </a:lnTo>
                    <a:lnTo>
                      <a:pt x="4" y="225"/>
                    </a:lnTo>
                    <a:lnTo>
                      <a:pt x="4" y="221"/>
                    </a:lnTo>
                    <a:lnTo>
                      <a:pt x="4" y="221"/>
                    </a:lnTo>
                    <a:lnTo>
                      <a:pt x="8" y="217"/>
                    </a:lnTo>
                    <a:lnTo>
                      <a:pt x="8" y="217"/>
                    </a:lnTo>
                    <a:lnTo>
                      <a:pt x="4" y="217"/>
                    </a:lnTo>
                    <a:lnTo>
                      <a:pt x="4" y="213"/>
                    </a:lnTo>
                    <a:lnTo>
                      <a:pt x="4" y="213"/>
                    </a:lnTo>
                    <a:lnTo>
                      <a:pt x="4" y="217"/>
                    </a:lnTo>
                    <a:lnTo>
                      <a:pt x="4" y="217"/>
                    </a:lnTo>
                    <a:lnTo>
                      <a:pt x="4" y="221"/>
                    </a:lnTo>
                    <a:lnTo>
                      <a:pt x="4" y="217"/>
                    </a:lnTo>
                    <a:lnTo>
                      <a:pt x="4" y="217"/>
                    </a:lnTo>
                    <a:lnTo>
                      <a:pt x="0" y="213"/>
                    </a:lnTo>
                    <a:lnTo>
                      <a:pt x="0" y="213"/>
                    </a:lnTo>
                    <a:lnTo>
                      <a:pt x="0" y="209"/>
                    </a:lnTo>
                    <a:lnTo>
                      <a:pt x="0" y="205"/>
                    </a:lnTo>
                    <a:lnTo>
                      <a:pt x="0" y="205"/>
                    </a:lnTo>
                    <a:lnTo>
                      <a:pt x="0" y="205"/>
                    </a:lnTo>
                    <a:lnTo>
                      <a:pt x="0" y="205"/>
                    </a:lnTo>
                    <a:close/>
                    <a:moveTo>
                      <a:pt x="68" y="197"/>
                    </a:moveTo>
                    <a:lnTo>
                      <a:pt x="72" y="201"/>
                    </a:lnTo>
                    <a:lnTo>
                      <a:pt x="72" y="201"/>
                    </a:lnTo>
                    <a:lnTo>
                      <a:pt x="72" y="197"/>
                    </a:lnTo>
                    <a:lnTo>
                      <a:pt x="76" y="193"/>
                    </a:lnTo>
                    <a:lnTo>
                      <a:pt x="76" y="193"/>
                    </a:lnTo>
                    <a:lnTo>
                      <a:pt x="72" y="193"/>
                    </a:lnTo>
                    <a:lnTo>
                      <a:pt x="68" y="197"/>
                    </a:lnTo>
                    <a:lnTo>
                      <a:pt x="68" y="197"/>
                    </a:lnTo>
                    <a:close/>
                    <a:moveTo>
                      <a:pt x="4" y="221"/>
                    </a:moveTo>
                    <a:lnTo>
                      <a:pt x="4" y="221"/>
                    </a:lnTo>
                    <a:lnTo>
                      <a:pt x="4" y="221"/>
                    </a:lnTo>
                    <a:lnTo>
                      <a:pt x="4" y="221"/>
                    </a:lnTo>
                    <a:lnTo>
                      <a:pt x="4" y="221"/>
                    </a:lnTo>
                    <a:lnTo>
                      <a:pt x="4" y="221"/>
                    </a:lnTo>
                    <a:close/>
                    <a:moveTo>
                      <a:pt x="80" y="213"/>
                    </a:moveTo>
                    <a:lnTo>
                      <a:pt x="80" y="213"/>
                    </a:lnTo>
                    <a:lnTo>
                      <a:pt x="84" y="213"/>
                    </a:lnTo>
                    <a:lnTo>
                      <a:pt x="80" y="213"/>
                    </a:lnTo>
                    <a:lnTo>
                      <a:pt x="80" y="213"/>
                    </a:lnTo>
                    <a:lnTo>
                      <a:pt x="80" y="213"/>
                    </a:lnTo>
                    <a:close/>
                    <a:moveTo>
                      <a:pt x="80" y="225"/>
                    </a:moveTo>
                    <a:lnTo>
                      <a:pt x="80" y="225"/>
                    </a:lnTo>
                    <a:lnTo>
                      <a:pt x="84" y="225"/>
                    </a:lnTo>
                    <a:lnTo>
                      <a:pt x="84" y="221"/>
                    </a:lnTo>
                    <a:lnTo>
                      <a:pt x="84" y="221"/>
                    </a:lnTo>
                    <a:lnTo>
                      <a:pt x="84" y="221"/>
                    </a:lnTo>
                    <a:lnTo>
                      <a:pt x="80" y="225"/>
                    </a:lnTo>
                    <a:lnTo>
                      <a:pt x="80" y="225"/>
                    </a:lnTo>
                    <a:close/>
                    <a:moveTo>
                      <a:pt x="72" y="241"/>
                    </a:moveTo>
                    <a:lnTo>
                      <a:pt x="76" y="241"/>
                    </a:lnTo>
                    <a:lnTo>
                      <a:pt x="76" y="241"/>
                    </a:lnTo>
                    <a:lnTo>
                      <a:pt x="76" y="237"/>
                    </a:lnTo>
                    <a:lnTo>
                      <a:pt x="76" y="237"/>
                    </a:lnTo>
                    <a:lnTo>
                      <a:pt x="80" y="237"/>
                    </a:lnTo>
                    <a:lnTo>
                      <a:pt x="80" y="233"/>
                    </a:lnTo>
                    <a:lnTo>
                      <a:pt x="80" y="233"/>
                    </a:lnTo>
                    <a:lnTo>
                      <a:pt x="80" y="229"/>
                    </a:lnTo>
                    <a:lnTo>
                      <a:pt x="80" y="229"/>
                    </a:lnTo>
                    <a:lnTo>
                      <a:pt x="80" y="229"/>
                    </a:lnTo>
                    <a:lnTo>
                      <a:pt x="80" y="225"/>
                    </a:lnTo>
                    <a:lnTo>
                      <a:pt x="80" y="225"/>
                    </a:lnTo>
                    <a:lnTo>
                      <a:pt x="80" y="225"/>
                    </a:lnTo>
                    <a:lnTo>
                      <a:pt x="80" y="225"/>
                    </a:lnTo>
                    <a:lnTo>
                      <a:pt x="76" y="225"/>
                    </a:lnTo>
                    <a:lnTo>
                      <a:pt x="76" y="225"/>
                    </a:lnTo>
                    <a:lnTo>
                      <a:pt x="72" y="229"/>
                    </a:lnTo>
                    <a:lnTo>
                      <a:pt x="72" y="229"/>
                    </a:lnTo>
                    <a:lnTo>
                      <a:pt x="72" y="233"/>
                    </a:lnTo>
                    <a:lnTo>
                      <a:pt x="72" y="233"/>
                    </a:lnTo>
                    <a:lnTo>
                      <a:pt x="72" y="237"/>
                    </a:lnTo>
                    <a:lnTo>
                      <a:pt x="76" y="237"/>
                    </a:lnTo>
                    <a:lnTo>
                      <a:pt x="72" y="237"/>
                    </a:lnTo>
                    <a:lnTo>
                      <a:pt x="72" y="241"/>
                    </a:lnTo>
                    <a:lnTo>
                      <a:pt x="72" y="241"/>
                    </a:lnTo>
                    <a:lnTo>
                      <a:pt x="72" y="241"/>
                    </a:lnTo>
                    <a:close/>
                    <a:moveTo>
                      <a:pt x="56" y="249"/>
                    </a:moveTo>
                    <a:lnTo>
                      <a:pt x="56" y="249"/>
                    </a:lnTo>
                    <a:lnTo>
                      <a:pt x="56" y="253"/>
                    </a:lnTo>
                    <a:lnTo>
                      <a:pt x="56" y="253"/>
                    </a:lnTo>
                    <a:lnTo>
                      <a:pt x="56" y="253"/>
                    </a:lnTo>
                    <a:lnTo>
                      <a:pt x="60" y="249"/>
                    </a:lnTo>
                    <a:lnTo>
                      <a:pt x="60" y="245"/>
                    </a:lnTo>
                    <a:lnTo>
                      <a:pt x="60" y="241"/>
                    </a:lnTo>
                    <a:lnTo>
                      <a:pt x="60" y="237"/>
                    </a:lnTo>
                    <a:lnTo>
                      <a:pt x="60" y="233"/>
                    </a:lnTo>
                    <a:lnTo>
                      <a:pt x="56" y="237"/>
                    </a:lnTo>
                    <a:lnTo>
                      <a:pt x="60" y="237"/>
                    </a:lnTo>
                    <a:lnTo>
                      <a:pt x="56" y="241"/>
                    </a:lnTo>
                    <a:lnTo>
                      <a:pt x="56" y="241"/>
                    </a:lnTo>
                    <a:lnTo>
                      <a:pt x="56" y="249"/>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 name="Google Shape;5746;p168">
                <a:extLst>
                  <a:ext uri="{FF2B5EF4-FFF2-40B4-BE49-F238E27FC236}">
                    <a16:creationId xmlns:a16="http://schemas.microsoft.com/office/drawing/2014/main" id="{0CA8614D-A753-B445-A260-FB2D7F310C9A}"/>
                  </a:ext>
                </a:extLst>
              </p:cNvPr>
              <p:cNvSpPr/>
              <p:nvPr/>
            </p:nvSpPr>
            <p:spPr>
              <a:xfrm>
                <a:off x="3621088" y="1690688"/>
                <a:ext cx="184150" cy="331788"/>
              </a:xfrm>
              <a:custGeom>
                <a:avLst/>
                <a:gdLst/>
                <a:ahLst/>
                <a:cxnLst/>
                <a:rect l="l" t="t" r="r" b="b"/>
                <a:pathLst>
                  <a:path w="29" h="52" extrusionOk="0">
                    <a:moveTo>
                      <a:pt x="23" y="48"/>
                    </a:moveTo>
                    <a:cubicBezTo>
                      <a:pt x="23" y="48"/>
                      <a:pt x="23" y="48"/>
                      <a:pt x="23" y="48"/>
                    </a:cubicBezTo>
                    <a:cubicBezTo>
                      <a:pt x="24" y="46"/>
                      <a:pt x="24" y="46"/>
                      <a:pt x="24" y="46"/>
                    </a:cubicBezTo>
                    <a:cubicBezTo>
                      <a:pt x="25" y="46"/>
                      <a:pt x="25" y="46"/>
                      <a:pt x="25" y="46"/>
                    </a:cubicBezTo>
                    <a:cubicBezTo>
                      <a:pt x="26" y="45"/>
                      <a:pt x="26" y="45"/>
                      <a:pt x="26" y="45"/>
                    </a:cubicBezTo>
                    <a:cubicBezTo>
                      <a:pt x="27" y="43"/>
                      <a:pt x="27" y="43"/>
                      <a:pt x="27" y="43"/>
                    </a:cubicBezTo>
                    <a:cubicBezTo>
                      <a:pt x="27" y="42"/>
                      <a:pt x="27" y="42"/>
                      <a:pt x="27" y="42"/>
                    </a:cubicBezTo>
                    <a:cubicBezTo>
                      <a:pt x="29" y="40"/>
                      <a:pt x="29" y="40"/>
                      <a:pt x="29" y="40"/>
                    </a:cubicBezTo>
                    <a:cubicBezTo>
                      <a:pt x="29" y="38"/>
                      <a:pt x="29" y="38"/>
                      <a:pt x="29" y="38"/>
                    </a:cubicBezTo>
                    <a:cubicBezTo>
                      <a:pt x="29" y="37"/>
                      <a:pt x="29" y="37"/>
                      <a:pt x="29" y="37"/>
                    </a:cubicBezTo>
                    <a:cubicBezTo>
                      <a:pt x="28" y="35"/>
                      <a:pt x="28" y="35"/>
                      <a:pt x="28" y="35"/>
                    </a:cubicBezTo>
                    <a:cubicBezTo>
                      <a:pt x="27" y="35"/>
                      <a:pt x="27" y="35"/>
                      <a:pt x="27" y="35"/>
                    </a:cubicBezTo>
                    <a:cubicBezTo>
                      <a:pt x="26" y="33"/>
                      <a:pt x="26" y="33"/>
                      <a:pt x="26" y="33"/>
                    </a:cubicBezTo>
                    <a:cubicBezTo>
                      <a:pt x="26" y="32"/>
                      <a:pt x="26" y="32"/>
                      <a:pt x="26" y="32"/>
                    </a:cubicBezTo>
                    <a:cubicBezTo>
                      <a:pt x="27" y="32"/>
                      <a:pt x="27" y="32"/>
                      <a:pt x="27" y="32"/>
                    </a:cubicBezTo>
                    <a:cubicBezTo>
                      <a:pt x="27" y="31"/>
                      <a:pt x="27" y="31"/>
                      <a:pt x="27" y="31"/>
                    </a:cubicBezTo>
                    <a:cubicBezTo>
                      <a:pt x="26" y="30"/>
                      <a:pt x="26" y="30"/>
                      <a:pt x="26" y="30"/>
                    </a:cubicBezTo>
                    <a:cubicBezTo>
                      <a:pt x="25" y="29"/>
                      <a:pt x="25" y="29"/>
                      <a:pt x="25" y="29"/>
                    </a:cubicBezTo>
                    <a:cubicBezTo>
                      <a:pt x="25" y="28"/>
                      <a:pt x="25" y="28"/>
                      <a:pt x="25" y="28"/>
                    </a:cubicBezTo>
                    <a:cubicBezTo>
                      <a:pt x="26" y="28"/>
                      <a:pt x="26" y="28"/>
                      <a:pt x="26" y="28"/>
                    </a:cubicBezTo>
                    <a:cubicBezTo>
                      <a:pt x="25" y="28"/>
                      <a:pt x="25" y="28"/>
                      <a:pt x="25" y="28"/>
                    </a:cubicBezTo>
                    <a:cubicBezTo>
                      <a:pt x="25" y="27"/>
                      <a:pt x="25" y="27"/>
                      <a:pt x="25" y="27"/>
                    </a:cubicBezTo>
                    <a:cubicBezTo>
                      <a:pt x="24" y="27"/>
                      <a:pt x="24" y="27"/>
                      <a:pt x="24" y="27"/>
                    </a:cubicBezTo>
                    <a:cubicBezTo>
                      <a:pt x="24" y="26"/>
                      <a:pt x="24" y="26"/>
                      <a:pt x="24" y="26"/>
                    </a:cubicBezTo>
                    <a:cubicBezTo>
                      <a:pt x="25" y="25"/>
                      <a:pt x="25" y="25"/>
                      <a:pt x="25" y="25"/>
                    </a:cubicBezTo>
                    <a:cubicBezTo>
                      <a:pt x="24" y="25"/>
                      <a:pt x="24" y="25"/>
                      <a:pt x="24" y="25"/>
                    </a:cubicBezTo>
                    <a:cubicBezTo>
                      <a:pt x="24" y="25"/>
                      <a:pt x="24" y="25"/>
                      <a:pt x="24" y="25"/>
                    </a:cubicBezTo>
                    <a:cubicBezTo>
                      <a:pt x="24" y="23"/>
                      <a:pt x="24" y="23"/>
                      <a:pt x="24" y="23"/>
                    </a:cubicBezTo>
                    <a:cubicBezTo>
                      <a:pt x="25" y="23"/>
                      <a:pt x="25" y="23"/>
                      <a:pt x="25" y="23"/>
                    </a:cubicBezTo>
                    <a:cubicBezTo>
                      <a:pt x="23" y="20"/>
                      <a:pt x="23" y="20"/>
                      <a:pt x="23" y="20"/>
                    </a:cubicBezTo>
                    <a:cubicBezTo>
                      <a:pt x="22" y="18"/>
                      <a:pt x="22" y="18"/>
                      <a:pt x="22" y="18"/>
                    </a:cubicBezTo>
                    <a:cubicBezTo>
                      <a:pt x="22" y="17"/>
                      <a:pt x="22" y="17"/>
                      <a:pt x="22" y="17"/>
                    </a:cubicBezTo>
                    <a:cubicBezTo>
                      <a:pt x="21" y="16"/>
                      <a:pt x="21" y="16"/>
                      <a:pt x="21" y="16"/>
                    </a:cubicBezTo>
                    <a:cubicBezTo>
                      <a:pt x="22" y="15"/>
                      <a:pt x="22" y="15"/>
                      <a:pt x="22" y="15"/>
                    </a:cubicBezTo>
                    <a:cubicBezTo>
                      <a:pt x="22" y="14"/>
                      <a:pt x="22" y="14"/>
                      <a:pt x="22" y="14"/>
                    </a:cubicBezTo>
                    <a:cubicBezTo>
                      <a:pt x="23" y="13"/>
                      <a:pt x="23" y="13"/>
                      <a:pt x="23" y="13"/>
                    </a:cubicBezTo>
                    <a:cubicBezTo>
                      <a:pt x="22" y="12"/>
                      <a:pt x="22" y="12"/>
                      <a:pt x="22" y="12"/>
                    </a:cubicBezTo>
                    <a:cubicBezTo>
                      <a:pt x="21" y="12"/>
                      <a:pt x="21" y="12"/>
                      <a:pt x="21" y="12"/>
                    </a:cubicBezTo>
                    <a:cubicBezTo>
                      <a:pt x="21" y="11"/>
                      <a:pt x="21" y="11"/>
                      <a:pt x="21" y="11"/>
                    </a:cubicBezTo>
                    <a:cubicBezTo>
                      <a:pt x="20" y="10"/>
                      <a:pt x="20" y="10"/>
                      <a:pt x="20" y="10"/>
                    </a:cubicBezTo>
                    <a:cubicBezTo>
                      <a:pt x="19" y="10"/>
                      <a:pt x="19" y="10"/>
                      <a:pt x="19" y="10"/>
                    </a:cubicBezTo>
                    <a:cubicBezTo>
                      <a:pt x="19" y="10"/>
                      <a:pt x="19" y="10"/>
                      <a:pt x="19" y="10"/>
                    </a:cubicBezTo>
                    <a:cubicBezTo>
                      <a:pt x="18" y="8"/>
                      <a:pt x="18" y="8"/>
                      <a:pt x="18" y="8"/>
                    </a:cubicBezTo>
                    <a:cubicBezTo>
                      <a:pt x="18" y="8"/>
                      <a:pt x="18" y="8"/>
                      <a:pt x="18" y="8"/>
                    </a:cubicBezTo>
                    <a:cubicBezTo>
                      <a:pt x="18" y="7"/>
                      <a:pt x="18" y="7"/>
                      <a:pt x="18" y="7"/>
                    </a:cubicBezTo>
                    <a:cubicBezTo>
                      <a:pt x="18" y="6"/>
                      <a:pt x="18" y="6"/>
                      <a:pt x="18" y="6"/>
                    </a:cubicBezTo>
                    <a:cubicBezTo>
                      <a:pt x="18" y="6"/>
                      <a:pt x="18" y="6"/>
                      <a:pt x="18" y="6"/>
                    </a:cubicBezTo>
                    <a:cubicBezTo>
                      <a:pt x="18" y="6"/>
                      <a:pt x="18" y="6"/>
                      <a:pt x="18" y="6"/>
                    </a:cubicBezTo>
                    <a:cubicBezTo>
                      <a:pt x="19" y="5"/>
                      <a:pt x="19" y="5"/>
                      <a:pt x="19" y="5"/>
                    </a:cubicBezTo>
                    <a:cubicBezTo>
                      <a:pt x="19" y="4"/>
                      <a:pt x="19" y="4"/>
                      <a:pt x="19" y="4"/>
                    </a:cubicBezTo>
                    <a:cubicBezTo>
                      <a:pt x="20" y="3"/>
                      <a:pt x="20" y="3"/>
                      <a:pt x="20" y="3"/>
                    </a:cubicBezTo>
                    <a:cubicBezTo>
                      <a:pt x="20" y="3"/>
                      <a:pt x="20" y="3"/>
                      <a:pt x="20" y="3"/>
                    </a:cubicBezTo>
                    <a:cubicBezTo>
                      <a:pt x="19" y="2"/>
                      <a:pt x="19" y="2"/>
                      <a:pt x="19" y="2"/>
                    </a:cubicBezTo>
                    <a:cubicBezTo>
                      <a:pt x="19" y="2"/>
                      <a:pt x="19" y="2"/>
                      <a:pt x="19" y="2"/>
                    </a:cubicBezTo>
                    <a:cubicBezTo>
                      <a:pt x="18" y="2"/>
                      <a:pt x="18" y="2"/>
                      <a:pt x="18" y="2"/>
                    </a:cubicBezTo>
                    <a:cubicBezTo>
                      <a:pt x="17" y="1"/>
                      <a:pt x="17" y="1"/>
                      <a:pt x="17" y="1"/>
                    </a:cubicBezTo>
                    <a:cubicBezTo>
                      <a:pt x="17" y="1"/>
                      <a:pt x="17" y="1"/>
                      <a:pt x="17" y="1"/>
                    </a:cubicBezTo>
                    <a:cubicBezTo>
                      <a:pt x="16" y="0"/>
                      <a:pt x="16" y="0"/>
                      <a:pt x="16" y="0"/>
                    </a:cubicBezTo>
                    <a:cubicBezTo>
                      <a:pt x="16" y="0"/>
                      <a:pt x="16" y="0"/>
                      <a:pt x="16" y="0"/>
                    </a:cubicBezTo>
                    <a:cubicBezTo>
                      <a:pt x="14" y="0"/>
                      <a:pt x="14" y="0"/>
                      <a:pt x="14" y="0"/>
                    </a:cubicBezTo>
                    <a:cubicBezTo>
                      <a:pt x="14" y="0"/>
                      <a:pt x="14" y="0"/>
                      <a:pt x="14" y="0"/>
                    </a:cubicBezTo>
                    <a:cubicBezTo>
                      <a:pt x="14" y="0"/>
                      <a:pt x="14" y="0"/>
                      <a:pt x="14" y="0"/>
                    </a:cubicBezTo>
                    <a:cubicBezTo>
                      <a:pt x="14" y="1"/>
                      <a:pt x="14" y="1"/>
                      <a:pt x="14" y="1"/>
                    </a:cubicBezTo>
                    <a:cubicBezTo>
                      <a:pt x="13" y="0"/>
                      <a:pt x="13" y="0"/>
                      <a:pt x="13" y="0"/>
                    </a:cubicBezTo>
                    <a:cubicBezTo>
                      <a:pt x="12" y="1"/>
                      <a:pt x="12" y="1"/>
                      <a:pt x="12" y="1"/>
                    </a:cubicBezTo>
                    <a:cubicBezTo>
                      <a:pt x="12" y="1"/>
                      <a:pt x="12" y="1"/>
                      <a:pt x="12" y="1"/>
                    </a:cubicBezTo>
                    <a:cubicBezTo>
                      <a:pt x="12" y="2"/>
                      <a:pt x="12" y="2"/>
                      <a:pt x="12" y="2"/>
                    </a:cubicBezTo>
                    <a:cubicBezTo>
                      <a:pt x="11" y="2"/>
                      <a:pt x="11" y="2"/>
                      <a:pt x="11" y="2"/>
                    </a:cubicBezTo>
                    <a:cubicBezTo>
                      <a:pt x="12" y="2"/>
                      <a:pt x="12" y="2"/>
                      <a:pt x="12" y="2"/>
                    </a:cubicBezTo>
                    <a:cubicBezTo>
                      <a:pt x="12" y="3"/>
                      <a:pt x="12" y="3"/>
                      <a:pt x="12" y="3"/>
                    </a:cubicBezTo>
                    <a:cubicBezTo>
                      <a:pt x="11" y="4"/>
                      <a:pt x="11" y="4"/>
                      <a:pt x="11" y="4"/>
                    </a:cubicBezTo>
                    <a:cubicBezTo>
                      <a:pt x="12" y="5"/>
                      <a:pt x="12" y="5"/>
                      <a:pt x="12" y="5"/>
                    </a:cubicBezTo>
                    <a:cubicBezTo>
                      <a:pt x="12" y="6"/>
                      <a:pt x="12" y="6"/>
                      <a:pt x="12" y="6"/>
                    </a:cubicBezTo>
                    <a:cubicBezTo>
                      <a:pt x="12" y="6"/>
                      <a:pt x="12" y="6"/>
                      <a:pt x="12" y="6"/>
                    </a:cubicBezTo>
                    <a:cubicBezTo>
                      <a:pt x="11" y="6"/>
                      <a:pt x="11" y="6"/>
                      <a:pt x="11" y="6"/>
                    </a:cubicBezTo>
                    <a:cubicBezTo>
                      <a:pt x="11" y="6"/>
                      <a:pt x="11" y="6"/>
                      <a:pt x="11" y="6"/>
                    </a:cubicBezTo>
                    <a:cubicBezTo>
                      <a:pt x="10" y="7"/>
                      <a:pt x="10" y="7"/>
                      <a:pt x="10" y="7"/>
                    </a:cubicBezTo>
                    <a:cubicBezTo>
                      <a:pt x="10" y="7"/>
                      <a:pt x="10" y="7"/>
                      <a:pt x="10" y="7"/>
                    </a:cubicBezTo>
                    <a:cubicBezTo>
                      <a:pt x="9" y="8"/>
                      <a:pt x="9" y="8"/>
                      <a:pt x="9" y="8"/>
                    </a:cubicBezTo>
                    <a:cubicBezTo>
                      <a:pt x="9" y="8"/>
                      <a:pt x="9" y="8"/>
                      <a:pt x="9" y="8"/>
                    </a:cubicBezTo>
                    <a:cubicBezTo>
                      <a:pt x="8" y="7"/>
                      <a:pt x="8" y="7"/>
                      <a:pt x="8" y="7"/>
                    </a:cubicBezTo>
                    <a:cubicBezTo>
                      <a:pt x="7" y="7"/>
                      <a:pt x="7" y="7"/>
                      <a:pt x="7" y="7"/>
                    </a:cubicBezTo>
                    <a:cubicBezTo>
                      <a:pt x="7" y="7"/>
                      <a:pt x="7" y="7"/>
                      <a:pt x="7" y="7"/>
                    </a:cubicBezTo>
                    <a:cubicBezTo>
                      <a:pt x="6" y="8"/>
                      <a:pt x="6" y="8"/>
                      <a:pt x="6" y="8"/>
                    </a:cubicBezTo>
                    <a:cubicBezTo>
                      <a:pt x="5" y="8"/>
                      <a:pt x="5" y="8"/>
                      <a:pt x="5" y="8"/>
                    </a:cubicBezTo>
                    <a:cubicBezTo>
                      <a:pt x="4" y="8"/>
                      <a:pt x="4" y="8"/>
                      <a:pt x="4" y="8"/>
                    </a:cubicBezTo>
                    <a:cubicBezTo>
                      <a:pt x="3" y="7"/>
                      <a:pt x="3" y="7"/>
                      <a:pt x="3" y="7"/>
                    </a:cubicBezTo>
                    <a:cubicBezTo>
                      <a:pt x="3" y="6"/>
                      <a:pt x="3" y="6"/>
                      <a:pt x="3" y="6"/>
                    </a:cubicBezTo>
                    <a:cubicBezTo>
                      <a:pt x="2" y="5"/>
                      <a:pt x="2" y="5"/>
                      <a:pt x="2" y="5"/>
                    </a:cubicBezTo>
                    <a:cubicBezTo>
                      <a:pt x="2" y="5"/>
                      <a:pt x="2" y="5"/>
                      <a:pt x="2" y="5"/>
                    </a:cubicBezTo>
                    <a:cubicBezTo>
                      <a:pt x="1" y="5"/>
                      <a:pt x="1" y="5"/>
                      <a:pt x="1" y="5"/>
                    </a:cubicBezTo>
                    <a:cubicBezTo>
                      <a:pt x="1" y="5"/>
                      <a:pt x="1" y="5"/>
                      <a:pt x="1" y="5"/>
                    </a:cubicBezTo>
                    <a:cubicBezTo>
                      <a:pt x="0" y="5"/>
                      <a:pt x="0" y="5"/>
                      <a:pt x="0" y="5"/>
                    </a:cubicBezTo>
                    <a:cubicBezTo>
                      <a:pt x="1" y="6"/>
                      <a:pt x="1" y="6"/>
                      <a:pt x="1" y="6"/>
                    </a:cubicBezTo>
                    <a:cubicBezTo>
                      <a:pt x="0" y="6"/>
                      <a:pt x="0" y="6"/>
                      <a:pt x="0" y="6"/>
                    </a:cubicBezTo>
                    <a:cubicBezTo>
                      <a:pt x="0" y="6"/>
                      <a:pt x="0" y="6"/>
                      <a:pt x="0" y="6"/>
                    </a:cubicBezTo>
                    <a:cubicBezTo>
                      <a:pt x="0" y="6"/>
                      <a:pt x="0" y="6"/>
                      <a:pt x="0" y="6"/>
                    </a:cubicBezTo>
                    <a:cubicBezTo>
                      <a:pt x="1" y="7"/>
                      <a:pt x="1" y="7"/>
                      <a:pt x="1" y="7"/>
                    </a:cubicBezTo>
                    <a:cubicBezTo>
                      <a:pt x="1" y="7"/>
                      <a:pt x="1" y="7"/>
                      <a:pt x="1" y="7"/>
                    </a:cubicBezTo>
                    <a:cubicBezTo>
                      <a:pt x="2" y="8"/>
                      <a:pt x="2" y="8"/>
                      <a:pt x="2" y="8"/>
                    </a:cubicBezTo>
                    <a:cubicBezTo>
                      <a:pt x="3" y="9"/>
                      <a:pt x="3" y="9"/>
                      <a:pt x="3" y="9"/>
                    </a:cubicBezTo>
                    <a:cubicBezTo>
                      <a:pt x="4" y="9"/>
                      <a:pt x="4" y="9"/>
                      <a:pt x="4" y="9"/>
                    </a:cubicBezTo>
                    <a:cubicBezTo>
                      <a:pt x="5" y="9"/>
                      <a:pt x="5" y="9"/>
                      <a:pt x="5" y="9"/>
                    </a:cubicBezTo>
                    <a:cubicBezTo>
                      <a:pt x="5" y="9"/>
                      <a:pt x="5" y="9"/>
                      <a:pt x="5" y="9"/>
                    </a:cubicBezTo>
                    <a:cubicBezTo>
                      <a:pt x="6" y="10"/>
                      <a:pt x="6" y="10"/>
                      <a:pt x="6" y="10"/>
                    </a:cubicBezTo>
                    <a:cubicBezTo>
                      <a:pt x="6" y="10"/>
                      <a:pt x="6" y="10"/>
                      <a:pt x="6" y="10"/>
                    </a:cubicBezTo>
                    <a:cubicBezTo>
                      <a:pt x="6" y="10"/>
                      <a:pt x="6" y="10"/>
                      <a:pt x="6" y="10"/>
                    </a:cubicBezTo>
                    <a:cubicBezTo>
                      <a:pt x="6" y="10"/>
                      <a:pt x="6" y="10"/>
                      <a:pt x="6" y="10"/>
                    </a:cubicBezTo>
                    <a:cubicBezTo>
                      <a:pt x="7" y="11"/>
                      <a:pt x="7" y="11"/>
                      <a:pt x="7" y="11"/>
                    </a:cubicBezTo>
                    <a:cubicBezTo>
                      <a:pt x="7" y="11"/>
                      <a:pt x="7" y="11"/>
                      <a:pt x="7" y="11"/>
                    </a:cubicBezTo>
                    <a:cubicBezTo>
                      <a:pt x="8" y="12"/>
                      <a:pt x="8" y="12"/>
                      <a:pt x="8" y="12"/>
                    </a:cubicBezTo>
                    <a:cubicBezTo>
                      <a:pt x="7" y="12"/>
                      <a:pt x="7" y="12"/>
                      <a:pt x="7" y="12"/>
                    </a:cubicBezTo>
                    <a:cubicBezTo>
                      <a:pt x="7" y="13"/>
                      <a:pt x="7" y="13"/>
                      <a:pt x="7" y="13"/>
                    </a:cubicBezTo>
                    <a:cubicBezTo>
                      <a:pt x="7" y="14"/>
                      <a:pt x="7" y="14"/>
                      <a:pt x="7" y="14"/>
                    </a:cubicBezTo>
                    <a:cubicBezTo>
                      <a:pt x="7" y="14"/>
                      <a:pt x="7" y="14"/>
                      <a:pt x="7" y="14"/>
                    </a:cubicBezTo>
                    <a:cubicBezTo>
                      <a:pt x="8" y="14"/>
                      <a:pt x="8" y="14"/>
                      <a:pt x="8" y="14"/>
                    </a:cubicBezTo>
                    <a:cubicBezTo>
                      <a:pt x="8" y="15"/>
                      <a:pt x="8" y="15"/>
                      <a:pt x="8" y="15"/>
                    </a:cubicBezTo>
                    <a:cubicBezTo>
                      <a:pt x="8" y="15"/>
                      <a:pt x="8" y="15"/>
                      <a:pt x="8" y="15"/>
                    </a:cubicBezTo>
                    <a:cubicBezTo>
                      <a:pt x="8" y="16"/>
                      <a:pt x="8" y="16"/>
                      <a:pt x="8" y="16"/>
                    </a:cubicBezTo>
                    <a:cubicBezTo>
                      <a:pt x="8" y="17"/>
                      <a:pt x="8" y="17"/>
                      <a:pt x="8" y="17"/>
                    </a:cubicBezTo>
                    <a:cubicBezTo>
                      <a:pt x="9" y="18"/>
                      <a:pt x="9" y="18"/>
                      <a:pt x="9" y="18"/>
                    </a:cubicBezTo>
                    <a:cubicBezTo>
                      <a:pt x="8" y="18"/>
                      <a:pt x="8" y="18"/>
                      <a:pt x="8" y="18"/>
                    </a:cubicBezTo>
                    <a:cubicBezTo>
                      <a:pt x="9" y="19"/>
                      <a:pt x="9" y="19"/>
                      <a:pt x="9" y="19"/>
                    </a:cubicBezTo>
                    <a:cubicBezTo>
                      <a:pt x="9" y="20"/>
                      <a:pt x="9" y="20"/>
                      <a:pt x="9" y="20"/>
                    </a:cubicBezTo>
                    <a:cubicBezTo>
                      <a:pt x="8" y="20"/>
                      <a:pt x="8" y="20"/>
                      <a:pt x="8" y="20"/>
                    </a:cubicBezTo>
                    <a:cubicBezTo>
                      <a:pt x="9" y="21"/>
                      <a:pt x="9" y="21"/>
                      <a:pt x="9" y="21"/>
                    </a:cubicBezTo>
                    <a:cubicBezTo>
                      <a:pt x="9" y="21"/>
                      <a:pt x="9" y="21"/>
                      <a:pt x="9" y="21"/>
                    </a:cubicBezTo>
                    <a:cubicBezTo>
                      <a:pt x="10" y="22"/>
                      <a:pt x="10" y="22"/>
                      <a:pt x="10" y="22"/>
                    </a:cubicBezTo>
                    <a:cubicBezTo>
                      <a:pt x="10" y="23"/>
                      <a:pt x="10" y="23"/>
                      <a:pt x="10" y="23"/>
                    </a:cubicBezTo>
                    <a:cubicBezTo>
                      <a:pt x="10" y="23"/>
                      <a:pt x="10" y="23"/>
                      <a:pt x="10" y="23"/>
                    </a:cubicBezTo>
                    <a:cubicBezTo>
                      <a:pt x="10" y="24"/>
                      <a:pt x="10" y="24"/>
                      <a:pt x="10" y="24"/>
                    </a:cubicBezTo>
                    <a:cubicBezTo>
                      <a:pt x="11" y="24"/>
                      <a:pt x="11" y="24"/>
                      <a:pt x="11" y="24"/>
                    </a:cubicBezTo>
                    <a:cubicBezTo>
                      <a:pt x="11" y="24"/>
                      <a:pt x="11" y="24"/>
                      <a:pt x="11" y="24"/>
                    </a:cubicBezTo>
                    <a:cubicBezTo>
                      <a:pt x="12" y="24"/>
                      <a:pt x="12" y="24"/>
                      <a:pt x="12" y="24"/>
                    </a:cubicBezTo>
                    <a:cubicBezTo>
                      <a:pt x="13" y="25"/>
                      <a:pt x="13" y="25"/>
                      <a:pt x="13" y="25"/>
                    </a:cubicBezTo>
                    <a:cubicBezTo>
                      <a:pt x="13" y="25"/>
                      <a:pt x="13" y="25"/>
                      <a:pt x="13" y="25"/>
                    </a:cubicBezTo>
                    <a:cubicBezTo>
                      <a:pt x="13" y="25"/>
                      <a:pt x="13" y="25"/>
                      <a:pt x="13" y="25"/>
                    </a:cubicBezTo>
                    <a:cubicBezTo>
                      <a:pt x="13" y="26"/>
                      <a:pt x="13" y="26"/>
                      <a:pt x="13" y="26"/>
                    </a:cubicBezTo>
                    <a:cubicBezTo>
                      <a:pt x="13" y="26"/>
                      <a:pt x="13" y="26"/>
                      <a:pt x="13" y="26"/>
                    </a:cubicBezTo>
                    <a:cubicBezTo>
                      <a:pt x="14" y="27"/>
                      <a:pt x="14" y="27"/>
                      <a:pt x="14" y="27"/>
                    </a:cubicBezTo>
                    <a:cubicBezTo>
                      <a:pt x="13" y="27"/>
                      <a:pt x="13" y="27"/>
                      <a:pt x="13" y="27"/>
                    </a:cubicBezTo>
                    <a:cubicBezTo>
                      <a:pt x="13" y="27"/>
                      <a:pt x="13" y="27"/>
                      <a:pt x="13" y="27"/>
                    </a:cubicBezTo>
                    <a:cubicBezTo>
                      <a:pt x="14" y="28"/>
                      <a:pt x="14" y="28"/>
                      <a:pt x="14" y="28"/>
                    </a:cubicBezTo>
                    <a:cubicBezTo>
                      <a:pt x="14" y="28"/>
                      <a:pt x="14" y="28"/>
                      <a:pt x="14" y="28"/>
                    </a:cubicBezTo>
                    <a:cubicBezTo>
                      <a:pt x="13" y="28"/>
                      <a:pt x="13" y="28"/>
                      <a:pt x="13" y="28"/>
                    </a:cubicBezTo>
                    <a:cubicBezTo>
                      <a:pt x="12" y="28"/>
                      <a:pt x="12" y="28"/>
                      <a:pt x="12" y="28"/>
                    </a:cubicBezTo>
                    <a:cubicBezTo>
                      <a:pt x="11" y="28"/>
                      <a:pt x="11" y="28"/>
                      <a:pt x="11" y="28"/>
                    </a:cubicBezTo>
                    <a:cubicBezTo>
                      <a:pt x="11" y="29"/>
                      <a:pt x="11" y="29"/>
                      <a:pt x="11" y="29"/>
                    </a:cubicBezTo>
                    <a:cubicBezTo>
                      <a:pt x="11" y="29"/>
                      <a:pt x="11" y="29"/>
                      <a:pt x="11" y="29"/>
                    </a:cubicBezTo>
                    <a:cubicBezTo>
                      <a:pt x="11" y="30"/>
                      <a:pt x="11" y="30"/>
                      <a:pt x="11" y="30"/>
                    </a:cubicBezTo>
                    <a:cubicBezTo>
                      <a:pt x="10" y="30"/>
                      <a:pt x="10" y="30"/>
                      <a:pt x="10" y="30"/>
                    </a:cubicBezTo>
                    <a:cubicBezTo>
                      <a:pt x="10" y="31"/>
                      <a:pt x="10" y="31"/>
                      <a:pt x="10" y="31"/>
                    </a:cubicBezTo>
                    <a:cubicBezTo>
                      <a:pt x="9" y="32"/>
                      <a:pt x="9" y="32"/>
                      <a:pt x="9" y="32"/>
                    </a:cubicBezTo>
                    <a:cubicBezTo>
                      <a:pt x="9" y="32"/>
                      <a:pt x="9" y="32"/>
                      <a:pt x="9" y="32"/>
                    </a:cubicBezTo>
                    <a:cubicBezTo>
                      <a:pt x="9" y="32"/>
                      <a:pt x="9" y="32"/>
                      <a:pt x="9" y="32"/>
                    </a:cubicBezTo>
                    <a:cubicBezTo>
                      <a:pt x="9" y="32"/>
                      <a:pt x="9" y="32"/>
                      <a:pt x="9" y="32"/>
                    </a:cubicBezTo>
                    <a:cubicBezTo>
                      <a:pt x="9" y="32"/>
                      <a:pt x="9" y="32"/>
                      <a:pt x="9" y="32"/>
                    </a:cubicBezTo>
                    <a:cubicBezTo>
                      <a:pt x="9" y="33"/>
                      <a:pt x="9" y="33"/>
                      <a:pt x="9" y="33"/>
                    </a:cubicBezTo>
                    <a:cubicBezTo>
                      <a:pt x="8" y="33"/>
                      <a:pt x="8" y="33"/>
                      <a:pt x="8" y="33"/>
                    </a:cubicBezTo>
                    <a:cubicBezTo>
                      <a:pt x="8" y="33"/>
                      <a:pt x="8" y="33"/>
                      <a:pt x="8" y="33"/>
                    </a:cubicBezTo>
                    <a:cubicBezTo>
                      <a:pt x="8" y="34"/>
                      <a:pt x="8" y="34"/>
                      <a:pt x="8" y="34"/>
                    </a:cubicBezTo>
                    <a:cubicBezTo>
                      <a:pt x="8" y="34"/>
                      <a:pt x="8" y="34"/>
                      <a:pt x="8" y="34"/>
                    </a:cubicBezTo>
                    <a:cubicBezTo>
                      <a:pt x="8" y="34"/>
                      <a:pt x="8" y="34"/>
                      <a:pt x="8" y="34"/>
                    </a:cubicBezTo>
                    <a:cubicBezTo>
                      <a:pt x="8" y="34"/>
                      <a:pt x="8" y="34"/>
                      <a:pt x="8" y="34"/>
                    </a:cubicBezTo>
                    <a:cubicBezTo>
                      <a:pt x="7" y="34"/>
                      <a:pt x="7" y="34"/>
                      <a:pt x="7" y="34"/>
                    </a:cubicBezTo>
                    <a:cubicBezTo>
                      <a:pt x="7" y="34"/>
                      <a:pt x="7" y="34"/>
                      <a:pt x="7" y="34"/>
                    </a:cubicBezTo>
                    <a:cubicBezTo>
                      <a:pt x="7" y="35"/>
                      <a:pt x="7" y="35"/>
                      <a:pt x="7" y="35"/>
                    </a:cubicBezTo>
                    <a:cubicBezTo>
                      <a:pt x="7" y="35"/>
                      <a:pt x="7" y="35"/>
                      <a:pt x="7" y="35"/>
                    </a:cubicBezTo>
                    <a:cubicBezTo>
                      <a:pt x="6" y="35"/>
                      <a:pt x="6" y="35"/>
                      <a:pt x="6" y="35"/>
                    </a:cubicBezTo>
                    <a:cubicBezTo>
                      <a:pt x="7" y="35"/>
                      <a:pt x="7" y="35"/>
                      <a:pt x="7" y="35"/>
                    </a:cubicBezTo>
                    <a:cubicBezTo>
                      <a:pt x="7" y="36"/>
                      <a:pt x="7" y="36"/>
                      <a:pt x="7" y="36"/>
                    </a:cubicBezTo>
                    <a:cubicBezTo>
                      <a:pt x="7" y="36"/>
                      <a:pt x="7" y="36"/>
                      <a:pt x="7" y="36"/>
                    </a:cubicBezTo>
                    <a:cubicBezTo>
                      <a:pt x="6" y="36"/>
                      <a:pt x="6" y="36"/>
                      <a:pt x="6" y="36"/>
                    </a:cubicBezTo>
                    <a:cubicBezTo>
                      <a:pt x="6" y="37"/>
                      <a:pt x="6" y="37"/>
                      <a:pt x="6" y="37"/>
                    </a:cubicBezTo>
                    <a:cubicBezTo>
                      <a:pt x="6" y="36"/>
                      <a:pt x="6" y="36"/>
                      <a:pt x="6" y="36"/>
                    </a:cubicBezTo>
                    <a:cubicBezTo>
                      <a:pt x="5" y="36"/>
                      <a:pt x="5" y="36"/>
                      <a:pt x="5" y="36"/>
                    </a:cubicBezTo>
                    <a:cubicBezTo>
                      <a:pt x="5" y="36"/>
                      <a:pt x="5" y="36"/>
                      <a:pt x="5" y="36"/>
                    </a:cubicBezTo>
                    <a:cubicBezTo>
                      <a:pt x="5" y="36"/>
                      <a:pt x="5" y="36"/>
                      <a:pt x="5" y="36"/>
                    </a:cubicBezTo>
                    <a:cubicBezTo>
                      <a:pt x="5" y="37"/>
                      <a:pt x="5" y="37"/>
                      <a:pt x="5" y="37"/>
                    </a:cubicBezTo>
                    <a:cubicBezTo>
                      <a:pt x="5" y="37"/>
                      <a:pt x="5" y="37"/>
                      <a:pt x="5" y="37"/>
                    </a:cubicBezTo>
                    <a:cubicBezTo>
                      <a:pt x="5" y="38"/>
                      <a:pt x="5" y="38"/>
                      <a:pt x="5" y="38"/>
                    </a:cubicBezTo>
                    <a:cubicBezTo>
                      <a:pt x="5" y="38"/>
                      <a:pt x="5" y="38"/>
                      <a:pt x="5" y="38"/>
                    </a:cubicBezTo>
                    <a:cubicBezTo>
                      <a:pt x="4" y="38"/>
                      <a:pt x="4" y="38"/>
                      <a:pt x="4" y="38"/>
                    </a:cubicBezTo>
                    <a:cubicBezTo>
                      <a:pt x="4" y="39"/>
                      <a:pt x="4" y="39"/>
                      <a:pt x="4" y="39"/>
                    </a:cubicBezTo>
                    <a:cubicBezTo>
                      <a:pt x="4" y="39"/>
                      <a:pt x="4" y="39"/>
                      <a:pt x="4" y="39"/>
                    </a:cubicBezTo>
                    <a:cubicBezTo>
                      <a:pt x="4" y="39"/>
                      <a:pt x="4" y="39"/>
                      <a:pt x="4" y="39"/>
                    </a:cubicBezTo>
                    <a:cubicBezTo>
                      <a:pt x="4" y="40"/>
                      <a:pt x="4" y="40"/>
                      <a:pt x="4" y="40"/>
                    </a:cubicBezTo>
                    <a:cubicBezTo>
                      <a:pt x="4" y="40"/>
                      <a:pt x="4" y="40"/>
                      <a:pt x="4" y="40"/>
                    </a:cubicBezTo>
                    <a:cubicBezTo>
                      <a:pt x="5" y="40"/>
                      <a:pt x="5" y="40"/>
                      <a:pt x="5" y="40"/>
                    </a:cubicBezTo>
                    <a:cubicBezTo>
                      <a:pt x="5" y="40"/>
                      <a:pt x="5" y="40"/>
                      <a:pt x="5" y="40"/>
                    </a:cubicBezTo>
                    <a:cubicBezTo>
                      <a:pt x="5" y="41"/>
                      <a:pt x="5" y="41"/>
                      <a:pt x="5" y="41"/>
                    </a:cubicBezTo>
                    <a:cubicBezTo>
                      <a:pt x="5" y="41"/>
                      <a:pt x="5" y="41"/>
                      <a:pt x="5" y="41"/>
                    </a:cubicBezTo>
                    <a:cubicBezTo>
                      <a:pt x="5" y="42"/>
                      <a:pt x="5" y="42"/>
                      <a:pt x="5" y="42"/>
                    </a:cubicBezTo>
                    <a:cubicBezTo>
                      <a:pt x="5" y="42"/>
                      <a:pt x="5" y="42"/>
                      <a:pt x="5" y="42"/>
                    </a:cubicBezTo>
                    <a:cubicBezTo>
                      <a:pt x="5" y="43"/>
                      <a:pt x="5" y="43"/>
                      <a:pt x="5" y="43"/>
                    </a:cubicBezTo>
                    <a:cubicBezTo>
                      <a:pt x="6" y="43"/>
                      <a:pt x="6" y="43"/>
                      <a:pt x="6" y="43"/>
                    </a:cubicBezTo>
                    <a:cubicBezTo>
                      <a:pt x="5" y="44"/>
                      <a:pt x="5" y="44"/>
                      <a:pt x="5" y="44"/>
                    </a:cubicBezTo>
                    <a:cubicBezTo>
                      <a:pt x="6" y="44"/>
                      <a:pt x="6" y="44"/>
                      <a:pt x="6" y="44"/>
                    </a:cubicBezTo>
                    <a:cubicBezTo>
                      <a:pt x="5" y="45"/>
                      <a:pt x="5" y="45"/>
                      <a:pt x="5" y="45"/>
                    </a:cubicBezTo>
                    <a:cubicBezTo>
                      <a:pt x="6" y="45"/>
                      <a:pt x="6" y="45"/>
                      <a:pt x="6" y="45"/>
                    </a:cubicBezTo>
                    <a:cubicBezTo>
                      <a:pt x="5" y="46"/>
                      <a:pt x="5" y="46"/>
                      <a:pt x="5" y="46"/>
                    </a:cubicBezTo>
                    <a:cubicBezTo>
                      <a:pt x="5" y="47"/>
                      <a:pt x="5" y="47"/>
                      <a:pt x="5" y="47"/>
                    </a:cubicBezTo>
                    <a:cubicBezTo>
                      <a:pt x="6" y="47"/>
                      <a:pt x="6" y="47"/>
                      <a:pt x="6" y="47"/>
                    </a:cubicBezTo>
                    <a:cubicBezTo>
                      <a:pt x="5" y="48"/>
                      <a:pt x="5" y="48"/>
                      <a:pt x="5" y="48"/>
                    </a:cubicBezTo>
                    <a:cubicBezTo>
                      <a:pt x="5" y="49"/>
                      <a:pt x="5" y="49"/>
                      <a:pt x="5" y="49"/>
                    </a:cubicBezTo>
                    <a:cubicBezTo>
                      <a:pt x="6" y="49"/>
                      <a:pt x="6" y="49"/>
                      <a:pt x="6" y="49"/>
                    </a:cubicBezTo>
                    <a:cubicBezTo>
                      <a:pt x="6" y="48"/>
                      <a:pt x="6" y="48"/>
                      <a:pt x="6" y="48"/>
                    </a:cubicBezTo>
                    <a:cubicBezTo>
                      <a:pt x="7" y="49"/>
                      <a:pt x="7" y="49"/>
                      <a:pt x="7" y="49"/>
                    </a:cubicBezTo>
                    <a:cubicBezTo>
                      <a:pt x="7" y="48"/>
                      <a:pt x="7" y="48"/>
                      <a:pt x="7" y="48"/>
                    </a:cubicBezTo>
                    <a:cubicBezTo>
                      <a:pt x="7" y="49"/>
                      <a:pt x="7" y="49"/>
                      <a:pt x="7" y="49"/>
                    </a:cubicBezTo>
                    <a:cubicBezTo>
                      <a:pt x="8" y="49"/>
                      <a:pt x="8" y="49"/>
                      <a:pt x="8" y="49"/>
                    </a:cubicBezTo>
                    <a:cubicBezTo>
                      <a:pt x="8" y="49"/>
                      <a:pt x="8" y="49"/>
                      <a:pt x="8" y="49"/>
                    </a:cubicBezTo>
                    <a:cubicBezTo>
                      <a:pt x="9" y="49"/>
                      <a:pt x="9" y="49"/>
                      <a:pt x="9" y="49"/>
                    </a:cubicBezTo>
                    <a:cubicBezTo>
                      <a:pt x="9" y="49"/>
                      <a:pt x="9" y="49"/>
                      <a:pt x="9" y="49"/>
                    </a:cubicBezTo>
                    <a:cubicBezTo>
                      <a:pt x="9" y="50"/>
                      <a:pt x="9" y="50"/>
                      <a:pt x="9" y="50"/>
                    </a:cubicBezTo>
                    <a:cubicBezTo>
                      <a:pt x="9" y="50"/>
                      <a:pt x="9" y="50"/>
                      <a:pt x="9" y="50"/>
                    </a:cubicBezTo>
                    <a:cubicBezTo>
                      <a:pt x="10" y="49"/>
                      <a:pt x="10" y="49"/>
                      <a:pt x="10" y="49"/>
                    </a:cubicBezTo>
                    <a:cubicBezTo>
                      <a:pt x="10" y="50"/>
                      <a:pt x="10" y="50"/>
                      <a:pt x="10" y="50"/>
                    </a:cubicBezTo>
                    <a:cubicBezTo>
                      <a:pt x="10" y="50"/>
                      <a:pt x="10" y="50"/>
                      <a:pt x="10" y="50"/>
                    </a:cubicBezTo>
                    <a:cubicBezTo>
                      <a:pt x="10" y="51"/>
                      <a:pt x="10" y="51"/>
                      <a:pt x="10" y="51"/>
                    </a:cubicBezTo>
                    <a:cubicBezTo>
                      <a:pt x="11" y="52"/>
                      <a:pt x="11" y="52"/>
                      <a:pt x="11" y="52"/>
                    </a:cubicBezTo>
                    <a:cubicBezTo>
                      <a:pt x="10" y="52"/>
                      <a:pt x="10" y="52"/>
                      <a:pt x="10" y="52"/>
                    </a:cubicBezTo>
                    <a:cubicBezTo>
                      <a:pt x="11" y="52"/>
                      <a:pt x="11" y="52"/>
                      <a:pt x="11" y="52"/>
                    </a:cubicBezTo>
                    <a:cubicBezTo>
                      <a:pt x="11" y="51"/>
                      <a:pt x="11" y="51"/>
                      <a:pt x="11" y="51"/>
                    </a:cubicBezTo>
                    <a:cubicBezTo>
                      <a:pt x="11" y="51"/>
                      <a:pt x="11" y="51"/>
                      <a:pt x="11" y="51"/>
                    </a:cubicBezTo>
                    <a:cubicBezTo>
                      <a:pt x="11" y="52"/>
                      <a:pt x="11" y="52"/>
                      <a:pt x="11" y="52"/>
                    </a:cubicBezTo>
                    <a:cubicBezTo>
                      <a:pt x="12" y="51"/>
                      <a:pt x="12" y="51"/>
                      <a:pt x="12" y="51"/>
                    </a:cubicBezTo>
                    <a:cubicBezTo>
                      <a:pt x="12" y="51"/>
                      <a:pt x="12" y="51"/>
                      <a:pt x="12" y="51"/>
                    </a:cubicBezTo>
                    <a:cubicBezTo>
                      <a:pt x="13" y="51"/>
                      <a:pt x="13" y="51"/>
                      <a:pt x="13" y="51"/>
                    </a:cubicBezTo>
                    <a:cubicBezTo>
                      <a:pt x="14" y="51"/>
                      <a:pt x="14" y="51"/>
                      <a:pt x="14" y="51"/>
                    </a:cubicBezTo>
                    <a:cubicBezTo>
                      <a:pt x="15" y="50"/>
                      <a:pt x="15" y="50"/>
                      <a:pt x="15" y="50"/>
                    </a:cubicBezTo>
                    <a:cubicBezTo>
                      <a:pt x="15" y="50"/>
                      <a:pt x="15" y="50"/>
                      <a:pt x="15" y="50"/>
                    </a:cubicBezTo>
                    <a:cubicBezTo>
                      <a:pt x="16" y="50"/>
                      <a:pt x="16" y="50"/>
                      <a:pt x="16" y="50"/>
                    </a:cubicBezTo>
                    <a:cubicBezTo>
                      <a:pt x="16" y="50"/>
                      <a:pt x="16" y="50"/>
                      <a:pt x="16" y="50"/>
                    </a:cubicBezTo>
                    <a:cubicBezTo>
                      <a:pt x="17" y="49"/>
                      <a:pt x="17" y="49"/>
                      <a:pt x="17" y="49"/>
                    </a:cubicBezTo>
                    <a:cubicBezTo>
                      <a:pt x="17" y="49"/>
                      <a:pt x="17" y="49"/>
                      <a:pt x="17" y="49"/>
                    </a:cubicBezTo>
                    <a:cubicBezTo>
                      <a:pt x="17" y="50"/>
                      <a:pt x="17" y="50"/>
                      <a:pt x="17" y="50"/>
                    </a:cubicBezTo>
                    <a:cubicBezTo>
                      <a:pt x="17" y="50"/>
                      <a:pt x="17" y="50"/>
                      <a:pt x="17" y="50"/>
                    </a:cubicBezTo>
                    <a:cubicBezTo>
                      <a:pt x="17" y="49"/>
                      <a:pt x="17" y="49"/>
                      <a:pt x="17" y="49"/>
                    </a:cubicBezTo>
                    <a:cubicBezTo>
                      <a:pt x="17" y="49"/>
                      <a:pt x="17" y="49"/>
                      <a:pt x="17" y="49"/>
                    </a:cubicBezTo>
                    <a:cubicBezTo>
                      <a:pt x="17" y="49"/>
                      <a:pt x="17" y="49"/>
                      <a:pt x="17" y="49"/>
                    </a:cubicBezTo>
                    <a:cubicBezTo>
                      <a:pt x="17" y="48"/>
                      <a:pt x="17" y="48"/>
                      <a:pt x="17" y="48"/>
                    </a:cubicBezTo>
                    <a:cubicBezTo>
                      <a:pt x="18" y="49"/>
                      <a:pt x="18" y="49"/>
                      <a:pt x="18" y="49"/>
                    </a:cubicBezTo>
                    <a:cubicBezTo>
                      <a:pt x="18" y="49"/>
                      <a:pt x="18" y="49"/>
                      <a:pt x="18" y="49"/>
                    </a:cubicBezTo>
                    <a:cubicBezTo>
                      <a:pt x="18" y="49"/>
                      <a:pt x="18" y="49"/>
                      <a:pt x="18" y="49"/>
                    </a:cubicBezTo>
                    <a:cubicBezTo>
                      <a:pt x="19" y="49"/>
                      <a:pt x="19" y="49"/>
                      <a:pt x="19" y="49"/>
                    </a:cubicBezTo>
                    <a:cubicBezTo>
                      <a:pt x="19" y="49"/>
                      <a:pt x="19" y="49"/>
                      <a:pt x="19" y="49"/>
                    </a:cubicBezTo>
                    <a:cubicBezTo>
                      <a:pt x="19" y="49"/>
                      <a:pt x="19" y="49"/>
                      <a:pt x="19" y="49"/>
                    </a:cubicBezTo>
                    <a:cubicBezTo>
                      <a:pt x="19" y="49"/>
                      <a:pt x="19" y="49"/>
                      <a:pt x="19" y="49"/>
                    </a:cubicBezTo>
                    <a:cubicBezTo>
                      <a:pt x="19" y="49"/>
                      <a:pt x="19" y="49"/>
                      <a:pt x="19" y="49"/>
                    </a:cubicBezTo>
                    <a:cubicBezTo>
                      <a:pt x="20" y="49"/>
                      <a:pt x="20" y="49"/>
                      <a:pt x="20" y="49"/>
                    </a:cubicBezTo>
                    <a:cubicBezTo>
                      <a:pt x="21" y="49"/>
                      <a:pt x="21" y="49"/>
                      <a:pt x="21" y="49"/>
                    </a:cubicBezTo>
                    <a:cubicBezTo>
                      <a:pt x="21" y="49"/>
                      <a:pt x="21" y="49"/>
                      <a:pt x="21" y="49"/>
                    </a:cubicBezTo>
                    <a:cubicBezTo>
                      <a:pt x="22" y="49"/>
                      <a:pt x="22" y="49"/>
                      <a:pt x="22" y="49"/>
                    </a:cubicBezTo>
                    <a:cubicBezTo>
                      <a:pt x="22" y="49"/>
                      <a:pt x="22" y="49"/>
                      <a:pt x="22" y="49"/>
                    </a:cubicBezTo>
                    <a:cubicBezTo>
                      <a:pt x="22" y="48"/>
                      <a:pt x="22" y="48"/>
                      <a:pt x="22" y="48"/>
                    </a:cubicBezTo>
                    <a:cubicBezTo>
                      <a:pt x="22" y="48"/>
                      <a:pt x="22" y="48"/>
                      <a:pt x="22" y="48"/>
                    </a:cubicBezTo>
                    <a:cubicBezTo>
                      <a:pt x="22" y="48"/>
                      <a:pt x="22" y="48"/>
                      <a:pt x="22" y="48"/>
                    </a:cubicBezTo>
                    <a:cubicBezTo>
                      <a:pt x="22" y="49"/>
                      <a:pt x="22" y="49"/>
                      <a:pt x="22" y="49"/>
                    </a:cubicBezTo>
                    <a:cubicBezTo>
                      <a:pt x="23" y="49"/>
                      <a:pt x="23" y="49"/>
                      <a:pt x="23" y="49"/>
                    </a:cubicBezTo>
                    <a:cubicBezTo>
                      <a:pt x="23" y="49"/>
                      <a:pt x="23" y="49"/>
                      <a:pt x="23" y="48"/>
                    </a:cubicBezTo>
                    <a:close/>
                    <a:moveTo>
                      <a:pt x="12" y="27"/>
                    </a:moveTo>
                    <a:cubicBezTo>
                      <a:pt x="12" y="27"/>
                      <a:pt x="12" y="27"/>
                      <a:pt x="12" y="27"/>
                    </a:cubicBezTo>
                    <a:cubicBezTo>
                      <a:pt x="12" y="27"/>
                      <a:pt x="12" y="27"/>
                      <a:pt x="12" y="27"/>
                    </a:cubicBezTo>
                    <a:cubicBezTo>
                      <a:pt x="11" y="27"/>
                      <a:pt x="11" y="27"/>
                      <a:pt x="11" y="27"/>
                    </a:cubicBezTo>
                    <a:cubicBezTo>
                      <a:pt x="12" y="26"/>
                      <a:pt x="12" y="26"/>
                      <a:pt x="12" y="26"/>
                    </a:cubicBezTo>
                    <a:cubicBezTo>
                      <a:pt x="13" y="26"/>
                      <a:pt x="13" y="26"/>
                      <a:pt x="13" y="26"/>
                    </a:cubicBezTo>
                    <a:cubicBezTo>
                      <a:pt x="13" y="27"/>
                      <a:pt x="13" y="27"/>
                      <a:pt x="13" y="27"/>
                    </a:cubicBezTo>
                    <a:cubicBezTo>
                      <a:pt x="12" y="27"/>
                      <a:pt x="12" y="27"/>
                      <a:pt x="12" y="27"/>
                    </a:cubicBezTo>
                    <a:cubicBezTo>
                      <a:pt x="12" y="27"/>
                      <a:pt x="12" y="27"/>
                      <a:pt x="12" y="27"/>
                    </a:cubicBezTo>
                    <a:close/>
                    <a:moveTo>
                      <a:pt x="4" y="35"/>
                    </a:moveTo>
                    <a:cubicBezTo>
                      <a:pt x="4" y="35"/>
                      <a:pt x="4" y="35"/>
                      <a:pt x="4" y="35"/>
                    </a:cubicBezTo>
                    <a:cubicBezTo>
                      <a:pt x="4" y="35"/>
                      <a:pt x="4" y="35"/>
                      <a:pt x="4" y="35"/>
                    </a:cubicBezTo>
                    <a:cubicBezTo>
                      <a:pt x="4" y="36"/>
                      <a:pt x="4" y="36"/>
                      <a:pt x="4" y="36"/>
                    </a:cubicBezTo>
                    <a:cubicBezTo>
                      <a:pt x="4" y="35"/>
                      <a:pt x="4" y="35"/>
                      <a:pt x="4" y="35"/>
                    </a:cubicBezTo>
                    <a:close/>
                    <a:moveTo>
                      <a:pt x="4" y="36"/>
                    </a:moveTo>
                    <a:cubicBezTo>
                      <a:pt x="4" y="36"/>
                      <a:pt x="4" y="36"/>
                      <a:pt x="4" y="36"/>
                    </a:cubicBezTo>
                    <a:cubicBezTo>
                      <a:pt x="5" y="36"/>
                      <a:pt x="5" y="36"/>
                      <a:pt x="5" y="36"/>
                    </a:cubicBezTo>
                    <a:cubicBezTo>
                      <a:pt x="4" y="36"/>
                      <a:pt x="4" y="36"/>
                      <a:pt x="4" y="36"/>
                    </a:cubicBezTo>
                    <a:cubicBezTo>
                      <a:pt x="4" y="37"/>
                      <a:pt x="4" y="37"/>
                      <a:pt x="4" y="37"/>
                    </a:cubicBezTo>
                    <a:cubicBezTo>
                      <a:pt x="4" y="36"/>
                      <a:pt x="4" y="36"/>
                      <a:pt x="4" y="36"/>
                    </a:cubicBezTo>
                    <a:cubicBezTo>
                      <a:pt x="4" y="36"/>
                      <a:pt x="4" y="36"/>
                      <a:pt x="4" y="36"/>
                    </a:cubicBezTo>
                    <a:close/>
                    <a:moveTo>
                      <a:pt x="10" y="51"/>
                    </a:moveTo>
                    <a:cubicBezTo>
                      <a:pt x="10" y="52"/>
                      <a:pt x="10" y="52"/>
                      <a:pt x="10" y="52"/>
                    </a:cubicBezTo>
                    <a:cubicBezTo>
                      <a:pt x="10" y="52"/>
                      <a:pt x="10" y="52"/>
                      <a:pt x="10" y="52"/>
                    </a:cubicBezTo>
                    <a:cubicBezTo>
                      <a:pt x="9" y="52"/>
                      <a:pt x="9" y="52"/>
                      <a:pt x="9" y="52"/>
                    </a:cubicBezTo>
                    <a:cubicBezTo>
                      <a:pt x="10" y="51"/>
                      <a:pt x="10" y="51"/>
                      <a:pt x="10" y="51"/>
                    </a:cubicBezTo>
                    <a:cubicBezTo>
                      <a:pt x="10" y="51"/>
                      <a:pt x="10" y="51"/>
                      <a:pt x="10" y="51"/>
                    </a:cubicBezTo>
                    <a:close/>
                    <a:moveTo>
                      <a:pt x="9" y="50"/>
                    </a:moveTo>
                    <a:cubicBezTo>
                      <a:pt x="9" y="50"/>
                      <a:pt x="9" y="51"/>
                      <a:pt x="9" y="51"/>
                    </a:cubicBezTo>
                    <a:cubicBezTo>
                      <a:pt x="9" y="51"/>
                      <a:pt x="9" y="51"/>
                      <a:pt x="9" y="51"/>
                    </a:cubicBezTo>
                    <a:cubicBezTo>
                      <a:pt x="9" y="50"/>
                      <a:pt x="9" y="50"/>
                      <a:pt x="9" y="50"/>
                    </a:cubicBezTo>
                    <a:close/>
                    <a:moveTo>
                      <a:pt x="8" y="50"/>
                    </a:moveTo>
                    <a:cubicBezTo>
                      <a:pt x="9" y="50"/>
                      <a:pt x="9" y="50"/>
                      <a:pt x="9" y="50"/>
                    </a:cubicBezTo>
                    <a:cubicBezTo>
                      <a:pt x="9" y="50"/>
                      <a:pt x="9" y="50"/>
                      <a:pt x="9" y="50"/>
                    </a:cubicBezTo>
                    <a:cubicBezTo>
                      <a:pt x="8" y="50"/>
                      <a:pt x="8" y="50"/>
                      <a:pt x="8" y="50"/>
                    </a:cubicBezTo>
                    <a:cubicBezTo>
                      <a:pt x="8" y="50"/>
                      <a:pt x="8" y="50"/>
                      <a:pt x="8" y="50"/>
                    </a:cubicBezTo>
                    <a:cubicBezTo>
                      <a:pt x="8" y="50"/>
                      <a:pt x="8" y="50"/>
                      <a:pt x="8" y="50"/>
                    </a:cubicBezTo>
                    <a:close/>
                    <a:moveTo>
                      <a:pt x="7" y="49"/>
                    </a:moveTo>
                    <a:cubicBezTo>
                      <a:pt x="7" y="49"/>
                      <a:pt x="7" y="49"/>
                      <a:pt x="7" y="49"/>
                    </a:cubicBezTo>
                    <a:cubicBezTo>
                      <a:pt x="7" y="50"/>
                      <a:pt x="7" y="50"/>
                      <a:pt x="7" y="50"/>
                    </a:cubicBezTo>
                    <a:cubicBezTo>
                      <a:pt x="7" y="49"/>
                      <a:pt x="7" y="49"/>
                      <a:pt x="7" y="49"/>
                    </a:cubicBezTo>
                    <a:cubicBezTo>
                      <a:pt x="7" y="49"/>
                      <a:pt x="7" y="49"/>
                      <a:pt x="7" y="49"/>
                    </a:cubicBezTo>
                    <a:close/>
                    <a:moveTo>
                      <a:pt x="5" y="49"/>
                    </a:moveTo>
                    <a:cubicBezTo>
                      <a:pt x="6" y="49"/>
                      <a:pt x="6" y="49"/>
                      <a:pt x="6" y="49"/>
                    </a:cubicBezTo>
                    <a:cubicBezTo>
                      <a:pt x="6" y="49"/>
                      <a:pt x="6" y="49"/>
                      <a:pt x="6" y="49"/>
                    </a:cubicBezTo>
                    <a:cubicBezTo>
                      <a:pt x="6" y="49"/>
                      <a:pt x="5" y="49"/>
                      <a:pt x="5" y="49"/>
                    </a:cubicBezTo>
                    <a:close/>
                    <a:moveTo>
                      <a:pt x="1" y="50"/>
                    </a:moveTo>
                    <a:cubicBezTo>
                      <a:pt x="2" y="50"/>
                      <a:pt x="2" y="50"/>
                      <a:pt x="2" y="50"/>
                    </a:cubicBezTo>
                    <a:cubicBezTo>
                      <a:pt x="2" y="50"/>
                      <a:pt x="2" y="50"/>
                      <a:pt x="2" y="50"/>
                    </a:cubicBezTo>
                    <a:cubicBezTo>
                      <a:pt x="2" y="50"/>
                      <a:pt x="2" y="50"/>
                      <a:pt x="2" y="50"/>
                    </a:cubicBezTo>
                    <a:cubicBezTo>
                      <a:pt x="2" y="49"/>
                      <a:pt x="2" y="49"/>
                      <a:pt x="2" y="49"/>
                    </a:cubicBezTo>
                    <a:cubicBezTo>
                      <a:pt x="2" y="49"/>
                      <a:pt x="2" y="49"/>
                      <a:pt x="2" y="49"/>
                    </a:cubicBezTo>
                    <a:cubicBezTo>
                      <a:pt x="3" y="50"/>
                      <a:pt x="3" y="50"/>
                      <a:pt x="3" y="50"/>
                    </a:cubicBezTo>
                    <a:cubicBezTo>
                      <a:pt x="3" y="50"/>
                      <a:pt x="3" y="50"/>
                      <a:pt x="3" y="50"/>
                    </a:cubicBezTo>
                    <a:cubicBezTo>
                      <a:pt x="3" y="50"/>
                      <a:pt x="3" y="50"/>
                      <a:pt x="3" y="50"/>
                    </a:cubicBezTo>
                    <a:cubicBezTo>
                      <a:pt x="3" y="50"/>
                      <a:pt x="3" y="50"/>
                      <a:pt x="3" y="50"/>
                    </a:cubicBezTo>
                    <a:cubicBezTo>
                      <a:pt x="3" y="51"/>
                      <a:pt x="3" y="51"/>
                      <a:pt x="3" y="51"/>
                    </a:cubicBezTo>
                    <a:cubicBezTo>
                      <a:pt x="3" y="51"/>
                      <a:pt x="3" y="51"/>
                      <a:pt x="3" y="51"/>
                    </a:cubicBezTo>
                    <a:cubicBezTo>
                      <a:pt x="3" y="51"/>
                      <a:pt x="3" y="51"/>
                      <a:pt x="3" y="51"/>
                    </a:cubicBezTo>
                    <a:cubicBezTo>
                      <a:pt x="3" y="52"/>
                      <a:pt x="3" y="52"/>
                      <a:pt x="3" y="52"/>
                    </a:cubicBezTo>
                    <a:cubicBezTo>
                      <a:pt x="3" y="51"/>
                      <a:pt x="3" y="51"/>
                      <a:pt x="3" y="51"/>
                    </a:cubicBezTo>
                    <a:cubicBezTo>
                      <a:pt x="2" y="51"/>
                      <a:pt x="2" y="51"/>
                      <a:pt x="2" y="51"/>
                    </a:cubicBezTo>
                    <a:cubicBezTo>
                      <a:pt x="2" y="51"/>
                      <a:pt x="2" y="51"/>
                      <a:pt x="2" y="51"/>
                    </a:cubicBezTo>
                    <a:cubicBezTo>
                      <a:pt x="1" y="50"/>
                      <a:pt x="1" y="50"/>
                      <a:pt x="1" y="50"/>
                    </a:cubicBez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 name="Google Shape;5747;p168">
                <a:extLst>
                  <a:ext uri="{FF2B5EF4-FFF2-40B4-BE49-F238E27FC236}">
                    <a16:creationId xmlns:a16="http://schemas.microsoft.com/office/drawing/2014/main" id="{AC9B76BD-2B77-654B-8BFE-224BDB5ED622}"/>
                  </a:ext>
                </a:extLst>
              </p:cNvPr>
              <p:cNvSpPr/>
              <p:nvPr/>
            </p:nvSpPr>
            <p:spPr>
              <a:xfrm>
                <a:off x="3671888" y="2028825"/>
                <a:ext cx="101600" cy="63500"/>
              </a:xfrm>
              <a:custGeom>
                <a:avLst/>
                <a:gdLst/>
                <a:ahLst/>
                <a:cxnLst/>
                <a:rect l="l" t="t" r="r" b="b"/>
                <a:pathLst>
                  <a:path w="64" h="40" extrusionOk="0">
                    <a:moveTo>
                      <a:pt x="60" y="40"/>
                    </a:moveTo>
                    <a:lnTo>
                      <a:pt x="60" y="36"/>
                    </a:lnTo>
                    <a:lnTo>
                      <a:pt x="60" y="36"/>
                    </a:lnTo>
                    <a:lnTo>
                      <a:pt x="64" y="32"/>
                    </a:lnTo>
                    <a:lnTo>
                      <a:pt x="64" y="32"/>
                    </a:lnTo>
                    <a:lnTo>
                      <a:pt x="56" y="20"/>
                    </a:lnTo>
                    <a:lnTo>
                      <a:pt x="60" y="12"/>
                    </a:lnTo>
                    <a:lnTo>
                      <a:pt x="60" y="12"/>
                    </a:lnTo>
                    <a:lnTo>
                      <a:pt x="60" y="8"/>
                    </a:lnTo>
                    <a:lnTo>
                      <a:pt x="64" y="4"/>
                    </a:lnTo>
                    <a:lnTo>
                      <a:pt x="64" y="4"/>
                    </a:lnTo>
                    <a:lnTo>
                      <a:pt x="64" y="4"/>
                    </a:lnTo>
                    <a:lnTo>
                      <a:pt x="60" y="4"/>
                    </a:lnTo>
                    <a:lnTo>
                      <a:pt x="60" y="4"/>
                    </a:lnTo>
                    <a:lnTo>
                      <a:pt x="52" y="4"/>
                    </a:lnTo>
                    <a:lnTo>
                      <a:pt x="48" y="0"/>
                    </a:lnTo>
                    <a:lnTo>
                      <a:pt x="44" y="0"/>
                    </a:lnTo>
                    <a:lnTo>
                      <a:pt x="40" y="0"/>
                    </a:lnTo>
                    <a:lnTo>
                      <a:pt x="40" y="0"/>
                    </a:lnTo>
                    <a:lnTo>
                      <a:pt x="36" y="0"/>
                    </a:lnTo>
                    <a:lnTo>
                      <a:pt x="36" y="0"/>
                    </a:lnTo>
                    <a:lnTo>
                      <a:pt x="36" y="0"/>
                    </a:lnTo>
                    <a:lnTo>
                      <a:pt x="36" y="0"/>
                    </a:lnTo>
                    <a:lnTo>
                      <a:pt x="36" y="0"/>
                    </a:lnTo>
                    <a:lnTo>
                      <a:pt x="32" y="4"/>
                    </a:lnTo>
                    <a:lnTo>
                      <a:pt x="32" y="4"/>
                    </a:lnTo>
                    <a:lnTo>
                      <a:pt x="28" y="4"/>
                    </a:lnTo>
                    <a:lnTo>
                      <a:pt x="28" y="0"/>
                    </a:lnTo>
                    <a:lnTo>
                      <a:pt x="28" y="4"/>
                    </a:lnTo>
                    <a:lnTo>
                      <a:pt x="24" y="4"/>
                    </a:lnTo>
                    <a:lnTo>
                      <a:pt x="24" y="4"/>
                    </a:lnTo>
                    <a:lnTo>
                      <a:pt x="24" y="8"/>
                    </a:lnTo>
                    <a:lnTo>
                      <a:pt x="20" y="4"/>
                    </a:lnTo>
                    <a:lnTo>
                      <a:pt x="16" y="8"/>
                    </a:lnTo>
                    <a:lnTo>
                      <a:pt x="16" y="8"/>
                    </a:lnTo>
                    <a:lnTo>
                      <a:pt x="16" y="16"/>
                    </a:lnTo>
                    <a:lnTo>
                      <a:pt x="16" y="16"/>
                    </a:lnTo>
                    <a:lnTo>
                      <a:pt x="20" y="16"/>
                    </a:lnTo>
                    <a:lnTo>
                      <a:pt x="20" y="16"/>
                    </a:lnTo>
                    <a:lnTo>
                      <a:pt x="20" y="20"/>
                    </a:lnTo>
                    <a:lnTo>
                      <a:pt x="16" y="20"/>
                    </a:lnTo>
                    <a:lnTo>
                      <a:pt x="16" y="20"/>
                    </a:lnTo>
                    <a:lnTo>
                      <a:pt x="20" y="24"/>
                    </a:lnTo>
                    <a:lnTo>
                      <a:pt x="24" y="28"/>
                    </a:lnTo>
                    <a:lnTo>
                      <a:pt x="24" y="28"/>
                    </a:lnTo>
                    <a:lnTo>
                      <a:pt x="24" y="24"/>
                    </a:lnTo>
                    <a:lnTo>
                      <a:pt x="28" y="24"/>
                    </a:lnTo>
                    <a:lnTo>
                      <a:pt x="28" y="24"/>
                    </a:lnTo>
                    <a:lnTo>
                      <a:pt x="28" y="32"/>
                    </a:lnTo>
                    <a:lnTo>
                      <a:pt x="28" y="32"/>
                    </a:lnTo>
                    <a:lnTo>
                      <a:pt x="28" y="32"/>
                    </a:lnTo>
                    <a:lnTo>
                      <a:pt x="32" y="32"/>
                    </a:lnTo>
                    <a:lnTo>
                      <a:pt x="32" y="28"/>
                    </a:lnTo>
                    <a:lnTo>
                      <a:pt x="36" y="32"/>
                    </a:lnTo>
                    <a:lnTo>
                      <a:pt x="40" y="32"/>
                    </a:lnTo>
                    <a:lnTo>
                      <a:pt x="40" y="28"/>
                    </a:lnTo>
                    <a:lnTo>
                      <a:pt x="40" y="32"/>
                    </a:lnTo>
                    <a:lnTo>
                      <a:pt x="40" y="32"/>
                    </a:lnTo>
                    <a:lnTo>
                      <a:pt x="44" y="32"/>
                    </a:lnTo>
                    <a:lnTo>
                      <a:pt x="48" y="36"/>
                    </a:lnTo>
                    <a:lnTo>
                      <a:pt x="48" y="36"/>
                    </a:lnTo>
                    <a:lnTo>
                      <a:pt x="48" y="40"/>
                    </a:lnTo>
                    <a:lnTo>
                      <a:pt x="52" y="40"/>
                    </a:lnTo>
                    <a:lnTo>
                      <a:pt x="56" y="40"/>
                    </a:lnTo>
                    <a:lnTo>
                      <a:pt x="60" y="40"/>
                    </a:lnTo>
                    <a:lnTo>
                      <a:pt x="60" y="40"/>
                    </a:lnTo>
                    <a:close/>
                    <a:moveTo>
                      <a:pt x="12" y="12"/>
                    </a:moveTo>
                    <a:lnTo>
                      <a:pt x="12" y="12"/>
                    </a:lnTo>
                    <a:lnTo>
                      <a:pt x="16" y="12"/>
                    </a:lnTo>
                    <a:lnTo>
                      <a:pt x="12" y="12"/>
                    </a:lnTo>
                    <a:lnTo>
                      <a:pt x="12" y="12"/>
                    </a:lnTo>
                    <a:lnTo>
                      <a:pt x="12" y="12"/>
                    </a:lnTo>
                    <a:close/>
                    <a:moveTo>
                      <a:pt x="8" y="20"/>
                    </a:moveTo>
                    <a:lnTo>
                      <a:pt x="8" y="16"/>
                    </a:lnTo>
                    <a:lnTo>
                      <a:pt x="4" y="16"/>
                    </a:lnTo>
                    <a:lnTo>
                      <a:pt x="4" y="16"/>
                    </a:lnTo>
                    <a:lnTo>
                      <a:pt x="0" y="16"/>
                    </a:lnTo>
                    <a:lnTo>
                      <a:pt x="4" y="16"/>
                    </a:lnTo>
                    <a:lnTo>
                      <a:pt x="8" y="12"/>
                    </a:lnTo>
                    <a:lnTo>
                      <a:pt x="8" y="12"/>
                    </a:lnTo>
                    <a:lnTo>
                      <a:pt x="8" y="12"/>
                    </a:lnTo>
                    <a:lnTo>
                      <a:pt x="8" y="12"/>
                    </a:lnTo>
                    <a:lnTo>
                      <a:pt x="12" y="12"/>
                    </a:lnTo>
                    <a:lnTo>
                      <a:pt x="12" y="16"/>
                    </a:lnTo>
                    <a:lnTo>
                      <a:pt x="12" y="16"/>
                    </a:lnTo>
                    <a:lnTo>
                      <a:pt x="8" y="16"/>
                    </a:lnTo>
                    <a:lnTo>
                      <a:pt x="8" y="20"/>
                    </a:lnTo>
                    <a:lnTo>
                      <a:pt x="8" y="20"/>
                    </a:lnTo>
                    <a:close/>
                    <a:moveTo>
                      <a:pt x="12" y="20"/>
                    </a:moveTo>
                    <a:lnTo>
                      <a:pt x="12" y="20"/>
                    </a:lnTo>
                    <a:lnTo>
                      <a:pt x="16" y="20"/>
                    </a:lnTo>
                    <a:lnTo>
                      <a:pt x="16" y="20"/>
                    </a:lnTo>
                    <a:lnTo>
                      <a:pt x="16" y="20"/>
                    </a:lnTo>
                    <a:lnTo>
                      <a:pt x="12" y="20"/>
                    </a:lnTo>
                    <a:lnTo>
                      <a:pt x="12" y="20"/>
                    </a:lnTo>
                    <a:close/>
                    <a:moveTo>
                      <a:pt x="0" y="32"/>
                    </a:moveTo>
                    <a:lnTo>
                      <a:pt x="4" y="32"/>
                    </a:lnTo>
                    <a:lnTo>
                      <a:pt x="4" y="32"/>
                    </a:lnTo>
                    <a:lnTo>
                      <a:pt x="4" y="32"/>
                    </a:lnTo>
                    <a:lnTo>
                      <a:pt x="4" y="28"/>
                    </a:lnTo>
                    <a:lnTo>
                      <a:pt x="8" y="28"/>
                    </a:lnTo>
                    <a:lnTo>
                      <a:pt x="12" y="24"/>
                    </a:lnTo>
                    <a:lnTo>
                      <a:pt x="12" y="24"/>
                    </a:lnTo>
                    <a:lnTo>
                      <a:pt x="12" y="24"/>
                    </a:lnTo>
                    <a:lnTo>
                      <a:pt x="16" y="24"/>
                    </a:lnTo>
                    <a:lnTo>
                      <a:pt x="12" y="24"/>
                    </a:lnTo>
                    <a:lnTo>
                      <a:pt x="12" y="20"/>
                    </a:lnTo>
                    <a:lnTo>
                      <a:pt x="12" y="20"/>
                    </a:lnTo>
                    <a:lnTo>
                      <a:pt x="8" y="20"/>
                    </a:lnTo>
                    <a:lnTo>
                      <a:pt x="8" y="20"/>
                    </a:lnTo>
                    <a:lnTo>
                      <a:pt x="4" y="20"/>
                    </a:lnTo>
                    <a:lnTo>
                      <a:pt x="4" y="20"/>
                    </a:lnTo>
                    <a:lnTo>
                      <a:pt x="4" y="24"/>
                    </a:lnTo>
                    <a:lnTo>
                      <a:pt x="4" y="20"/>
                    </a:lnTo>
                    <a:lnTo>
                      <a:pt x="0" y="20"/>
                    </a:lnTo>
                    <a:lnTo>
                      <a:pt x="0" y="24"/>
                    </a:lnTo>
                    <a:lnTo>
                      <a:pt x="0" y="24"/>
                    </a:lnTo>
                    <a:lnTo>
                      <a:pt x="0" y="24"/>
                    </a:lnTo>
                    <a:lnTo>
                      <a:pt x="0" y="24"/>
                    </a:lnTo>
                    <a:lnTo>
                      <a:pt x="0" y="24"/>
                    </a:lnTo>
                    <a:lnTo>
                      <a:pt x="0" y="28"/>
                    </a:lnTo>
                    <a:lnTo>
                      <a:pt x="4" y="28"/>
                    </a:lnTo>
                    <a:lnTo>
                      <a:pt x="4" y="28"/>
                    </a:lnTo>
                    <a:lnTo>
                      <a:pt x="4" y="32"/>
                    </a:lnTo>
                    <a:lnTo>
                      <a:pt x="4" y="32"/>
                    </a:lnTo>
                    <a:lnTo>
                      <a:pt x="0" y="32"/>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 name="Google Shape;5748;p168">
                <a:extLst>
                  <a:ext uri="{FF2B5EF4-FFF2-40B4-BE49-F238E27FC236}">
                    <a16:creationId xmlns:a16="http://schemas.microsoft.com/office/drawing/2014/main" id="{A9B1A3EA-79C4-BA42-B25C-DECD59617939}"/>
                  </a:ext>
                </a:extLst>
              </p:cNvPr>
              <p:cNvSpPr/>
              <p:nvPr/>
            </p:nvSpPr>
            <p:spPr>
              <a:xfrm>
                <a:off x="3659188" y="2073275"/>
                <a:ext cx="120650" cy="63500"/>
              </a:xfrm>
              <a:custGeom>
                <a:avLst/>
                <a:gdLst/>
                <a:ahLst/>
                <a:cxnLst/>
                <a:rect l="l" t="t" r="r" b="b"/>
                <a:pathLst>
                  <a:path w="76" h="40" extrusionOk="0">
                    <a:moveTo>
                      <a:pt x="76" y="32"/>
                    </a:moveTo>
                    <a:lnTo>
                      <a:pt x="76" y="28"/>
                    </a:lnTo>
                    <a:lnTo>
                      <a:pt x="76" y="28"/>
                    </a:lnTo>
                    <a:lnTo>
                      <a:pt x="72" y="24"/>
                    </a:lnTo>
                    <a:lnTo>
                      <a:pt x="72" y="24"/>
                    </a:lnTo>
                    <a:lnTo>
                      <a:pt x="72" y="20"/>
                    </a:lnTo>
                    <a:lnTo>
                      <a:pt x="72" y="20"/>
                    </a:lnTo>
                    <a:lnTo>
                      <a:pt x="72" y="16"/>
                    </a:lnTo>
                    <a:lnTo>
                      <a:pt x="68" y="16"/>
                    </a:lnTo>
                    <a:lnTo>
                      <a:pt x="68" y="16"/>
                    </a:lnTo>
                    <a:lnTo>
                      <a:pt x="68" y="12"/>
                    </a:lnTo>
                    <a:lnTo>
                      <a:pt x="64" y="12"/>
                    </a:lnTo>
                    <a:lnTo>
                      <a:pt x="60" y="12"/>
                    </a:lnTo>
                    <a:lnTo>
                      <a:pt x="56" y="12"/>
                    </a:lnTo>
                    <a:lnTo>
                      <a:pt x="56" y="8"/>
                    </a:lnTo>
                    <a:lnTo>
                      <a:pt x="56" y="8"/>
                    </a:lnTo>
                    <a:lnTo>
                      <a:pt x="52" y="4"/>
                    </a:lnTo>
                    <a:lnTo>
                      <a:pt x="48" y="4"/>
                    </a:lnTo>
                    <a:lnTo>
                      <a:pt x="48" y="4"/>
                    </a:lnTo>
                    <a:lnTo>
                      <a:pt x="48" y="0"/>
                    </a:lnTo>
                    <a:lnTo>
                      <a:pt x="48" y="4"/>
                    </a:lnTo>
                    <a:lnTo>
                      <a:pt x="44" y="4"/>
                    </a:lnTo>
                    <a:lnTo>
                      <a:pt x="40" y="0"/>
                    </a:lnTo>
                    <a:lnTo>
                      <a:pt x="40" y="4"/>
                    </a:lnTo>
                    <a:lnTo>
                      <a:pt x="36" y="4"/>
                    </a:lnTo>
                    <a:lnTo>
                      <a:pt x="36" y="4"/>
                    </a:lnTo>
                    <a:lnTo>
                      <a:pt x="36" y="8"/>
                    </a:lnTo>
                    <a:lnTo>
                      <a:pt x="36" y="12"/>
                    </a:lnTo>
                    <a:lnTo>
                      <a:pt x="32" y="16"/>
                    </a:lnTo>
                    <a:lnTo>
                      <a:pt x="32" y="20"/>
                    </a:lnTo>
                    <a:lnTo>
                      <a:pt x="28" y="20"/>
                    </a:lnTo>
                    <a:lnTo>
                      <a:pt x="24" y="20"/>
                    </a:lnTo>
                    <a:lnTo>
                      <a:pt x="24" y="16"/>
                    </a:lnTo>
                    <a:lnTo>
                      <a:pt x="20" y="12"/>
                    </a:lnTo>
                    <a:lnTo>
                      <a:pt x="20" y="8"/>
                    </a:lnTo>
                    <a:lnTo>
                      <a:pt x="16" y="8"/>
                    </a:lnTo>
                    <a:lnTo>
                      <a:pt x="16" y="8"/>
                    </a:lnTo>
                    <a:lnTo>
                      <a:pt x="12" y="8"/>
                    </a:lnTo>
                    <a:lnTo>
                      <a:pt x="12" y="12"/>
                    </a:lnTo>
                    <a:lnTo>
                      <a:pt x="8" y="12"/>
                    </a:lnTo>
                    <a:lnTo>
                      <a:pt x="8" y="12"/>
                    </a:lnTo>
                    <a:lnTo>
                      <a:pt x="8" y="16"/>
                    </a:lnTo>
                    <a:lnTo>
                      <a:pt x="8" y="16"/>
                    </a:lnTo>
                    <a:lnTo>
                      <a:pt x="8" y="20"/>
                    </a:lnTo>
                    <a:lnTo>
                      <a:pt x="4" y="24"/>
                    </a:lnTo>
                    <a:lnTo>
                      <a:pt x="4" y="24"/>
                    </a:lnTo>
                    <a:lnTo>
                      <a:pt x="4" y="28"/>
                    </a:lnTo>
                    <a:lnTo>
                      <a:pt x="0" y="28"/>
                    </a:lnTo>
                    <a:lnTo>
                      <a:pt x="4" y="36"/>
                    </a:lnTo>
                    <a:lnTo>
                      <a:pt x="4" y="36"/>
                    </a:lnTo>
                    <a:lnTo>
                      <a:pt x="4" y="36"/>
                    </a:lnTo>
                    <a:lnTo>
                      <a:pt x="8" y="36"/>
                    </a:lnTo>
                    <a:lnTo>
                      <a:pt x="8" y="32"/>
                    </a:lnTo>
                    <a:lnTo>
                      <a:pt x="12" y="32"/>
                    </a:lnTo>
                    <a:lnTo>
                      <a:pt x="16" y="28"/>
                    </a:lnTo>
                    <a:lnTo>
                      <a:pt x="20" y="28"/>
                    </a:lnTo>
                    <a:lnTo>
                      <a:pt x="24" y="28"/>
                    </a:lnTo>
                    <a:lnTo>
                      <a:pt x="24" y="32"/>
                    </a:lnTo>
                    <a:lnTo>
                      <a:pt x="28" y="28"/>
                    </a:lnTo>
                    <a:lnTo>
                      <a:pt x="28" y="28"/>
                    </a:lnTo>
                    <a:lnTo>
                      <a:pt x="28" y="32"/>
                    </a:lnTo>
                    <a:lnTo>
                      <a:pt x="32" y="32"/>
                    </a:lnTo>
                    <a:lnTo>
                      <a:pt x="32" y="32"/>
                    </a:lnTo>
                    <a:lnTo>
                      <a:pt x="36" y="32"/>
                    </a:lnTo>
                    <a:lnTo>
                      <a:pt x="40" y="32"/>
                    </a:lnTo>
                    <a:lnTo>
                      <a:pt x="40" y="32"/>
                    </a:lnTo>
                    <a:lnTo>
                      <a:pt x="48" y="32"/>
                    </a:lnTo>
                    <a:lnTo>
                      <a:pt x="48" y="32"/>
                    </a:lnTo>
                    <a:lnTo>
                      <a:pt x="52" y="36"/>
                    </a:lnTo>
                    <a:lnTo>
                      <a:pt x="56" y="36"/>
                    </a:lnTo>
                    <a:lnTo>
                      <a:pt x="56" y="40"/>
                    </a:lnTo>
                    <a:lnTo>
                      <a:pt x="60" y="40"/>
                    </a:lnTo>
                    <a:lnTo>
                      <a:pt x="64" y="40"/>
                    </a:lnTo>
                    <a:lnTo>
                      <a:pt x="64" y="40"/>
                    </a:lnTo>
                    <a:lnTo>
                      <a:pt x="68" y="40"/>
                    </a:lnTo>
                    <a:lnTo>
                      <a:pt x="72" y="40"/>
                    </a:lnTo>
                    <a:lnTo>
                      <a:pt x="72" y="36"/>
                    </a:lnTo>
                    <a:lnTo>
                      <a:pt x="72" y="36"/>
                    </a:lnTo>
                    <a:lnTo>
                      <a:pt x="76" y="32"/>
                    </a:lnTo>
                    <a:lnTo>
                      <a:pt x="76" y="32"/>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 name="Google Shape;5749;p168">
                <a:extLst>
                  <a:ext uri="{FF2B5EF4-FFF2-40B4-BE49-F238E27FC236}">
                    <a16:creationId xmlns:a16="http://schemas.microsoft.com/office/drawing/2014/main" id="{5AD831E8-656C-5B49-937F-3E0A38184818}"/>
                  </a:ext>
                </a:extLst>
              </p:cNvPr>
              <p:cNvSpPr/>
              <p:nvPr/>
            </p:nvSpPr>
            <p:spPr>
              <a:xfrm>
                <a:off x="3665538" y="2117725"/>
                <a:ext cx="95250" cy="69850"/>
              </a:xfrm>
              <a:custGeom>
                <a:avLst/>
                <a:gdLst/>
                <a:ahLst/>
                <a:cxnLst/>
                <a:rect l="l" t="t" r="r" b="b"/>
                <a:pathLst>
                  <a:path w="60" h="44" extrusionOk="0">
                    <a:moveTo>
                      <a:pt x="20" y="32"/>
                    </a:moveTo>
                    <a:lnTo>
                      <a:pt x="20" y="28"/>
                    </a:lnTo>
                    <a:lnTo>
                      <a:pt x="20" y="28"/>
                    </a:lnTo>
                    <a:lnTo>
                      <a:pt x="20" y="24"/>
                    </a:lnTo>
                    <a:lnTo>
                      <a:pt x="16" y="24"/>
                    </a:lnTo>
                    <a:lnTo>
                      <a:pt x="16" y="24"/>
                    </a:lnTo>
                    <a:lnTo>
                      <a:pt x="16" y="20"/>
                    </a:lnTo>
                    <a:lnTo>
                      <a:pt x="12" y="24"/>
                    </a:lnTo>
                    <a:lnTo>
                      <a:pt x="8" y="20"/>
                    </a:lnTo>
                    <a:lnTo>
                      <a:pt x="4" y="16"/>
                    </a:lnTo>
                    <a:lnTo>
                      <a:pt x="0" y="16"/>
                    </a:lnTo>
                    <a:lnTo>
                      <a:pt x="0" y="16"/>
                    </a:lnTo>
                    <a:lnTo>
                      <a:pt x="0" y="16"/>
                    </a:lnTo>
                    <a:lnTo>
                      <a:pt x="0" y="12"/>
                    </a:lnTo>
                    <a:lnTo>
                      <a:pt x="0" y="8"/>
                    </a:lnTo>
                    <a:lnTo>
                      <a:pt x="4" y="8"/>
                    </a:lnTo>
                    <a:lnTo>
                      <a:pt x="4" y="4"/>
                    </a:lnTo>
                    <a:lnTo>
                      <a:pt x="8" y="4"/>
                    </a:lnTo>
                    <a:lnTo>
                      <a:pt x="12" y="0"/>
                    </a:lnTo>
                    <a:lnTo>
                      <a:pt x="16" y="0"/>
                    </a:lnTo>
                    <a:lnTo>
                      <a:pt x="20" y="0"/>
                    </a:lnTo>
                    <a:lnTo>
                      <a:pt x="20" y="4"/>
                    </a:lnTo>
                    <a:lnTo>
                      <a:pt x="24" y="0"/>
                    </a:lnTo>
                    <a:lnTo>
                      <a:pt x="24" y="0"/>
                    </a:lnTo>
                    <a:lnTo>
                      <a:pt x="24" y="4"/>
                    </a:lnTo>
                    <a:lnTo>
                      <a:pt x="28" y="4"/>
                    </a:lnTo>
                    <a:lnTo>
                      <a:pt x="28" y="4"/>
                    </a:lnTo>
                    <a:lnTo>
                      <a:pt x="32" y="4"/>
                    </a:lnTo>
                    <a:lnTo>
                      <a:pt x="36" y="4"/>
                    </a:lnTo>
                    <a:lnTo>
                      <a:pt x="36" y="4"/>
                    </a:lnTo>
                    <a:lnTo>
                      <a:pt x="44" y="4"/>
                    </a:lnTo>
                    <a:lnTo>
                      <a:pt x="44" y="4"/>
                    </a:lnTo>
                    <a:lnTo>
                      <a:pt x="48" y="8"/>
                    </a:lnTo>
                    <a:lnTo>
                      <a:pt x="52" y="8"/>
                    </a:lnTo>
                    <a:lnTo>
                      <a:pt x="52" y="12"/>
                    </a:lnTo>
                    <a:lnTo>
                      <a:pt x="56" y="12"/>
                    </a:lnTo>
                    <a:lnTo>
                      <a:pt x="60" y="12"/>
                    </a:lnTo>
                    <a:lnTo>
                      <a:pt x="56" y="16"/>
                    </a:lnTo>
                    <a:lnTo>
                      <a:pt x="56" y="20"/>
                    </a:lnTo>
                    <a:lnTo>
                      <a:pt x="56" y="20"/>
                    </a:lnTo>
                    <a:lnTo>
                      <a:pt x="52" y="24"/>
                    </a:lnTo>
                    <a:lnTo>
                      <a:pt x="52" y="28"/>
                    </a:lnTo>
                    <a:lnTo>
                      <a:pt x="48" y="28"/>
                    </a:lnTo>
                    <a:lnTo>
                      <a:pt x="48" y="32"/>
                    </a:lnTo>
                    <a:lnTo>
                      <a:pt x="52" y="32"/>
                    </a:lnTo>
                    <a:lnTo>
                      <a:pt x="52" y="36"/>
                    </a:lnTo>
                    <a:lnTo>
                      <a:pt x="48" y="36"/>
                    </a:lnTo>
                    <a:lnTo>
                      <a:pt x="48" y="32"/>
                    </a:lnTo>
                    <a:lnTo>
                      <a:pt x="48" y="32"/>
                    </a:lnTo>
                    <a:lnTo>
                      <a:pt x="44" y="36"/>
                    </a:lnTo>
                    <a:lnTo>
                      <a:pt x="44" y="36"/>
                    </a:lnTo>
                    <a:lnTo>
                      <a:pt x="44" y="40"/>
                    </a:lnTo>
                    <a:lnTo>
                      <a:pt x="40" y="40"/>
                    </a:lnTo>
                    <a:lnTo>
                      <a:pt x="40" y="40"/>
                    </a:lnTo>
                    <a:lnTo>
                      <a:pt x="36" y="40"/>
                    </a:lnTo>
                    <a:lnTo>
                      <a:pt x="32" y="40"/>
                    </a:lnTo>
                    <a:lnTo>
                      <a:pt x="28" y="44"/>
                    </a:lnTo>
                    <a:lnTo>
                      <a:pt x="28" y="40"/>
                    </a:lnTo>
                    <a:lnTo>
                      <a:pt x="28" y="40"/>
                    </a:lnTo>
                    <a:lnTo>
                      <a:pt x="24" y="36"/>
                    </a:lnTo>
                    <a:lnTo>
                      <a:pt x="24" y="32"/>
                    </a:lnTo>
                    <a:lnTo>
                      <a:pt x="20" y="32"/>
                    </a:lnTo>
                    <a:lnTo>
                      <a:pt x="20" y="32"/>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 name="Google Shape;5750;p168">
                <a:extLst>
                  <a:ext uri="{FF2B5EF4-FFF2-40B4-BE49-F238E27FC236}">
                    <a16:creationId xmlns:a16="http://schemas.microsoft.com/office/drawing/2014/main" id="{EBB55097-21AD-9844-AFCB-36906E67B967}"/>
                  </a:ext>
                </a:extLst>
              </p:cNvPr>
              <p:cNvSpPr/>
              <p:nvPr/>
            </p:nvSpPr>
            <p:spPr>
              <a:xfrm>
                <a:off x="3709988" y="2124075"/>
                <a:ext cx="158750" cy="120650"/>
              </a:xfrm>
              <a:custGeom>
                <a:avLst/>
                <a:gdLst/>
                <a:ahLst/>
                <a:cxnLst/>
                <a:rect l="l" t="t" r="r" b="b"/>
                <a:pathLst>
                  <a:path w="100" h="76" extrusionOk="0">
                    <a:moveTo>
                      <a:pt x="0" y="40"/>
                    </a:moveTo>
                    <a:lnTo>
                      <a:pt x="4" y="36"/>
                    </a:lnTo>
                    <a:lnTo>
                      <a:pt x="8" y="36"/>
                    </a:lnTo>
                    <a:lnTo>
                      <a:pt x="12" y="36"/>
                    </a:lnTo>
                    <a:lnTo>
                      <a:pt x="12" y="36"/>
                    </a:lnTo>
                    <a:lnTo>
                      <a:pt x="16" y="36"/>
                    </a:lnTo>
                    <a:lnTo>
                      <a:pt x="16" y="32"/>
                    </a:lnTo>
                    <a:lnTo>
                      <a:pt x="16" y="32"/>
                    </a:lnTo>
                    <a:lnTo>
                      <a:pt x="20" y="28"/>
                    </a:lnTo>
                    <a:lnTo>
                      <a:pt x="20" y="28"/>
                    </a:lnTo>
                    <a:lnTo>
                      <a:pt x="20" y="32"/>
                    </a:lnTo>
                    <a:lnTo>
                      <a:pt x="24" y="32"/>
                    </a:lnTo>
                    <a:lnTo>
                      <a:pt x="24" y="28"/>
                    </a:lnTo>
                    <a:lnTo>
                      <a:pt x="20" y="28"/>
                    </a:lnTo>
                    <a:lnTo>
                      <a:pt x="20" y="24"/>
                    </a:lnTo>
                    <a:lnTo>
                      <a:pt x="24" y="24"/>
                    </a:lnTo>
                    <a:lnTo>
                      <a:pt x="24" y="20"/>
                    </a:lnTo>
                    <a:lnTo>
                      <a:pt x="28" y="16"/>
                    </a:lnTo>
                    <a:lnTo>
                      <a:pt x="28" y="16"/>
                    </a:lnTo>
                    <a:lnTo>
                      <a:pt x="28" y="12"/>
                    </a:lnTo>
                    <a:lnTo>
                      <a:pt x="32" y="8"/>
                    </a:lnTo>
                    <a:lnTo>
                      <a:pt x="36" y="8"/>
                    </a:lnTo>
                    <a:lnTo>
                      <a:pt x="40" y="8"/>
                    </a:lnTo>
                    <a:lnTo>
                      <a:pt x="40" y="4"/>
                    </a:lnTo>
                    <a:lnTo>
                      <a:pt x="40" y="4"/>
                    </a:lnTo>
                    <a:lnTo>
                      <a:pt x="44" y="0"/>
                    </a:lnTo>
                    <a:lnTo>
                      <a:pt x="44" y="0"/>
                    </a:lnTo>
                    <a:lnTo>
                      <a:pt x="48" y="0"/>
                    </a:lnTo>
                    <a:lnTo>
                      <a:pt x="48" y="0"/>
                    </a:lnTo>
                    <a:lnTo>
                      <a:pt x="52" y="4"/>
                    </a:lnTo>
                    <a:lnTo>
                      <a:pt x="56" y="4"/>
                    </a:lnTo>
                    <a:lnTo>
                      <a:pt x="56" y="4"/>
                    </a:lnTo>
                    <a:lnTo>
                      <a:pt x="60" y="8"/>
                    </a:lnTo>
                    <a:lnTo>
                      <a:pt x="64" y="4"/>
                    </a:lnTo>
                    <a:lnTo>
                      <a:pt x="68" y="4"/>
                    </a:lnTo>
                    <a:lnTo>
                      <a:pt x="68" y="4"/>
                    </a:lnTo>
                    <a:lnTo>
                      <a:pt x="68" y="4"/>
                    </a:lnTo>
                    <a:lnTo>
                      <a:pt x="76" y="8"/>
                    </a:lnTo>
                    <a:lnTo>
                      <a:pt x="76" y="8"/>
                    </a:lnTo>
                    <a:lnTo>
                      <a:pt x="76" y="12"/>
                    </a:lnTo>
                    <a:lnTo>
                      <a:pt x="76" y="16"/>
                    </a:lnTo>
                    <a:lnTo>
                      <a:pt x="76" y="20"/>
                    </a:lnTo>
                    <a:lnTo>
                      <a:pt x="80" y="20"/>
                    </a:lnTo>
                    <a:lnTo>
                      <a:pt x="80" y="24"/>
                    </a:lnTo>
                    <a:lnTo>
                      <a:pt x="84" y="28"/>
                    </a:lnTo>
                    <a:lnTo>
                      <a:pt x="84" y="32"/>
                    </a:lnTo>
                    <a:lnTo>
                      <a:pt x="88" y="36"/>
                    </a:lnTo>
                    <a:lnTo>
                      <a:pt x="92" y="36"/>
                    </a:lnTo>
                    <a:lnTo>
                      <a:pt x="96" y="40"/>
                    </a:lnTo>
                    <a:lnTo>
                      <a:pt x="96" y="40"/>
                    </a:lnTo>
                    <a:lnTo>
                      <a:pt x="100" y="44"/>
                    </a:lnTo>
                    <a:lnTo>
                      <a:pt x="96" y="44"/>
                    </a:lnTo>
                    <a:lnTo>
                      <a:pt x="96" y="48"/>
                    </a:lnTo>
                    <a:lnTo>
                      <a:pt x="88" y="48"/>
                    </a:lnTo>
                    <a:lnTo>
                      <a:pt x="88" y="48"/>
                    </a:lnTo>
                    <a:lnTo>
                      <a:pt x="84" y="48"/>
                    </a:lnTo>
                    <a:lnTo>
                      <a:pt x="84" y="52"/>
                    </a:lnTo>
                    <a:lnTo>
                      <a:pt x="88" y="56"/>
                    </a:lnTo>
                    <a:lnTo>
                      <a:pt x="88" y="60"/>
                    </a:lnTo>
                    <a:lnTo>
                      <a:pt x="88" y="60"/>
                    </a:lnTo>
                    <a:lnTo>
                      <a:pt x="88" y="64"/>
                    </a:lnTo>
                    <a:lnTo>
                      <a:pt x="88" y="64"/>
                    </a:lnTo>
                    <a:lnTo>
                      <a:pt x="84" y="68"/>
                    </a:lnTo>
                    <a:lnTo>
                      <a:pt x="80" y="68"/>
                    </a:lnTo>
                    <a:lnTo>
                      <a:pt x="80" y="72"/>
                    </a:lnTo>
                    <a:lnTo>
                      <a:pt x="80" y="76"/>
                    </a:lnTo>
                    <a:lnTo>
                      <a:pt x="76" y="76"/>
                    </a:lnTo>
                    <a:lnTo>
                      <a:pt x="76" y="72"/>
                    </a:lnTo>
                    <a:lnTo>
                      <a:pt x="72" y="76"/>
                    </a:lnTo>
                    <a:lnTo>
                      <a:pt x="68" y="72"/>
                    </a:lnTo>
                    <a:lnTo>
                      <a:pt x="68" y="72"/>
                    </a:lnTo>
                    <a:lnTo>
                      <a:pt x="64" y="76"/>
                    </a:lnTo>
                    <a:lnTo>
                      <a:pt x="64" y="76"/>
                    </a:lnTo>
                    <a:lnTo>
                      <a:pt x="64" y="72"/>
                    </a:lnTo>
                    <a:lnTo>
                      <a:pt x="60" y="72"/>
                    </a:lnTo>
                    <a:lnTo>
                      <a:pt x="56" y="76"/>
                    </a:lnTo>
                    <a:lnTo>
                      <a:pt x="52" y="76"/>
                    </a:lnTo>
                    <a:lnTo>
                      <a:pt x="52" y="72"/>
                    </a:lnTo>
                    <a:lnTo>
                      <a:pt x="48" y="76"/>
                    </a:lnTo>
                    <a:lnTo>
                      <a:pt x="48" y="76"/>
                    </a:lnTo>
                    <a:lnTo>
                      <a:pt x="44" y="72"/>
                    </a:lnTo>
                    <a:lnTo>
                      <a:pt x="40" y="76"/>
                    </a:lnTo>
                    <a:lnTo>
                      <a:pt x="40" y="72"/>
                    </a:lnTo>
                    <a:lnTo>
                      <a:pt x="40" y="72"/>
                    </a:lnTo>
                    <a:lnTo>
                      <a:pt x="32" y="72"/>
                    </a:lnTo>
                    <a:lnTo>
                      <a:pt x="28" y="68"/>
                    </a:lnTo>
                    <a:lnTo>
                      <a:pt x="28" y="68"/>
                    </a:lnTo>
                    <a:lnTo>
                      <a:pt x="24" y="72"/>
                    </a:lnTo>
                    <a:lnTo>
                      <a:pt x="20" y="72"/>
                    </a:lnTo>
                    <a:lnTo>
                      <a:pt x="12" y="72"/>
                    </a:lnTo>
                    <a:lnTo>
                      <a:pt x="12" y="72"/>
                    </a:lnTo>
                    <a:lnTo>
                      <a:pt x="8" y="72"/>
                    </a:lnTo>
                    <a:lnTo>
                      <a:pt x="4" y="72"/>
                    </a:lnTo>
                    <a:lnTo>
                      <a:pt x="4" y="72"/>
                    </a:lnTo>
                    <a:lnTo>
                      <a:pt x="4" y="68"/>
                    </a:lnTo>
                    <a:lnTo>
                      <a:pt x="4" y="64"/>
                    </a:lnTo>
                    <a:lnTo>
                      <a:pt x="4" y="60"/>
                    </a:lnTo>
                    <a:lnTo>
                      <a:pt x="8" y="60"/>
                    </a:lnTo>
                    <a:lnTo>
                      <a:pt x="8" y="52"/>
                    </a:lnTo>
                    <a:lnTo>
                      <a:pt x="4" y="52"/>
                    </a:lnTo>
                    <a:lnTo>
                      <a:pt x="4" y="48"/>
                    </a:lnTo>
                    <a:lnTo>
                      <a:pt x="4" y="44"/>
                    </a:lnTo>
                    <a:lnTo>
                      <a:pt x="0" y="40"/>
                    </a:lnTo>
                    <a:lnTo>
                      <a:pt x="0" y="4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 name="Google Shape;5751;p168">
                <a:extLst>
                  <a:ext uri="{FF2B5EF4-FFF2-40B4-BE49-F238E27FC236}">
                    <a16:creationId xmlns:a16="http://schemas.microsoft.com/office/drawing/2014/main" id="{F2ACEC82-1EDF-2D40-8533-8DBB64F5EB39}"/>
                  </a:ext>
                </a:extLst>
              </p:cNvPr>
              <p:cNvSpPr/>
              <p:nvPr/>
            </p:nvSpPr>
            <p:spPr>
              <a:xfrm>
                <a:off x="3697288" y="2219325"/>
                <a:ext cx="312738" cy="190500"/>
              </a:xfrm>
              <a:custGeom>
                <a:avLst/>
                <a:gdLst/>
                <a:ahLst/>
                <a:cxnLst/>
                <a:rect l="l" t="t" r="r" b="b"/>
                <a:pathLst>
                  <a:path w="197" h="120" extrusionOk="0">
                    <a:moveTo>
                      <a:pt x="12" y="12"/>
                    </a:moveTo>
                    <a:lnTo>
                      <a:pt x="16" y="12"/>
                    </a:lnTo>
                    <a:lnTo>
                      <a:pt x="20" y="12"/>
                    </a:lnTo>
                    <a:lnTo>
                      <a:pt x="20" y="12"/>
                    </a:lnTo>
                    <a:lnTo>
                      <a:pt x="28" y="12"/>
                    </a:lnTo>
                    <a:lnTo>
                      <a:pt x="32" y="12"/>
                    </a:lnTo>
                    <a:lnTo>
                      <a:pt x="36" y="8"/>
                    </a:lnTo>
                    <a:lnTo>
                      <a:pt x="36" y="8"/>
                    </a:lnTo>
                    <a:lnTo>
                      <a:pt x="40" y="12"/>
                    </a:lnTo>
                    <a:lnTo>
                      <a:pt x="48" y="12"/>
                    </a:lnTo>
                    <a:lnTo>
                      <a:pt x="48" y="12"/>
                    </a:lnTo>
                    <a:lnTo>
                      <a:pt x="48" y="16"/>
                    </a:lnTo>
                    <a:lnTo>
                      <a:pt x="52" y="12"/>
                    </a:lnTo>
                    <a:lnTo>
                      <a:pt x="56" y="16"/>
                    </a:lnTo>
                    <a:lnTo>
                      <a:pt x="56" y="16"/>
                    </a:lnTo>
                    <a:lnTo>
                      <a:pt x="60" y="12"/>
                    </a:lnTo>
                    <a:lnTo>
                      <a:pt x="60" y="16"/>
                    </a:lnTo>
                    <a:lnTo>
                      <a:pt x="64" y="16"/>
                    </a:lnTo>
                    <a:lnTo>
                      <a:pt x="68" y="12"/>
                    </a:lnTo>
                    <a:lnTo>
                      <a:pt x="72" y="12"/>
                    </a:lnTo>
                    <a:lnTo>
                      <a:pt x="72" y="16"/>
                    </a:lnTo>
                    <a:lnTo>
                      <a:pt x="72" y="16"/>
                    </a:lnTo>
                    <a:lnTo>
                      <a:pt x="76" y="12"/>
                    </a:lnTo>
                    <a:lnTo>
                      <a:pt x="76" y="12"/>
                    </a:lnTo>
                    <a:lnTo>
                      <a:pt x="80" y="16"/>
                    </a:lnTo>
                    <a:lnTo>
                      <a:pt x="84" y="12"/>
                    </a:lnTo>
                    <a:lnTo>
                      <a:pt x="84" y="16"/>
                    </a:lnTo>
                    <a:lnTo>
                      <a:pt x="88" y="16"/>
                    </a:lnTo>
                    <a:lnTo>
                      <a:pt x="88" y="12"/>
                    </a:lnTo>
                    <a:lnTo>
                      <a:pt x="88" y="8"/>
                    </a:lnTo>
                    <a:lnTo>
                      <a:pt x="92" y="8"/>
                    </a:lnTo>
                    <a:lnTo>
                      <a:pt x="96" y="4"/>
                    </a:lnTo>
                    <a:lnTo>
                      <a:pt x="100" y="4"/>
                    </a:lnTo>
                    <a:lnTo>
                      <a:pt x="104" y="4"/>
                    </a:lnTo>
                    <a:lnTo>
                      <a:pt x="104" y="4"/>
                    </a:lnTo>
                    <a:lnTo>
                      <a:pt x="104" y="0"/>
                    </a:lnTo>
                    <a:lnTo>
                      <a:pt x="108" y="4"/>
                    </a:lnTo>
                    <a:lnTo>
                      <a:pt x="116" y="4"/>
                    </a:lnTo>
                    <a:lnTo>
                      <a:pt x="120" y="0"/>
                    </a:lnTo>
                    <a:lnTo>
                      <a:pt x="120" y="0"/>
                    </a:lnTo>
                    <a:lnTo>
                      <a:pt x="124" y="8"/>
                    </a:lnTo>
                    <a:lnTo>
                      <a:pt x="124" y="8"/>
                    </a:lnTo>
                    <a:lnTo>
                      <a:pt x="124" y="12"/>
                    </a:lnTo>
                    <a:lnTo>
                      <a:pt x="128" y="16"/>
                    </a:lnTo>
                    <a:lnTo>
                      <a:pt x="136" y="16"/>
                    </a:lnTo>
                    <a:lnTo>
                      <a:pt x="136" y="16"/>
                    </a:lnTo>
                    <a:lnTo>
                      <a:pt x="136" y="20"/>
                    </a:lnTo>
                    <a:lnTo>
                      <a:pt x="141" y="20"/>
                    </a:lnTo>
                    <a:lnTo>
                      <a:pt x="141" y="24"/>
                    </a:lnTo>
                    <a:lnTo>
                      <a:pt x="141" y="28"/>
                    </a:lnTo>
                    <a:lnTo>
                      <a:pt x="145" y="32"/>
                    </a:lnTo>
                    <a:lnTo>
                      <a:pt x="149" y="28"/>
                    </a:lnTo>
                    <a:lnTo>
                      <a:pt x="153" y="32"/>
                    </a:lnTo>
                    <a:lnTo>
                      <a:pt x="153" y="32"/>
                    </a:lnTo>
                    <a:lnTo>
                      <a:pt x="157" y="32"/>
                    </a:lnTo>
                    <a:lnTo>
                      <a:pt x="161" y="28"/>
                    </a:lnTo>
                    <a:lnTo>
                      <a:pt x="165" y="28"/>
                    </a:lnTo>
                    <a:lnTo>
                      <a:pt x="165" y="32"/>
                    </a:lnTo>
                    <a:lnTo>
                      <a:pt x="169" y="36"/>
                    </a:lnTo>
                    <a:lnTo>
                      <a:pt x="169" y="36"/>
                    </a:lnTo>
                    <a:lnTo>
                      <a:pt x="173" y="36"/>
                    </a:lnTo>
                    <a:lnTo>
                      <a:pt x="177" y="36"/>
                    </a:lnTo>
                    <a:lnTo>
                      <a:pt x="181" y="36"/>
                    </a:lnTo>
                    <a:lnTo>
                      <a:pt x="181" y="40"/>
                    </a:lnTo>
                    <a:lnTo>
                      <a:pt x="185" y="36"/>
                    </a:lnTo>
                    <a:lnTo>
                      <a:pt x="189" y="40"/>
                    </a:lnTo>
                    <a:lnTo>
                      <a:pt x="189" y="40"/>
                    </a:lnTo>
                    <a:lnTo>
                      <a:pt x="193" y="40"/>
                    </a:lnTo>
                    <a:lnTo>
                      <a:pt x="193" y="40"/>
                    </a:lnTo>
                    <a:lnTo>
                      <a:pt x="197" y="44"/>
                    </a:lnTo>
                    <a:lnTo>
                      <a:pt x="197" y="44"/>
                    </a:lnTo>
                    <a:lnTo>
                      <a:pt x="193" y="48"/>
                    </a:lnTo>
                    <a:lnTo>
                      <a:pt x="189" y="48"/>
                    </a:lnTo>
                    <a:lnTo>
                      <a:pt x="189" y="52"/>
                    </a:lnTo>
                    <a:lnTo>
                      <a:pt x="193" y="56"/>
                    </a:lnTo>
                    <a:lnTo>
                      <a:pt x="193" y="60"/>
                    </a:lnTo>
                    <a:lnTo>
                      <a:pt x="193" y="64"/>
                    </a:lnTo>
                    <a:lnTo>
                      <a:pt x="193" y="68"/>
                    </a:lnTo>
                    <a:lnTo>
                      <a:pt x="189" y="68"/>
                    </a:lnTo>
                    <a:lnTo>
                      <a:pt x="185" y="68"/>
                    </a:lnTo>
                    <a:lnTo>
                      <a:pt x="181" y="72"/>
                    </a:lnTo>
                    <a:lnTo>
                      <a:pt x="181" y="72"/>
                    </a:lnTo>
                    <a:lnTo>
                      <a:pt x="181" y="80"/>
                    </a:lnTo>
                    <a:lnTo>
                      <a:pt x="177" y="80"/>
                    </a:lnTo>
                    <a:lnTo>
                      <a:pt x="177" y="80"/>
                    </a:lnTo>
                    <a:lnTo>
                      <a:pt x="177" y="80"/>
                    </a:lnTo>
                    <a:lnTo>
                      <a:pt x="173" y="80"/>
                    </a:lnTo>
                    <a:lnTo>
                      <a:pt x="169" y="80"/>
                    </a:lnTo>
                    <a:lnTo>
                      <a:pt x="169" y="80"/>
                    </a:lnTo>
                    <a:lnTo>
                      <a:pt x="169" y="84"/>
                    </a:lnTo>
                    <a:lnTo>
                      <a:pt x="165" y="84"/>
                    </a:lnTo>
                    <a:lnTo>
                      <a:pt x="165" y="84"/>
                    </a:lnTo>
                    <a:lnTo>
                      <a:pt x="161" y="88"/>
                    </a:lnTo>
                    <a:lnTo>
                      <a:pt x="161" y="88"/>
                    </a:lnTo>
                    <a:lnTo>
                      <a:pt x="157" y="88"/>
                    </a:lnTo>
                    <a:lnTo>
                      <a:pt x="157" y="88"/>
                    </a:lnTo>
                    <a:lnTo>
                      <a:pt x="153" y="88"/>
                    </a:lnTo>
                    <a:lnTo>
                      <a:pt x="153" y="88"/>
                    </a:lnTo>
                    <a:lnTo>
                      <a:pt x="149" y="88"/>
                    </a:lnTo>
                    <a:lnTo>
                      <a:pt x="149" y="88"/>
                    </a:lnTo>
                    <a:lnTo>
                      <a:pt x="149" y="88"/>
                    </a:lnTo>
                    <a:lnTo>
                      <a:pt x="149" y="88"/>
                    </a:lnTo>
                    <a:lnTo>
                      <a:pt x="149" y="88"/>
                    </a:lnTo>
                    <a:lnTo>
                      <a:pt x="149" y="92"/>
                    </a:lnTo>
                    <a:lnTo>
                      <a:pt x="145" y="96"/>
                    </a:lnTo>
                    <a:lnTo>
                      <a:pt x="145" y="96"/>
                    </a:lnTo>
                    <a:lnTo>
                      <a:pt x="145" y="96"/>
                    </a:lnTo>
                    <a:lnTo>
                      <a:pt x="145" y="92"/>
                    </a:lnTo>
                    <a:lnTo>
                      <a:pt x="149" y="92"/>
                    </a:lnTo>
                    <a:lnTo>
                      <a:pt x="149" y="92"/>
                    </a:lnTo>
                    <a:lnTo>
                      <a:pt x="145" y="88"/>
                    </a:lnTo>
                    <a:lnTo>
                      <a:pt x="145" y="92"/>
                    </a:lnTo>
                    <a:lnTo>
                      <a:pt x="141" y="96"/>
                    </a:lnTo>
                    <a:lnTo>
                      <a:pt x="141" y="96"/>
                    </a:lnTo>
                    <a:lnTo>
                      <a:pt x="141" y="96"/>
                    </a:lnTo>
                    <a:lnTo>
                      <a:pt x="136" y="96"/>
                    </a:lnTo>
                    <a:lnTo>
                      <a:pt x="136" y="96"/>
                    </a:lnTo>
                    <a:lnTo>
                      <a:pt x="132" y="96"/>
                    </a:lnTo>
                    <a:lnTo>
                      <a:pt x="132" y="96"/>
                    </a:lnTo>
                    <a:lnTo>
                      <a:pt x="128" y="96"/>
                    </a:lnTo>
                    <a:lnTo>
                      <a:pt x="132" y="96"/>
                    </a:lnTo>
                    <a:lnTo>
                      <a:pt x="136" y="96"/>
                    </a:lnTo>
                    <a:lnTo>
                      <a:pt x="136" y="100"/>
                    </a:lnTo>
                    <a:lnTo>
                      <a:pt x="136" y="100"/>
                    </a:lnTo>
                    <a:lnTo>
                      <a:pt x="141" y="100"/>
                    </a:lnTo>
                    <a:lnTo>
                      <a:pt x="141" y="100"/>
                    </a:lnTo>
                    <a:lnTo>
                      <a:pt x="141" y="104"/>
                    </a:lnTo>
                    <a:lnTo>
                      <a:pt x="141" y="104"/>
                    </a:lnTo>
                    <a:lnTo>
                      <a:pt x="141" y="104"/>
                    </a:lnTo>
                    <a:lnTo>
                      <a:pt x="141" y="104"/>
                    </a:lnTo>
                    <a:lnTo>
                      <a:pt x="141" y="104"/>
                    </a:lnTo>
                    <a:lnTo>
                      <a:pt x="145" y="104"/>
                    </a:lnTo>
                    <a:lnTo>
                      <a:pt x="145" y="104"/>
                    </a:lnTo>
                    <a:lnTo>
                      <a:pt x="145" y="108"/>
                    </a:lnTo>
                    <a:lnTo>
                      <a:pt x="145" y="108"/>
                    </a:lnTo>
                    <a:lnTo>
                      <a:pt x="149" y="108"/>
                    </a:lnTo>
                    <a:lnTo>
                      <a:pt x="149" y="108"/>
                    </a:lnTo>
                    <a:lnTo>
                      <a:pt x="145" y="104"/>
                    </a:lnTo>
                    <a:lnTo>
                      <a:pt x="141" y="100"/>
                    </a:lnTo>
                    <a:lnTo>
                      <a:pt x="141" y="96"/>
                    </a:lnTo>
                    <a:lnTo>
                      <a:pt x="141" y="96"/>
                    </a:lnTo>
                    <a:lnTo>
                      <a:pt x="145" y="100"/>
                    </a:lnTo>
                    <a:lnTo>
                      <a:pt x="145" y="100"/>
                    </a:lnTo>
                    <a:lnTo>
                      <a:pt x="149" y="108"/>
                    </a:lnTo>
                    <a:lnTo>
                      <a:pt x="153" y="108"/>
                    </a:lnTo>
                    <a:lnTo>
                      <a:pt x="153" y="108"/>
                    </a:lnTo>
                    <a:lnTo>
                      <a:pt x="153" y="104"/>
                    </a:lnTo>
                    <a:lnTo>
                      <a:pt x="157" y="108"/>
                    </a:lnTo>
                    <a:lnTo>
                      <a:pt x="157" y="104"/>
                    </a:lnTo>
                    <a:lnTo>
                      <a:pt x="161" y="104"/>
                    </a:lnTo>
                    <a:lnTo>
                      <a:pt x="165" y="104"/>
                    </a:lnTo>
                    <a:lnTo>
                      <a:pt x="165" y="108"/>
                    </a:lnTo>
                    <a:lnTo>
                      <a:pt x="161" y="108"/>
                    </a:lnTo>
                    <a:lnTo>
                      <a:pt x="165" y="108"/>
                    </a:lnTo>
                    <a:lnTo>
                      <a:pt x="161" y="112"/>
                    </a:lnTo>
                    <a:lnTo>
                      <a:pt x="157" y="112"/>
                    </a:lnTo>
                    <a:lnTo>
                      <a:pt x="153" y="112"/>
                    </a:lnTo>
                    <a:lnTo>
                      <a:pt x="153" y="112"/>
                    </a:lnTo>
                    <a:lnTo>
                      <a:pt x="149" y="116"/>
                    </a:lnTo>
                    <a:lnTo>
                      <a:pt x="145" y="116"/>
                    </a:lnTo>
                    <a:lnTo>
                      <a:pt x="141" y="120"/>
                    </a:lnTo>
                    <a:lnTo>
                      <a:pt x="136" y="120"/>
                    </a:lnTo>
                    <a:lnTo>
                      <a:pt x="132" y="120"/>
                    </a:lnTo>
                    <a:lnTo>
                      <a:pt x="128" y="120"/>
                    </a:lnTo>
                    <a:lnTo>
                      <a:pt x="128" y="120"/>
                    </a:lnTo>
                    <a:lnTo>
                      <a:pt x="132" y="112"/>
                    </a:lnTo>
                    <a:lnTo>
                      <a:pt x="132" y="112"/>
                    </a:lnTo>
                    <a:lnTo>
                      <a:pt x="128" y="108"/>
                    </a:lnTo>
                    <a:lnTo>
                      <a:pt x="124" y="108"/>
                    </a:lnTo>
                    <a:lnTo>
                      <a:pt x="124" y="108"/>
                    </a:lnTo>
                    <a:lnTo>
                      <a:pt x="120" y="108"/>
                    </a:lnTo>
                    <a:lnTo>
                      <a:pt x="120" y="108"/>
                    </a:lnTo>
                    <a:lnTo>
                      <a:pt x="120" y="104"/>
                    </a:lnTo>
                    <a:lnTo>
                      <a:pt x="124" y="104"/>
                    </a:lnTo>
                    <a:lnTo>
                      <a:pt x="128" y="100"/>
                    </a:lnTo>
                    <a:lnTo>
                      <a:pt x="132" y="100"/>
                    </a:lnTo>
                    <a:lnTo>
                      <a:pt x="128" y="100"/>
                    </a:lnTo>
                    <a:lnTo>
                      <a:pt x="128" y="96"/>
                    </a:lnTo>
                    <a:lnTo>
                      <a:pt x="128" y="96"/>
                    </a:lnTo>
                    <a:lnTo>
                      <a:pt x="128" y="96"/>
                    </a:lnTo>
                    <a:lnTo>
                      <a:pt x="124" y="96"/>
                    </a:lnTo>
                    <a:lnTo>
                      <a:pt x="120" y="96"/>
                    </a:lnTo>
                    <a:lnTo>
                      <a:pt x="120" y="96"/>
                    </a:lnTo>
                    <a:lnTo>
                      <a:pt x="116" y="96"/>
                    </a:lnTo>
                    <a:lnTo>
                      <a:pt x="116" y="96"/>
                    </a:lnTo>
                    <a:lnTo>
                      <a:pt x="112" y="96"/>
                    </a:lnTo>
                    <a:lnTo>
                      <a:pt x="112" y="96"/>
                    </a:lnTo>
                    <a:lnTo>
                      <a:pt x="112" y="92"/>
                    </a:lnTo>
                    <a:lnTo>
                      <a:pt x="112" y="92"/>
                    </a:lnTo>
                    <a:lnTo>
                      <a:pt x="108" y="92"/>
                    </a:lnTo>
                    <a:lnTo>
                      <a:pt x="104" y="92"/>
                    </a:lnTo>
                    <a:lnTo>
                      <a:pt x="104" y="92"/>
                    </a:lnTo>
                    <a:lnTo>
                      <a:pt x="108" y="92"/>
                    </a:lnTo>
                    <a:lnTo>
                      <a:pt x="112" y="88"/>
                    </a:lnTo>
                    <a:lnTo>
                      <a:pt x="112" y="92"/>
                    </a:lnTo>
                    <a:lnTo>
                      <a:pt x="116" y="88"/>
                    </a:lnTo>
                    <a:lnTo>
                      <a:pt x="116" y="88"/>
                    </a:lnTo>
                    <a:lnTo>
                      <a:pt x="112" y="88"/>
                    </a:lnTo>
                    <a:lnTo>
                      <a:pt x="112" y="88"/>
                    </a:lnTo>
                    <a:lnTo>
                      <a:pt x="112" y="88"/>
                    </a:lnTo>
                    <a:lnTo>
                      <a:pt x="108" y="84"/>
                    </a:lnTo>
                    <a:lnTo>
                      <a:pt x="108" y="88"/>
                    </a:lnTo>
                    <a:lnTo>
                      <a:pt x="108" y="88"/>
                    </a:lnTo>
                    <a:lnTo>
                      <a:pt x="104" y="88"/>
                    </a:lnTo>
                    <a:lnTo>
                      <a:pt x="104" y="88"/>
                    </a:lnTo>
                    <a:lnTo>
                      <a:pt x="104" y="88"/>
                    </a:lnTo>
                    <a:lnTo>
                      <a:pt x="100" y="88"/>
                    </a:lnTo>
                    <a:lnTo>
                      <a:pt x="100" y="92"/>
                    </a:lnTo>
                    <a:lnTo>
                      <a:pt x="96" y="92"/>
                    </a:lnTo>
                    <a:lnTo>
                      <a:pt x="96" y="96"/>
                    </a:lnTo>
                    <a:lnTo>
                      <a:pt x="96" y="96"/>
                    </a:lnTo>
                    <a:lnTo>
                      <a:pt x="92" y="96"/>
                    </a:lnTo>
                    <a:lnTo>
                      <a:pt x="96" y="100"/>
                    </a:lnTo>
                    <a:lnTo>
                      <a:pt x="88" y="104"/>
                    </a:lnTo>
                    <a:lnTo>
                      <a:pt x="88" y="104"/>
                    </a:lnTo>
                    <a:lnTo>
                      <a:pt x="88" y="104"/>
                    </a:lnTo>
                    <a:lnTo>
                      <a:pt x="88" y="104"/>
                    </a:lnTo>
                    <a:lnTo>
                      <a:pt x="88" y="104"/>
                    </a:lnTo>
                    <a:lnTo>
                      <a:pt x="88" y="108"/>
                    </a:lnTo>
                    <a:lnTo>
                      <a:pt x="88" y="108"/>
                    </a:lnTo>
                    <a:lnTo>
                      <a:pt x="88" y="108"/>
                    </a:lnTo>
                    <a:lnTo>
                      <a:pt x="84" y="108"/>
                    </a:lnTo>
                    <a:lnTo>
                      <a:pt x="84" y="108"/>
                    </a:lnTo>
                    <a:lnTo>
                      <a:pt x="80" y="108"/>
                    </a:lnTo>
                    <a:lnTo>
                      <a:pt x="76" y="108"/>
                    </a:lnTo>
                    <a:lnTo>
                      <a:pt x="72" y="108"/>
                    </a:lnTo>
                    <a:lnTo>
                      <a:pt x="72" y="104"/>
                    </a:lnTo>
                    <a:lnTo>
                      <a:pt x="72" y="104"/>
                    </a:lnTo>
                    <a:lnTo>
                      <a:pt x="76" y="104"/>
                    </a:lnTo>
                    <a:lnTo>
                      <a:pt x="76" y="104"/>
                    </a:lnTo>
                    <a:lnTo>
                      <a:pt x="76" y="100"/>
                    </a:lnTo>
                    <a:lnTo>
                      <a:pt x="76" y="100"/>
                    </a:lnTo>
                    <a:lnTo>
                      <a:pt x="76" y="96"/>
                    </a:lnTo>
                    <a:lnTo>
                      <a:pt x="80" y="92"/>
                    </a:lnTo>
                    <a:lnTo>
                      <a:pt x="80" y="92"/>
                    </a:lnTo>
                    <a:lnTo>
                      <a:pt x="84" y="92"/>
                    </a:lnTo>
                    <a:lnTo>
                      <a:pt x="84" y="92"/>
                    </a:lnTo>
                    <a:lnTo>
                      <a:pt x="88" y="92"/>
                    </a:lnTo>
                    <a:lnTo>
                      <a:pt x="88" y="92"/>
                    </a:lnTo>
                    <a:lnTo>
                      <a:pt x="88" y="88"/>
                    </a:lnTo>
                    <a:lnTo>
                      <a:pt x="88" y="88"/>
                    </a:lnTo>
                    <a:lnTo>
                      <a:pt x="88" y="84"/>
                    </a:lnTo>
                    <a:lnTo>
                      <a:pt x="84" y="84"/>
                    </a:lnTo>
                    <a:lnTo>
                      <a:pt x="80" y="80"/>
                    </a:lnTo>
                    <a:lnTo>
                      <a:pt x="80" y="80"/>
                    </a:lnTo>
                    <a:lnTo>
                      <a:pt x="80" y="76"/>
                    </a:lnTo>
                    <a:lnTo>
                      <a:pt x="80" y="76"/>
                    </a:lnTo>
                    <a:lnTo>
                      <a:pt x="80" y="72"/>
                    </a:lnTo>
                    <a:lnTo>
                      <a:pt x="76" y="68"/>
                    </a:lnTo>
                    <a:lnTo>
                      <a:pt x="72" y="64"/>
                    </a:lnTo>
                    <a:lnTo>
                      <a:pt x="72" y="64"/>
                    </a:lnTo>
                    <a:lnTo>
                      <a:pt x="68" y="68"/>
                    </a:lnTo>
                    <a:lnTo>
                      <a:pt x="68" y="68"/>
                    </a:lnTo>
                    <a:lnTo>
                      <a:pt x="64" y="64"/>
                    </a:lnTo>
                    <a:lnTo>
                      <a:pt x="60" y="64"/>
                    </a:lnTo>
                    <a:lnTo>
                      <a:pt x="56" y="60"/>
                    </a:lnTo>
                    <a:lnTo>
                      <a:pt x="56" y="60"/>
                    </a:lnTo>
                    <a:lnTo>
                      <a:pt x="56" y="60"/>
                    </a:lnTo>
                    <a:lnTo>
                      <a:pt x="52" y="64"/>
                    </a:lnTo>
                    <a:lnTo>
                      <a:pt x="52" y="60"/>
                    </a:lnTo>
                    <a:lnTo>
                      <a:pt x="52" y="60"/>
                    </a:lnTo>
                    <a:lnTo>
                      <a:pt x="48" y="60"/>
                    </a:lnTo>
                    <a:lnTo>
                      <a:pt x="48" y="64"/>
                    </a:lnTo>
                    <a:lnTo>
                      <a:pt x="48" y="64"/>
                    </a:lnTo>
                    <a:lnTo>
                      <a:pt x="48" y="68"/>
                    </a:lnTo>
                    <a:lnTo>
                      <a:pt x="48" y="68"/>
                    </a:lnTo>
                    <a:lnTo>
                      <a:pt x="44" y="72"/>
                    </a:lnTo>
                    <a:lnTo>
                      <a:pt x="36" y="72"/>
                    </a:lnTo>
                    <a:lnTo>
                      <a:pt x="36" y="76"/>
                    </a:lnTo>
                    <a:lnTo>
                      <a:pt x="32" y="76"/>
                    </a:lnTo>
                    <a:lnTo>
                      <a:pt x="28" y="76"/>
                    </a:lnTo>
                    <a:lnTo>
                      <a:pt x="24" y="76"/>
                    </a:lnTo>
                    <a:lnTo>
                      <a:pt x="24" y="72"/>
                    </a:lnTo>
                    <a:lnTo>
                      <a:pt x="20" y="72"/>
                    </a:lnTo>
                    <a:lnTo>
                      <a:pt x="20" y="72"/>
                    </a:lnTo>
                    <a:lnTo>
                      <a:pt x="12" y="68"/>
                    </a:lnTo>
                    <a:lnTo>
                      <a:pt x="12" y="68"/>
                    </a:lnTo>
                    <a:lnTo>
                      <a:pt x="12" y="72"/>
                    </a:lnTo>
                    <a:lnTo>
                      <a:pt x="8" y="72"/>
                    </a:lnTo>
                    <a:lnTo>
                      <a:pt x="8" y="68"/>
                    </a:lnTo>
                    <a:lnTo>
                      <a:pt x="4" y="68"/>
                    </a:lnTo>
                    <a:lnTo>
                      <a:pt x="0" y="64"/>
                    </a:lnTo>
                    <a:lnTo>
                      <a:pt x="0" y="64"/>
                    </a:lnTo>
                    <a:lnTo>
                      <a:pt x="4" y="60"/>
                    </a:lnTo>
                    <a:lnTo>
                      <a:pt x="4" y="56"/>
                    </a:lnTo>
                    <a:lnTo>
                      <a:pt x="8" y="56"/>
                    </a:lnTo>
                    <a:lnTo>
                      <a:pt x="8" y="52"/>
                    </a:lnTo>
                    <a:lnTo>
                      <a:pt x="8" y="48"/>
                    </a:lnTo>
                    <a:lnTo>
                      <a:pt x="12" y="40"/>
                    </a:lnTo>
                    <a:lnTo>
                      <a:pt x="16" y="36"/>
                    </a:lnTo>
                    <a:lnTo>
                      <a:pt x="16" y="36"/>
                    </a:lnTo>
                    <a:lnTo>
                      <a:pt x="20" y="32"/>
                    </a:lnTo>
                    <a:lnTo>
                      <a:pt x="20" y="32"/>
                    </a:lnTo>
                    <a:lnTo>
                      <a:pt x="20" y="28"/>
                    </a:lnTo>
                    <a:lnTo>
                      <a:pt x="16" y="28"/>
                    </a:lnTo>
                    <a:lnTo>
                      <a:pt x="20" y="24"/>
                    </a:lnTo>
                    <a:lnTo>
                      <a:pt x="16" y="24"/>
                    </a:lnTo>
                    <a:lnTo>
                      <a:pt x="16" y="20"/>
                    </a:lnTo>
                    <a:lnTo>
                      <a:pt x="12" y="20"/>
                    </a:lnTo>
                    <a:lnTo>
                      <a:pt x="12" y="12"/>
                    </a:lnTo>
                    <a:lnTo>
                      <a:pt x="12" y="12"/>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3" name="Google Shape;5752;p168">
                <a:extLst>
                  <a:ext uri="{FF2B5EF4-FFF2-40B4-BE49-F238E27FC236}">
                    <a16:creationId xmlns:a16="http://schemas.microsoft.com/office/drawing/2014/main" id="{9176EC57-D82F-2B4C-BC0B-67219A91A963}"/>
                  </a:ext>
                </a:extLst>
              </p:cNvPr>
              <p:cNvSpPr/>
              <p:nvPr/>
            </p:nvSpPr>
            <p:spPr>
              <a:xfrm>
                <a:off x="3773488" y="2314575"/>
                <a:ext cx="63500" cy="69850"/>
              </a:xfrm>
              <a:custGeom>
                <a:avLst/>
                <a:gdLst/>
                <a:ahLst/>
                <a:cxnLst/>
                <a:rect l="l" t="t" r="r" b="b"/>
                <a:pathLst>
                  <a:path w="40" h="44" extrusionOk="0">
                    <a:moveTo>
                      <a:pt x="0" y="8"/>
                    </a:moveTo>
                    <a:lnTo>
                      <a:pt x="0" y="4"/>
                    </a:lnTo>
                    <a:lnTo>
                      <a:pt x="0" y="4"/>
                    </a:lnTo>
                    <a:lnTo>
                      <a:pt x="0" y="0"/>
                    </a:lnTo>
                    <a:lnTo>
                      <a:pt x="4" y="0"/>
                    </a:lnTo>
                    <a:lnTo>
                      <a:pt x="4" y="0"/>
                    </a:lnTo>
                    <a:lnTo>
                      <a:pt x="4" y="4"/>
                    </a:lnTo>
                    <a:lnTo>
                      <a:pt x="8" y="0"/>
                    </a:lnTo>
                    <a:lnTo>
                      <a:pt x="8" y="0"/>
                    </a:lnTo>
                    <a:lnTo>
                      <a:pt x="8" y="0"/>
                    </a:lnTo>
                    <a:lnTo>
                      <a:pt x="12" y="4"/>
                    </a:lnTo>
                    <a:lnTo>
                      <a:pt x="16" y="4"/>
                    </a:lnTo>
                    <a:lnTo>
                      <a:pt x="20" y="8"/>
                    </a:lnTo>
                    <a:lnTo>
                      <a:pt x="20" y="8"/>
                    </a:lnTo>
                    <a:lnTo>
                      <a:pt x="24" y="4"/>
                    </a:lnTo>
                    <a:lnTo>
                      <a:pt x="24" y="4"/>
                    </a:lnTo>
                    <a:lnTo>
                      <a:pt x="28" y="8"/>
                    </a:lnTo>
                    <a:lnTo>
                      <a:pt x="32" y="12"/>
                    </a:lnTo>
                    <a:lnTo>
                      <a:pt x="32" y="16"/>
                    </a:lnTo>
                    <a:lnTo>
                      <a:pt x="32" y="16"/>
                    </a:lnTo>
                    <a:lnTo>
                      <a:pt x="32" y="20"/>
                    </a:lnTo>
                    <a:lnTo>
                      <a:pt x="32" y="20"/>
                    </a:lnTo>
                    <a:lnTo>
                      <a:pt x="36" y="24"/>
                    </a:lnTo>
                    <a:lnTo>
                      <a:pt x="40" y="24"/>
                    </a:lnTo>
                    <a:lnTo>
                      <a:pt x="40" y="28"/>
                    </a:lnTo>
                    <a:lnTo>
                      <a:pt x="40" y="28"/>
                    </a:lnTo>
                    <a:lnTo>
                      <a:pt x="40" y="32"/>
                    </a:lnTo>
                    <a:lnTo>
                      <a:pt x="40" y="32"/>
                    </a:lnTo>
                    <a:lnTo>
                      <a:pt x="36" y="32"/>
                    </a:lnTo>
                    <a:lnTo>
                      <a:pt x="36" y="32"/>
                    </a:lnTo>
                    <a:lnTo>
                      <a:pt x="32" y="32"/>
                    </a:lnTo>
                    <a:lnTo>
                      <a:pt x="32" y="32"/>
                    </a:lnTo>
                    <a:lnTo>
                      <a:pt x="28" y="36"/>
                    </a:lnTo>
                    <a:lnTo>
                      <a:pt x="28" y="40"/>
                    </a:lnTo>
                    <a:lnTo>
                      <a:pt x="28" y="40"/>
                    </a:lnTo>
                    <a:lnTo>
                      <a:pt x="28" y="44"/>
                    </a:lnTo>
                    <a:lnTo>
                      <a:pt x="28" y="44"/>
                    </a:lnTo>
                    <a:lnTo>
                      <a:pt x="24" y="44"/>
                    </a:lnTo>
                    <a:lnTo>
                      <a:pt x="24" y="44"/>
                    </a:lnTo>
                    <a:lnTo>
                      <a:pt x="24" y="44"/>
                    </a:lnTo>
                    <a:lnTo>
                      <a:pt x="20" y="40"/>
                    </a:lnTo>
                    <a:lnTo>
                      <a:pt x="20" y="32"/>
                    </a:lnTo>
                    <a:lnTo>
                      <a:pt x="20" y="28"/>
                    </a:lnTo>
                    <a:lnTo>
                      <a:pt x="20" y="24"/>
                    </a:lnTo>
                    <a:lnTo>
                      <a:pt x="12" y="20"/>
                    </a:lnTo>
                    <a:lnTo>
                      <a:pt x="12" y="16"/>
                    </a:lnTo>
                    <a:lnTo>
                      <a:pt x="8" y="12"/>
                    </a:lnTo>
                    <a:lnTo>
                      <a:pt x="8" y="8"/>
                    </a:lnTo>
                    <a:lnTo>
                      <a:pt x="0" y="8"/>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 name="Google Shape;5753;p168">
                <a:extLst>
                  <a:ext uri="{FF2B5EF4-FFF2-40B4-BE49-F238E27FC236}">
                    <a16:creationId xmlns:a16="http://schemas.microsoft.com/office/drawing/2014/main" id="{19AFFEEF-224C-DE44-A27D-9E811B94486C}"/>
                  </a:ext>
                </a:extLst>
              </p:cNvPr>
              <p:cNvSpPr/>
              <p:nvPr/>
            </p:nvSpPr>
            <p:spPr>
              <a:xfrm>
                <a:off x="3671888" y="2327275"/>
                <a:ext cx="165100" cy="101600"/>
              </a:xfrm>
              <a:custGeom>
                <a:avLst/>
                <a:gdLst/>
                <a:ahLst/>
                <a:cxnLst/>
                <a:rect l="l" t="t" r="r" b="b"/>
                <a:pathLst>
                  <a:path w="104" h="64" extrusionOk="0">
                    <a:moveTo>
                      <a:pt x="24" y="4"/>
                    </a:moveTo>
                    <a:lnTo>
                      <a:pt x="28" y="4"/>
                    </a:lnTo>
                    <a:lnTo>
                      <a:pt x="28" y="0"/>
                    </a:lnTo>
                    <a:lnTo>
                      <a:pt x="28" y="0"/>
                    </a:lnTo>
                    <a:lnTo>
                      <a:pt x="36" y="4"/>
                    </a:lnTo>
                    <a:lnTo>
                      <a:pt x="36" y="4"/>
                    </a:lnTo>
                    <a:lnTo>
                      <a:pt x="40" y="4"/>
                    </a:lnTo>
                    <a:lnTo>
                      <a:pt x="40" y="8"/>
                    </a:lnTo>
                    <a:lnTo>
                      <a:pt x="44" y="8"/>
                    </a:lnTo>
                    <a:lnTo>
                      <a:pt x="48" y="8"/>
                    </a:lnTo>
                    <a:lnTo>
                      <a:pt x="52" y="8"/>
                    </a:lnTo>
                    <a:lnTo>
                      <a:pt x="52" y="4"/>
                    </a:lnTo>
                    <a:lnTo>
                      <a:pt x="60" y="4"/>
                    </a:lnTo>
                    <a:lnTo>
                      <a:pt x="64" y="0"/>
                    </a:lnTo>
                    <a:lnTo>
                      <a:pt x="72" y="0"/>
                    </a:lnTo>
                    <a:lnTo>
                      <a:pt x="72" y="4"/>
                    </a:lnTo>
                    <a:lnTo>
                      <a:pt x="76" y="8"/>
                    </a:lnTo>
                    <a:lnTo>
                      <a:pt x="76" y="12"/>
                    </a:lnTo>
                    <a:lnTo>
                      <a:pt x="84" y="16"/>
                    </a:lnTo>
                    <a:lnTo>
                      <a:pt x="84" y="20"/>
                    </a:lnTo>
                    <a:lnTo>
                      <a:pt x="84" y="24"/>
                    </a:lnTo>
                    <a:lnTo>
                      <a:pt x="84" y="32"/>
                    </a:lnTo>
                    <a:lnTo>
                      <a:pt x="88" y="36"/>
                    </a:lnTo>
                    <a:lnTo>
                      <a:pt x="88" y="40"/>
                    </a:lnTo>
                    <a:lnTo>
                      <a:pt x="92" y="40"/>
                    </a:lnTo>
                    <a:lnTo>
                      <a:pt x="96" y="40"/>
                    </a:lnTo>
                    <a:lnTo>
                      <a:pt x="100" y="40"/>
                    </a:lnTo>
                    <a:lnTo>
                      <a:pt x="100" y="40"/>
                    </a:lnTo>
                    <a:lnTo>
                      <a:pt x="104" y="40"/>
                    </a:lnTo>
                    <a:lnTo>
                      <a:pt x="104" y="44"/>
                    </a:lnTo>
                    <a:lnTo>
                      <a:pt x="104" y="44"/>
                    </a:lnTo>
                    <a:lnTo>
                      <a:pt x="104" y="44"/>
                    </a:lnTo>
                    <a:lnTo>
                      <a:pt x="104" y="48"/>
                    </a:lnTo>
                    <a:lnTo>
                      <a:pt x="100" y="48"/>
                    </a:lnTo>
                    <a:lnTo>
                      <a:pt x="96" y="48"/>
                    </a:lnTo>
                    <a:lnTo>
                      <a:pt x="96" y="52"/>
                    </a:lnTo>
                    <a:lnTo>
                      <a:pt x="92" y="52"/>
                    </a:lnTo>
                    <a:lnTo>
                      <a:pt x="96" y="56"/>
                    </a:lnTo>
                    <a:lnTo>
                      <a:pt x="96" y="60"/>
                    </a:lnTo>
                    <a:lnTo>
                      <a:pt x="92" y="60"/>
                    </a:lnTo>
                    <a:lnTo>
                      <a:pt x="92" y="64"/>
                    </a:lnTo>
                    <a:lnTo>
                      <a:pt x="92" y="64"/>
                    </a:lnTo>
                    <a:lnTo>
                      <a:pt x="92" y="64"/>
                    </a:lnTo>
                    <a:lnTo>
                      <a:pt x="88" y="60"/>
                    </a:lnTo>
                    <a:lnTo>
                      <a:pt x="84" y="60"/>
                    </a:lnTo>
                    <a:lnTo>
                      <a:pt x="84" y="60"/>
                    </a:lnTo>
                    <a:lnTo>
                      <a:pt x="80" y="60"/>
                    </a:lnTo>
                    <a:lnTo>
                      <a:pt x="76" y="60"/>
                    </a:lnTo>
                    <a:lnTo>
                      <a:pt x="72" y="60"/>
                    </a:lnTo>
                    <a:lnTo>
                      <a:pt x="68" y="60"/>
                    </a:lnTo>
                    <a:lnTo>
                      <a:pt x="64" y="64"/>
                    </a:lnTo>
                    <a:lnTo>
                      <a:pt x="64" y="64"/>
                    </a:lnTo>
                    <a:lnTo>
                      <a:pt x="60" y="64"/>
                    </a:lnTo>
                    <a:lnTo>
                      <a:pt x="56" y="64"/>
                    </a:lnTo>
                    <a:lnTo>
                      <a:pt x="56" y="64"/>
                    </a:lnTo>
                    <a:lnTo>
                      <a:pt x="52" y="64"/>
                    </a:lnTo>
                    <a:lnTo>
                      <a:pt x="52" y="64"/>
                    </a:lnTo>
                    <a:lnTo>
                      <a:pt x="48" y="64"/>
                    </a:lnTo>
                    <a:lnTo>
                      <a:pt x="44" y="64"/>
                    </a:lnTo>
                    <a:lnTo>
                      <a:pt x="40" y="64"/>
                    </a:lnTo>
                    <a:lnTo>
                      <a:pt x="40" y="64"/>
                    </a:lnTo>
                    <a:lnTo>
                      <a:pt x="40" y="64"/>
                    </a:lnTo>
                    <a:lnTo>
                      <a:pt x="36" y="64"/>
                    </a:lnTo>
                    <a:lnTo>
                      <a:pt x="32" y="64"/>
                    </a:lnTo>
                    <a:lnTo>
                      <a:pt x="32" y="64"/>
                    </a:lnTo>
                    <a:lnTo>
                      <a:pt x="32" y="60"/>
                    </a:lnTo>
                    <a:lnTo>
                      <a:pt x="32" y="60"/>
                    </a:lnTo>
                    <a:lnTo>
                      <a:pt x="32" y="60"/>
                    </a:lnTo>
                    <a:lnTo>
                      <a:pt x="28" y="60"/>
                    </a:lnTo>
                    <a:lnTo>
                      <a:pt x="28" y="56"/>
                    </a:lnTo>
                    <a:lnTo>
                      <a:pt x="28" y="56"/>
                    </a:lnTo>
                    <a:lnTo>
                      <a:pt x="28" y="52"/>
                    </a:lnTo>
                    <a:lnTo>
                      <a:pt x="24" y="52"/>
                    </a:lnTo>
                    <a:lnTo>
                      <a:pt x="24" y="52"/>
                    </a:lnTo>
                    <a:lnTo>
                      <a:pt x="20" y="52"/>
                    </a:lnTo>
                    <a:lnTo>
                      <a:pt x="20" y="52"/>
                    </a:lnTo>
                    <a:lnTo>
                      <a:pt x="16" y="52"/>
                    </a:lnTo>
                    <a:lnTo>
                      <a:pt x="12" y="48"/>
                    </a:lnTo>
                    <a:lnTo>
                      <a:pt x="12" y="48"/>
                    </a:lnTo>
                    <a:lnTo>
                      <a:pt x="12" y="44"/>
                    </a:lnTo>
                    <a:lnTo>
                      <a:pt x="12" y="44"/>
                    </a:lnTo>
                    <a:lnTo>
                      <a:pt x="8" y="40"/>
                    </a:lnTo>
                    <a:lnTo>
                      <a:pt x="8" y="40"/>
                    </a:lnTo>
                    <a:lnTo>
                      <a:pt x="4" y="36"/>
                    </a:lnTo>
                    <a:lnTo>
                      <a:pt x="4" y="32"/>
                    </a:lnTo>
                    <a:lnTo>
                      <a:pt x="0" y="32"/>
                    </a:lnTo>
                    <a:lnTo>
                      <a:pt x="4" y="32"/>
                    </a:lnTo>
                    <a:lnTo>
                      <a:pt x="4" y="28"/>
                    </a:lnTo>
                    <a:lnTo>
                      <a:pt x="4" y="28"/>
                    </a:lnTo>
                    <a:lnTo>
                      <a:pt x="8" y="28"/>
                    </a:lnTo>
                    <a:lnTo>
                      <a:pt x="12" y="28"/>
                    </a:lnTo>
                    <a:lnTo>
                      <a:pt x="12" y="24"/>
                    </a:lnTo>
                    <a:lnTo>
                      <a:pt x="16" y="16"/>
                    </a:lnTo>
                    <a:lnTo>
                      <a:pt x="16" y="12"/>
                    </a:lnTo>
                    <a:lnTo>
                      <a:pt x="20" y="8"/>
                    </a:lnTo>
                    <a:lnTo>
                      <a:pt x="24" y="4"/>
                    </a:lnTo>
                    <a:lnTo>
                      <a:pt x="24" y="4"/>
                    </a:lnTo>
                    <a:lnTo>
                      <a:pt x="24" y="4"/>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de-DE" sz="1800" dirty="0" err="1">
                    <a:solidFill>
                      <a:schemeClr val="dk1"/>
                    </a:solidFill>
                    <a:latin typeface="Calibri"/>
                    <a:ea typeface="Calibri"/>
                    <a:cs typeface="Calibri"/>
                    <a:sym typeface="Calibri"/>
                  </a:rPr>
                  <a:t>e</a:t>
                </a:r>
                <a:endParaRPr sz="1800" dirty="0">
                  <a:solidFill>
                    <a:schemeClr val="dk1"/>
                  </a:solidFill>
                  <a:latin typeface="Calibri"/>
                  <a:ea typeface="Calibri"/>
                  <a:cs typeface="Calibri"/>
                  <a:sym typeface="Calibri"/>
                </a:endParaRPr>
              </a:p>
            </p:txBody>
          </p:sp>
          <p:sp>
            <p:nvSpPr>
              <p:cNvPr id="265" name="Google Shape;5754;p168">
                <a:extLst>
                  <a:ext uri="{FF2B5EF4-FFF2-40B4-BE49-F238E27FC236}">
                    <a16:creationId xmlns:a16="http://schemas.microsoft.com/office/drawing/2014/main" id="{507A099E-FAFB-8C46-B69C-41CD82235FBA}"/>
                  </a:ext>
                </a:extLst>
              </p:cNvPr>
              <p:cNvSpPr/>
              <p:nvPr/>
            </p:nvSpPr>
            <p:spPr>
              <a:xfrm>
                <a:off x="3602038" y="2320925"/>
                <a:ext cx="107950" cy="69850"/>
              </a:xfrm>
              <a:custGeom>
                <a:avLst/>
                <a:gdLst/>
                <a:ahLst/>
                <a:cxnLst/>
                <a:rect l="l" t="t" r="r" b="b"/>
                <a:pathLst>
                  <a:path w="68" h="44" extrusionOk="0">
                    <a:moveTo>
                      <a:pt x="44" y="36"/>
                    </a:moveTo>
                    <a:lnTo>
                      <a:pt x="48" y="36"/>
                    </a:lnTo>
                    <a:lnTo>
                      <a:pt x="48" y="32"/>
                    </a:lnTo>
                    <a:lnTo>
                      <a:pt x="48" y="32"/>
                    </a:lnTo>
                    <a:lnTo>
                      <a:pt x="52" y="32"/>
                    </a:lnTo>
                    <a:lnTo>
                      <a:pt x="56" y="32"/>
                    </a:lnTo>
                    <a:lnTo>
                      <a:pt x="56" y="28"/>
                    </a:lnTo>
                    <a:lnTo>
                      <a:pt x="60" y="20"/>
                    </a:lnTo>
                    <a:lnTo>
                      <a:pt x="60" y="16"/>
                    </a:lnTo>
                    <a:lnTo>
                      <a:pt x="64" y="12"/>
                    </a:lnTo>
                    <a:lnTo>
                      <a:pt x="68" y="8"/>
                    </a:lnTo>
                    <a:lnTo>
                      <a:pt x="68" y="8"/>
                    </a:lnTo>
                    <a:lnTo>
                      <a:pt x="68" y="4"/>
                    </a:lnTo>
                    <a:lnTo>
                      <a:pt x="64" y="4"/>
                    </a:lnTo>
                    <a:lnTo>
                      <a:pt x="60" y="0"/>
                    </a:lnTo>
                    <a:lnTo>
                      <a:pt x="60" y="0"/>
                    </a:lnTo>
                    <a:lnTo>
                      <a:pt x="56" y="0"/>
                    </a:lnTo>
                    <a:lnTo>
                      <a:pt x="52" y="0"/>
                    </a:lnTo>
                    <a:lnTo>
                      <a:pt x="48" y="0"/>
                    </a:lnTo>
                    <a:lnTo>
                      <a:pt x="44" y="0"/>
                    </a:lnTo>
                    <a:lnTo>
                      <a:pt x="40" y="4"/>
                    </a:lnTo>
                    <a:lnTo>
                      <a:pt x="40" y="4"/>
                    </a:lnTo>
                    <a:lnTo>
                      <a:pt x="40" y="8"/>
                    </a:lnTo>
                    <a:lnTo>
                      <a:pt x="36" y="4"/>
                    </a:lnTo>
                    <a:lnTo>
                      <a:pt x="32" y="8"/>
                    </a:lnTo>
                    <a:lnTo>
                      <a:pt x="28" y="8"/>
                    </a:lnTo>
                    <a:lnTo>
                      <a:pt x="28" y="12"/>
                    </a:lnTo>
                    <a:lnTo>
                      <a:pt x="24" y="12"/>
                    </a:lnTo>
                    <a:lnTo>
                      <a:pt x="20" y="12"/>
                    </a:lnTo>
                    <a:lnTo>
                      <a:pt x="16" y="12"/>
                    </a:lnTo>
                    <a:lnTo>
                      <a:pt x="8" y="8"/>
                    </a:lnTo>
                    <a:lnTo>
                      <a:pt x="8" y="8"/>
                    </a:lnTo>
                    <a:lnTo>
                      <a:pt x="8" y="12"/>
                    </a:lnTo>
                    <a:lnTo>
                      <a:pt x="8" y="12"/>
                    </a:lnTo>
                    <a:lnTo>
                      <a:pt x="0" y="12"/>
                    </a:lnTo>
                    <a:lnTo>
                      <a:pt x="0" y="16"/>
                    </a:lnTo>
                    <a:lnTo>
                      <a:pt x="4" y="16"/>
                    </a:lnTo>
                    <a:lnTo>
                      <a:pt x="0" y="20"/>
                    </a:lnTo>
                    <a:lnTo>
                      <a:pt x="0" y="20"/>
                    </a:lnTo>
                    <a:lnTo>
                      <a:pt x="4" y="24"/>
                    </a:lnTo>
                    <a:lnTo>
                      <a:pt x="0" y="24"/>
                    </a:lnTo>
                    <a:lnTo>
                      <a:pt x="0" y="28"/>
                    </a:lnTo>
                    <a:lnTo>
                      <a:pt x="4" y="28"/>
                    </a:lnTo>
                    <a:lnTo>
                      <a:pt x="4" y="32"/>
                    </a:lnTo>
                    <a:lnTo>
                      <a:pt x="8" y="32"/>
                    </a:lnTo>
                    <a:lnTo>
                      <a:pt x="12" y="40"/>
                    </a:lnTo>
                    <a:lnTo>
                      <a:pt x="12" y="40"/>
                    </a:lnTo>
                    <a:lnTo>
                      <a:pt x="16" y="40"/>
                    </a:lnTo>
                    <a:lnTo>
                      <a:pt x="20" y="40"/>
                    </a:lnTo>
                    <a:lnTo>
                      <a:pt x="24" y="44"/>
                    </a:lnTo>
                    <a:lnTo>
                      <a:pt x="28" y="40"/>
                    </a:lnTo>
                    <a:lnTo>
                      <a:pt x="28" y="40"/>
                    </a:lnTo>
                    <a:lnTo>
                      <a:pt x="32" y="40"/>
                    </a:lnTo>
                    <a:lnTo>
                      <a:pt x="32" y="40"/>
                    </a:lnTo>
                    <a:lnTo>
                      <a:pt x="36" y="40"/>
                    </a:lnTo>
                    <a:lnTo>
                      <a:pt x="36" y="36"/>
                    </a:lnTo>
                    <a:lnTo>
                      <a:pt x="40" y="36"/>
                    </a:lnTo>
                    <a:lnTo>
                      <a:pt x="40" y="36"/>
                    </a:lnTo>
                    <a:lnTo>
                      <a:pt x="44" y="36"/>
                    </a:lnTo>
                    <a:lnTo>
                      <a:pt x="44" y="36"/>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 name="Google Shape;5755;p168">
                <a:extLst>
                  <a:ext uri="{FF2B5EF4-FFF2-40B4-BE49-F238E27FC236}">
                    <a16:creationId xmlns:a16="http://schemas.microsoft.com/office/drawing/2014/main" id="{D00E2486-753B-234E-B1CA-CF09EDB30571}"/>
                  </a:ext>
                </a:extLst>
              </p:cNvPr>
              <p:cNvSpPr/>
              <p:nvPr/>
            </p:nvSpPr>
            <p:spPr>
              <a:xfrm>
                <a:off x="3608388" y="2301875"/>
                <a:ext cx="95250" cy="38100"/>
              </a:xfrm>
              <a:custGeom>
                <a:avLst/>
                <a:gdLst/>
                <a:ahLst/>
                <a:cxnLst/>
                <a:rect l="l" t="t" r="r" b="b"/>
                <a:pathLst>
                  <a:path w="60" h="24" extrusionOk="0">
                    <a:moveTo>
                      <a:pt x="4" y="20"/>
                    </a:moveTo>
                    <a:lnTo>
                      <a:pt x="12" y="24"/>
                    </a:lnTo>
                    <a:lnTo>
                      <a:pt x="16" y="24"/>
                    </a:lnTo>
                    <a:lnTo>
                      <a:pt x="20" y="24"/>
                    </a:lnTo>
                    <a:lnTo>
                      <a:pt x="24" y="24"/>
                    </a:lnTo>
                    <a:lnTo>
                      <a:pt x="24" y="20"/>
                    </a:lnTo>
                    <a:lnTo>
                      <a:pt x="28" y="20"/>
                    </a:lnTo>
                    <a:lnTo>
                      <a:pt x="32" y="16"/>
                    </a:lnTo>
                    <a:lnTo>
                      <a:pt x="36" y="20"/>
                    </a:lnTo>
                    <a:lnTo>
                      <a:pt x="36" y="16"/>
                    </a:lnTo>
                    <a:lnTo>
                      <a:pt x="36" y="16"/>
                    </a:lnTo>
                    <a:lnTo>
                      <a:pt x="40" y="12"/>
                    </a:lnTo>
                    <a:lnTo>
                      <a:pt x="44" y="12"/>
                    </a:lnTo>
                    <a:lnTo>
                      <a:pt x="48" y="12"/>
                    </a:lnTo>
                    <a:lnTo>
                      <a:pt x="52" y="12"/>
                    </a:lnTo>
                    <a:lnTo>
                      <a:pt x="56" y="12"/>
                    </a:lnTo>
                    <a:lnTo>
                      <a:pt x="56" y="12"/>
                    </a:lnTo>
                    <a:lnTo>
                      <a:pt x="60" y="8"/>
                    </a:lnTo>
                    <a:lnTo>
                      <a:pt x="60" y="4"/>
                    </a:lnTo>
                    <a:lnTo>
                      <a:pt x="60" y="4"/>
                    </a:lnTo>
                    <a:lnTo>
                      <a:pt x="56" y="0"/>
                    </a:lnTo>
                    <a:lnTo>
                      <a:pt x="52" y="0"/>
                    </a:lnTo>
                    <a:lnTo>
                      <a:pt x="48" y="0"/>
                    </a:lnTo>
                    <a:lnTo>
                      <a:pt x="48" y="0"/>
                    </a:lnTo>
                    <a:lnTo>
                      <a:pt x="44" y="0"/>
                    </a:lnTo>
                    <a:lnTo>
                      <a:pt x="44" y="0"/>
                    </a:lnTo>
                    <a:lnTo>
                      <a:pt x="44" y="0"/>
                    </a:lnTo>
                    <a:lnTo>
                      <a:pt x="40" y="0"/>
                    </a:lnTo>
                    <a:lnTo>
                      <a:pt x="40" y="0"/>
                    </a:lnTo>
                    <a:lnTo>
                      <a:pt x="36" y="0"/>
                    </a:lnTo>
                    <a:lnTo>
                      <a:pt x="36" y="0"/>
                    </a:lnTo>
                    <a:lnTo>
                      <a:pt x="32" y="4"/>
                    </a:lnTo>
                    <a:lnTo>
                      <a:pt x="32" y="0"/>
                    </a:lnTo>
                    <a:lnTo>
                      <a:pt x="32" y="0"/>
                    </a:lnTo>
                    <a:lnTo>
                      <a:pt x="28" y="0"/>
                    </a:lnTo>
                    <a:lnTo>
                      <a:pt x="24" y="4"/>
                    </a:lnTo>
                    <a:lnTo>
                      <a:pt x="20" y="4"/>
                    </a:lnTo>
                    <a:lnTo>
                      <a:pt x="16" y="8"/>
                    </a:lnTo>
                    <a:lnTo>
                      <a:pt x="12" y="8"/>
                    </a:lnTo>
                    <a:lnTo>
                      <a:pt x="8" y="8"/>
                    </a:lnTo>
                    <a:lnTo>
                      <a:pt x="8" y="8"/>
                    </a:lnTo>
                    <a:lnTo>
                      <a:pt x="4" y="8"/>
                    </a:lnTo>
                    <a:lnTo>
                      <a:pt x="4" y="12"/>
                    </a:lnTo>
                    <a:lnTo>
                      <a:pt x="0" y="12"/>
                    </a:lnTo>
                    <a:lnTo>
                      <a:pt x="0" y="12"/>
                    </a:lnTo>
                    <a:lnTo>
                      <a:pt x="4" y="2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 name="Google Shape;5756;p168">
                <a:extLst>
                  <a:ext uri="{FF2B5EF4-FFF2-40B4-BE49-F238E27FC236}">
                    <a16:creationId xmlns:a16="http://schemas.microsoft.com/office/drawing/2014/main" id="{36A5246C-50CD-834A-BA43-5C557A92F1DE}"/>
                  </a:ext>
                </a:extLst>
              </p:cNvPr>
              <p:cNvSpPr/>
              <p:nvPr/>
            </p:nvSpPr>
            <p:spPr>
              <a:xfrm>
                <a:off x="3716338" y="2422525"/>
                <a:ext cx="107950" cy="63500"/>
              </a:xfrm>
              <a:custGeom>
                <a:avLst/>
                <a:gdLst/>
                <a:ahLst/>
                <a:cxnLst/>
                <a:rect l="l" t="t" r="r" b="b"/>
                <a:pathLst>
                  <a:path w="68" h="40" extrusionOk="0">
                    <a:moveTo>
                      <a:pt x="0" y="0"/>
                    </a:moveTo>
                    <a:lnTo>
                      <a:pt x="4" y="0"/>
                    </a:lnTo>
                    <a:lnTo>
                      <a:pt x="4" y="0"/>
                    </a:lnTo>
                    <a:lnTo>
                      <a:pt x="4" y="0"/>
                    </a:lnTo>
                    <a:lnTo>
                      <a:pt x="4" y="4"/>
                    </a:lnTo>
                    <a:lnTo>
                      <a:pt x="4" y="4"/>
                    </a:lnTo>
                    <a:lnTo>
                      <a:pt x="8" y="4"/>
                    </a:lnTo>
                    <a:lnTo>
                      <a:pt x="12" y="4"/>
                    </a:lnTo>
                    <a:lnTo>
                      <a:pt x="12" y="4"/>
                    </a:lnTo>
                    <a:lnTo>
                      <a:pt x="12" y="4"/>
                    </a:lnTo>
                    <a:lnTo>
                      <a:pt x="16" y="4"/>
                    </a:lnTo>
                    <a:lnTo>
                      <a:pt x="20" y="4"/>
                    </a:lnTo>
                    <a:lnTo>
                      <a:pt x="24" y="4"/>
                    </a:lnTo>
                    <a:lnTo>
                      <a:pt x="24" y="4"/>
                    </a:lnTo>
                    <a:lnTo>
                      <a:pt x="28" y="4"/>
                    </a:lnTo>
                    <a:lnTo>
                      <a:pt x="28" y="4"/>
                    </a:lnTo>
                    <a:lnTo>
                      <a:pt x="32" y="4"/>
                    </a:lnTo>
                    <a:lnTo>
                      <a:pt x="36" y="4"/>
                    </a:lnTo>
                    <a:lnTo>
                      <a:pt x="36" y="4"/>
                    </a:lnTo>
                    <a:lnTo>
                      <a:pt x="40" y="0"/>
                    </a:lnTo>
                    <a:lnTo>
                      <a:pt x="44" y="0"/>
                    </a:lnTo>
                    <a:lnTo>
                      <a:pt x="48" y="0"/>
                    </a:lnTo>
                    <a:lnTo>
                      <a:pt x="52" y="0"/>
                    </a:lnTo>
                    <a:lnTo>
                      <a:pt x="56" y="0"/>
                    </a:lnTo>
                    <a:lnTo>
                      <a:pt x="56" y="0"/>
                    </a:lnTo>
                    <a:lnTo>
                      <a:pt x="60" y="0"/>
                    </a:lnTo>
                    <a:lnTo>
                      <a:pt x="64" y="4"/>
                    </a:lnTo>
                    <a:lnTo>
                      <a:pt x="64" y="4"/>
                    </a:lnTo>
                    <a:lnTo>
                      <a:pt x="64" y="4"/>
                    </a:lnTo>
                    <a:lnTo>
                      <a:pt x="68" y="4"/>
                    </a:lnTo>
                    <a:lnTo>
                      <a:pt x="64" y="8"/>
                    </a:lnTo>
                    <a:lnTo>
                      <a:pt x="64" y="8"/>
                    </a:lnTo>
                    <a:lnTo>
                      <a:pt x="60" y="8"/>
                    </a:lnTo>
                    <a:lnTo>
                      <a:pt x="60" y="12"/>
                    </a:lnTo>
                    <a:lnTo>
                      <a:pt x="60" y="16"/>
                    </a:lnTo>
                    <a:lnTo>
                      <a:pt x="60" y="20"/>
                    </a:lnTo>
                    <a:lnTo>
                      <a:pt x="56" y="24"/>
                    </a:lnTo>
                    <a:lnTo>
                      <a:pt x="56" y="24"/>
                    </a:lnTo>
                    <a:lnTo>
                      <a:pt x="56" y="24"/>
                    </a:lnTo>
                    <a:lnTo>
                      <a:pt x="60" y="28"/>
                    </a:lnTo>
                    <a:lnTo>
                      <a:pt x="60" y="28"/>
                    </a:lnTo>
                    <a:lnTo>
                      <a:pt x="60" y="32"/>
                    </a:lnTo>
                    <a:lnTo>
                      <a:pt x="60" y="28"/>
                    </a:lnTo>
                    <a:lnTo>
                      <a:pt x="56" y="32"/>
                    </a:lnTo>
                    <a:lnTo>
                      <a:pt x="56" y="28"/>
                    </a:lnTo>
                    <a:lnTo>
                      <a:pt x="52" y="28"/>
                    </a:lnTo>
                    <a:lnTo>
                      <a:pt x="48" y="28"/>
                    </a:lnTo>
                    <a:lnTo>
                      <a:pt x="48" y="28"/>
                    </a:lnTo>
                    <a:lnTo>
                      <a:pt x="44" y="32"/>
                    </a:lnTo>
                    <a:lnTo>
                      <a:pt x="44" y="32"/>
                    </a:lnTo>
                    <a:lnTo>
                      <a:pt x="44" y="32"/>
                    </a:lnTo>
                    <a:lnTo>
                      <a:pt x="40" y="36"/>
                    </a:lnTo>
                    <a:lnTo>
                      <a:pt x="40" y="36"/>
                    </a:lnTo>
                    <a:lnTo>
                      <a:pt x="44" y="40"/>
                    </a:lnTo>
                    <a:lnTo>
                      <a:pt x="40" y="40"/>
                    </a:lnTo>
                    <a:lnTo>
                      <a:pt x="36" y="40"/>
                    </a:lnTo>
                    <a:lnTo>
                      <a:pt x="32" y="40"/>
                    </a:lnTo>
                    <a:lnTo>
                      <a:pt x="32" y="40"/>
                    </a:lnTo>
                    <a:lnTo>
                      <a:pt x="28" y="40"/>
                    </a:lnTo>
                    <a:lnTo>
                      <a:pt x="28" y="40"/>
                    </a:lnTo>
                    <a:lnTo>
                      <a:pt x="24" y="40"/>
                    </a:lnTo>
                    <a:lnTo>
                      <a:pt x="24" y="40"/>
                    </a:lnTo>
                    <a:lnTo>
                      <a:pt x="24" y="40"/>
                    </a:lnTo>
                    <a:lnTo>
                      <a:pt x="20" y="40"/>
                    </a:lnTo>
                    <a:lnTo>
                      <a:pt x="16" y="40"/>
                    </a:lnTo>
                    <a:lnTo>
                      <a:pt x="16" y="40"/>
                    </a:lnTo>
                    <a:lnTo>
                      <a:pt x="12" y="40"/>
                    </a:lnTo>
                    <a:lnTo>
                      <a:pt x="8" y="40"/>
                    </a:lnTo>
                    <a:lnTo>
                      <a:pt x="8" y="40"/>
                    </a:lnTo>
                    <a:lnTo>
                      <a:pt x="8" y="40"/>
                    </a:lnTo>
                    <a:lnTo>
                      <a:pt x="8" y="36"/>
                    </a:lnTo>
                    <a:lnTo>
                      <a:pt x="4" y="32"/>
                    </a:lnTo>
                    <a:lnTo>
                      <a:pt x="0" y="28"/>
                    </a:lnTo>
                    <a:lnTo>
                      <a:pt x="0" y="28"/>
                    </a:lnTo>
                    <a:lnTo>
                      <a:pt x="0" y="24"/>
                    </a:lnTo>
                    <a:lnTo>
                      <a:pt x="0" y="20"/>
                    </a:lnTo>
                    <a:lnTo>
                      <a:pt x="0" y="20"/>
                    </a:lnTo>
                    <a:lnTo>
                      <a:pt x="4" y="16"/>
                    </a:lnTo>
                    <a:lnTo>
                      <a:pt x="4" y="12"/>
                    </a:lnTo>
                    <a:lnTo>
                      <a:pt x="4" y="12"/>
                    </a:lnTo>
                    <a:lnTo>
                      <a:pt x="0" y="8"/>
                    </a:lnTo>
                    <a:lnTo>
                      <a:pt x="0" y="4"/>
                    </a:lnTo>
                    <a:lnTo>
                      <a:pt x="0" y="0"/>
                    </a:lnTo>
                    <a:lnTo>
                      <a:pt x="0" y="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 name="Google Shape;5757;p168">
                <a:extLst>
                  <a:ext uri="{FF2B5EF4-FFF2-40B4-BE49-F238E27FC236}">
                    <a16:creationId xmlns:a16="http://schemas.microsoft.com/office/drawing/2014/main" id="{C1039338-08F3-D04C-A4DC-8F92E2FD7BF9}"/>
                  </a:ext>
                </a:extLst>
              </p:cNvPr>
              <p:cNvSpPr/>
              <p:nvPr/>
            </p:nvSpPr>
            <p:spPr>
              <a:xfrm>
                <a:off x="3684588" y="2466975"/>
                <a:ext cx="44450" cy="38100"/>
              </a:xfrm>
              <a:custGeom>
                <a:avLst/>
                <a:gdLst/>
                <a:ahLst/>
                <a:cxnLst/>
                <a:rect l="l" t="t" r="r" b="b"/>
                <a:pathLst>
                  <a:path w="28" h="24" extrusionOk="0">
                    <a:moveTo>
                      <a:pt x="20" y="0"/>
                    </a:moveTo>
                    <a:lnTo>
                      <a:pt x="24" y="4"/>
                    </a:lnTo>
                    <a:lnTo>
                      <a:pt x="28" y="8"/>
                    </a:lnTo>
                    <a:lnTo>
                      <a:pt x="28" y="12"/>
                    </a:lnTo>
                    <a:lnTo>
                      <a:pt x="28" y="12"/>
                    </a:lnTo>
                    <a:lnTo>
                      <a:pt x="28" y="12"/>
                    </a:lnTo>
                    <a:lnTo>
                      <a:pt x="24" y="16"/>
                    </a:lnTo>
                    <a:lnTo>
                      <a:pt x="24" y="16"/>
                    </a:lnTo>
                    <a:lnTo>
                      <a:pt x="16" y="16"/>
                    </a:lnTo>
                    <a:lnTo>
                      <a:pt x="16" y="16"/>
                    </a:lnTo>
                    <a:lnTo>
                      <a:pt x="16" y="16"/>
                    </a:lnTo>
                    <a:lnTo>
                      <a:pt x="12" y="20"/>
                    </a:lnTo>
                    <a:lnTo>
                      <a:pt x="8" y="20"/>
                    </a:lnTo>
                    <a:lnTo>
                      <a:pt x="8" y="24"/>
                    </a:lnTo>
                    <a:lnTo>
                      <a:pt x="4" y="20"/>
                    </a:lnTo>
                    <a:lnTo>
                      <a:pt x="4" y="16"/>
                    </a:lnTo>
                    <a:lnTo>
                      <a:pt x="0" y="16"/>
                    </a:lnTo>
                    <a:lnTo>
                      <a:pt x="0" y="8"/>
                    </a:lnTo>
                    <a:lnTo>
                      <a:pt x="0" y="4"/>
                    </a:lnTo>
                    <a:lnTo>
                      <a:pt x="0" y="8"/>
                    </a:lnTo>
                    <a:lnTo>
                      <a:pt x="0" y="4"/>
                    </a:lnTo>
                    <a:lnTo>
                      <a:pt x="0" y="4"/>
                    </a:lnTo>
                    <a:lnTo>
                      <a:pt x="4" y="0"/>
                    </a:lnTo>
                    <a:lnTo>
                      <a:pt x="8" y="0"/>
                    </a:lnTo>
                    <a:lnTo>
                      <a:pt x="8" y="0"/>
                    </a:lnTo>
                    <a:lnTo>
                      <a:pt x="12" y="0"/>
                    </a:lnTo>
                    <a:lnTo>
                      <a:pt x="16" y="0"/>
                    </a:lnTo>
                    <a:lnTo>
                      <a:pt x="20" y="0"/>
                    </a:lnTo>
                    <a:lnTo>
                      <a:pt x="20" y="0"/>
                    </a:lnTo>
                    <a:close/>
                  </a:path>
                </a:pathLst>
              </a:custGeom>
              <a:solidFill>
                <a:srgbClr val="FF0000"/>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 name="Google Shape;5758;p168">
                <a:extLst>
                  <a:ext uri="{FF2B5EF4-FFF2-40B4-BE49-F238E27FC236}">
                    <a16:creationId xmlns:a16="http://schemas.microsoft.com/office/drawing/2014/main" id="{B4F50864-493D-694D-92E8-2C0AC463CBB6}"/>
                  </a:ext>
                </a:extLst>
              </p:cNvPr>
              <p:cNvSpPr/>
              <p:nvPr/>
            </p:nvSpPr>
            <p:spPr>
              <a:xfrm>
                <a:off x="3659188" y="2460625"/>
                <a:ext cx="38100" cy="63500"/>
              </a:xfrm>
              <a:custGeom>
                <a:avLst/>
                <a:gdLst/>
                <a:ahLst/>
                <a:cxnLst/>
                <a:rect l="l" t="t" r="r" b="b"/>
                <a:pathLst>
                  <a:path w="24" h="40" extrusionOk="0">
                    <a:moveTo>
                      <a:pt x="16" y="8"/>
                    </a:moveTo>
                    <a:lnTo>
                      <a:pt x="16" y="12"/>
                    </a:lnTo>
                    <a:lnTo>
                      <a:pt x="16" y="20"/>
                    </a:lnTo>
                    <a:lnTo>
                      <a:pt x="20" y="20"/>
                    </a:lnTo>
                    <a:lnTo>
                      <a:pt x="20" y="24"/>
                    </a:lnTo>
                    <a:lnTo>
                      <a:pt x="24" y="28"/>
                    </a:lnTo>
                    <a:lnTo>
                      <a:pt x="20" y="28"/>
                    </a:lnTo>
                    <a:lnTo>
                      <a:pt x="20" y="32"/>
                    </a:lnTo>
                    <a:lnTo>
                      <a:pt x="16" y="36"/>
                    </a:lnTo>
                    <a:lnTo>
                      <a:pt x="16" y="36"/>
                    </a:lnTo>
                    <a:lnTo>
                      <a:pt x="12" y="40"/>
                    </a:lnTo>
                    <a:lnTo>
                      <a:pt x="12" y="40"/>
                    </a:lnTo>
                    <a:lnTo>
                      <a:pt x="12" y="40"/>
                    </a:lnTo>
                    <a:lnTo>
                      <a:pt x="8" y="36"/>
                    </a:lnTo>
                    <a:lnTo>
                      <a:pt x="4" y="32"/>
                    </a:lnTo>
                    <a:lnTo>
                      <a:pt x="4" y="32"/>
                    </a:lnTo>
                    <a:lnTo>
                      <a:pt x="4" y="28"/>
                    </a:lnTo>
                    <a:lnTo>
                      <a:pt x="4" y="28"/>
                    </a:lnTo>
                    <a:lnTo>
                      <a:pt x="4" y="24"/>
                    </a:lnTo>
                    <a:lnTo>
                      <a:pt x="4" y="24"/>
                    </a:lnTo>
                    <a:lnTo>
                      <a:pt x="0" y="20"/>
                    </a:lnTo>
                    <a:lnTo>
                      <a:pt x="4" y="12"/>
                    </a:lnTo>
                    <a:lnTo>
                      <a:pt x="4" y="12"/>
                    </a:lnTo>
                    <a:lnTo>
                      <a:pt x="4" y="12"/>
                    </a:lnTo>
                    <a:lnTo>
                      <a:pt x="0" y="8"/>
                    </a:lnTo>
                    <a:lnTo>
                      <a:pt x="0" y="4"/>
                    </a:lnTo>
                    <a:lnTo>
                      <a:pt x="4" y="0"/>
                    </a:lnTo>
                    <a:lnTo>
                      <a:pt x="4" y="0"/>
                    </a:lnTo>
                    <a:lnTo>
                      <a:pt x="4" y="0"/>
                    </a:lnTo>
                    <a:lnTo>
                      <a:pt x="8" y="0"/>
                    </a:lnTo>
                    <a:lnTo>
                      <a:pt x="8" y="0"/>
                    </a:lnTo>
                    <a:lnTo>
                      <a:pt x="8" y="0"/>
                    </a:lnTo>
                    <a:lnTo>
                      <a:pt x="12" y="0"/>
                    </a:lnTo>
                    <a:lnTo>
                      <a:pt x="12" y="0"/>
                    </a:lnTo>
                    <a:lnTo>
                      <a:pt x="12" y="0"/>
                    </a:lnTo>
                    <a:lnTo>
                      <a:pt x="16" y="4"/>
                    </a:lnTo>
                    <a:lnTo>
                      <a:pt x="16" y="4"/>
                    </a:lnTo>
                    <a:lnTo>
                      <a:pt x="16" y="8"/>
                    </a:lnTo>
                    <a:lnTo>
                      <a:pt x="16" y="8"/>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 name="Google Shape;5759;p168">
                <a:extLst>
                  <a:ext uri="{FF2B5EF4-FFF2-40B4-BE49-F238E27FC236}">
                    <a16:creationId xmlns:a16="http://schemas.microsoft.com/office/drawing/2014/main" id="{2C4472C0-E92F-F14A-A890-4D7804F4C3B7}"/>
                  </a:ext>
                </a:extLst>
              </p:cNvPr>
              <p:cNvSpPr/>
              <p:nvPr/>
            </p:nvSpPr>
            <p:spPr>
              <a:xfrm>
                <a:off x="3646488" y="2378075"/>
                <a:ext cx="76200" cy="101600"/>
              </a:xfrm>
              <a:custGeom>
                <a:avLst/>
                <a:gdLst/>
                <a:ahLst/>
                <a:cxnLst/>
                <a:rect l="l" t="t" r="r" b="b"/>
                <a:pathLst>
                  <a:path w="48" h="64" extrusionOk="0">
                    <a:moveTo>
                      <a:pt x="0" y="4"/>
                    </a:moveTo>
                    <a:lnTo>
                      <a:pt x="4" y="4"/>
                    </a:lnTo>
                    <a:lnTo>
                      <a:pt x="4" y="4"/>
                    </a:lnTo>
                    <a:lnTo>
                      <a:pt x="8" y="4"/>
                    </a:lnTo>
                    <a:lnTo>
                      <a:pt x="8" y="0"/>
                    </a:lnTo>
                    <a:lnTo>
                      <a:pt x="12" y="0"/>
                    </a:lnTo>
                    <a:lnTo>
                      <a:pt x="12" y="0"/>
                    </a:lnTo>
                    <a:lnTo>
                      <a:pt x="16" y="0"/>
                    </a:lnTo>
                    <a:lnTo>
                      <a:pt x="20" y="0"/>
                    </a:lnTo>
                    <a:lnTo>
                      <a:pt x="20" y="4"/>
                    </a:lnTo>
                    <a:lnTo>
                      <a:pt x="24" y="8"/>
                    </a:lnTo>
                    <a:lnTo>
                      <a:pt x="24" y="8"/>
                    </a:lnTo>
                    <a:lnTo>
                      <a:pt x="28" y="12"/>
                    </a:lnTo>
                    <a:lnTo>
                      <a:pt x="28" y="12"/>
                    </a:lnTo>
                    <a:lnTo>
                      <a:pt x="28" y="16"/>
                    </a:lnTo>
                    <a:lnTo>
                      <a:pt x="28" y="16"/>
                    </a:lnTo>
                    <a:lnTo>
                      <a:pt x="32" y="20"/>
                    </a:lnTo>
                    <a:lnTo>
                      <a:pt x="36" y="20"/>
                    </a:lnTo>
                    <a:lnTo>
                      <a:pt x="36" y="20"/>
                    </a:lnTo>
                    <a:lnTo>
                      <a:pt x="40" y="20"/>
                    </a:lnTo>
                    <a:lnTo>
                      <a:pt x="40" y="20"/>
                    </a:lnTo>
                    <a:lnTo>
                      <a:pt x="44" y="20"/>
                    </a:lnTo>
                    <a:lnTo>
                      <a:pt x="44" y="24"/>
                    </a:lnTo>
                    <a:lnTo>
                      <a:pt x="44" y="24"/>
                    </a:lnTo>
                    <a:lnTo>
                      <a:pt x="44" y="28"/>
                    </a:lnTo>
                    <a:lnTo>
                      <a:pt x="44" y="32"/>
                    </a:lnTo>
                    <a:lnTo>
                      <a:pt x="44" y="36"/>
                    </a:lnTo>
                    <a:lnTo>
                      <a:pt x="48" y="40"/>
                    </a:lnTo>
                    <a:lnTo>
                      <a:pt x="48" y="40"/>
                    </a:lnTo>
                    <a:lnTo>
                      <a:pt x="48" y="44"/>
                    </a:lnTo>
                    <a:lnTo>
                      <a:pt x="44" y="48"/>
                    </a:lnTo>
                    <a:lnTo>
                      <a:pt x="44" y="48"/>
                    </a:lnTo>
                    <a:lnTo>
                      <a:pt x="44" y="52"/>
                    </a:lnTo>
                    <a:lnTo>
                      <a:pt x="44" y="56"/>
                    </a:lnTo>
                    <a:lnTo>
                      <a:pt x="44" y="56"/>
                    </a:lnTo>
                    <a:lnTo>
                      <a:pt x="40" y="56"/>
                    </a:lnTo>
                    <a:lnTo>
                      <a:pt x="36" y="56"/>
                    </a:lnTo>
                    <a:lnTo>
                      <a:pt x="32" y="56"/>
                    </a:lnTo>
                    <a:lnTo>
                      <a:pt x="32" y="56"/>
                    </a:lnTo>
                    <a:lnTo>
                      <a:pt x="28" y="56"/>
                    </a:lnTo>
                    <a:lnTo>
                      <a:pt x="24" y="60"/>
                    </a:lnTo>
                    <a:lnTo>
                      <a:pt x="24" y="60"/>
                    </a:lnTo>
                    <a:lnTo>
                      <a:pt x="24" y="64"/>
                    </a:lnTo>
                    <a:lnTo>
                      <a:pt x="24" y="60"/>
                    </a:lnTo>
                    <a:lnTo>
                      <a:pt x="24" y="56"/>
                    </a:lnTo>
                    <a:lnTo>
                      <a:pt x="24" y="56"/>
                    </a:lnTo>
                    <a:lnTo>
                      <a:pt x="20" y="52"/>
                    </a:lnTo>
                    <a:lnTo>
                      <a:pt x="20" y="52"/>
                    </a:lnTo>
                    <a:lnTo>
                      <a:pt x="20" y="52"/>
                    </a:lnTo>
                    <a:lnTo>
                      <a:pt x="16" y="52"/>
                    </a:lnTo>
                    <a:lnTo>
                      <a:pt x="16" y="48"/>
                    </a:lnTo>
                    <a:lnTo>
                      <a:pt x="20" y="48"/>
                    </a:lnTo>
                    <a:lnTo>
                      <a:pt x="20" y="44"/>
                    </a:lnTo>
                    <a:lnTo>
                      <a:pt x="16" y="44"/>
                    </a:lnTo>
                    <a:lnTo>
                      <a:pt x="16" y="44"/>
                    </a:lnTo>
                    <a:lnTo>
                      <a:pt x="12" y="44"/>
                    </a:lnTo>
                    <a:lnTo>
                      <a:pt x="12" y="40"/>
                    </a:lnTo>
                    <a:lnTo>
                      <a:pt x="12" y="40"/>
                    </a:lnTo>
                    <a:lnTo>
                      <a:pt x="8" y="36"/>
                    </a:lnTo>
                    <a:lnTo>
                      <a:pt x="8" y="36"/>
                    </a:lnTo>
                    <a:lnTo>
                      <a:pt x="8" y="32"/>
                    </a:lnTo>
                    <a:lnTo>
                      <a:pt x="8" y="32"/>
                    </a:lnTo>
                    <a:lnTo>
                      <a:pt x="8" y="32"/>
                    </a:lnTo>
                    <a:lnTo>
                      <a:pt x="8" y="32"/>
                    </a:lnTo>
                    <a:lnTo>
                      <a:pt x="12" y="28"/>
                    </a:lnTo>
                    <a:lnTo>
                      <a:pt x="8" y="28"/>
                    </a:lnTo>
                    <a:lnTo>
                      <a:pt x="8" y="28"/>
                    </a:lnTo>
                    <a:lnTo>
                      <a:pt x="4" y="24"/>
                    </a:lnTo>
                    <a:lnTo>
                      <a:pt x="4" y="24"/>
                    </a:lnTo>
                    <a:lnTo>
                      <a:pt x="8" y="20"/>
                    </a:lnTo>
                    <a:lnTo>
                      <a:pt x="8" y="16"/>
                    </a:lnTo>
                    <a:lnTo>
                      <a:pt x="4" y="16"/>
                    </a:lnTo>
                    <a:lnTo>
                      <a:pt x="4" y="20"/>
                    </a:lnTo>
                    <a:lnTo>
                      <a:pt x="4" y="16"/>
                    </a:lnTo>
                    <a:lnTo>
                      <a:pt x="4" y="16"/>
                    </a:lnTo>
                    <a:lnTo>
                      <a:pt x="4" y="16"/>
                    </a:lnTo>
                    <a:lnTo>
                      <a:pt x="8" y="16"/>
                    </a:lnTo>
                    <a:lnTo>
                      <a:pt x="8" y="12"/>
                    </a:lnTo>
                    <a:lnTo>
                      <a:pt x="4" y="12"/>
                    </a:lnTo>
                    <a:lnTo>
                      <a:pt x="4" y="12"/>
                    </a:lnTo>
                    <a:lnTo>
                      <a:pt x="4" y="8"/>
                    </a:lnTo>
                    <a:lnTo>
                      <a:pt x="0" y="4"/>
                    </a:lnTo>
                    <a:lnTo>
                      <a:pt x="0" y="4"/>
                    </a:lnTo>
                    <a:close/>
                  </a:path>
                </a:pathLst>
              </a:custGeom>
              <a:solidFill>
                <a:srgbClr val="FF0000"/>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 name="Google Shape;5760;p168">
                <a:extLst>
                  <a:ext uri="{FF2B5EF4-FFF2-40B4-BE49-F238E27FC236}">
                    <a16:creationId xmlns:a16="http://schemas.microsoft.com/office/drawing/2014/main" id="{747ADF67-3C92-414B-A153-C729D9AF92CE}"/>
                  </a:ext>
                </a:extLst>
              </p:cNvPr>
              <p:cNvSpPr/>
              <p:nvPr/>
            </p:nvSpPr>
            <p:spPr>
              <a:xfrm>
                <a:off x="3646488" y="2435225"/>
                <a:ext cx="31750" cy="38100"/>
              </a:xfrm>
              <a:custGeom>
                <a:avLst/>
                <a:gdLst/>
                <a:ahLst/>
                <a:cxnLst/>
                <a:rect l="l" t="t" r="r" b="b"/>
                <a:pathLst>
                  <a:path w="20" h="24" extrusionOk="0">
                    <a:moveTo>
                      <a:pt x="8" y="24"/>
                    </a:moveTo>
                    <a:lnTo>
                      <a:pt x="8" y="20"/>
                    </a:lnTo>
                    <a:lnTo>
                      <a:pt x="12" y="16"/>
                    </a:lnTo>
                    <a:lnTo>
                      <a:pt x="12" y="16"/>
                    </a:lnTo>
                    <a:lnTo>
                      <a:pt x="12" y="16"/>
                    </a:lnTo>
                    <a:lnTo>
                      <a:pt x="16" y="16"/>
                    </a:lnTo>
                    <a:lnTo>
                      <a:pt x="16" y="16"/>
                    </a:lnTo>
                    <a:lnTo>
                      <a:pt x="16" y="12"/>
                    </a:lnTo>
                    <a:lnTo>
                      <a:pt x="20" y="12"/>
                    </a:lnTo>
                    <a:lnTo>
                      <a:pt x="20" y="8"/>
                    </a:lnTo>
                    <a:lnTo>
                      <a:pt x="16" y="8"/>
                    </a:lnTo>
                    <a:lnTo>
                      <a:pt x="16" y="8"/>
                    </a:lnTo>
                    <a:lnTo>
                      <a:pt x="12" y="8"/>
                    </a:lnTo>
                    <a:lnTo>
                      <a:pt x="12" y="4"/>
                    </a:lnTo>
                    <a:lnTo>
                      <a:pt x="12" y="4"/>
                    </a:lnTo>
                    <a:lnTo>
                      <a:pt x="8" y="0"/>
                    </a:lnTo>
                    <a:lnTo>
                      <a:pt x="8" y="0"/>
                    </a:lnTo>
                    <a:lnTo>
                      <a:pt x="8" y="0"/>
                    </a:lnTo>
                    <a:lnTo>
                      <a:pt x="4" y="0"/>
                    </a:lnTo>
                    <a:lnTo>
                      <a:pt x="4" y="0"/>
                    </a:lnTo>
                    <a:lnTo>
                      <a:pt x="4" y="4"/>
                    </a:lnTo>
                    <a:lnTo>
                      <a:pt x="4" y="4"/>
                    </a:lnTo>
                    <a:lnTo>
                      <a:pt x="4" y="4"/>
                    </a:lnTo>
                    <a:lnTo>
                      <a:pt x="4" y="8"/>
                    </a:lnTo>
                    <a:lnTo>
                      <a:pt x="0" y="8"/>
                    </a:lnTo>
                    <a:lnTo>
                      <a:pt x="0" y="8"/>
                    </a:lnTo>
                    <a:lnTo>
                      <a:pt x="0" y="12"/>
                    </a:lnTo>
                    <a:lnTo>
                      <a:pt x="0" y="16"/>
                    </a:lnTo>
                    <a:lnTo>
                      <a:pt x="0" y="16"/>
                    </a:lnTo>
                    <a:lnTo>
                      <a:pt x="0" y="16"/>
                    </a:lnTo>
                    <a:lnTo>
                      <a:pt x="0" y="16"/>
                    </a:lnTo>
                    <a:lnTo>
                      <a:pt x="4" y="24"/>
                    </a:lnTo>
                    <a:lnTo>
                      <a:pt x="8" y="24"/>
                    </a:lnTo>
                    <a:lnTo>
                      <a:pt x="8" y="24"/>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 name="Google Shape;5761;p168">
                <a:extLst>
                  <a:ext uri="{FF2B5EF4-FFF2-40B4-BE49-F238E27FC236}">
                    <a16:creationId xmlns:a16="http://schemas.microsoft.com/office/drawing/2014/main" id="{46F3464E-DAF1-B64A-AF38-1AEDF9E8FEB0}"/>
                  </a:ext>
                </a:extLst>
              </p:cNvPr>
              <p:cNvSpPr/>
              <p:nvPr/>
            </p:nvSpPr>
            <p:spPr>
              <a:xfrm>
                <a:off x="3557588" y="2371725"/>
                <a:ext cx="101600" cy="82550"/>
              </a:xfrm>
              <a:custGeom>
                <a:avLst/>
                <a:gdLst/>
                <a:ahLst/>
                <a:cxnLst/>
                <a:rect l="l" t="t" r="r" b="b"/>
                <a:pathLst>
                  <a:path w="16" h="13" extrusionOk="0">
                    <a:moveTo>
                      <a:pt x="15" y="5"/>
                    </a:moveTo>
                    <a:cubicBezTo>
                      <a:pt x="15" y="5"/>
                      <a:pt x="15" y="5"/>
                      <a:pt x="15" y="5"/>
                    </a:cubicBezTo>
                    <a:cubicBezTo>
                      <a:pt x="15" y="5"/>
                      <a:pt x="15" y="5"/>
                      <a:pt x="15" y="5"/>
                    </a:cubicBezTo>
                    <a:cubicBezTo>
                      <a:pt x="16" y="5"/>
                      <a:pt x="16" y="5"/>
                      <a:pt x="16" y="5"/>
                    </a:cubicBezTo>
                    <a:cubicBezTo>
                      <a:pt x="16" y="4"/>
                      <a:pt x="16" y="4"/>
                      <a:pt x="16" y="4"/>
                    </a:cubicBezTo>
                    <a:cubicBezTo>
                      <a:pt x="15" y="4"/>
                      <a:pt x="15" y="4"/>
                      <a:pt x="15" y="4"/>
                    </a:cubicBezTo>
                    <a:cubicBezTo>
                      <a:pt x="15" y="4"/>
                      <a:pt x="15" y="4"/>
                      <a:pt x="15" y="4"/>
                    </a:cubicBezTo>
                    <a:cubicBezTo>
                      <a:pt x="15" y="3"/>
                      <a:pt x="15" y="3"/>
                      <a:pt x="15" y="3"/>
                    </a:cubicBezTo>
                    <a:cubicBezTo>
                      <a:pt x="14" y="2"/>
                      <a:pt x="14" y="2"/>
                      <a:pt x="14" y="2"/>
                    </a:cubicBezTo>
                    <a:cubicBezTo>
                      <a:pt x="14" y="2"/>
                      <a:pt x="14" y="2"/>
                      <a:pt x="14" y="2"/>
                    </a:cubicBezTo>
                    <a:cubicBezTo>
                      <a:pt x="13" y="3"/>
                      <a:pt x="13" y="3"/>
                      <a:pt x="13" y="3"/>
                    </a:cubicBezTo>
                    <a:cubicBezTo>
                      <a:pt x="12" y="2"/>
                      <a:pt x="12" y="2"/>
                      <a:pt x="12" y="2"/>
                    </a:cubicBezTo>
                    <a:cubicBezTo>
                      <a:pt x="11" y="2"/>
                      <a:pt x="11" y="2"/>
                      <a:pt x="11" y="2"/>
                    </a:cubicBezTo>
                    <a:cubicBezTo>
                      <a:pt x="10" y="2"/>
                      <a:pt x="10" y="2"/>
                      <a:pt x="10" y="2"/>
                    </a:cubicBezTo>
                    <a:cubicBezTo>
                      <a:pt x="10" y="2"/>
                      <a:pt x="10" y="2"/>
                      <a:pt x="10" y="2"/>
                    </a:cubicBezTo>
                    <a:cubicBezTo>
                      <a:pt x="9" y="0"/>
                      <a:pt x="9" y="0"/>
                      <a:pt x="9" y="0"/>
                    </a:cubicBezTo>
                    <a:cubicBezTo>
                      <a:pt x="8" y="0"/>
                      <a:pt x="8" y="0"/>
                      <a:pt x="8" y="0"/>
                    </a:cubicBezTo>
                    <a:cubicBezTo>
                      <a:pt x="8" y="0"/>
                      <a:pt x="8" y="0"/>
                      <a:pt x="8" y="0"/>
                    </a:cubicBezTo>
                    <a:cubicBezTo>
                      <a:pt x="7" y="0"/>
                      <a:pt x="7" y="0"/>
                      <a:pt x="7" y="0"/>
                    </a:cubicBezTo>
                    <a:cubicBezTo>
                      <a:pt x="5" y="1"/>
                      <a:pt x="5" y="1"/>
                      <a:pt x="5" y="1"/>
                    </a:cubicBezTo>
                    <a:cubicBezTo>
                      <a:pt x="5" y="2"/>
                      <a:pt x="5" y="2"/>
                      <a:pt x="5" y="2"/>
                    </a:cubicBezTo>
                    <a:cubicBezTo>
                      <a:pt x="4" y="3"/>
                      <a:pt x="4" y="3"/>
                      <a:pt x="4" y="3"/>
                    </a:cubicBezTo>
                    <a:cubicBezTo>
                      <a:pt x="4" y="4"/>
                      <a:pt x="4" y="4"/>
                      <a:pt x="4" y="4"/>
                    </a:cubicBezTo>
                    <a:cubicBezTo>
                      <a:pt x="3" y="4"/>
                      <a:pt x="3" y="4"/>
                      <a:pt x="3" y="4"/>
                    </a:cubicBezTo>
                    <a:cubicBezTo>
                      <a:pt x="2" y="3"/>
                      <a:pt x="2" y="3"/>
                      <a:pt x="2" y="3"/>
                    </a:cubicBezTo>
                    <a:cubicBezTo>
                      <a:pt x="1" y="3"/>
                      <a:pt x="1" y="3"/>
                      <a:pt x="1" y="3"/>
                    </a:cubicBezTo>
                    <a:cubicBezTo>
                      <a:pt x="1" y="4"/>
                      <a:pt x="1" y="4"/>
                      <a:pt x="1" y="4"/>
                    </a:cubicBezTo>
                    <a:cubicBezTo>
                      <a:pt x="0" y="4"/>
                      <a:pt x="0" y="4"/>
                      <a:pt x="0" y="4"/>
                    </a:cubicBezTo>
                    <a:cubicBezTo>
                      <a:pt x="0" y="4"/>
                      <a:pt x="0" y="4"/>
                      <a:pt x="0" y="4"/>
                    </a:cubicBezTo>
                    <a:cubicBezTo>
                      <a:pt x="0" y="5"/>
                      <a:pt x="0" y="5"/>
                      <a:pt x="0" y="5"/>
                    </a:cubicBezTo>
                    <a:cubicBezTo>
                      <a:pt x="1" y="6"/>
                      <a:pt x="1" y="6"/>
                      <a:pt x="1" y="6"/>
                    </a:cubicBezTo>
                    <a:cubicBezTo>
                      <a:pt x="0" y="6"/>
                      <a:pt x="0" y="6"/>
                      <a:pt x="0" y="6"/>
                    </a:cubicBezTo>
                    <a:cubicBezTo>
                      <a:pt x="1" y="6"/>
                      <a:pt x="1" y="6"/>
                      <a:pt x="1" y="6"/>
                    </a:cubicBezTo>
                    <a:cubicBezTo>
                      <a:pt x="1" y="5"/>
                      <a:pt x="1" y="5"/>
                      <a:pt x="1" y="5"/>
                    </a:cubicBezTo>
                    <a:cubicBezTo>
                      <a:pt x="2" y="4"/>
                      <a:pt x="2" y="4"/>
                      <a:pt x="2" y="4"/>
                    </a:cubicBezTo>
                    <a:cubicBezTo>
                      <a:pt x="2" y="4"/>
                      <a:pt x="2" y="4"/>
                      <a:pt x="2" y="4"/>
                    </a:cubicBezTo>
                    <a:cubicBezTo>
                      <a:pt x="3" y="4"/>
                      <a:pt x="3" y="4"/>
                      <a:pt x="3" y="4"/>
                    </a:cubicBezTo>
                    <a:cubicBezTo>
                      <a:pt x="3" y="5"/>
                      <a:pt x="3" y="5"/>
                      <a:pt x="3" y="5"/>
                    </a:cubicBezTo>
                    <a:cubicBezTo>
                      <a:pt x="3" y="5"/>
                      <a:pt x="3" y="5"/>
                      <a:pt x="3" y="5"/>
                    </a:cubicBezTo>
                    <a:cubicBezTo>
                      <a:pt x="4" y="6"/>
                      <a:pt x="4" y="6"/>
                      <a:pt x="4" y="6"/>
                    </a:cubicBezTo>
                    <a:cubicBezTo>
                      <a:pt x="4" y="7"/>
                      <a:pt x="4" y="7"/>
                      <a:pt x="4" y="7"/>
                    </a:cubicBezTo>
                    <a:cubicBezTo>
                      <a:pt x="5" y="7"/>
                      <a:pt x="5" y="7"/>
                      <a:pt x="5" y="7"/>
                    </a:cubicBezTo>
                    <a:cubicBezTo>
                      <a:pt x="5" y="8"/>
                      <a:pt x="5" y="8"/>
                      <a:pt x="5" y="8"/>
                    </a:cubicBezTo>
                    <a:cubicBezTo>
                      <a:pt x="6" y="8"/>
                      <a:pt x="6" y="8"/>
                      <a:pt x="6" y="8"/>
                    </a:cubicBezTo>
                    <a:cubicBezTo>
                      <a:pt x="5" y="8"/>
                      <a:pt x="5" y="8"/>
                      <a:pt x="5" y="8"/>
                    </a:cubicBezTo>
                    <a:cubicBezTo>
                      <a:pt x="5" y="8"/>
                      <a:pt x="5" y="8"/>
                      <a:pt x="5" y="8"/>
                    </a:cubicBezTo>
                    <a:cubicBezTo>
                      <a:pt x="4" y="8"/>
                      <a:pt x="4" y="8"/>
                      <a:pt x="4" y="8"/>
                    </a:cubicBezTo>
                    <a:cubicBezTo>
                      <a:pt x="5" y="9"/>
                      <a:pt x="5" y="9"/>
                      <a:pt x="5" y="9"/>
                    </a:cubicBezTo>
                    <a:cubicBezTo>
                      <a:pt x="5" y="9"/>
                      <a:pt x="5" y="9"/>
                      <a:pt x="5" y="9"/>
                    </a:cubicBezTo>
                    <a:cubicBezTo>
                      <a:pt x="6" y="10"/>
                      <a:pt x="6" y="10"/>
                      <a:pt x="6" y="10"/>
                    </a:cubicBezTo>
                    <a:cubicBezTo>
                      <a:pt x="7" y="10"/>
                      <a:pt x="7" y="10"/>
                      <a:pt x="7" y="10"/>
                    </a:cubicBezTo>
                    <a:cubicBezTo>
                      <a:pt x="7" y="10"/>
                      <a:pt x="7" y="10"/>
                      <a:pt x="7" y="10"/>
                    </a:cubicBezTo>
                    <a:cubicBezTo>
                      <a:pt x="7" y="11"/>
                      <a:pt x="7" y="11"/>
                      <a:pt x="7" y="11"/>
                    </a:cubicBezTo>
                    <a:cubicBezTo>
                      <a:pt x="8" y="11"/>
                      <a:pt x="8" y="11"/>
                      <a:pt x="8" y="11"/>
                    </a:cubicBezTo>
                    <a:cubicBezTo>
                      <a:pt x="9" y="11"/>
                      <a:pt x="9" y="11"/>
                      <a:pt x="9" y="11"/>
                    </a:cubicBezTo>
                    <a:cubicBezTo>
                      <a:pt x="10" y="11"/>
                      <a:pt x="10" y="11"/>
                      <a:pt x="10" y="11"/>
                    </a:cubicBezTo>
                    <a:cubicBezTo>
                      <a:pt x="11" y="12"/>
                      <a:pt x="11" y="12"/>
                      <a:pt x="11" y="12"/>
                    </a:cubicBezTo>
                    <a:cubicBezTo>
                      <a:pt x="11" y="13"/>
                      <a:pt x="11" y="13"/>
                      <a:pt x="11" y="13"/>
                    </a:cubicBezTo>
                    <a:cubicBezTo>
                      <a:pt x="10" y="12"/>
                      <a:pt x="10" y="12"/>
                      <a:pt x="10" y="12"/>
                    </a:cubicBezTo>
                    <a:cubicBezTo>
                      <a:pt x="11" y="13"/>
                      <a:pt x="11" y="13"/>
                      <a:pt x="11" y="13"/>
                    </a:cubicBezTo>
                    <a:cubicBezTo>
                      <a:pt x="11" y="13"/>
                      <a:pt x="11" y="13"/>
                      <a:pt x="11" y="13"/>
                    </a:cubicBezTo>
                    <a:cubicBezTo>
                      <a:pt x="11" y="13"/>
                      <a:pt x="11" y="13"/>
                      <a:pt x="11" y="13"/>
                    </a:cubicBezTo>
                    <a:cubicBezTo>
                      <a:pt x="11" y="12"/>
                      <a:pt x="11" y="12"/>
                      <a:pt x="11" y="12"/>
                    </a:cubicBezTo>
                    <a:cubicBezTo>
                      <a:pt x="9" y="10"/>
                      <a:pt x="9" y="10"/>
                      <a:pt x="9" y="10"/>
                    </a:cubicBezTo>
                    <a:cubicBezTo>
                      <a:pt x="7" y="8"/>
                      <a:pt x="7" y="8"/>
                      <a:pt x="7" y="8"/>
                    </a:cubicBezTo>
                    <a:cubicBezTo>
                      <a:pt x="7" y="8"/>
                      <a:pt x="7" y="8"/>
                      <a:pt x="7" y="8"/>
                    </a:cubicBezTo>
                    <a:cubicBezTo>
                      <a:pt x="7" y="7"/>
                      <a:pt x="7" y="7"/>
                      <a:pt x="7" y="7"/>
                    </a:cubicBezTo>
                    <a:cubicBezTo>
                      <a:pt x="7" y="7"/>
                      <a:pt x="7" y="7"/>
                      <a:pt x="7" y="7"/>
                    </a:cubicBezTo>
                    <a:cubicBezTo>
                      <a:pt x="7" y="6"/>
                      <a:pt x="7" y="6"/>
                      <a:pt x="7" y="6"/>
                    </a:cubicBezTo>
                    <a:cubicBezTo>
                      <a:pt x="6" y="6"/>
                      <a:pt x="6" y="6"/>
                      <a:pt x="6" y="6"/>
                    </a:cubicBezTo>
                    <a:cubicBezTo>
                      <a:pt x="6" y="6"/>
                      <a:pt x="6" y="6"/>
                      <a:pt x="6" y="6"/>
                    </a:cubicBezTo>
                    <a:cubicBezTo>
                      <a:pt x="6" y="5"/>
                      <a:pt x="6" y="5"/>
                      <a:pt x="6" y="5"/>
                    </a:cubicBezTo>
                    <a:cubicBezTo>
                      <a:pt x="6" y="5"/>
                      <a:pt x="6" y="5"/>
                      <a:pt x="6" y="5"/>
                    </a:cubicBezTo>
                    <a:cubicBezTo>
                      <a:pt x="6" y="4"/>
                      <a:pt x="6" y="4"/>
                      <a:pt x="6" y="4"/>
                    </a:cubicBezTo>
                    <a:cubicBezTo>
                      <a:pt x="6" y="4"/>
                      <a:pt x="6" y="4"/>
                      <a:pt x="6" y="4"/>
                    </a:cubicBezTo>
                    <a:cubicBezTo>
                      <a:pt x="7" y="5"/>
                      <a:pt x="7" y="5"/>
                      <a:pt x="7" y="5"/>
                    </a:cubicBezTo>
                    <a:cubicBezTo>
                      <a:pt x="7" y="5"/>
                      <a:pt x="7" y="5"/>
                      <a:pt x="7" y="5"/>
                    </a:cubicBezTo>
                    <a:cubicBezTo>
                      <a:pt x="7" y="5"/>
                      <a:pt x="7" y="5"/>
                      <a:pt x="7" y="5"/>
                    </a:cubicBezTo>
                    <a:cubicBezTo>
                      <a:pt x="7" y="4"/>
                      <a:pt x="7" y="4"/>
                      <a:pt x="7" y="4"/>
                    </a:cubicBezTo>
                    <a:cubicBezTo>
                      <a:pt x="8" y="4"/>
                      <a:pt x="8" y="4"/>
                      <a:pt x="8" y="4"/>
                    </a:cubicBezTo>
                    <a:cubicBezTo>
                      <a:pt x="8" y="4"/>
                      <a:pt x="8" y="4"/>
                      <a:pt x="8" y="4"/>
                    </a:cubicBezTo>
                    <a:cubicBezTo>
                      <a:pt x="9" y="4"/>
                      <a:pt x="9" y="4"/>
                      <a:pt x="9" y="4"/>
                    </a:cubicBezTo>
                    <a:cubicBezTo>
                      <a:pt x="9" y="4"/>
                      <a:pt x="9" y="4"/>
                      <a:pt x="9" y="4"/>
                    </a:cubicBezTo>
                    <a:cubicBezTo>
                      <a:pt x="9" y="4"/>
                      <a:pt x="9" y="4"/>
                      <a:pt x="9" y="4"/>
                    </a:cubicBezTo>
                    <a:cubicBezTo>
                      <a:pt x="10" y="4"/>
                      <a:pt x="10" y="4"/>
                      <a:pt x="10" y="4"/>
                    </a:cubicBezTo>
                    <a:cubicBezTo>
                      <a:pt x="10" y="5"/>
                      <a:pt x="10" y="5"/>
                      <a:pt x="10" y="5"/>
                    </a:cubicBezTo>
                    <a:cubicBezTo>
                      <a:pt x="10" y="4"/>
                      <a:pt x="10" y="4"/>
                      <a:pt x="10" y="4"/>
                    </a:cubicBezTo>
                    <a:cubicBezTo>
                      <a:pt x="11" y="5"/>
                      <a:pt x="11" y="5"/>
                      <a:pt x="11" y="5"/>
                    </a:cubicBezTo>
                    <a:cubicBezTo>
                      <a:pt x="12" y="4"/>
                      <a:pt x="12" y="4"/>
                      <a:pt x="12" y="4"/>
                    </a:cubicBezTo>
                    <a:cubicBezTo>
                      <a:pt x="12" y="5"/>
                      <a:pt x="12" y="5"/>
                      <a:pt x="12" y="5"/>
                    </a:cubicBezTo>
                    <a:cubicBezTo>
                      <a:pt x="12" y="5"/>
                      <a:pt x="12" y="5"/>
                      <a:pt x="12" y="5"/>
                    </a:cubicBezTo>
                    <a:cubicBezTo>
                      <a:pt x="13" y="5"/>
                      <a:pt x="13" y="5"/>
                      <a:pt x="13" y="5"/>
                    </a:cubicBezTo>
                    <a:cubicBezTo>
                      <a:pt x="13" y="5"/>
                      <a:pt x="13" y="5"/>
                      <a:pt x="13" y="5"/>
                    </a:cubicBezTo>
                    <a:cubicBezTo>
                      <a:pt x="14" y="5"/>
                      <a:pt x="14" y="5"/>
                      <a:pt x="14" y="5"/>
                    </a:cubicBezTo>
                    <a:cubicBezTo>
                      <a:pt x="15" y="5"/>
                      <a:pt x="15" y="5"/>
                      <a:pt x="15" y="5"/>
                    </a:cubicBezTo>
                    <a:cubicBezTo>
                      <a:pt x="15" y="5"/>
                      <a:pt x="15" y="5"/>
                      <a:pt x="15" y="5"/>
                    </a:cubicBezTo>
                    <a:close/>
                    <a:moveTo>
                      <a:pt x="9" y="12"/>
                    </a:moveTo>
                    <a:cubicBezTo>
                      <a:pt x="9" y="12"/>
                      <a:pt x="10" y="12"/>
                      <a:pt x="10" y="12"/>
                    </a:cubicBezTo>
                    <a:cubicBezTo>
                      <a:pt x="10" y="13"/>
                      <a:pt x="10" y="13"/>
                      <a:pt x="10" y="13"/>
                    </a:cubicBezTo>
                    <a:cubicBezTo>
                      <a:pt x="9" y="13"/>
                      <a:pt x="9" y="13"/>
                      <a:pt x="9" y="13"/>
                    </a:cubicBezTo>
                    <a:cubicBezTo>
                      <a:pt x="9" y="12"/>
                      <a:pt x="9" y="12"/>
                      <a:pt x="9" y="12"/>
                    </a:cubicBezTo>
                    <a:close/>
                    <a:moveTo>
                      <a:pt x="8" y="12"/>
                    </a:moveTo>
                    <a:cubicBezTo>
                      <a:pt x="10" y="12"/>
                      <a:pt x="10" y="12"/>
                      <a:pt x="10" y="12"/>
                    </a:cubicBezTo>
                    <a:cubicBezTo>
                      <a:pt x="9" y="12"/>
                      <a:pt x="9" y="12"/>
                      <a:pt x="9" y="12"/>
                    </a:cubicBezTo>
                    <a:cubicBezTo>
                      <a:pt x="8" y="12"/>
                      <a:pt x="8" y="12"/>
                      <a:pt x="8" y="12"/>
                    </a:cubicBezTo>
                    <a:close/>
                    <a:moveTo>
                      <a:pt x="8" y="11"/>
                    </a:moveTo>
                    <a:cubicBezTo>
                      <a:pt x="9" y="11"/>
                      <a:pt x="9" y="11"/>
                      <a:pt x="9" y="11"/>
                    </a:cubicBezTo>
                    <a:cubicBezTo>
                      <a:pt x="10" y="11"/>
                      <a:pt x="10" y="11"/>
                      <a:pt x="10" y="11"/>
                    </a:cubicBezTo>
                    <a:cubicBezTo>
                      <a:pt x="9" y="11"/>
                      <a:pt x="9" y="11"/>
                      <a:pt x="9" y="11"/>
                    </a:cubicBezTo>
                    <a:cubicBezTo>
                      <a:pt x="8" y="11"/>
                      <a:pt x="8" y="11"/>
                      <a:pt x="8" y="11"/>
                    </a:cubicBezTo>
                    <a:cubicBezTo>
                      <a:pt x="8" y="11"/>
                      <a:pt x="8" y="11"/>
                      <a:pt x="8" y="11"/>
                    </a:cubicBezTo>
                    <a:close/>
                    <a:moveTo>
                      <a:pt x="4" y="7"/>
                    </a:moveTo>
                    <a:cubicBezTo>
                      <a:pt x="4" y="7"/>
                      <a:pt x="4" y="7"/>
                      <a:pt x="4" y="7"/>
                    </a:cubicBezTo>
                    <a:cubicBezTo>
                      <a:pt x="5" y="8"/>
                      <a:pt x="5" y="8"/>
                      <a:pt x="5" y="8"/>
                    </a:cubicBezTo>
                    <a:cubicBezTo>
                      <a:pt x="4" y="8"/>
                      <a:pt x="4" y="8"/>
                      <a:pt x="4" y="8"/>
                    </a:cubicBezTo>
                    <a:cubicBezTo>
                      <a:pt x="4" y="7"/>
                      <a:pt x="4" y="7"/>
                      <a:pt x="4" y="7"/>
                    </a:cubicBezTo>
                    <a:close/>
                    <a:moveTo>
                      <a:pt x="3" y="6"/>
                    </a:moveTo>
                    <a:cubicBezTo>
                      <a:pt x="4" y="7"/>
                      <a:pt x="4" y="7"/>
                      <a:pt x="4" y="7"/>
                    </a:cubicBezTo>
                    <a:cubicBezTo>
                      <a:pt x="3" y="7"/>
                      <a:pt x="3" y="7"/>
                      <a:pt x="3" y="7"/>
                    </a:cubicBezTo>
                    <a:cubicBezTo>
                      <a:pt x="3" y="6"/>
                      <a:pt x="3" y="6"/>
                      <a:pt x="3" y="6"/>
                    </a:cubicBezTo>
                    <a:close/>
                    <a:moveTo>
                      <a:pt x="4" y="8"/>
                    </a:moveTo>
                    <a:cubicBezTo>
                      <a:pt x="4" y="9"/>
                      <a:pt x="4" y="9"/>
                      <a:pt x="4" y="9"/>
                    </a:cubicBezTo>
                    <a:cubicBezTo>
                      <a:pt x="4" y="9"/>
                      <a:pt x="4" y="9"/>
                      <a:pt x="4" y="9"/>
                    </a:cubicBezTo>
                    <a:cubicBezTo>
                      <a:pt x="4" y="8"/>
                      <a:pt x="4" y="8"/>
                      <a:pt x="4" y="8"/>
                    </a:cubicBezTo>
                    <a:close/>
                    <a:moveTo>
                      <a:pt x="3" y="7"/>
                    </a:moveTo>
                    <a:cubicBezTo>
                      <a:pt x="3" y="7"/>
                      <a:pt x="3" y="7"/>
                      <a:pt x="3" y="7"/>
                    </a:cubicBezTo>
                    <a:cubicBezTo>
                      <a:pt x="3" y="8"/>
                      <a:pt x="3" y="8"/>
                      <a:pt x="3" y="8"/>
                    </a:cubicBezTo>
                    <a:cubicBezTo>
                      <a:pt x="3" y="7"/>
                      <a:pt x="3" y="7"/>
                      <a:pt x="3" y="7"/>
                    </a:cubicBezTo>
                    <a:close/>
                    <a:moveTo>
                      <a:pt x="2" y="6"/>
                    </a:moveTo>
                    <a:cubicBezTo>
                      <a:pt x="3" y="6"/>
                      <a:pt x="3" y="6"/>
                      <a:pt x="3" y="6"/>
                    </a:cubicBezTo>
                    <a:cubicBezTo>
                      <a:pt x="3" y="7"/>
                      <a:pt x="3" y="7"/>
                      <a:pt x="3" y="7"/>
                    </a:cubicBezTo>
                    <a:cubicBezTo>
                      <a:pt x="3" y="7"/>
                      <a:pt x="3" y="7"/>
                      <a:pt x="3" y="7"/>
                    </a:cubicBezTo>
                    <a:cubicBezTo>
                      <a:pt x="2" y="6"/>
                      <a:pt x="2" y="6"/>
                      <a:pt x="2" y="6"/>
                    </a:cubicBezTo>
                    <a:cubicBezTo>
                      <a:pt x="2" y="6"/>
                      <a:pt x="2" y="6"/>
                      <a:pt x="2" y="6"/>
                    </a:cubicBezTo>
                    <a:cubicBezTo>
                      <a:pt x="2" y="6"/>
                      <a:pt x="2" y="6"/>
                      <a:pt x="2" y="6"/>
                    </a:cubicBezTo>
                    <a:close/>
                    <a:moveTo>
                      <a:pt x="2" y="5"/>
                    </a:moveTo>
                    <a:cubicBezTo>
                      <a:pt x="3" y="6"/>
                      <a:pt x="3" y="6"/>
                      <a:pt x="3" y="6"/>
                    </a:cubicBezTo>
                    <a:cubicBezTo>
                      <a:pt x="3" y="6"/>
                      <a:pt x="3" y="6"/>
                      <a:pt x="3" y="6"/>
                    </a:cubicBezTo>
                    <a:cubicBezTo>
                      <a:pt x="2" y="6"/>
                      <a:pt x="2" y="6"/>
                      <a:pt x="2" y="6"/>
                    </a:cubicBezTo>
                    <a:cubicBezTo>
                      <a:pt x="2" y="6"/>
                      <a:pt x="2" y="6"/>
                      <a:pt x="2" y="6"/>
                    </a:cubicBezTo>
                    <a:cubicBezTo>
                      <a:pt x="2" y="5"/>
                      <a:pt x="2" y="5"/>
                      <a:pt x="2" y="5"/>
                    </a:cubicBezTo>
                    <a:cubicBezTo>
                      <a:pt x="2" y="5"/>
                      <a:pt x="2" y="5"/>
                      <a:pt x="2" y="5"/>
                    </a:cubicBezTo>
                    <a:close/>
                  </a:path>
                </a:pathLst>
              </a:custGeom>
              <a:solidFill>
                <a:srgbClr val="FF0000"/>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 name="Google Shape;5762;p168">
                <a:extLst>
                  <a:ext uri="{FF2B5EF4-FFF2-40B4-BE49-F238E27FC236}">
                    <a16:creationId xmlns:a16="http://schemas.microsoft.com/office/drawing/2014/main" id="{64EE793C-E644-8042-BCE7-5A3D2792A620}"/>
                  </a:ext>
                </a:extLst>
              </p:cNvPr>
              <p:cNvSpPr/>
              <p:nvPr/>
            </p:nvSpPr>
            <p:spPr>
              <a:xfrm>
                <a:off x="3595688" y="2397125"/>
                <a:ext cx="69850" cy="63500"/>
              </a:xfrm>
              <a:custGeom>
                <a:avLst/>
                <a:gdLst/>
                <a:ahLst/>
                <a:cxnLst/>
                <a:rect l="l" t="t" r="r" b="b"/>
                <a:pathLst>
                  <a:path w="44" h="40" extrusionOk="0">
                    <a:moveTo>
                      <a:pt x="20" y="36"/>
                    </a:moveTo>
                    <a:lnTo>
                      <a:pt x="20" y="32"/>
                    </a:lnTo>
                    <a:lnTo>
                      <a:pt x="12" y="24"/>
                    </a:lnTo>
                    <a:lnTo>
                      <a:pt x="4" y="16"/>
                    </a:lnTo>
                    <a:lnTo>
                      <a:pt x="4" y="16"/>
                    </a:lnTo>
                    <a:lnTo>
                      <a:pt x="4" y="12"/>
                    </a:lnTo>
                    <a:lnTo>
                      <a:pt x="4" y="12"/>
                    </a:lnTo>
                    <a:lnTo>
                      <a:pt x="4" y="8"/>
                    </a:lnTo>
                    <a:lnTo>
                      <a:pt x="0" y="8"/>
                    </a:lnTo>
                    <a:lnTo>
                      <a:pt x="0" y="8"/>
                    </a:lnTo>
                    <a:lnTo>
                      <a:pt x="0" y="4"/>
                    </a:lnTo>
                    <a:lnTo>
                      <a:pt x="0" y="4"/>
                    </a:lnTo>
                    <a:lnTo>
                      <a:pt x="0" y="0"/>
                    </a:lnTo>
                    <a:lnTo>
                      <a:pt x="0" y="0"/>
                    </a:lnTo>
                    <a:lnTo>
                      <a:pt x="4" y="4"/>
                    </a:lnTo>
                    <a:lnTo>
                      <a:pt x="4" y="4"/>
                    </a:lnTo>
                    <a:lnTo>
                      <a:pt x="4" y="4"/>
                    </a:lnTo>
                    <a:lnTo>
                      <a:pt x="4" y="0"/>
                    </a:lnTo>
                    <a:lnTo>
                      <a:pt x="8" y="0"/>
                    </a:lnTo>
                    <a:lnTo>
                      <a:pt x="8" y="0"/>
                    </a:lnTo>
                    <a:lnTo>
                      <a:pt x="12" y="0"/>
                    </a:lnTo>
                    <a:lnTo>
                      <a:pt x="12" y="0"/>
                    </a:lnTo>
                    <a:lnTo>
                      <a:pt x="12" y="0"/>
                    </a:lnTo>
                    <a:lnTo>
                      <a:pt x="16" y="0"/>
                    </a:lnTo>
                    <a:lnTo>
                      <a:pt x="16" y="4"/>
                    </a:lnTo>
                    <a:lnTo>
                      <a:pt x="16" y="0"/>
                    </a:lnTo>
                    <a:lnTo>
                      <a:pt x="20" y="4"/>
                    </a:lnTo>
                    <a:lnTo>
                      <a:pt x="24" y="0"/>
                    </a:lnTo>
                    <a:lnTo>
                      <a:pt x="24" y="4"/>
                    </a:lnTo>
                    <a:lnTo>
                      <a:pt x="24" y="4"/>
                    </a:lnTo>
                    <a:lnTo>
                      <a:pt x="28" y="4"/>
                    </a:lnTo>
                    <a:lnTo>
                      <a:pt x="28" y="4"/>
                    </a:lnTo>
                    <a:lnTo>
                      <a:pt x="32" y="4"/>
                    </a:lnTo>
                    <a:lnTo>
                      <a:pt x="36" y="4"/>
                    </a:lnTo>
                    <a:lnTo>
                      <a:pt x="36" y="8"/>
                    </a:lnTo>
                    <a:lnTo>
                      <a:pt x="36" y="4"/>
                    </a:lnTo>
                    <a:lnTo>
                      <a:pt x="40" y="4"/>
                    </a:lnTo>
                    <a:lnTo>
                      <a:pt x="40" y="8"/>
                    </a:lnTo>
                    <a:lnTo>
                      <a:pt x="36" y="12"/>
                    </a:lnTo>
                    <a:lnTo>
                      <a:pt x="36" y="12"/>
                    </a:lnTo>
                    <a:lnTo>
                      <a:pt x="40" y="16"/>
                    </a:lnTo>
                    <a:lnTo>
                      <a:pt x="40" y="16"/>
                    </a:lnTo>
                    <a:lnTo>
                      <a:pt x="44" y="16"/>
                    </a:lnTo>
                    <a:lnTo>
                      <a:pt x="40" y="20"/>
                    </a:lnTo>
                    <a:lnTo>
                      <a:pt x="40" y="20"/>
                    </a:lnTo>
                    <a:lnTo>
                      <a:pt x="40" y="20"/>
                    </a:lnTo>
                    <a:lnTo>
                      <a:pt x="40" y="20"/>
                    </a:lnTo>
                    <a:lnTo>
                      <a:pt x="40" y="24"/>
                    </a:lnTo>
                    <a:lnTo>
                      <a:pt x="40" y="24"/>
                    </a:lnTo>
                    <a:lnTo>
                      <a:pt x="40" y="24"/>
                    </a:lnTo>
                    <a:lnTo>
                      <a:pt x="36" y="24"/>
                    </a:lnTo>
                    <a:lnTo>
                      <a:pt x="36" y="24"/>
                    </a:lnTo>
                    <a:lnTo>
                      <a:pt x="36" y="28"/>
                    </a:lnTo>
                    <a:lnTo>
                      <a:pt x="36" y="28"/>
                    </a:lnTo>
                    <a:lnTo>
                      <a:pt x="36" y="28"/>
                    </a:lnTo>
                    <a:lnTo>
                      <a:pt x="36" y="32"/>
                    </a:lnTo>
                    <a:lnTo>
                      <a:pt x="32" y="32"/>
                    </a:lnTo>
                    <a:lnTo>
                      <a:pt x="32" y="32"/>
                    </a:lnTo>
                    <a:lnTo>
                      <a:pt x="32" y="36"/>
                    </a:lnTo>
                    <a:lnTo>
                      <a:pt x="32" y="40"/>
                    </a:lnTo>
                    <a:lnTo>
                      <a:pt x="32" y="40"/>
                    </a:lnTo>
                    <a:lnTo>
                      <a:pt x="28" y="36"/>
                    </a:lnTo>
                    <a:lnTo>
                      <a:pt x="28" y="36"/>
                    </a:lnTo>
                    <a:lnTo>
                      <a:pt x="24" y="36"/>
                    </a:lnTo>
                    <a:lnTo>
                      <a:pt x="20" y="36"/>
                    </a:lnTo>
                    <a:lnTo>
                      <a:pt x="20" y="36"/>
                    </a:lnTo>
                    <a:close/>
                  </a:path>
                </a:pathLst>
              </a:custGeom>
              <a:solidFill>
                <a:srgbClr val="FF0000"/>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 name="Google Shape;5763;p168">
                <a:extLst>
                  <a:ext uri="{FF2B5EF4-FFF2-40B4-BE49-F238E27FC236}">
                    <a16:creationId xmlns:a16="http://schemas.microsoft.com/office/drawing/2014/main" id="{6BD4A4E9-2593-F246-A25C-627D8AEA8F9C}"/>
                  </a:ext>
                </a:extLst>
              </p:cNvPr>
              <p:cNvSpPr/>
              <p:nvPr/>
            </p:nvSpPr>
            <p:spPr>
              <a:xfrm>
                <a:off x="3551238" y="2365375"/>
                <a:ext cx="57150" cy="31750"/>
              </a:xfrm>
              <a:custGeom>
                <a:avLst/>
                <a:gdLst/>
                <a:ahLst/>
                <a:cxnLst/>
                <a:rect l="l" t="t" r="r" b="b"/>
                <a:pathLst>
                  <a:path w="36" h="20" extrusionOk="0">
                    <a:moveTo>
                      <a:pt x="4" y="20"/>
                    </a:moveTo>
                    <a:lnTo>
                      <a:pt x="8" y="20"/>
                    </a:lnTo>
                    <a:lnTo>
                      <a:pt x="8" y="16"/>
                    </a:lnTo>
                    <a:lnTo>
                      <a:pt x="12" y="16"/>
                    </a:lnTo>
                    <a:lnTo>
                      <a:pt x="16" y="20"/>
                    </a:lnTo>
                    <a:lnTo>
                      <a:pt x="20" y="20"/>
                    </a:lnTo>
                    <a:lnTo>
                      <a:pt x="20" y="16"/>
                    </a:lnTo>
                    <a:lnTo>
                      <a:pt x="24" y="12"/>
                    </a:lnTo>
                    <a:lnTo>
                      <a:pt x="24" y="8"/>
                    </a:lnTo>
                    <a:lnTo>
                      <a:pt x="32" y="4"/>
                    </a:lnTo>
                    <a:lnTo>
                      <a:pt x="36" y="4"/>
                    </a:lnTo>
                    <a:lnTo>
                      <a:pt x="36" y="0"/>
                    </a:lnTo>
                    <a:lnTo>
                      <a:pt x="32" y="0"/>
                    </a:lnTo>
                    <a:lnTo>
                      <a:pt x="28" y="0"/>
                    </a:lnTo>
                    <a:lnTo>
                      <a:pt x="24" y="0"/>
                    </a:lnTo>
                    <a:lnTo>
                      <a:pt x="24" y="0"/>
                    </a:lnTo>
                    <a:lnTo>
                      <a:pt x="20" y="4"/>
                    </a:lnTo>
                    <a:lnTo>
                      <a:pt x="20" y="4"/>
                    </a:lnTo>
                    <a:lnTo>
                      <a:pt x="16" y="4"/>
                    </a:lnTo>
                    <a:lnTo>
                      <a:pt x="12" y="4"/>
                    </a:lnTo>
                    <a:lnTo>
                      <a:pt x="12" y="4"/>
                    </a:lnTo>
                    <a:lnTo>
                      <a:pt x="8" y="4"/>
                    </a:lnTo>
                    <a:lnTo>
                      <a:pt x="4" y="4"/>
                    </a:lnTo>
                    <a:lnTo>
                      <a:pt x="4" y="8"/>
                    </a:lnTo>
                    <a:lnTo>
                      <a:pt x="4" y="8"/>
                    </a:lnTo>
                    <a:lnTo>
                      <a:pt x="0" y="12"/>
                    </a:lnTo>
                    <a:lnTo>
                      <a:pt x="4" y="16"/>
                    </a:lnTo>
                    <a:lnTo>
                      <a:pt x="4" y="16"/>
                    </a:lnTo>
                    <a:lnTo>
                      <a:pt x="4" y="16"/>
                    </a:lnTo>
                    <a:lnTo>
                      <a:pt x="4" y="16"/>
                    </a:lnTo>
                    <a:lnTo>
                      <a:pt x="4" y="16"/>
                    </a:lnTo>
                    <a:lnTo>
                      <a:pt x="4" y="20"/>
                    </a:lnTo>
                    <a:close/>
                  </a:path>
                </a:pathLst>
              </a:custGeom>
              <a:solidFill>
                <a:srgbClr val="FF0000"/>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 name="Google Shape;5764;p168">
                <a:extLst>
                  <a:ext uri="{FF2B5EF4-FFF2-40B4-BE49-F238E27FC236}">
                    <a16:creationId xmlns:a16="http://schemas.microsoft.com/office/drawing/2014/main" id="{E6704A28-2891-364D-B1BB-971070A940A7}"/>
                  </a:ext>
                </a:extLst>
              </p:cNvPr>
              <p:cNvSpPr/>
              <p:nvPr/>
            </p:nvSpPr>
            <p:spPr>
              <a:xfrm>
                <a:off x="3481388" y="2308225"/>
                <a:ext cx="133350" cy="63500"/>
              </a:xfrm>
              <a:custGeom>
                <a:avLst/>
                <a:gdLst/>
                <a:ahLst/>
                <a:cxnLst/>
                <a:rect l="l" t="t" r="r" b="b"/>
                <a:pathLst>
                  <a:path w="84" h="40" extrusionOk="0">
                    <a:moveTo>
                      <a:pt x="48" y="40"/>
                    </a:moveTo>
                    <a:lnTo>
                      <a:pt x="52" y="40"/>
                    </a:lnTo>
                    <a:lnTo>
                      <a:pt x="56" y="40"/>
                    </a:lnTo>
                    <a:lnTo>
                      <a:pt x="56" y="40"/>
                    </a:lnTo>
                    <a:lnTo>
                      <a:pt x="60" y="40"/>
                    </a:lnTo>
                    <a:lnTo>
                      <a:pt x="64" y="40"/>
                    </a:lnTo>
                    <a:lnTo>
                      <a:pt x="64" y="40"/>
                    </a:lnTo>
                    <a:lnTo>
                      <a:pt x="68" y="36"/>
                    </a:lnTo>
                    <a:lnTo>
                      <a:pt x="68" y="36"/>
                    </a:lnTo>
                    <a:lnTo>
                      <a:pt x="72" y="36"/>
                    </a:lnTo>
                    <a:lnTo>
                      <a:pt x="76" y="32"/>
                    </a:lnTo>
                    <a:lnTo>
                      <a:pt x="80" y="32"/>
                    </a:lnTo>
                    <a:lnTo>
                      <a:pt x="76" y="28"/>
                    </a:lnTo>
                    <a:lnTo>
                      <a:pt x="76" y="28"/>
                    </a:lnTo>
                    <a:lnTo>
                      <a:pt x="80" y="24"/>
                    </a:lnTo>
                    <a:lnTo>
                      <a:pt x="76" y="24"/>
                    </a:lnTo>
                    <a:lnTo>
                      <a:pt x="76" y="20"/>
                    </a:lnTo>
                    <a:lnTo>
                      <a:pt x="84" y="20"/>
                    </a:lnTo>
                    <a:lnTo>
                      <a:pt x="84" y="20"/>
                    </a:lnTo>
                    <a:lnTo>
                      <a:pt x="84" y="16"/>
                    </a:lnTo>
                    <a:lnTo>
                      <a:pt x="80" y="8"/>
                    </a:lnTo>
                    <a:lnTo>
                      <a:pt x="80" y="8"/>
                    </a:lnTo>
                    <a:lnTo>
                      <a:pt x="76" y="4"/>
                    </a:lnTo>
                    <a:lnTo>
                      <a:pt x="76" y="4"/>
                    </a:lnTo>
                    <a:lnTo>
                      <a:pt x="72" y="4"/>
                    </a:lnTo>
                    <a:lnTo>
                      <a:pt x="68" y="4"/>
                    </a:lnTo>
                    <a:lnTo>
                      <a:pt x="68" y="4"/>
                    </a:lnTo>
                    <a:lnTo>
                      <a:pt x="60" y="0"/>
                    </a:lnTo>
                    <a:lnTo>
                      <a:pt x="60" y="0"/>
                    </a:lnTo>
                    <a:lnTo>
                      <a:pt x="60" y="4"/>
                    </a:lnTo>
                    <a:lnTo>
                      <a:pt x="56" y="4"/>
                    </a:lnTo>
                    <a:lnTo>
                      <a:pt x="56" y="8"/>
                    </a:lnTo>
                    <a:lnTo>
                      <a:pt x="52" y="8"/>
                    </a:lnTo>
                    <a:lnTo>
                      <a:pt x="52" y="8"/>
                    </a:lnTo>
                    <a:lnTo>
                      <a:pt x="48" y="4"/>
                    </a:lnTo>
                    <a:lnTo>
                      <a:pt x="44" y="4"/>
                    </a:lnTo>
                    <a:lnTo>
                      <a:pt x="44" y="8"/>
                    </a:lnTo>
                    <a:lnTo>
                      <a:pt x="44" y="8"/>
                    </a:lnTo>
                    <a:lnTo>
                      <a:pt x="44" y="8"/>
                    </a:lnTo>
                    <a:lnTo>
                      <a:pt x="40" y="12"/>
                    </a:lnTo>
                    <a:lnTo>
                      <a:pt x="40" y="12"/>
                    </a:lnTo>
                    <a:lnTo>
                      <a:pt x="36" y="16"/>
                    </a:lnTo>
                    <a:lnTo>
                      <a:pt x="36" y="16"/>
                    </a:lnTo>
                    <a:lnTo>
                      <a:pt x="40" y="20"/>
                    </a:lnTo>
                    <a:lnTo>
                      <a:pt x="40" y="20"/>
                    </a:lnTo>
                    <a:lnTo>
                      <a:pt x="36" y="24"/>
                    </a:lnTo>
                    <a:lnTo>
                      <a:pt x="36" y="20"/>
                    </a:lnTo>
                    <a:lnTo>
                      <a:pt x="32" y="20"/>
                    </a:lnTo>
                    <a:lnTo>
                      <a:pt x="28" y="20"/>
                    </a:lnTo>
                    <a:lnTo>
                      <a:pt x="28" y="20"/>
                    </a:lnTo>
                    <a:lnTo>
                      <a:pt x="24" y="24"/>
                    </a:lnTo>
                    <a:lnTo>
                      <a:pt x="24" y="24"/>
                    </a:lnTo>
                    <a:lnTo>
                      <a:pt x="20" y="24"/>
                    </a:lnTo>
                    <a:lnTo>
                      <a:pt x="20" y="24"/>
                    </a:lnTo>
                    <a:lnTo>
                      <a:pt x="16" y="24"/>
                    </a:lnTo>
                    <a:lnTo>
                      <a:pt x="12" y="20"/>
                    </a:lnTo>
                    <a:lnTo>
                      <a:pt x="12" y="24"/>
                    </a:lnTo>
                    <a:lnTo>
                      <a:pt x="12" y="24"/>
                    </a:lnTo>
                    <a:lnTo>
                      <a:pt x="8" y="24"/>
                    </a:lnTo>
                    <a:lnTo>
                      <a:pt x="8" y="24"/>
                    </a:lnTo>
                    <a:lnTo>
                      <a:pt x="4" y="24"/>
                    </a:lnTo>
                    <a:lnTo>
                      <a:pt x="4" y="24"/>
                    </a:lnTo>
                    <a:lnTo>
                      <a:pt x="0" y="24"/>
                    </a:lnTo>
                    <a:lnTo>
                      <a:pt x="0" y="24"/>
                    </a:lnTo>
                    <a:lnTo>
                      <a:pt x="4" y="24"/>
                    </a:lnTo>
                    <a:lnTo>
                      <a:pt x="4" y="28"/>
                    </a:lnTo>
                    <a:lnTo>
                      <a:pt x="4" y="28"/>
                    </a:lnTo>
                    <a:lnTo>
                      <a:pt x="4" y="28"/>
                    </a:lnTo>
                    <a:lnTo>
                      <a:pt x="4" y="28"/>
                    </a:lnTo>
                    <a:lnTo>
                      <a:pt x="8" y="28"/>
                    </a:lnTo>
                    <a:lnTo>
                      <a:pt x="8" y="32"/>
                    </a:lnTo>
                    <a:lnTo>
                      <a:pt x="12" y="28"/>
                    </a:lnTo>
                    <a:lnTo>
                      <a:pt x="12" y="28"/>
                    </a:lnTo>
                    <a:lnTo>
                      <a:pt x="16" y="32"/>
                    </a:lnTo>
                    <a:lnTo>
                      <a:pt x="16" y="32"/>
                    </a:lnTo>
                    <a:lnTo>
                      <a:pt x="20" y="32"/>
                    </a:lnTo>
                    <a:lnTo>
                      <a:pt x="24" y="28"/>
                    </a:lnTo>
                    <a:lnTo>
                      <a:pt x="28" y="32"/>
                    </a:lnTo>
                    <a:lnTo>
                      <a:pt x="32" y="32"/>
                    </a:lnTo>
                    <a:lnTo>
                      <a:pt x="32" y="32"/>
                    </a:lnTo>
                    <a:lnTo>
                      <a:pt x="36" y="36"/>
                    </a:lnTo>
                    <a:lnTo>
                      <a:pt x="44" y="36"/>
                    </a:lnTo>
                    <a:lnTo>
                      <a:pt x="48" y="36"/>
                    </a:lnTo>
                    <a:lnTo>
                      <a:pt x="48" y="40"/>
                    </a:lnTo>
                    <a:lnTo>
                      <a:pt x="48" y="4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 name="Google Shape;5765;p168">
                <a:extLst>
                  <a:ext uri="{FF2B5EF4-FFF2-40B4-BE49-F238E27FC236}">
                    <a16:creationId xmlns:a16="http://schemas.microsoft.com/office/drawing/2014/main" id="{81876A19-9458-6F41-AAEC-A289967449AF}"/>
                  </a:ext>
                </a:extLst>
              </p:cNvPr>
              <p:cNvSpPr/>
              <p:nvPr/>
            </p:nvSpPr>
            <p:spPr>
              <a:xfrm>
                <a:off x="3557588" y="2162175"/>
                <a:ext cx="171450" cy="146050"/>
              </a:xfrm>
              <a:custGeom>
                <a:avLst/>
                <a:gdLst/>
                <a:ahLst/>
                <a:cxnLst/>
                <a:rect l="l" t="t" r="r" b="b"/>
                <a:pathLst>
                  <a:path w="108" h="92" extrusionOk="0">
                    <a:moveTo>
                      <a:pt x="64" y="88"/>
                    </a:moveTo>
                    <a:lnTo>
                      <a:pt x="64" y="92"/>
                    </a:lnTo>
                    <a:lnTo>
                      <a:pt x="68" y="88"/>
                    </a:lnTo>
                    <a:lnTo>
                      <a:pt x="68" y="88"/>
                    </a:lnTo>
                    <a:lnTo>
                      <a:pt x="72" y="88"/>
                    </a:lnTo>
                    <a:lnTo>
                      <a:pt x="72" y="88"/>
                    </a:lnTo>
                    <a:lnTo>
                      <a:pt x="76" y="88"/>
                    </a:lnTo>
                    <a:lnTo>
                      <a:pt x="76" y="88"/>
                    </a:lnTo>
                    <a:lnTo>
                      <a:pt x="76" y="88"/>
                    </a:lnTo>
                    <a:lnTo>
                      <a:pt x="80" y="88"/>
                    </a:lnTo>
                    <a:lnTo>
                      <a:pt x="80" y="88"/>
                    </a:lnTo>
                    <a:lnTo>
                      <a:pt x="84" y="88"/>
                    </a:lnTo>
                    <a:lnTo>
                      <a:pt x="88" y="88"/>
                    </a:lnTo>
                    <a:lnTo>
                      <a:pt x="92" y="92"/>
                    </a:lnTo>
                    <a:lnTo>
                      <a:pt x="96" y="92"/>
                    </a:lnTo>
                    <a:lnTo>
                      <a:pt x="96" y="88"/>
                    </a:lnTo>
                    <a:lnTo>
                      <a:pt x="96" y="84"/>
                    </a:lnTo>
                    <a:lnTo>
                      <a:pt x="100" y="76"/>
                    </a:lnTo>
                    <a:lnTo>
                      <a:pt x="104" y="72"/>
                    </a:lnTo>
                    <a:lnTo>
                      <a:pt x="104" y="72"/>
                    </a:lnTo>
                    <a:lnTo>
                      <a:pt x="108" y="68"/>
                    </a:lnTo>
                    <a:lnTo>
                      <a:pt x="108" y="68"/>
                    </a:lnTo>
                    <a:lnTo>
                      <a:pt x="108" y="64"/>
                    </a:lnTo>
                    <a:lnTo>
                      <a:pt x="104" y="64"/>
                    </a:lnTo>
                    <a:lnTo>
                      <a:pt x="108" y="60"/>
                    </a:lnTo>
                    <a:lnTo>
                      <a:pt x="104" y="60"/>
                    </a:lnTo>
                    <a:lnTo>
                      <a:pt x="104" y="56"/>
                    </a:lnTo>
                    <a:lnTo>
                      <a:pt x="100" y="56"/>
                    </a:lnTo>
                    <a:lnTo>
                      <a:pt x="100" y="48"/>
                    </a:lnTo>
                    <a:lnTo>
                      <a:pt x="100" y="48"/>
                    </a:lnTo>
                    <a:lnTo>
                      <a:pt x="100" y="44"/>
                    </a:lnTo>
                    <a:lnTo>
                      <a:pt x="100" y="40"/>
                    </a:lnTo>
                    <a:lnTo>
                      <a:pt x="100" y="36"/>
                    </a:lnTo>
                    <a:lnTo>
                      <a:pt x="104" y="36"/>
                    </a:lnTo>
                    <a:lnTo>
                      <a:pt x="104" y="28"/>
                    </a:lnTo>
                    <a:lnTo>
                      <a:pt x="100" y="28"/>
                    </a:lnTo>
                    <a:lnTo>
                      <a:pt x="100" y="24"/>
                    </a:lnTo>
                    <a:lnTo>
                      <a:pt x="100" y="20"/>
                    </a:lnTo>
                    <a:lnTo>
                      <a:pt x="96" y="16"/>
                    </a:lnTo>
                    <a:lnTo>
                      <a:pt x="96" y="12"/>
                    </a:lnTo>
                    <a:lnTo>
                      <a:pt x="96" y="12"/>
                    </a:lnTo>
                    <a:lnTo>
                      <a:pt x="92" y="8"/>
                    </a:lnTo>
                    <a:lnTo>
                      <a:pt x="92" y="4"/>
                    </a:lnTo>
                    <a:lnTo>
                      <a:pt x="88" y="4"/>
                    </a:lnTo>
                    <a:lnTo>
                      <a:pt x="76" y="4"/>
                    </a:lnTo>
                    <a:lnTo>
                      <a:pt x="60" y="4"/>
                    </a:lnTo>
                    <a:lnTo>
                      <a:pt x="56" y="4"/>
                    </a:lnTo>
                    <a:lnTo>
                      <a:pt x="52" y="8"/>
                    </a:lnTo>
                    <a:lnTo>
                      <a:pt x="52" y="8"/>
                    </a:lnTo>
                    <a:lnTo>
                      <a:pt x="48" y="8"/>
                    </a:lnTo>
                    <a:lnTo>
                      <a:pt x="52" y="8"/>
                    </a:lnTo>
                    <a:lnTo>
                      <a:pt x="56" y="4"/>
                    </a:lnTo>
                    <a:lnTo>
                      <a:pt x="56" y="4"/>
                    </a:lnTo>
                    <a:lnTo>
                      <a:pt x="52" y="8"/>
                    </a:lnTo>
                    <a:lnTo>
                      <a:pt x="48" y="8"/>
                    </a:lnTo>
                    <a:lnTo>
                      <a:pt x="44" y="8"/>
                    </a:lnTo>
                    <a:lnTo>
                      <a:pt x="44" y="4"/>
                    </a:lnTo>
                    <a:lnTo>
                      <a:pt x="44" y="0"/>
                    </a:lnTo>
                    <a:lnTo>
                      <a:pt x="44" y="4"/>
                    </a:lnTo>
                    <a:lnTo>
                      <a:pt x="48" y="4"/>
                    </a:lnTo>
                    <a:lnTo>
                      <a:pt x="48" y="4"/>
                    </a:lnTo>
                    <a:lnTo>
                      <a:pt x="44" y="0"/>
                    </a:lnTo>
                    <a:lnTo>
                      <a:pt x="36" y="0"/>
                    </a:lnTo>
                    <a:lnTo>
                      <a:pt x="32" y="0"/>
                    </a:lnTo>
                    <a:lnTo>
                      <a:pt x="28" y="0"/>
                    </a:lnTo>
                    <a:lnTo>
                      <a:pt x="28" y="4"/>
                    </a:lnTo>
                    <a:lnTo>
                      <a:pt x="24" y="4"/>
                    </a:lnTo>
                    <a:lnTo>
                      <a:pt x="20" y="4"/>
                    </a:lnTo>
                    <a:lnTo>
                      <a:pt x="20" y="8"/>
                    </a:lnTo>
                    <a:lnTo>
                      <a:pt x="20" y="8"/>
                    </a:lnTo>
                    <a:lnTo>
                      <a:pt x="16" y="8"/>
                    </a:lnTo>
                    <a:lnTo>
                      <a:pt x="8" y="12"/>
                    </a:lnTo>
                    <a:lnTo>
                      <a:pt x="4" y="12"/>
                    </a:lnTo>
                    <a:lnTo>
                      <a:pt x="4" y="16"/>
                    </a:lnTo>
                    <a:lnTo>
                      <a:pt x="4" y="20"/>
                    </a:lnTo>
                    <a:lnTo>
                      <a:pt x="4" y="20"/>
                    </a:lnTo>
                    <a:lnTo>
                      <a:pt x="4" y="20"/>
                    </a:lnTo>
                    <a:lnTo>
                      <a:pt x="0" y="20"/>
                    </a:lnTo>
                    <a:lnTo>
                      <a:pt x="4" y="24"/>
                    </a:lnTo>
                    <a:lnTo>
                      <a:pt x="4" y="28"/>
                    </a:lnTo>
                    <a:lnTo>
                      <a:pt x="0" y="32"/>
                    </a:lnTo>
                    <a:lnTo>
                      <a:pt x="0" y="32"/>
                    </a:lnTo>
                    <a:lnTo>
                      <a:pt x="4" y="36"/>
                    </a:lnTo>
                    <a:lnTo>
                      <a:pt x="4" y="40"/>
                    </a:lnTo>
                    <a:lnTo>
                      <a:pt x="4" y="40"/>
                    </a:lnTo>
                    <a:lnTo>
                      <a:pt x="4" y="44"/>
                    </a:lnTo>
                    <a:lnTo>
                      <a:pt x="4" y="44"/>
                    </a:lnTo>
                    <a:lnTo>
                      <a:pt x="4" y="48"/>
                    </a:lnTo>
                    <a:lnTo>
                      <a:pt x="8" y="52"/>
                    </a:lnTo>
                    <a:lnTo>
                      <a:pt x="8" y="52"/>
                    </a:lnTo>
                    <a:lnTo>
                      <a:pt x="8" y="56"/>
                    </a:lnTo>
                    <a:lnTo>
                      <a:pt x="8" y="60"/>
                    </a:lnTo>
                    <a:lnTo>
                      <a:pt x="8" y="64"/>
                    </a:lnTo>
                    <a:lnTo>
                      <a:pt x="8" y="64"/>
                    </a:lnTo>
                    <a:lnTo>
                      <a:pt x="12" y="64"/>
                    </a:lnTo>
                    <a:lnTo>
                      <a:pt x="12" y="64"/>
                    </a:lnTo>
                    <a:lnTo>
                      <a:pt x="12" y="64"/>
                    </a:lnTo>
                    <a:lnTo>
                      <a:pt x="20" y="64"/>
                    </a:lnTo>
                    <a:lnTo>
                      <a:pt x="20" y="64"/>
                    </a:lnTo>
                    <a:lnTo>
                      <a:pt x="20" y="68"/>
                    </a:lnTo>
                    <a:lnTo>
                      <a:pt x="24" y="68"/>
                    </a:lnTo>
                    <a:lnTo>
                      <a:pt x="24" y="68"/>
                    </a:lnTo>
                    <a:lnTo>
                      <a:pt x="24" y="72"/>
                    </a:lnTo>
                    <a:lnTo>
                      <a:pt x="24" y="72"/>
                    </a:lnTo>
                    <a:lnTo>
                      <a:pt x="24" y="72"/>
                    </a:lnTo>
                    <a:lnTo>
                      <a:pt x="24" y="76"/>
                    </a:lnTo>
                    <a:lnTo>
                      <a:pt x="28" y="76"/>
                    </a:lnTo>
                    <a:lnTo>
                      <a:pt x="28" y="76"/>
                    </a:lnTo>
                    <a:lnTo>
                      <a:pt x="28" y="76"/>
                    </a:lnTo>
                    <a:lnTo>
                      <a:pt x="28" y="72"/>
                    </a:lnTo>
                    <a:lnTo>
                      <a:pt x="28" y="72"/>
                    </a:lnTo>
                    <a:lnTo>
                      <a:pt x="32" y="72"/>
                    </a:lnTo>
                    <a:lnTo>
                      <a:pt x="36" y="72"/>
                    </a:lnTo>
                    <a:lnTo>
                      <a:pt x="36" y="76"/>
                    </a:lnTo>
                    <a:lnTo>
                      <a:pt x="40" y="76"/>
                    </a:lnTo>
                    <a:lnTo>
                      <a:pt x="44" y="76"/>
                    </a:lnTo>
                    <a:lnTo>
                      <a:pt x="48" y="76"/>
                    </a:lnTo>
                    <a:lnTo>
                      <a:pt x="52" y="84"/>
                    </a:lnTo>
                    <a:lnTo>
                      <a:pt x="56" y="84"/>
                    </a:lnTo>
                    <a:lnTo>
                      <a:pt x="56" y="84"/>
                    </a:lnTo>
                    <a:lnTo>
                      <a:pt x="60" y="84"/>
                    </a:lnTo>
                    <a:lnTo>
                      <a:pt x="60" y="84"/>
                    </a:lnTo>
                    <a:lnTo>
                      <a:pt x="64" y="88"/>
                    </a:lnTo>
                    <a:lnTo>
                      <a:pt x="64" y="88"/>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 name="Google Shape;5766;p168">
                <a:extLst>
                  <a:ext uri="{FF2B5EF4-FFF2-40B4-BE49-F238E27FC236}">
                    <a16:creationId xmlns:a16="http://schemas.microsoft.com/office/drawing/2014/main" id="{922FA64E-C8AF-4341-8A50-0D9072D6884D}"/>
                  </a:ext>
                </a:extLst>
              </p:cNvPr>
              <p:cNvSpPr/>
              <p:nvPr/>
            </p:nvSpPr>
            <p:spPr>
              <a:xfrm>
                <a:off x="3519488" y="2263775"/>
                <a:ext cx="139700" cy="57150"/>
              </a:xfrm>
              <a:custGeom>
                <a:avLst/>
                <a:gdLst/>
                <a:ahLst/>
                <a:cxnLst/>
                <a:rect l="l" t="t" r="r" b="b"/>
                <a:pathLst>
                  <a:path w="88" h="36" extrusionOk="0">
                    <a:moveTo>
                      <a:pt x="32" y="0"/>
                    </a:moveTo>
                    <a:lnTo>
                      <a:pt x="32" y="0"/>
                    </a:lnTo>
                    <a:lnTo>
                      <a:pt x="36" y="0"/>
                    </a:lnTo>
                    <a:lnTo>
                      <a:pt x="36" y="0"/>
                    </a:lnTo>
                    <a:lnTo>
                      <a:pt x="36" y="0"/>
                    </a:lnTo>
                    <a:lnTo>
                      <a:pt x="44" y="0"/>
                    </a:lnTo>
                    <a:lnTo>
                      <a:pt x="44" y="0"/>
                    </a:lnTo>
                    <a:lnTo>
                      <a:pt x="44" y="4"/>
                    </a:lnTo>
                    <a:lnTo>
                      <a:pt x="48" y="4"/>
                    </a:lnTo>
                    <a:lnTo>
                      <a:pt x="48" y="4"/>
                    </a:lnTo>
                    <a:lnTo>
                      <a:pt x="48" y="8"/>
                    </a:lnTo>
                    <a:lnTo>
                      <a:pt x="48" y="8"/>
                    </a:lnTo>
                    <a:lnTo>
                      <a:pt x="48" y="8"/>
                    </a:lnTo>
                    <a:lnTo>
                      <a:pt x="48" y="12"/>
                    </a:lnTo>
                    <a:lnTo>
                      <a:pt x="52" y="12"/>
                    </a:lnTo>
                    <a:lnTo>
                      <a:pt x="52" y="12"/>
                    </a:lnTo>
                    <a:lnTo>
                      <a:pt x="52" y="12"/>
                    </a:lnTo>
                    <a:lnTo>
                      <a:pt x="52" y="8"/>
                    </a:lnTo>
                    <a:lnTo>
                      <a:pt x="52" y="8"/>
                    </a:lnTo>
                    <a:lnTo>
                      <a:pt x="56" y="8"/>
                    </a:lnTo>
                    <a:lnTo>
                      <a:pt x="60" y="8"/>
                    </a:lnTo>
                    <a:lnTo>
                      <a:pt x="60" y="12"/>
                    </a:lnTo>
                    <a:lnTo>
                      <a:pt x="64" y="12"/>
                    </a:lnTo>
                    <a:lnTo>
                      <a:pt x="68" y="12"/>
                    </a:lnTo>
                    <a:lnTo>
                      <a:pt x="72" y="12"/>
                    </a:lnTo>
                    <a:lnTo>
                      <a:pt x="76" y="20"/>
                    </a:lnTo>
                    <a:lnTo>
                      <a:pt x="80" y="20"/>
                    </a:lnTo>
                    <a:lnTo>
                      <a:pt x="80" y="20"/>
                    </a:lnTo>
                    <a:lnTo>
                      <a:pt x="84" y="20"/>
                    </a:lnTo>
                    <a:lnTo>
                      <a:pt x="84" y="20"/>
                    </a:lnTo>
                    <a:lnTo>
                      <a:pt x="88" y="24"/>
                    </a:lnTo>
                    <a:lnTo>
                      <a:pt x="88" y="24"/>
                    </a:lnTo>
                    <a:lnTo>
                      <a:pt x="84" y="24"/>
                    </a:lnTo>
                    <a:lnTo>
                      <a:pt x="80" y="28"/>
                    </a:lnTo>
                    <a:lnTo>
                      <a:pt x="76" y="28"/>
                    </a:lnTo>
                    <a:lnTo>
                      <a:pt x="72" y="32"/>
                    </a:lnTo>
                    <a:lnTo>
                      <a:pt x="68" y="32"/>
                    </a:lnTo>
                    <a:lnTo>
                      <a:pt x="64" y="32"/>
                    </a:lnTo>
                    <a:lnTo>
                      <a:pt x="64" y="32"/>
                    </a:lnTo>
                    <a:lnTo>
                      <a:pt x="60" y="32"/>
                    </a:lnTo>
                    <a:lnTo>
                      <a:pt x="60" y="36"/>
                    </a:lnTo>
                    <a:lnTo>
                      <a:pt x="52" y="32"/>
                    </a:lnTo>
                    <a:lnTo>
                      <a:pt x="52" y="32"/>
                    </a:lnTo>
                    <a:lnTo>
                      <a:pt x="48" y="32"/>
                    </a:lnTo>
                    <a:lnTo>
                      <a:pt x="44" y="32"/>
                    </a:lnTo>
                    <a:lnTo>
                      <a:pt x="44" y="32"/>
                    </a:lnTo>
                    <a:lnTo>
                      <a:pt x="36" y="28"/>
                    </a:lnTo>
                    <a:lnTo>
                      <a:pt x="36" y="28"/>
                    </a:lnTo>
                    <a:lnTo>
                      <a:pt x="36" y="32"/>
                    </a:lnTo>
                    <a:lnTo>
                      <a:pt x="32" y="32"/>
                    </a:lnTo>
                    <a:lnTo>
                      <a:pt x="32" y="36"/>
                    </a:lnTo>
                    <a:lnTo>
                      <a:pt x="28" y="36"/>
                    </a:lnTo>
                    <a:lnTo>
                      <a:pt x="28" y="36"/>
                    </a:lnTo>
                    <a:lnTo>
                      <a:pt x="24" y="32"/>
                    </a:lnTo>
                    <a:lnTo>
                      <a:pt x="20" y="32"/>
                    </a:lnTo>
                    <a:lnTo>
                      <a:pt x="20" y="32"/>
                    </a:lnTo>
                    <a:lnTo>
                      <a:pt x="16" y="28"/>
                    </a:lnTo>
                    <a:lnTo>
                      <a:pt x="16" y="24"/>
                    </a:lnTo>
                    <a:lnTo>
                      <a:pt x="12" y="24"/>
                    </a:lnTo>
                    <a:lnTo>
                      <a:pt x="8" y="20"/>
                    </a:lnTo>
                    <a:lnTo>
                      <a:pt x="8" y="20"/>
                    </a:lnTo>
                    <a:lnTo>
                      <a:pt x="8" y="16"/>
                    </a:lnTo>
                    <a:lnTo>
                      <a:pt x="4" y="12"/>
                    </a:lnTo>
                    <a:lnTo>
                      <a:pt x="0" y="12"/>
                    </a:lnTo>
                    <a:lnTo>
                      <a:pt x="0" y="8"/>
                    </a:lnTo>
                    <a:lnTo>
                      <a:pt x="4" y="8"/>
                    </a:lnTo>
                    <a:lnTo>
                      <a:pt x="4" y="8"/>
                    </a:lnTo>
                    <a:lnTo>
                      <a:pt x="4" y="12"/>
                    </a:lnTo>
                    <a:lnTo>
                      <a:pt x="12" y="8"/>
                    </a:lnTo>
                    <a:lnTo>
                      <a:pt x="12" y="8"/>
                    </a:lnTo>
                    <a:lnTo>
                      <a:pt x="16" y="4"/>
                    </a:lnTo>
                    <a:lnTo>
                      <a:pt x="16" y="4"/>
                    </a:lnTo>
                    <a:lnTo>
                      <a:pt x="20" y="0"/>
                    </a:lnTo>
                    <a:lnTo>
                      <a:pt x="20" y="0"/>
                    </a:lnTo>
                    <a:lnTo>
                      <a:pt x="24" y="0"/>
                    </a:lnTo>
                    <a:lnTo>
                      <a:pt x="24" y="0"/>
                    </a:lnTo>
                    <a:lnTo>
                      <a:pt x="24" y="0"/>
                    </a:lnTo>
                    <a:lnTo>
                      <a:pt x="28" y="0"/>
                    </a:lnTo>
                    <a:lnTo>
                      <a:pt x="32" y="0"/>
                    </a:lnTo>
                    <a:lnTo>
                      <a:pt x="32" y="0"/>
                    </a:lnTo>
                    <a:lnTo>
                      <a:pt x="32" y="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 name="Google Shape;5767;p168">
                <a:extLst>
                  <a:ext uri="{FF2B5EF4-FFF2-40B4-BE49-F238E27FC236}">
                    <a16:creationId xmlns:a16="http://schemas.microsoft.com/office/drawing/2014/main" id="{0F0A6351-6736-BA46-8679-C16CC55553DB}"/>
                  </a:ext>
                </a:extLst>
              </p:cNvPr>
              <p:cNvSpPr/>
              <p:nvPr/>
            </p:nvSpPr>
            <p:spPr>
              <a:xfrm>
                <a:off x="3417888" y="2162175"/>
                <a:ext cx="152400" cy="184150"/>
              </a:xfrm>
              <a:custGeom>
                <a:avLst/>
                <a:gdLst/>
                <a:ahLst/>
                <a:cxnLst/>
                <a:rect l="l" t="t" r="r" b="b"/>
                <a:pathLst>
                  <a:path w="96" h="116" extrusionOk="0">
                    <a:moveTo>
                      <a:pt x="28" y="0"/>
                    </a:moveTo>
                    <a:lnTo>
                      <a:pt x="28" y="0"/>
                    </a:lnTo>
                    <a:lnTo>
                      <a:pt x="36" y="0"/>
                    </a:lnTo>
                    <a:lnTo>
                      <a:pt x="36" y="0"/>
                    </a:lnTo>
                    <a:lnTo>
                      <a:pt x="36" y="0"/>
                    </a:lnTo>
                    <a:lnTo>
                      <a:pt x="40" y="4"/>
                    </a:lnTo>
                    <a:lnTo>
                      <a:pt x="44" y="4"/>
                    </a:lnTo>
                    <a:lnTo>
                      <a:pt x="40" y="8"/>
                    </a:lnTo>
                    <a:lnTo>
                      <a:pt x="40" y="8"/>
                    </a:lnTo>
                    <a:lnTo>
                      <a:pt x="40" y="8"/>
                    </a:lnTo>
                    <a:lnTo>
                      <a:pt x="44" y="8"/>
                    </a:lnTo>
                    <a:lnTo>
                      <a:pt x="44" y="12"/>
                    </a:lnTo>
                    <a:lnTo>
                      <a:pt x="44" y="12"/>
                    </a:lnTo>
                    <a:lnTo>
                      <a:pt x="44" y="8"/>
                    </a:lnTo>
                    <a:lnTo>
                      <a:pt x="48" y="8"/>
                    </a:lnTo>
                    <a:lnTo>
                      <a:pt x="48" y="8"/>
                    </a:lnTo>
                    <a:lnTo>
                      <a:pt x="52" y="12"/>
                    </a:lnTo>
                    <a:lnTo>
                      <a:pt x="52" y="12"/>
                    </a:lnTo>
                    <a:lnTo>
                      <a:pt x="52" y="8"/>
                    </a:lnTo>
                    <a:lnTo>
                      <a:pt x="52" y="12"/>
                    </a:lnTo>
                    <a:lnTo>
                      <a:pt x="52" y="12"/>
                    </a:lnTo>
                    <a:lnTo>
                      <a:pt x="52" y="12"/>
                    </a:lnTo>
                    <a:lnTo>
                      <a:pt x="52" y="12"/>
                    </a:lnTo>
                    <a:lnTo>
                      <a:pt x="48" y="16"/>
                    </a:lnTo>
                    <a:lnTo>
                      <a:pt x="52" y="16"/>
                    </a:lnTo>
                    <a:lnTo>
                      <a:pt x="52" y="16"/>
                    </a:lnTo>
                    <a:lnTo>
                      <a:pt x="56" y="16"/>
                    </a:lnTo>
                    <a:lnTo>
                      <a:pt x="56" y="16"/>
                    </a:lnTo>
                    <a:lnTo>
                      <a:pt x="56" y="16"/>
                    </a:lnTo>
                    <a:lnTo>
                      <a:pt x="60" y="16"/>
                    </a:lnTo>
                    <a:lnTo>
                      <a:pt x="60" y="12"/>
                    </a:lnTo>
                    <a:lnTo>
                      <a:pt x="64" y="12"/>
                    </a:lnTo>
                    <a:lnTo>
                      <a:pt x="64" y="12"/>
                    </a:lnTo>
                    <a:lnTo>
                      <a:pt x="68" y="8"/>
                    </a:lnTo>
                    <a:lnTo>
                      <a:pt x="68" y="8"/>
                    </a:lnTo>
                    <a:lnTo>
                      <a:pt x="68" y="8"/>
                    </a:lnTo>
                    <a:lnTo>
                      <a:pt x="72" y="8"/>
                    </a:lnTo>
                    <a:lnTo>
                      <a:pt x="68" y="8"/>
                    </a:lnTo>
                    <a:lnTo>
                      <a:pt x="68" y="12"/>
                    </a:lnTo>
                    <a:lnTo>
                      <a:pt x="68" y="12"/>
                    </a:lnTo>
                    <a:lnTo>
                      <a:pt x="68" y="12"/>
                    </a:lnTo>
                    <a:lnTo>
                      <a:pt x="68" y="12"/>
                    </a:lnTo>
                    <a:lnTo>
                      <a:pt x="68" y="12"/>
                    </a:lnTo>
                    <a:lnTo>
                      <a:pt x="72" y="12"/>
                    </a:lnTo>
                    <a:lnTo>
                      <a:pt x="72" y="8"/>
                    </a:lnTo>
                    <a:lnTo>
                      <a:pt x="72" y="12"/>
                    </a:lnTo>
                    <a:lnTo>
                      <a:pt x="76" y="12"/>
                    </a:lnTo>
                    <a:lnTo>
                      <a:pt x="80" y="16"/>
                    </a:lnTo>
                    <a:lnTo>
                      <a:pt x="80" y="12"/>
                    </a:lnTo>
                    <a:lnTo>
                      <a:pt x="84" y="16"/>
                    </a:lnTo>
                    <a:lnTo>
                      <a:pt x="84" y="20"/>
                    </a:lnTo>
                    <a:lnTo>
                      <a:pt x="84" y="20"/>
                    </a:lnTo>
                    <a:lnTo>
                      <a:pt x="88" y="20"/>
                    </a:lnTo>
                    <a:lnTo>
                      <a:pt x="88" y="20"/>
                    </a:lnTo>
                    <a:lnTo>
                      <a:pt x="88" y="20"/>
                    </a:lnTo>
                    <a:lnTo>
                      <a:pt x="92" y="24"/>
                    </a:lnTo>
                    <a:lnTo>
                      <a:pt x="92" y="28"/>
                    </a:lnTo>
                    <a:lnTo>
                      <a:pt x="88" y="32"/>
                    </a:lnTo>
                    <a:lnTo>
                      <a:pt x="88" y="32"/>
                    </a:lnTo>
                    <a:lnTo>
                      <a:pt x="92" y="36"/>
                    </a:lnTo>
                    <a:lnTo>
                      <a:pt x="92" y="40"/>
                    </a:lnTo>
                    <a:lnTo>
                      <a:pt x="92" y="40"/>
                    </a:lnTo>
                    <a:lnTo>
                      <a:pt x="92" y="44"/>
                    </a:lnTo>
                    <a:lnTo>
                      <a:pt x="92" y="44"/>
                    </a:lnTo>
                    <a:lnTo>
                      <a:pt x="92" y="48"/>
                    </a:lnTo>
                    <a:lnTo>
                      <a:pt x="96" y="52"/>
                    </a:lnTo>
                    <a:lnTo>
                      <a:pt x="96" y="52"/>
                    </a:lnTo>
                    <a:lnTo>
                      <a:pt x="96" y="56"/>
                    </a:lnTo>
                    <a:lnTo>
                      <a:pt x="96" y="60"/>
                    </a:lnTo>
                    <a:lnTo>
                      <a:pt x="96" y="64"/>
                    </a:lnTo>
                    <a:lnTo>
                      <a:pt x="96" y="64"/>
                    </a:lnTo>
                    <a:lnTo>
                      <a:pt x="92" y="64"/>
                    </a:lnTo>
                    <a:lnTo>
                      <a:pt x="88" y="64"/>
                    </a:lnTo>
                    <a:lnTo>
                      <a:pt x="88" y="64"/>
                    </a:lnTo>
                    <a:lnTo>
                      <a:pt x="88" y="64"/>
                    </a:lnTo>
                    <a:lnTo>
                      <a:pt x="84" y="64"/>
                    </a:lnTo>
                    <a:lnTo>
                      <a:pt x="84" y="64"/>
                    </a:lnTo>
                    <a:lnTo>
                      <a:pt x="80" y="68"/>
                    </a:lnTo>
                    <a:lnTo>
                      <a:pt x="80" y="68"/>
                    </a:lnTo>
                    <a:lnTo>
                      <a:pt x="76" y="72"/>
                    </a:lnTo>
                    <a:lnTo>
                      <a:pt x="76" y="72"/>
                    </a:lnTo>
                    <a:lnTo>
                      <a:pt x="68" y="76"/>
                    </a:lnTo>
                    <a:lnTo>
                      <a:pt x="68" y="72"/>
                    </a:lnTo>
                    <a:lnTo>
                      <a:pt x="68" y="72"/>
                    </a:lnTo>
                    <a:lnTo>
                      <a:pt x="64" y="72"/>
                    </a:lnTo>
                    <a:lnTo>
                      <a:pt x="64" y="76"/>
                    </a:lnTo>
                    <a:lnTo>
                      <a:pt x="68" y="76"/>
                    </a:lnTo>
                    <a:lnTo>
                      <a:pt x="72" y="80"/>
                    </a:lnTo>
                    <a:lnTo>
                      <a:pt x="72" y="84"/>
                    </a:lnTo>
                    <a:lnTo>
                      <a:pt x="72" y="84"/>
                    </a:lnTo>
                    <a:lnTo>
                      <a:pt x="76" y="88"/>
                    </a:lnTo>
                    <a:lnTo>
                      <a:pt x="80" y="88"/>
                    </a:lnTo>
                    <a:lnTo>
                      <a:pt x="80" y="92"/>
                    </a:lnTo>
                    <a:lnTo>
                      <a:pt x="84" y="96"/>
                    </a:lnTo>
                    <a:lnTo>
                      <a:pt x="84" y="100"/>
                    </a:lnTo>
                    <a:lnTo>
                      <a:pt x="84" y="100"/>
                    </a:lnTo>
                    <a:lnTo>
                      <a:pt x="84" y="100"/>
                    </a:lnTo>
                    <a:lnTo>
                      <a:pt x="80" y="104"/>
                    </a:lnTo>
                    <a:lnTo>
                      <a:pt x="80" y="104"/>
                    </a:lnTo>
                    <a:lnTo>
                      <a:pt x="76" y="108"/>
                    </a:lnTo>
                    <a:lnTo>
                      <a:pt x="76" y="108"/>
                    </a:lnTo>
                    <a:lnTo>
                      <a:pt x="80" y="112"/>
                    </a:lnTo>
                    <a:lnTo>
                      <a:pt x="80" y="112"/>
                    </a:lnTo>
                    <a:lnTo>
                      <a:pt x="76" y="116"/>
                    </a:lnTo>
                    <a:lnTo>
                      <a:pt x="76" y="112"/>
                    </a:lnTo>
                    <a:lnTo>
                      <a:pt x="72" y="112"/>
                    </a:lnTo>
                    <a:lnTo>
                      <a:pt x="68" y="112"/>
                    </a:lnTo>
                    <a:lnTo>
                      <a:pt x="68" y="112"/>
                    </a:lnTo>
                    <a:lnTo>
                      <a:pt x="64" y="116"/>
                    </a:lnTo>
                    <a:lnTo>
                      <a:pt x="64" y="116"/>
                    </a:lnTo>
                    <a:lnTo>
                      <a:pt x="60" y="116"/>
                    </a:lnTo>
                    <a:lnTo>
                      <a:pt x="60" y="116"/>
                    </a:lnTo>
                    <a:lnTo>
                      <a:pt x="56" y="116"/>
                    </a:lnTo>
                    <a:lnTo>
                      <a:pt x="52" y="112"/>
                    </a:lnTo>
                    <a:lnTo>
                      <a:pt x="52" y="116"/>
                    </a:lnTo>
                    <a:lnTo>
                      <a:pt x="52" y="116"/>
                    </a:lnTo>
                    <a:lnTo>
                      <a:pt x="48" y="116"/>
                    </a:lnTo>
                    <a:lnTo>
                      <a:pt x="48" y="116"/>
                    </a:lnTo>
                    <a:lnTo>
                      <a:pt x="44" y="116"/>
                    </a:lnTo>
                    <a:lnTo>
                      <a:pt x="44" y="116"/>
                    </a:lnTo>
                    <a:lnTo>
                      <a:pt x="40" y="116"/>
                    </a:lnTo>
                    <a:lnTo>
                      <a:pt x="40" y="116"/>
                    </a:lnTo>
                    <a:lnTo>
                      <a:pt x="40" y="116"/>
                    </a:lnTo>
                    <a:lnTo>
                      <a:pt x="36" y="112"/>
                    </a:lnTo>
                    <a:lnTo>
                      <a:pt x="36" y="112"/>
                    </a:lnTo>
                    <a:lnTo>
                      <a:pt x="36" y="112"/>
                    </a:lnTo>
                    <a:lnTo>
                      <a:pt x="32" y="112"/>
                    </a:lnTo>
                    <a:lnTo>
                      <a:pt x="32" y="112"/>
                    </a:lnTo>
                    <a:lnTo>
                      <a:pt x="28" y="112"/>
                    </a:lnTo>
                    <a:lnTo>
                      <a:pt x="28" y="112"/>
                    </a:lnTo>
                    <a:lnTo>
                      <a:pt x="28" y="116"/>
                    </a:lnTo>
                    <a:lnTo>
                      <a:pt x="28" y="112"/>
                    </a:lnTo>
                    <a:lnTo>
                      <a:pt x="24" y="116"/>
                    </a:lnTo>
                    <a:lnTo>
                      <a:pt x="24" y="116"/>
                    </a:lnTo>
                    <a:lnTo>
                      <a:pt x="24" y="116"/>
                    </a:lnTo>
                    <a:lnTo>
                      <a:pt x="20" y="112"/>
                    </a:lnTo>
                    <a:lnTo>
                      <a:pt x="20" y="112"/>
                    </a:lnTo>
                    <a:lnTo>
                      <a:pt x="20" y="108"/>
                    </a:lnTo>
                    <a:lnTo>
                      <a:pt x="20" y="104"/>
                    </a:lnTo>
                    <a:lnTo>
                      <a:pt x="20" y="100"/>
                    </a:lnTo>
                    <a:lnTo>
                      <a:pt x="20" y="100"/>
                    </a:lnTo>
                    <a:lnTo>
                      <a:pt x="24" y="96"/>
                    </a:lnTo>
                    <a:lnTo>
                      <a:pt x="24" y="92"/>
                    </a:lnTo>
                    <a:lnTo>
                      <a:pt x="24" y="92"/>
                    </a:lnTo>
                    <a:lnTo>
                      <a:pt x="20" y="92"/>
                    </a:lnTo>
                    <a:lnTo>
                      <a:pt x="20" y="92"/>
                    </a:lnTo>
                    <a:lnTo>
                      <a:pt x="16" y="92"/>
                    </a:lnTo>
                    <a:lnTo>
                      <a:pt x="16" y="92"/>
                    </a:lnTo>
                    <a:lnTo>
                      <a:pt x="12" y="92"/>
                    </a:lnTo>
                    <a:lnTo>
                      <a:pt x="12" y="92"/>
                    </a:lnTo>
                    <a:lnTo>
                      <a:pt x="8" y="92"/>
                    </a:lnTo>
                    <a:lnTo>
                      <a:pt x="8" y="88"/>
                    </a:lnTo>
                    <a:lnTo>
                      <a:pt x="8" y="88"/>
                    </a:lnTo>
                    <a:lnTo>
                      <a:pt x="8" y="88"/>
                    </a:lnTo>
                    <a:lnTo>
                      <a:pt x="8" y="84"/>
                    </a:lnTo>
                    <a:lnTo>
                      <a:pt x="4" y="84"/>
                    </a:lnTo>
                    <a:lnTo>
                      <a:pt x="4" y="80"/>
                    </a:lnTo>
                    <a:lnTo>
                      <a:pt x="4" y="76"/>
                    </a:lnTo>
                    <a:lnTo>
                      <a:pt x="0" y="76"/>
                    </a:lnTo>
                    <a:lnTo>
                      <a:pt x="4" y="72"/>
                    </a:lnTo>
                    <a:lnTo>
                      <a:pt x="0" y="72"/>
                    </a:lnTo>
                    <a:lnTo>
                      <a:pt x="0" y="68"/>
                    </a:lnTo>
                    <a:lnTo>
                      <a:pt x="0" y="64"/>
                    </a:lnTo>
                    <a:lnTo>
                      <a:pt x="0" y="64"/>
                    </a:lnTo>
                    <a:lnTo>
                      <a:pt x="0" y="64"/>
                    </a:lnTo>
                    <a:lnTo>
                      <a:pt x="0" y="60"/>
                    </a:lnTo>
                    <a:lnTo>
                      <a:pt x="0" y="56"/>
                    </a:lnTo>
                    <a:lnTo>
                      <a:pt x="0" y="56"/>
                    </a:lnTo>
                    <a:lnTo>
                      <a:pt x="4" y="52"/>
                    </a:lnTo>
                    <a:lnTo>
                      <a:pt x="4" y="48"/>
                    </a:lnTo>
                    <a:lnTo>
                      <a:pt x="8" y="48"/>
                    </a:lnTo>
                    <a:lnTo>
                      <a:pt x="12" y="48"/>
                    </a:lnTo>
                    <a:lnTo>
                      <a:pt x="12" y="48"/>
                    </a:lnTo>
                    <a:lnTo>
                      <a:pt x="12" y="48"/>
                    </a:lnTo>
                    <a:lnTo>
                      <a:pt x="12" y="44"/>
                    </a:lnTo>
                    <a:lnTo>
                      <a:pt x="12" y="44"/>
                    </a:lnTo>
                    <a:lnTo>
                      <a:pt x="12" y="40"/>
                    </a:lnTo>
                    <a:lnTo>
                      <a:pt x="12" y="40"/>
                    </a:lnTo>
                    <a:lnTo>
                      <a:pt x="8" y="40"/>
                    </a:lnTo>
                    <a:lnTo>
                      <a:pt x="8" y="40"/>
                    </a:lnTo>
                    <a:lnTo>
                      <a:pt x="8" y="36"/>
                    </a:lnTo>
                    <a:lnTo>
                      <a:pt x="12" y="36"/>
                    </a:lnTo>
                    <a:lnTo>
                      <a:pt x="12" y="36"/>
                    </a:lnTo>
                    <a:lnTo>
                      <a:pt x="12" y="36"/>
                    </a:lnTo>
                    <a:lnTo>
                      <a:pt x="16" y="32"/>
                    </a:lnTo>
                    <a:lnTo>
                      <a:pt x="16" y="32"/>
                    </a:lnTo>
                    <a:lnTo>
                      <a:pt x="16" y="32"/>
                    </a:lnTo>
                    <a:lnTo>
                      <a:pt x="16" y="28"/>
                    </a:lnTo>
                    <a:lnTo>
                      <a:pt x="16" y="28"/>
                    </a:lnTo>
                    <a:lnTo>
                      <a:pt x="16" y="28"/>
                    </a:lnTo>
                    <a:lnTo>
                      <a:pt x="12" y="28"/>
                    </a:lnTo>
                    <a:lnTo>
                      <a:pt x="12" y="24"/>
                    </a:lnTo>
                    <a:lnTo>
                      <a:pt x="12" y="24"/>
                    </a:lnTo>
                    <a:lnTo>
                      <a:pt x="16" y="20"/>
                    </a:lnTo>
                    <a:lnTo>
                      <a:pt x="20" y="20"/>
                    </a:lnTo>
                    <a:lnTo>
                      <a:pt x="20" y="24"/>
                    </a:lnTo>
                    <a:lnTo>
                      <a:pt x="20" y="24"/>
                    </a:lnTo>
                    <a:lnTo>
                      <a:pt x="24" y="28"/>
                    </a:lnTo>
                    <a:lnTo>
                      <a:pt x="24" y="28"/>
                    </a:lnTo>
                    <a:lnTo>
                      <a:pt x="24" y="24"/>
                    </a:lnTo>
                    <a:lnTo>
                      <a:pt x="24" y="24"/>
                    </a:lnTo>
                    <a:lnTo>
                      <a:pt x="24" y="20"/>
                    </a:lnTo>
                    <a:lnTo>
                      <a:pt x="28" y="24"/>
                    </a:lnTo>
                    <a:lnTo>
                      <a:pt x="24" y="28"/>
                    </a:lnTo>
                    <a:lnTo>
                      <a:pt x="28" y="28"/>
                    </a:lnTo>
                    <a:lnTo>
                      <a:pt x="28" y="28"/>
                    </a:lnTo>
                    <a:lnTo>
                      <a:pt x="28" y="24"/>
                    </a:lnTo>
                    <a:lnTo>
                      <a:pt x="28" y="20"/>
                    </a:lnTo>
                    <a:lnTo>
                      <a:pt x="28" y="20"/>
                    </a:lnTo>
                    <a:lnTo>
                      <a:pt x="32" y="20"/>
                    </a:lnTo>
                    <a:lnTo>
                      <a:pt x="32" y="20"/>
                    </a:lnTo>
                    <a:lnTo>
                      <a:pt x="36" y="20"/>
                    </a:lnTo>
                    <a:lnTo>
                      <a:pt x="40" y="24"/>
                    </a:lnTo>
                    <a:lnTo>
                      <a:pt x="44" y="24"/>
                    </a:lnTo>
                    <a:lnTo>
                      <a:pt x="40" y="20"/>
                    </a:lnTo>
                    <a:lnTo>
                      <a:pt x="36" y="20"/>
                    </a:lnTo>
                    <a:lnTo>
                      <a:pt x="32" y="16"/>
                    </a:lnTo>
                    <a:lnTo>
                      <a:pt x="32" y="16"/>
                    </a:lnTo>
                    <a:lnTo>
                      <a:pt x="32" y="16"/>
                    </a:lnTo>
                    <a:lnTo>
                      <a:pt x="32" y="12"/>
                    </a:lnTo>
                    <a:lnTo>
                      <a:pt x="32" y="12"/>
                    </a:lnTo>
                    <a:lnTo>
                      <a:pt x="32" y="8"/>
                    </a:lnTo>
                    <a:lnTo>
                      <a:pt x="28" y="12"/>
                    </a:lnTo>
                    <a:lnTo>
                      <a:pt x="28" y="8"/>
                    </a:lnTo>
                    <a:lnTo>
                      <a:pt x="28" y="8"/>
                    </a:lnTo>
                    <a:lnTo>
                      <a:pt x="32" y="8"/>
                    </a:lnTo>
                    <a:lnTo>
                      <a:pt x="28" y="4"/>
                    </a:lnTo>
                    <a:lnTo>
                      <a:pt x="28" y="4"/>
                    </a:lnTo>
                    <a:lnTo>
                      <a:pt x="28" y="4"/>
                    </a:lnTo>
                    <a:lnTo>
                      <a:pt x="28" y="4"/>
                    </a:lnTo>
                    <a:lnTo>
                      <a:pt x="28" y="0"/>
                    </a:lnTo>
                    <a:lnTo>
                      <a:pt x="28" y="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5768;p168">
                <a:extLst>
                  <a:ext uri="{FF2B5EF4-FFF2-40B4-BE49-F238E27FC236}">
                    <a16:creationId xmlns:a16="http://schemas.microsoft.com/office/drawing/2014/main" id="{75691C82-B2F2-CC4F-8069-601393EEB239}"/>
                  </a:ext>
                </a:extLst>
              </p:cNvPr>
              <p:cNvSpPr/>
              <p:nvPr/>
            </p:nvSpPr>
            <p:spPr>
              <a:xfrm>
                <a:off x="3481388" y="2352675"/>
                <a:ext cx="6350" cy="0"/>
              </a:xfrm>
              <a:custGeom>
                <a:avLst/>
                <a:gdLst/>
                <a:ahLst/>
                <a:cxnLst/>
                <a:rect l="l" t="t" r="r" b="b"/>
                <a:pathLst>
                  <a:path w="4" h="120000" extrusionOk="0">
                    <a:moveTo>
                      <a:pt x="4" y="0"/>
                    </a:moveTo>
                    <a:lnTo>
                      <a:pt x="4" y="0"/>
                    </a:lnTo>
                    <a:lnTo>
                      <a:pt x="4" y="0"/>
                    </a:lnTo>
                    <a:lnTo>
                      <a:pt x="4" y="0"/>
                    </a:lnTo>
                    <a:lnTo>
                      <a:pt x="0" y="0"/>
                    </a:lnTo>
                    <a:lnTo>
                      <a:pt x="4" y="0"/>
                    </a:lnTo>
                    <a:lnTo>
                      <a:pt x="4" y="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5769;p168">
                <a:extLst>
                  <a:ext uri="{FF2B5EF4-FFF2-40B4-BE49-F238E27FC236}">
                    <a16:creationId xmlns:a16="http://schemas.microsoft.com/office/drawing/2014/main" id="{292A9C65-BFDA-F541-A37F-722DD3648114}"/>
                  </a:ext>
                </a:extLst>
              </p:cNvPr>
              <p:cNvSpPr/>
              <p:nvPr/>
            </p:nvSpPr>
            <p:spPr>
              <a:xfrm>
                <a:off x="3417888" y="2339975"/>
                <a:ext cx="88900" cy="44450"/>
              </a:xfrm>
              <a:custGeom>
                <a:avLst/>
                <a:gdLst/>
                <a:ahLst/>
                <a:cxnLst/>
                <a:rect l="l" t="t" r="r" b="b"/>
                <a:pathLst>
                  <a:path w="56" h="28" extrusionOk="0">
                    <a:moveTo>
                      <a:pt x="24" y="4"/>
                    </a:moveTo>
                    <a:lnTo>
                      <a:pt x="24" y="4"/>
                    </a:lnTo>
                    <a:lnTo>
                      <a:pt x="28" y="0"/>
                    </a:lnTo>
                    <a:lnTo>
                      <a:pt x="28" y="4"/>
                    </a:lnTo>
                    <a:lnTo>
                      <a:pt x="28" y="0"/>
                    </a:lnTo>
                    <a:lnTo>
                      <a:pt x="28" y="0"/>
                    </a:lnTo>
                    <a:lnTo>
                      <a:pt x="32" y="0"/>
                    </a:lnTo>
                    <a:lnTo>
                      <a:pt x="32" y="0"/>
                    </a:lnTo>
                    <a:lnTo>
                      <a:pt x="36" y="0"/>
                    </a:lnTo>
                    <a:lnTo>
                      <a:pt x="36" y="0"/>
                    </a:lnTo>
                    <a:lnTo>
                      <a:pt x="36" y="0"/>
                    </a:lnTo>
                    <a:lnTo>
                      <a:pt x="40" y="4"/>
                    </a:lnTo>
                    <a:lnTo>
                      <a:pt x="44" y="4"/>
                    </a:lnTo>
                    <a:lnTo>
                      <a:pt x="44" y="8"/>
                    </a:lnTo>
                    <a:lnTo>
                      <a:pt x="40" y="8"/>
                    </a:lnTo>
                    <a:lnTo>
                      <a:pt x="44" y="8"/>
                    </a:lnTo>
                    <a:lnTo>
                      <a:pt x="44" y="8"/>
                    </a:lnTo>
                    <a:lnTo>
                      <a:pt x="48" y="8"/>
                    </a:lnTo>
                    <a:lnTo>
                      <a:pt x="48" y="12"/>
                    </a:lnTo>
                    <a:lnTo>
                      <a:pt x="52" y="8"/>
                    </a:lnTo>
                    <a:lnTo>
                      <a:pt x="52" y="8"/>
                    </a:lnTo>
                    <a:lnTo>
                      <a:pt x="56" y="12"/>
                    </a:lnTo>
                    <a:lnTo>
                      <a:pt x="52" y="16"/>
                    </a:lnTo>
                    <a:lnTo>
                      <a:pt x="52" y="20"/>
                    </a:lnTo>
                    <a:lnTo>
                      <a:pt x="48" y="20"/>
                    </a:lnTo>
                    <a:lnTo>
                      <a:pt x="48" y="24"/>
                    </a:lnTo>
                    <a:lnTo>
                      <a:pt x="48" y="20"/>
                    </a:lnTo>
                    <a:lnTo>
                      <a:pt x="44" y="24"/>
                    </a:lnTo>
                    <a:lnTo>
                      <a:pt x="40" y="20"/>
                    </a:lnTo>
                    <a:lnTo>
                      <a:pt x="40" y="24"/>
                    </a:lnTo>
                    <a:lnTo>
                      <a:pt x="36" y="28"/>
                    </a:lnTo>
                    <a:lnTo>
                      <a:pt x="36" y="24"/>
                    </a:lnTo>
                    <a:lnTo>
                      <a:pt x="32" y="24"/>
                    </a:lnTo>
                    <a:lnTo>
                      <a:pt x="32" y="20"/>
                    </a:lnTo>
                    <a:lnTo>
                      <a:pt x="28" y="20"/>
                    </a:lnTo>
                    <a:lnTo>
                      <a:pt x="24" y="28"/>
                    </a:lnTo>
                    <a:lnTo>
                      <a:pt x="24" y="24"/>
                    </a:lnTo>
                    <a:lnTo>
                      <a:pt x="16" y="28"/>
                    </a:lnTo>
                    <a:lnTo>
                      <a:pt x="16" y="28"/>
                    </a:lnTo>
                    <a:lnTo>
                      <a:pt x="16" y="24"/>
                    </a:lnTo>
                    <a:lnTo>
                      <a:pt x="12" y="24"/>
                    </a:lnTo>
                    <a:lnTo>
                      <a:pt x="12" y="20"/>
                    </a:lnTo>
                    <a:lnTo>
                      <a:pt x="12" y="20"/>
                    </a:lnTo>
                    <a:lnTo>
                      <a:pt x="8" y="20"/>
                    </a:lnTo>
                    <a:lnTo>
                      <a:pt x="8" y="20"/>
                    </a:lnTo>
                    <a:lnTo>
                      <a:pt x="8" y="24"/>
                    </a:lnTo>
                    <a:lnTo>
                      <a:pt x="4" y="24"/>
                    </a:lnTo>
                    <a:lnTo>
                      <a:pt x="4" y="24"/>
                    </a:lnTo>
                    <a:lnTo>
                      <a:pt x="0" y="24"/>
                    </a:lnTo>
                    <a:lnTo>
                      <a:pt x="4" y="24"/>
                    </a:lnTo>
                    <a:lnTo>
                      <a:pt x="4" y="24"/>
                    </a:lnTo>
                    <a:lnTo>
                      <a:pt x="4" y="20"/>
                    </a:lnTo>
                    <a:lnTo>
                      <a:pt x="4" y="16"/>
                    </a:lnTo>
                    <a:lnTo>
                      <a:pt x="8" y="12"/>
                    </a:lnTo>
                    <a:lnTo>
                      <a:pt x="8" y="12"/>
                    </a:lnTo>
                    <a:lnTo>
                      <a:pt x="12" y="8"/>
                    </a:lnTo>
                    <a:lnTo>
                      <a:pt x="16" y="8"/>
                    </a:lnTo>
                    <a:lnTo>
                      <a:pt x="12" y="4"/>
                    </a:lnTo>
                    <a:lnTo>
                      <a:pt x="12" y="4"/>
                    </a:lnTo>
                    <a:lnTo>
                      <a:pt x="12" y="0"/>
                    </a:lnTo>
                    <a:lnTo>
                      <a:pt x="16" y="0"/>
                    </a:lnTo>
                    <a:lnTo>
                      <a:pt x="16" y="4"/>
                    </a:lnTo>
                    <a:lnTo>
                      <a:pt x="20" y="4"/>
                    </a:lnTo>
                    <a:lnTo>
                      <a:pt x="24" y="4"/>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5770;p168">
                <a:extLst>
                  <a:ext uri="{FF2B5EF4-FFF2-40B4-BE49-F238E27FC236}">
                    <a16:creationId xmlns:a16="http://schemas.microsoft.com/office/drawing/2014/main" id="{CDA3B5CF-9C06-C64D-BD19-5CBC91B914CA}"/>
                  </a:ext>
                </a:extLst>
              </p:cNvPr>
              <p:cNvSpPr/>
              <p:nvPr/>
            </p:nvSpPr>
            <p:spPr>
              <a:xfrm>
                <a:off x="3373438" y="2200275"/>
                <a:ext cx="69850" cy="63500"/>
              </a:xfrm>
              <a:custGeom>
                <a:avLst/>
                <a:gdLst/>
                <a:ahLst/>
                <a:cxnLst/>
                <a:rect l="l" t="t" r="r" b="b"/>
                <a:pathLst>
                  <a:path w="44" h="40" extrusionOk="0">
                    <a:moveTo>
                      <a:pt x="28" y="40"/>
                    </a:moveTo>
                    <a:lnTo>
                      <a:pt x="28" y="36"/>
                    </a:lnTo>
                    <a:lnTo>
                      <a:pt x="28" y="32"/>
                    </a:lnTo>
                    <a:lnTo>
                      <a:pt x="28" y="32"/>
                    </a:lnTo>
                    <a:lnTo>
                      <a:pt x="32" y="28"/>
                    </a:lnTo>
                    <a:lnTo>
                      <a:pt x="32" y="24"/>
                    </a:lnTo>
                    <a:lnTo>
                      <a:pt x="36" y="24"/>
                    </a:lnTo>
                    <a:lnTo>
                      <a:pt x="40" y="24"/>
                    </a:lnTo>
                    <a:lnTo>
                      <a:pt x="40" y="24"/>
                    </a:lnTo>
                    <a:lnTo>
                      <a:pt x="40" y="24"/>
                    </a:lnTo>
                    <a:lnTo>
                      <a:pt x="40" y="20"/>
                    </a:lnTo>
                    <a:lnTo>
                      <a:pt x="40" y="20"/>
                    </a:lnTo>
                    <a:lnTo>
                      <a:pt x="40" y="16"/>
                    </a:lnTo>
                    <a:lnTo>
                      <a:pt x="40" y="16"/>
                    </a:lnTo>
                    <a:lnTo>
                      <a:pt x="36" y="16"/>
                    </a:lnTo>
                    <a:lnTo>
                      <a:pt x="36" y="16"/>
                    </a:lnTo>
                    <a:lnTo>
                      <a:pt x="36" y="12"/>
                    </a:lnTo>
                    <a:lnTo>
                      <a:pt x="40" y="12"/>
                    </a:lnTo>
                    <a:lnTo>
                      <a:pt x="40" y="12"/>
                    </a:lnTo>
                    <a:lnTo>
                      <a:pt x="40" y="12"/>
                    </a:lnTo>
                    <a:lnTo>
                      <a:pt x="44" y="8"/>
                    </a:lnTo>
                    <a:lnTo>
                      <a:pt x="44" y="8"/>
                    </a:lnTo>
                    <a:lnTo>
                      <a:pt x="44" y="8"/>
                    </a:lnTo>
                    <a:lnTo>
                      <a:pt x="44" y="4"/>
                    </a:lnTo>
                    <a:lnTo>
                      <a:pt x="40" y="4"/>
                    </a:lnTo>
                    <a:lnTo>
                      <a:pt x="40" y="4"/>
                    </a:lnTo>
                    <a:lnTo>
                      <a:pt x="36" y="0"/>
                    </a:lnTo>
                    <a:lnTo>
                      <a:pt x="32" y="4"/>
                    </a:lnTo>
                    <a:lnTo>
                      <a:pt x="32" y="4"/>
                    </a:lnTo>
                    <a:lnTo>
                      <a:pt x="28" y="4"/>
                    </a:lnTo>
                    <a:lnTo>
                      <a:pt x="28" y="4"/>
                    </a:lnTo>
                    <a:lnTo>
                      <a:pt x="24" y="4"/>
                    </a:lnTo>
                    <a:lnTo>
                      <a:pt x="20" y="8"/>
                    </a:lnTo>
                    <a:lnTo>
                      <a:pt x="16" y="8"/>
                    </a:lnTo>
                    <a:lnTo>
                      <a:pt x="16" y="8"/>
                    </a:lnTo>
                    <a:lnTo>
                      <a:pt x="16" y="8"/>
                    </a:lnTo>
                    <a:lnTo>
                      <a:pt x="16" y="12"/>
                    </a:lnTo>
                    <a:lnTo>
                      <a:pt x="12" y="16"/>
                    </a:lnTo>
                    <a:lnTo>
                      <a:pt x="12" y="16"/>
                    </a:lnTo>
                    <a:lnTo>
                      <a:pt x="12" y="20"/>
                    </a:lnTo>
                    <a:lnTo>
                      <a:pt x="12" y="20"/>
                    </a:lnTo>
                    <a:lnTo>
                      <a:pt x="12" y="24"/>
                    </a:lnTo>
                    <a:lnTo>
                      <a:pt x="8" y="24"/>
                    </a:lnTo>
                    <a:lnTo>
                      <a:pt x="8" y="24"/>
                    </a:lnTo>
                    <a:lnTo>
                      <a:pt x="12" y="28"/>
                    </a:lnTo>
                    <a:lnTo>
                      <a:pt x="12" y="28"/>
                    </a:lnTo>
                    <a:lnTo>
                      <a:pt x="12" y="28"/>
                    </a:lnTo>
                    <a:lnTo>
                      <a:pt x="8" y="32"/>
                    </a:lnTo>
                    <a:lnTo>
                      <a:pt x="8" y="32"/>
                    </a:lnTo>
                    <a:lnTo>
                      <a:pt x="12" y="32"/>
                    </a:lnTo>
                    <a:lnTo>
                      <a:pt x="12" y="32"/>
                    </a:lnTo>
                    <a:lnTo>
                      <a:pt x="12" y="32"/>
                    </a:lnTo>
                    <a:lnTo>
                      <a:pt x="8" y="32"/>
                    </a:lnTo>
                    <a:lnTo>
                      <a:pt x="8" y="32"/>
                    </a:lnTo>
                    <a:lnTo>
                      <a:pt x="4" y="32"/>
                    </a:lnTo>
                    <a:lnTo>
                      <a:pt x="4" y="32"/>
                    </a:lnTo>
                    <a:lnTo>
                      <a:pt x="4" y="32"/>
                    </a:lnTo>
                    <a:lnTo>
                      <a:pt x="8" y="32"/>
                    </a:lnTo>
                    <a:lnTo>
                      <a:pt x="8" y="36"/>
                    </a:lnTo>
                    <a:lnTo>
                      <a:pt x="8" y="32"/>
                    </a:lnTo>
                    <a:lnTo>
                      <a:pt x="12" y="36"/>
                    </a:lnTo>
                    <a:lnTo>
                      <a:pt x="8" y="36"/>
                    </a:lnTo>
                    <a:lnTo>
                      <a:pt x="8" y="36"/>
                    </a:lnTo>
                    <a:lnTo>
                      <a:pt x="4" y="32"/>
                    </a:lnTo>
                    <a:lnTo>
                      <a:pt x="0" y="32"/>
                    </a:lnTo>
                    <a:lnTo>
                      <a:pt x="0" y="32"/>
                    </a:lnTo>
                    <a:lnTo>
                      <a:pt x="4" y="36"/>
                    </a:lnTo>
                    <a:lnTo>
                      <a:pt x="4" y="36"/>
                    </a:lnTo>
                    <a:lnTo>
                      <a:pt x="4" y="36"/>
                    </a:lnTo>
                    <a:lnTo>
                      <a:pt x="8" y="36"/>
                    </a:lnTo>
                    <a:lnTo>
                      <a:pt x="8" y="36"/>
                    </a:lnTo>
                    <a:lnTo>
                      <a:pt x="12" y="36"/>
                    </a:lnTo>
                    <a:lnTo>
                      <a:pt x="12" y="36"/>
                    </a:lnTo>
                    <a:lnTo>
                      <a:pt x="12" y="36"/>
                    </a:lnTo>
                    <a:lnTo>
                      <a:pt x="12" y="32"/>
                    </a:lnTo>
                    <a:lnTo>
                      <a:pt x="16" y="32"/>
                    </a:lnTo>
                    <a:lnTo>
                      <a:pt x="20" y="36"/>
                    </a:lnTo>
                    <a:lnTo>
                      <a:pt x="20" y="36"/>
                    </a:lnTo>
                    <a:lnTo>
                      <a:pt x="20" y="36"/>
                    </a:lnTo>
                    <a:lnTo>
                      <a:pt x="24" y="36"/>
                    </a:lnTo>
                    <a:lnTo>
                      <a:pt x="28" y="36"/>
                    </a:lnTo>
                    <a:lnTo>
                      <a:pt x="24" y="40"/>
                    </a:lnTo>
                    <a:lnTo>
                      <a:pt x="28" y="40"/>
                    </a:lnTo>
                    <a:lnTo>
                      <a:pt x="28" y="40"/>
                    </a:lnTo>
                    <a:close/>
                    <a:moveTo>
                      <a:pt x="4" y="28"/>
                    </a:moveTo>
                    <a:lnTo>
                      <a:pt x="8" y="28"/>
                    </a:lnTo>
                    <a:lnTo>
                      <a:pt x="8" y="32"/>
                    </a:lnTo>
                    <a:lnTo>
                      <a:pt x="8" y="32"/>
                    </a:lnTo>
                    <a:lnTo>
                      <a:pt x="8" y="28"/>
                    </a:lnTo>
                    <a:lnTo>
                      <a:pt x="4" y="28"/>
                    </a:lnTo>
                    <a:lnTo>
                      <a:pt x="4" y="28"/>
                    </a:lnTo>
                    <a:close/>
                    <a:moveTo>
                      <a:pt x="8" y="28"/>
                    </a:moveTo>
                    <a:lnTo>
                      <a:pt x="8" y="28"/>
                    </a:lnTo>
                    <a:lnTo>
                      <a:pt x="12" y="28"/>
                    </a:lnTo>
                    <a:lnTo>
                      <a:pt x="8" y="28"/>
                    </a:lnTo>
                    <a:lnTo>
                      <a:pt x="8" y="28"/>
                    </a:lnTo>
                    <a:lnTo>
                      <a:pt x="8" y="28"/>
                    </a:lnTo>
                    <a:lnTo>
                      <a:pt x="8" y="28"/>
                    </a:lnTo>
                    <a:lnTo>
                      <a:pt x="8" y="28"/>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 name="Google Shape;5771;p168">
                <a:extLst>
                  <a:ext uri="{FF2B5EF4-FFF2-40B4-BE49-F238E27FC236}">
                    <a16:creationId xmlns:a16="http://schemas.microsoft.com/office/drawing/2014/main" id="{E9F464EC-E509-824B-BF73-9DED3E6766D7}"/>
                  </a:ext>
                </a:extLst>
              </p:cNvPr>
              <p:cNvSpPr/>
              <p:nvPr/>
            </p:nvSpPr>
            <p:spPr>
              <a:xfrm>
                <a:off x="3367088" y="2251075"/>
                <a:ext cx="57150" cy="44450"/>
              </a:xfrm>
              <a:custGeom>
                <a:avLst/>
                <a:gdLst/>
                <a:ahLst/>
                <a:cxnLst/>
                <a:rect l="l" t="t" r="r" b="b"/>
                <a:pathLst>
                  <a:path w="36" h="28" extrusionOk="0">
                    <a:moveTo>
                      <a:pt x="32" y="20"/>
                    </a:moveTo>
                    <a:lnTo>
                      <a:pt x="36" y="16"/>
                    </a:lnTo>
                    <a:lnTo>
                      <a:pt x="32" y="16"/>
                    </a:lnTo>
                    <a:lnTo>
                      <a:pt x="32" y="12"/>
                    </a:lnTo>
                    <a:lnTo>
                      <a:pt x="32" y="8"/>
                    </a:lnTo>
                    <a:lnTo>
                      <a:pt x="32" y="8"/>
                    </a:lnTo>
                    <a:lnTo>
                      <a:pt x="28" y="8"/>
                    </a:lnTo>
                    <a:lnTo>
                      <a:pt x="32" y="4"/>
                    </a:lnTo>
                    <a:lnTo>
                      <a:pt x="28" y="4"/>
                    </a:lnTo>
                    <a:lnTo>
                      <a:pt x="24" y="4"/>
                    </a:lnTo>
                    <a:lnTo>
                      <a:pt x="24" y="4"/>
                    </a:lnTo>
                    <a:lnTo>
                      <a:pt x="24" y="4"/>
                    </a:lnTo>
                    <a:lnTo>
                      <a:pt x="20" y="0"/>
                    </a:lnTo>
                    <a:lnTo>
                      <a:pt x="16" y="0"/>
                    </a:lnTo>
                    <a:lnTo>
                      <a:pt x="16" y="4"/>
                    </a:lnTo>
                    <a:lnTo>
                      <a:pt x="16" y="4"/>
                    </a:lnTo>
                    <a:lnTo>
                      <a:pt x="16" y="4"/>
                    </a:lnTo>
                    <a:lnTo>
                      <a:pt x="12" y="4"/>
                    </a:lnTo>
                    <a:lnTo>
                      <a:pt x="12" y="4"/>
                    </a:lnTo>
                    <a:lnTo>
                      <a:pt x="8" y="4"/>
                    </a:lnTo>
                    <a:lnTo>
                      <a:pt x="8" y="4"/>
                    </a:lnTo>
                    <a:lnTo>
                      <a:pt x="8" y="4"/>
                    </a:lnTo>
                    <a:lnTo>
                      <a:pt x="4" y="0"/>
                    </a:lnTo>
                    <a:lnTo>
                      <a:pt x="4" y="4"/>
                    </a:lnTo>
                    <a:lnTo>
                      <a:pt x="0" y="8"/>
                    </a:lnTo>
                    <a:lnTo>
                      <a:pt x="4" y="8"/>
                    </a:lnTo>
                    <a:lnTo>
                      <a:pt x="4" y="12"/>
                    </a:lnTo>
                    <a:lnTo>
                      <a:pt x="8" y="12"/>
                    </a:lnTo>
                    <a:lnTo>
                      <a:pt x="8" y="16"/>
                    </a:lnTo>
                    <a:lnTo>
                      <a:pt x="12" y="16"/>
                    </a:lnTo>
                    <a:lnTo>
                      <a:pt x="12" y="16"/>
                    </a:lnTo>
                    <a:lnTo>
                      <a:pt x="12" y="20"/>
                    </a:lnTo>
                    <a:lnTo>
                      <a:pt x="16" y="20"/>
                    </a:lnTo>
                    <a:lnTo>
                      <a:pt x="16" y="24"/>
                    </a:lnTo>
                    <a:lnTo>
                      <a:pt x="16" y="24"/>
                    </a:lnTo>
                    <a:lnTo>
                      <a:pt x="20" y="24"/>
                    </a:lnTo>
                    <a:lnTo>
                      <a:pt x="20" y="24"/>
                    </a:lnTo>
                    <a:lnTo>
                      <a:pt x="20" y="24"/>
                    </a:lnTo>
                    <a:lnTo>
                      <a:pt x="24" y="24"/>
                    </a:lnTo>
                    <a:lnTo>
                      <a:pt x="24" y="28"/>
                    </a:lnTo>
                    <a:lnTo>
                      <a:pt x="28" y="28"/>
                    </a:lnTo>
                    <a:lnTo>
                      <a:pt x="28" y="28"/>
                    </a:lnTo>
                    <a:lnTo>
                      <a:pt x="32" y="28"/>
                    </a:lnTo>
                    <a:lnTo>
                      <a:pt x="32" y="28"/>
                    </a:lnTo>
                    <a:lnTo>
                      <a:pt x="32" y="28"/>
                    </a:lnTo>
                    <a:lnTo>
                      <a:pt x="32" y="28"/>
                    </a:lnTo>
                    <a:lnTo>
                      <a:pt x="32" y="24"/>
                    </a:lnTo>
                    <a:lnTo>
                      <a:pt x="32" y="24"/>
                    </a:lnTo>
                    <a:lnTo>
                      <a:pt x="32" y="24"/>
                    </a:lnTo>
                    <a:lnTo>
                      <a:pt x="32" y="20"/>
                    </a:lnTo>
                    <a:lnTo>
                      <a:pt x="32" y="2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5772;p168">
                <a:extLst>
                  <a:ext uri="{FF2B5EF4-FFF2-40B4-BE49-F238E27FC236}">
                    <a16:creationId xmlns:a16="http://schemas.microsoft.com/office/drawing/2014/main" id="{C3EEAF6A-9CED-E34B-96DD-84F6580917AB}"/>
                  </a:ext>
                </a:extLst>
              </p:cNvPr>
              <p:cNvSpPr/>
              <p:nvPr/>
            </p:nvSpPr>
            <p:spPr>
              <a:xfrm>
                <a:off x="3417888" y="2282825"/>
                <a:ext cx="12700" cy="19050"/>
              </a:xfrm>
              <a:custGeom>
                <a:avLst/>
                <a:gdLst/>
                <a:ahLst/>
                <a:cxnLst/>
                <a:rect l="l" t="t" r="r" b="b"/>
                <a:pathLst>
                  <a:path w="8" h="12" extrusionOk="0">
                    <a:moveTo>
                      <a:pt x="0" y="8"/>
                    </a:moveTo>
                    <a:lnTo>
                      <a:pt x="0" y="8"/>
                    </a:lnTo>
                    <a:lnTo>
                      <a:pt x="0" y="8"/>
                    </a:lnTo>
                    <a:lnTo>
                      <a:pt x="0" y="4"/>
                    </a:lnTo>
                    <a:lnTo>
                      <a:pt x="0" y="4"/>
                    </a:lnTo>
                    <a:lnTo>
                      <a:pt x="0" y="4"/>
                    </a:lnTo>
                    <a:lnTo>
                      <a:pt x="0" y="0"/>
                    </a:lnTo>
                    <a:lnTo>
                      <a:pt x="4" y="0"/>
                    </a:lnTo>
                    <a:lnTo>
                      <a:pt x="4" y="4"/>
                    </a:lnTo>
                    <a:lnTo>
                      <a:pt x="4" y="8"/>
                    </a:lnTo>
                    <a:lnTo>
                      <a:pt x="8" y="8"/>
                    </a:lnTo>
                    <a:lnTo>
                      <a:pt x="8" y="12"/>
                    </a:lnTo>
                    <a:lnTo>
                      <a:pt x="4" y="12"/>
                    </a:lnTo>
                    <a:lnTo>
                      <a:pt x="0" y="12"/>
                    </a:lnTo>
                    <a:lnTo>
                      <a:pt x="0" y="8"/>
                    </a:lnTo>
                    <a:lnTo>
                      <a:pt x="0" y="8"/>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5773;p168">
                <a:extLst>
                  <a:ext uri="{FF2B5EF4-FFF2-40B4-BE49-F238E27FC236}">
                    <a16:creationId xmlns:a16="http://schemas.microsoft.com/office/drawing/2014/main" id="{D2032A80-C5B9-A341-BB7F-28486BA0F169}"/>
                  </a:ext>
                </a:extLst>
              </p:cNvPr>
              <p:cNvSpPr/>
              <p:nvPr/>
            </p:nvSpPr>
            <p:spPr>
              <a:xfrm>
                <a:off x="3208338" y="1951038"/>
                <a:ext cx="12700" cy="31750"/>
              </a:xfrm>
              <a:custGeom>
                <a:avLst/>
                <a:gdLst/>
                <a:ahLst/>
                <a:cxnLst/>
                <a:rect l="l" t="t" r="r" b="b"/>
                <a:pathLst>
                  <a:path w="2" h="5" extrusionOk="0">
                    <a:moveTo>
                      <a:pt x="1" y="4"/>
                    </a:moveTo>
                    <a:cubicBezTo>
                      <a:pt x="1" y="5"/>
                      <a:pt x="1" y="5"/>
                      <a:pt x="1" y="5"/>
                    </a:cubicBezTo>
                    <a:cubicBezTo>
                      <a:pt x="1" y="4"/>
                      <a:pt x="1" y="4"/>
                      <a:pt x="1" y="4"/>
                    </a:cubicBezTo>
                    <a:cubicBezTo>
                      <a:pt x="1" y="4"/>
                      <a:pt x="1" y="4"/>
                      <a:pt x="1" y="4"/>
                    </a:cubicBezTo>
                    <a:cubicBezTo>
                      <a:pt x="1" y="4"/>
                      <a:pt x="1" y="4"/>
                      <a:pt x="1" y="4"/>
                    </a:cubicBezTo>
                    <a:close/>
                    <a:moveTo>
                      <a:pt x="1" y="2"/>
                    </a:moveTo>
                    <a:cubicBezTo>
                      <a:pt x="1" y="3"/>
                      <a:pt x="1" y="3"/>
                      <a:pt x="1" y="3"/>
                    </a:cubicBezTo>
                    <a:cubicBezTo>
                      <a:pt x="2" y="3"/>
                      <a:pt x="2" y="3"/>
                      <a:pt x="2" y="3"/>
                    </a:cubicBezTo>
                    <a:cubicBezTo>
                      <a:pt x="2" y="3"/>
                      <a:pt x="2" y="3"/>
                      <a:pt x="2" y="3"/>
                    </a:cubicBezTo>
                    <a:cubicBezTo>
                      <a:pt x="1" y="2"/>
                      <a:pt x="1" y="2"/>
                      <a:pt x="1" y="2"/>
                    </a:cubicBezTo>
                    <a:close/>
                    <a:moveTo>
                      <a:pt x="0" y="1"/>
                    </a:moveTo>
                    <a:cubicBezTo>
                      <a:pt x="0" y="1"/>
                      <a:pt x="0" y="1"/>
                      <a:pt x="0" y="1"/>
                    </a:cubicBezTo>
                    <a:cubicBezTo>
                      <a:pt x="1" y="1"/>
                      <a:pt x="1" y="1"/>
                      <a:pt x="1" y="1"/>
                    </a:cubicBezTo>
                    <a:cubicBezTo>
                      <a:pt x="0" y="1"/>
                      <a:pt x="0" y="1"/>
                      <a:pt x="0" y="1"/>
                    </a:cubicBezTo>
                    <a:close/>
                    <a:moveTo>
                      <a:pt x="2" y="0"/>
                    </a:moveTo>
                    <a:cubicBezTo>
                      <a:pt x="2" y="1"/>
                      <a:pt x="2" y="1"/>
                      <a:pt x="2" y="1"/>
                    </a:cubicBezTo>
                    <a:cubicBezTo>
                      <a:pt x="2" y="0"/>
                      <a:pt x="2" y="0"/>
                      <a:pt x="2" y="0"/>
                    </a:cubicBezTo>
                    <a:cubicBezTo>
                      <a:pt x="2" y="0"/>
                      <a:pt x="2" y="0"/>
                      <a:pt x="2" y="0"/>
                    </a:cubicBezTo>
                    <a:close/>
                    <a:moveTo>
                      <a:pt x="1" y="0"/>
                    </a:moveTo>
                    <a:cubicBezTo>
                      <a:pt x="1" y="0"/>
                      <a:pt x="1" y="0"/>
                      <a:pt x="1" y="0"/>
                    </a:cubicBezTo>
                    <a:cubicBezTo>
                      <a:pt x="2" y="1"/>
                      <a:pt x="2" y="1"/>
                      <a:pt x="2" y="1"/>
                    </a:cubicBezTo>
                    <a:cubicBezTo>
                      <a:pt x="2" y="1"/>
                      <a:pt x="2" y="1"/>
                      <a:pt x="2" y="1"/>
                    </a:cubicBezTo>
                    <a:cubicBezTo>
                      <a:pt x="1" y="1"/>
                      <a:pt x="1" y="1"/>
                      <a:pt x="1" y="1"/>
                    </a:cubicBezTo>
                    <a:cubicBezTo>
                      <a:pt x="1" y="0"/>
                      <a:pt x="1" y="0"/>
                      <a:pt x="1" y="0"/>
                    </a:cubicBezTo>
                    <a:close/>
                    <a:moveTo>
                      <a:pt x="1" y="0"/>
                    </a:moveTo>
                    <a:cubicBezTo>
                      <a:pt x="1" y="1"/>
                      <a:pt x="1" y="1"/>
                      <a:pt x="1" y="1"/>
                    </a:cubicBezTo>
                    <a:cubicBezTo>
                      <a:pt x="2" y="2"/>
                      <a:pt x="2" y="2"/>
                      <a:pt x="2" y="2"/>
                    </a:cubicBezTo>
                    <a:cubicBezTo>
                      <a:pt x="1" y="2"/>
                      <a:pt x="1" y="2"/>
                      <a:pt x="1" y="2"/>
                    </a:cubicBezTo>
                    <a:cubicBezTo>
                      <a:pt x="1" y="1"/>
                      <a:pt x="1" y="1"/>
                      <a:pt x="1" y="1"/>
                    </a:cubicBezTo>
                    <a:cubicBezTo>
                      <a:pt x="0" y="0"/>
                      <a:pt x="0" y="0"/>
                      <a:pt x="0" y="0"/>
                    </a:cubicBezTo>
                    <a:lnTo>
                      <a:pt x="1" y="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5774;p168">
                <a:extLst>
                  <a:ext uri="{FF2B5EF4-FFF2-40B4-BE49-F238E27FC236}">
                    <a16:creationId xmlns:a16="http://schemas.microsoft.com/office/drawing/2014/main" id="{727A96FD-759C-6B47-807F-68499DE9CB6C}"/>
                  </a:ext>
                </a:extLst>
              </p:cNvPr>
              <p:cNvSpPr/>
              <p:nvPr/>
            </p:nvSpPr>
            <p:spPr>
              <a:xfrm>
                <a:off x="3151188" y="2149475"/>
                <a:ext cx="76200" cy="101600"/>
              </a:xfrm>
              <a:custGeom>
                <a:avLst/>
                <a:gdLst/>
                <a:ahLst/>
                <a:cxnLst/>
                <a:rect l="l" t="t" r="r" b="b"/>
                <a:pathLst>
                  <a:path w="48" h="64" extrusionOk="0">
                    <a:moveTo>
                      <a:pt x="12" y="64"/>
                    </a:moveTo>
                    <a:lnTo>
                      <a:pt x="16" y="64"/>
                    </a:lnTo>
                    <a:lnTo>
                      <a:pt x="20" y="60"/>
                    </a:lnTo>
                    <a:lnTo>
                      <a:pt x="20" y="60"/>
                    </a:lnTo>
                    <a:lnTo>
                      <a:pt x="20" y="56"/>
                    </a:lnTo>
                    <a:lnTo>
                      <a:pt x="24" y="56"/>
                    </a:lnTo>
                    <a:lnTo>
                      <a:pt x="24" y="60"/>
                    </a:lnTo>
                    <a:lnTo>
                      <a:pt x="24" y="60"/>
                    </a:lnTo>
                    <a:lnTo>
                      <a:pt x="28" y="56"/>
                    </a:lnTo>
                    <a:lnTo>
                      <a:pt x="28" y="56"/>
                    </a:lnTo>
                    <a:lnTo>
                      <a:pt x="28" y="52"/>
                    </a:lnTo>
                    <a:lnTo>
                      <a:pt x="36" y="52"/>
                    </a:lnTo>
                    <a:lnTo>
                      <a:pt x="36" y="52"/>
                    </a:lnTo>
                    <a:lnTo>
                      <a:pt x="36" y="52"/>
                    </a:lnTo>
                    <a:lnTo>
                      <a:pt x="40" y="52"/>
                    </a:lnTo>
                    <a:lnTo>
                      <a:pt x="40" y="52"/>
                    </a:lnTo>
                    <a:lnTo>
                      <a:pt x="44" y="52"/>
                    </a:lnTo>
                    <a:lnTo>
                      <a:pt x="40" y="48"/>
                    </a:lnTo>
                    <a:lnTo>
                      <a:pt x="44" y="48"/>
                    </a:lnTo>
                    <a:lnTo>
                      <a:pt x="44" y="48"/>
                    </a:lnTo>
                    <a:lnTo>
                      <a:pt x="44" y="44"/>
                    </a:lnTo>
                    <a:lnTo>
                      <a:pt x="44" y="44"/>
                    </a:lnTo>
                    <a:lnTo>
                      <a:pt x="48" y="40"/>
                    </a:lnTo>
                    <a:lnTo>
                      <a:pt x="44" y="36"/>
                    </a:lnTo>
                    <a:lnTo>
                      <a:pt x="44" y="36"/>
                    </a:lnTo>
                    <a:lnTo>
                      <a:pt x="44" y="32"/>
                    </a:lnTo>
                    <a:lnTo>
                      <a:pt x="44" y="32"/>
                    </a:lnTo>
                    <a:lnTo>
                      <a:pt x="44" y="28"/>
                    </a:lnTo>
                    <a:lnTo>
                      <a:pt x="44" y="28"/>
                    </a:lnTo>
                    <a:lnTo>
                      <a:pt x="44" y="24"/>
                    </a:lnTo>
                    <a:lnTo>
                      <a:pt x="44" y="24"/>
                    </a:lnTo>
                    <a:lnTo>
                      <a:pt x="44" y="24"/>
                    </a:lnTo>
                    <a:lnTo>
                      <a:pt x="44" y="24"/>
                    </a:lnTo>
                    <a:lnTo>
                      <a:pt x="40" y="20"/>
                    </a:lnTo>
                    <a:lnTo>
                      <a:pt x="40" y="16"/>
                    </a:lnTo>
                    <a:lnTo>
                      <a:pt x="36" y="16"/>
                    </a:lnTo>
                    <a:lnTo>
                      <a:pt x="36" y="16"/>
                    </a:lnTo>
                    <a:lnTo>
                      <a:pt x="32" y="20"/>
                    </a:lnTo>
                    <a:lnTo>
                      <a:pt x="32" y="20"/>
                    </a:lnTo>
                    <a:lnTo>
                      <a:pt x="28" y="16"/>
                    </a:lnTo>
                    <a:lnTo>
                      <a:pt x="28" y="12"/>
                    </a:lnTo>
                    <a:lnTo>
                      <a:pt x="32" y="12"/>
                    </a:lnTo>
                    <a:lnTo>
                      <a:pt x="32" y="8"/>
                    </a:lnTo>
                    <a:lnTo>
                      <a:pt x="36" y="8"/>
                    </a:lnTo>
                    <a:lnTo>
                      <a:pt x="36" y="4"/>
                    </a:lnTo>
                    <a:lnTo>
                      <a:pt x="36" y="8"/>
                    </a:lnTo>
                    <a:lnTo>
                      <a:pt x="36" y="4"/>
                    </a:lnTo>
                    <a:lnTo>
                      <a:pt x="40" y="4"/>
                    </a:lnTo>
                    <a:lnTo>
                      <a:pt x="36" y="0"/>
                    </a:lnTo>
                    <a:lnTo>
                      <a:pt x="36" y="0"/>
                    </a:lnTo>
                    <a:lnTo>
                      <a:pt x="36" y="0"/>
                    </a:lnTo>
                    <a:lnTo>
                      <a:pt x="32" y="0"/>
                    </a:lnTo>
                    <a:lnTo>
                      <a:pt x="32" y="4"/>
                    </a:lnTo>
                    <a:lnTo>
                      <a:pt x="32" y="8"/>
                    </a:lnTo>
                    <a:lnTo>
                      <a:pt x="32" y="4"/>
                    </a:lnTo>
                    <a:lnTo>
                      <a:pt x="32" y="4"/>
                    </a:lnTo>
                    <a:lnTo>
                      <a:pt x="32" y="4"/>
                    </a:lnTo>
                    <a:lnTo>
                      <a:pt x="28" y="4"/>
                    </a:lnTo>
                    <a:lnTo>
                      <a:pt x="32" y="4"/>
                    </a:lnTo>
                    <a:lnTo>
                      <a:pt x="28" y="4"/>
                    </a:lnTo>
                    <a:lnTo>
                      <a:pt x="28" y="4"/>
                    </a:lnTo>
                    <a:lnTo>
                      <a:pt x="24" y="4"/>
                    </a:lnTo>
                    <a:lnTo>
                      <a:pt x="24" y="4"/>
                    </a:lnTo>
                    <a:lnTo>
                      <a:pt x="24" y="4"/>
                    </a:lnTo>
                    <a:lnTo>
                      <a:pt x="24" y="8"/>
                    </a:lnTo>
                    <a:lnTo>
                      <a:pt x="24" y="8"/>
                    </a:lnTo>
                    <a:lnTo>
                      <a:pt x="24" y="8"/>
                    </a:lnTo>
                    <a:lnTo>
                      <a:pt x="24" y="8"/>
                    </a:lnTo>
                    <a:lnTo>
                      <a:pt x="24" y="8"/>
                    </a:lnTo>
                    <a:lnTo>
                      <a:pt x="20" y="12"/>
                    </a:lnTo>
                    <a:lnTo>
                      <a:pt x="20" y="12"/>
                    </a:lnTo>
                    <a:lnTo>
                      <a:pt x="24" y="12"/>
                    </a:lnTo>
                    <a:lnTo>
                      <a:pt x="24" y="12"/>
                    </a:lnTo>
                    <a:lnTo>
                      <a:pt x="24" y="12"/>
                    </a:lnTo>
                    <a:lnTo>
                      <a:pt x="28" y="12"/>
                    </a:lnTo>
                    <a:lnTo>
                      <a:pt x="24" y="16"/>
                    </a:lnTo>
                    <a:lnTo>
                      <a:pt x="20" y="16"/>
                    </a:lnTo>
                    <a:lnTo>
                      <a:pt x="20" y="16"/>
                    </a:lnTo>
                    <a:lnTo>
                      <a:pt x="20" y="20"/>
                    </a:lnTo>
                    <a:lnTo>
                      <a:pt x="16" y="16"/>
                    </a:lnTo>
                    <a:lnTo>
                      <a:pt x="16" y="20"/>
                    </a:lnTo>
                    <a:lnTo>
                      <a:pt x="16" y="16"/>
                    </a:lnTo>
                    <a:lnTo>
                      <a:pt x="8" y="16"/>
                    </a:lnTo>
                    <a:lnTo>
                      <a:pt x="8" y="16"/>
                    </a:lnTo>
                    <a:lnTo>
                      <a:pt x="8" y="16"/>
                    </a:lnTo>
                    <a:lnTo>
                      <a:pt x="4" y="20"/>
                    </a:lnTo>
                    <a:lnTo>
                      <a:pt x="8" y="16"/>
                    </a:lnTo>
                    <a:lnTo>
                      <a:pt x="8" y="20"/>
                    </a:lnTo>
                    <a:lnTo>
                      <a:pt x="8" y="20"/>
                    </a:lnTo>
                    <a:lnTo>
                      <a:pt x="8" y="24"/>
                    </a:lnTo>
                    <a:lnTo>
                      <a:pt x="8" y="24"/>
                    </a:lnTo>
                    <a:lnTo>
                      <a:pt x="8" y="20"/>
                    </a:lnTo>
                    <a:lnTo>
                      <a:pt x="4" y="20"/>
                    </a:lnTo>
                    <a:lnTo>
                      <a:pt x="8" y="24"/>
                    </a:lnTo>
                    <a:lnTo>
                      <a:pt x="12" y="24"/>
                    </a:lnTo>
                    <a:lnTo>
                      <a:pt x="12" y="24"/>
                    </a:lnTo>
                    <a:lnTo>
                      <a:pt x="8" y="24"/>
                    </a:lnTo>
                    <a:lnTo>
                      <a:pt x="8" y="28"/>
                    </a:lnTo>
                    <a:lnTo>
                      <a:pt x="8" y="28"/>
                    </a:lnTo>
                    <a:lnTo>
                      <a:pt x="4" y="28"/>
                    </a:lnTo>
                    <a:lnTo>
                      <a:pt x="4" y="28"/>
                    </a:lnTo>
                    <a:lnTo>
                      <a:pt x="4" y="32"/>
                    </a:lnTo>
                    <a:lnTo>
                      <a:pt x="8" y="32"/>
                    </a:lnTo>
                    <a:lnTo>
                      <a:pt x="8" y="32"/>
                    </a:lnTo>
                    <a:lnTo>
                      <a:pt x="8" y="32"/>
                    </a:lnTo>
                    <a:lnTo>
                      <a:pt x="8" y="32"/>
                    </a:lnTo>
                    <a:lnTo>
                      <a:pt x="12" y="36"/>
                    </a:lnTo>
                    <a:lnTo>
                      <a:pt x="16" y="36"/>
                    </a:lnTo>
                    <a:lnTo>
                      <a:pt x="16" y="36"/>
                    </a:lnTo>
                    <a:lnTo>
                      <a:pt x="12" y="36"/>
                    </a:lnTo>
                    <a:lnTo>
                      <a:pt x="12" y="40"/>
                    </a:lnTo>
                    <a:lnTo>
                      <a:pt x="12" y="40"/>
                    </a:lnTo>
                    <a:lnTo>
                      <a:pt x="8" y="40"/>
                    </a:lnTo>
                    <a:lnTo>
                      <a:pt x="4" y="44"/>
                    </a:lnTo>
                    <a:lnTo>
                      <a:pt x="8" y="44"/>
                    </a:lnTo>
                    <a:lnTo>
                      <a:pt x="8" y="44"/>
                    </a:lnTo>
                    <a:lnTo>
                      <a:pt x="12" y="44"/>
                    </a:lnTo>
                    <a:lnTo>
                      <a:pt x="12" y="44"/>
                    </a:lnTo>
                    <a:lnTo>
                      <a:pt x="16" y="44"/>
                    </a:lnTo>
                    <a:lnTo>
                      <a:pt x="16" y="44"/>
                    </a:lnTo>
                    <a:lnTo>
                      <a:pt x="20" y="44"/>
                    </a:lnTo>
                    <a:lnTo>
                      <a:pt x="12" y="44"/>
                    </a:lnTo>
                    <a:lnTo>
                      <a:pt x="8" y="44"/>
                    </a:lnTo>
                    <a:lnTo>
                      <a:pt x="8" y="48"/>
                    </a:lnTo>
                    <a:lnTo>
                      <a:pt x="4" y="48"/>
                    </a:lnTo>
                    <a:lnTo>
                      <a:pt x="8" y="48"/>
                    </a:lnTo>
                    <a:lnTo>
                      <a:pt x="4" y="48"/>
                    </a:lnTo>
                    <a:lnTo>
                      <a:pt x="8" y="48"/>
                    </a:lnTo>
                    <a:lnTo>
                      <a:pt x="4" y="52"/>
                    </a:lnTo>
                    <a:lnTo>
                      <a:pt x="4" y="48"/>
                    </a:lnTo>
                    <a:lnTo>
                      <a:pt x="4" y="48"/>
                    </a:lnTo>
                    <a:lnTo>
                      <a:pt x="4" y="48"/>
                    </a:lnTo>
                    <a:lnTo>
                      <a:pt x="0" y="52"/>
                    </a:lnTo>
                    <a:lnTo>
                      <a:pt x="0" y="52"/>
                    </a:lnTo>
                    <a:lnTo>
                      <a:pt x="8" y="52"/>
                    </a:lnTo>
                    <a:lnTo>
                      <a:pt x="4" y="52"/>
                    </a:lnTo>
                    <a:lnTo>
                      <a:pt x="0" y="56"/>
                    </a:lnTo>
                    <a:lnTo>
                      <a:pt x="0" y="56"/>
                    </a:lnTo>
                    <a:lnTo>
                      <a:pt x="4" y="56"/>
                    </a:lnTo>
                    <a:lnTo>
                      <a:pt x="4" y="56"/>
                    </a:lnTo>
                    <a:lnTo>
                      <a:pt x="8" y="56"/>
                    </a:lnTo>
                    <a:lnTo>
                      <a:pt x="4" y="60"/>
                    </a:lnTo>
                    <a:lnTo>
                      <a:pt x="4" y="60"/>
                    </a:lnTo>
                    <a:lnTo>
                      <a:pt x="4" y="60"/>
                    </a:lnTo>
                    <a:lnTo>
                      <a:pt x="8" y="60"/>
                    </a:lnTo>
                    <a:lnTo>
                      <a:pt x="8" y="60"/>
                    </a:lnTo>
                    <a:lnTo>
                      <a:pt x="4" y="60"/>
                    </a:lnTo>
                    <a:lnTo>
                      <a:pt x="8" y="60"/>
                    </a:lnTo>
                    <a:lnTo>
                      <a:pt x="8" y="64"/>
                    </a:lnTo>
                    <a:lnTo>
                      <a:pt x="8" y="60"/>
                    </a:lnTo>
                    <a:lnTo>
                      <a:pt x="12" y="64"/>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5775;p168">
                <a:extLst>
                  <a:ext uri="{FF2B5EF4-FFF2-40B4-BE49-F238E27FC236}">
                    <a16:creationId xmlns:a16="http://schemas.microsoft.com/office/drawing/2014/main" id="{9418937A-B827-CC41-8A47-596CD88A9AC9}"/>
                  </a:ext>
                </a:extLst>
              </p:cNvPr>
              <p:cNvSpPr/>
              <p:nvPr/>
            </p:nvSpPr>
            <p:spPr>
              <a:xfrm>
                <a:off x="3195638" y="1997075"/>
                <a:ext cx="158750" cy="292100"/>
              </a:xfrm>
              <a:custGeom>
                <a:avLst/>
                <a:gdLst/>
                <a:ahLst/>
                <a:cxnLst/>
                <a:rect l="l" t="t" r="r" b="b"/>
                <a:pathLst>
                  <a:path w="25" h="46" extrusionOk="0">
                    <a:moveTo>
                      <a:pt x="4" y="30"/>
                    </a:moveTo>
                    <a:cubicBezTo>
                      <a:pt x="4" y="30"/>
                      <a:pt x="4" y="30"/>
                      <a:pt x="4" y="30"/>
                    </a:cubicBezTo>
                    <a:cubicBezTo>
                      <a:pt x="3" y="29"/>
                      <a:pt x="3" y="29"/>
                      <a:pt x="3" y="29"/>
                    </a:cubicBezTo>
                    <a:cubicBezTo>
                      <a:pt x="3" y="28"/>
                      <a:pt x="3" y="28"/>
                      <a:pt x="3" y="28"/>
                    </a:cubicBezTo>
                    <a:cubicBezTo>
                      <a:pt x="2" y="28"/>
                      <a:pt x="2" y="28"/>
                      <a:pt x="2" y="28"/>
                    </a:cubicBezTo>
                    <a:cubicBezTo>
                      <a:pt x="2" y="28"/>
                      <a:pt x="2" y="28"/>
                      <a:pt x="2" y="28"/>
                    </a:cubicBezTo>
                    <a:cubicBezTo>
                      <a:pt x="1" y="29"/>
                      <a:pt x="1" y="29"/>
                      <a:pt x="1" y="29"/>
                    </a:cubicBezTo>
                    <a:cubicBezTo>
                      <a:pt x="1" y="29"/>
                      <a:pt x="1" y="29"/>
                      <a:pt x="1" y="29"/>
                    </a:cubicBezTo>
                    <a:cubicBezTo>
                      <a:pt x="0" y="28"/>
                      <a:pt x="0" y="28"/>
                      <a:pt x="0" y="28"/>
                    </a:cubicBezTo>
                    <a:cubicBezTo>
                      <a:pt x="0" y="27"/>
                      <a:pt x="0" y="27"/>
                      <a:pt x="0" y="27"/>
                    </a:cubicBezTo>
                    <a:cubicBezTo>
                      <a:pt x="1" y="27"/>
                      <a:pt x="1" y="27"/>
                      <a:pt x="1" y="27"/>
                    </a:cubicBezTo>
                    <a:cubicBezTo>
                      <a:pt x="1" y="26"/>
                      <a:pt x="1" y="26"/>
                      <a:pt x="1" y="26"/>
                    </a:cubicBezTo>
                    <a:cubicBezTo>
                      <a:pt x="2" y="26"/>
                      <a:pt x="2" y="26"/>
                      <a:pt x="2" y="26"/>
                    </a:cubicBezTo>
                    <a:cubicBezTo>
                      <a:pt x="2" y="25"/>
                      <a:pt x="2" y="25"/>
                      <a:pt x="2" y="25"/>
                    </a:cubicBezTo>
                    <a:cubicBezTo>
                      <a:pt x="2" y="25"/>
                      <a:pt x="2" y="25"/>
                      <a:pt x="2" y="25"/>
                    </a:cubicBezTo>
                    <a:cubicBezTo>
                      <a:pt x="3" y="25"/>
                      <a:pt x="3" y="25"/>
                      <a:pt x="3" y="25"/>
                    </a:cubicBezTo>
                    <a:cubicBezTo>
                      <a:pt x="3" y="25"/>
                      <a:pt x="3" y="25"/>
                      <a:pt x="3" y="25"/>
                    </a:cubicBezTo>
                    <a:cubicBezTo>
                      <a:pt x="3" y="25"/>
                      <a:pt x="3" y="25"/>
                      <a:pt x="3" y="25"/>
                    </a:cubicBezTo>
                    <a:cubicBezTo>
                      <a:pt x="4" y="25"/>
                      <a:pt x="4" y="25"/>
                      <a:pt x="4" y="25"/>
                    </a:cubicBezTo>
                    <a:cubicBezTo>
                      <a:pt x="5" y="25"/>
                      <a:pt x="5" y="25"/>
                      <a:pt x="5" y="25"/>
                    </a:cubicBezTo>
                    <a:cubicBezTo>
                      <a:pt x="5" y="26"/>
                      <a:pt x="5" y="26"/>
                      <a:pt x="5" y="26"/>
                    </a:cubicBezTo>
                    <a:cubicBezTo>
                      <a:pt x="6" y="27"/>
                      <a:pt x="6" y="27"/>
                      <a:pt x="6" y="27"/>
                    </a:cubicBezTo>
                    <a:cubicBezTo>
                      <a:pt x="5" y="27"/>
                      <a:pt x="5" y="27"/>
                      <a:pt x="5" y="27"/>
                    </a:cubicBezTo>
                    <a:cubicBezTo>
                      <a:pt x="6" y="27"/>
                      <a:pt x="6" y="27"/>
                      <a:pt x="6" y="27"/>
                    </a:cubicBezTo>
                    <a:cubicBezTo>
                      <a:pt x="6" y="29"/>
                      <a:pt x="6" y="29"/>
                      <a:pt x="6" y="29"/>
                    </a:cubicBezTo>
                    <a:cubicBezTo>
                      <a:pt x="6" y="28"/>
                      <a:pt x="6" y="28"/>
                      <a:pt x="6" y="28"/>
                    </a:cubicBezTo>
                    <a:cubicBezTo>
                      <a:pt x="6" y="28"/>
                      <a:pt x="6" y="28"/>
                      <a:pt x="6" y="28"/>
                    </a:cubicBezTo>
                    <a:cubicBezTo>
                      <a:pt x="6" y="28"/>
                      <a:pt x="6" y="28"/>
                      <a:pt x="6" y="28"/>
                    </a:cubicBezTo>
                    <a:cubicBezTo>
                      <a:pt x="6" y="28"/>
                      <a:pt x="6" y="28"/>
                      <a:pt x="6" y="28"/>
                    </a:cubicBezTo>
                    <a:cubicBezTo>
                      <a:pt x="6" y="28"/>
                      <a:pt x="6" y="28"/>
                      <a:pt x="6" y="28"/>
                    </a:cubicBezTo>
                    <a:cubicBezTo>
                      <a:pt x="6" y="29"/>
                      <a:pt x="6" y="29"/>
                      <a:pt x="6" y="29"/>
                    </a:cubicBezTo>
                    <a:cubicBezTo>
                      <a:pt x="5" y="29"/>
                      <a:pt x="5" y="29"/>
                      <a:pt x="5" y="29"/>
                    </a:cubicBezTo>
                    <a:cubicBezTo>
                      <a:pt x="5" y="29"/>
                      <a:pt x="5" y="29"/>
                      <a:pt x="5" y="29"/>
                    </a:cubicBezTo>
                    <a:cubicBezTo>
                      <a:pt x="5" y="30"/>
                      <a:pt x="5" y="30"/>
                      <a:pt x="5" y="30"/>
                    </a:cubicBezTo>
                    <a:cubicBezTo>
                      <a:pt x="4" y="30"/>
                      <a:pt x="4" y="30"/>
                      <a:pt x="4" y="30"/>
                    </a:cubicBezTo>
                    <a:cubicBezTo>
                      <a:pt x="4" y="30"/>
                      <a:pt x="4" y="30"/>
                      <a:pt x="4" y="30"/>
                    </a:cubicBezTo>
                    <a:cubicBezTo>
                      <a:pt x="4" y="30"/>
                      <a:pt x="4" y="30"/>
                      <a:pt x="4" y="30"/>
                    </a:cubicBezTo>
                    <a:close/>
                    <a:moveTo>
                      <a:pt x="17" y="4"/>
                    </a:moveTo>
                    <a:cubicBezTo>
                      <a:pt x="17" y="4"/>
                      <a:pt x="17" y="4"/>
                      <a:pt x="17" y="4"/>
                    </a:cubicBezTo>
                    <a:cubicBezTo>
                      <a:pt x="17" y="4"/>
                      <a:pt x="17" y="4"/>
                      <a:pt x="17" y="4"/>
                    </a:cubicBezTo>
                    <a:cubicBezTo>
                      <a:pt x="17" y="4"/>
                      <a:pt x="17" y="4"/>
                      <a:pt x="17" y="4"/>
                    </a:cubicBezTo>
                    <a:close/>
                    <a:moveTo>
                      <a:pt x="18" y="1"/>
                    </a:moveTo>
                    <a:cubicBezTo>
                      <a:pt x="18" y="0"/>
                      <a:pt x="18" y="0"/>
                      <a:pt x="18" y="0"/>
                    </a:cubicBezTo>
                    <a:cubicBezTo>
                      <a:pt x="18" y="0"/>
                      <a:pt x="18" y="0"/>
                      <a:pt x="18" y="0"/>
                    </a:cubicBezTo>
                    <a:cubicBezTo>
                      <a:pt x="18" y="1"/>
                      <a:pt x="18" y="1"/>
                      <a:pt x="18" y="1"/>
                    </a:cubicBezTo>
                    <a:close/>
                    <a:moveTo>
                      <a:pt x="16" y="2"/>
                    </a:moveTo>
                    <a:cubicBezTo>
                      <a:pt x="17" y="1"/>
                      <a:pt x="17" y="1"/>
                      <a:pt x="17" y="1"/>
                    </a:cubicBezTo>
                    <a:cubicBezTo>
                      <a:pt x="16" y="1"/>
                      <a:pt x="16" y="1"/>
                      <a:pt x="16" y="1"/>
                    </a:cubicBezTo>
                    <a:cubicBezTo>
                      <a:pt x="16" y="2"/>
                      <a:pt x="16" y="2"/>
                      <a:pt x="16" y="2"/>
                    </a:cubicBezTo>
                    <a:cubicBezTo>
                      <a:pt x="16" y="2"/>
                      <a:pt x="16" y="2"/>
                      <a:pt x="16" y="2"/>
                    </a:cubicBezTo>
                    <a:close/>
                    <a:moveTo>
                      <a:pt x="17" y="2"/>
                    </a:move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2"/>
                      <a:pt x="17" y="2"/>
                      <a:pt x="17" y="2"/>
                    </a:cubicBezTo>
                    <a:close/>
                    <a:moveTo>
                      <a:pt x="17" y="3"/>
                    </a:moveTo>
                    <a:cubicBezTo>
                      <a:pt x="17" y="3"/>
                      <a:pt x="17" y="3"/>
                      <a:pt x="17" y="3"/>
                    </a:cubicBezTo>
                    <a:cubicBezTo>
                      <a:pt x="16" y="3"/>
                      <a:pt x="16" y="3"/>
                      <a:pt x="16" y="3"/>
                    </a:cubicBezTo>
                    <a:cubicBezTo>
                      <a:pt x="16" y="3"/>
                      <a:pt x="16" y="3"/>
                      <a:pt x="16" y="3"/>
                    </a:cubicBezTo>
                    <a:cubicBezTo>
                      <a:pt x="16" y="3"/>
                      <a:pt x="16" y="3"/>
                      <a:pt x="16" y="3"/>
                    </a:cubicBezTo>
                    <a:cubicBezTo>
                      <a:pt x="17" y="3"/>
                      <a:pt x="17" y="3"/>
                      <a:pt x="17" y="3"/>
                    </a:cubicBezTo>
                    <a:cubicBezTo>
                      <a:pt x="17" y="2"/>
                      <a:pt x="17" y="2"/>
                      <a:pt x="17" y="2"/>
                    </a:cubicBezTo>
                    <a:cubicBezTo>
                      <a:pt x="17" y="2"/>
                      <a:pt x="17" y="2"/>
                      <a:pt x="17" y="2"/>
                    </a:cubicBezTo>
                    <a:cubicBezTo>
                      <a:pt x="17" y="2"/>
                      <a:pt x="17" y="2"/>
                      <a:pt x="17" y="2"/>
                    </a:cubicBezTo>
                    <a:cubicBezTo>
                      <a:pt x="17" y="2"/>
                      <a:pt x="17" y="2"/>
                      <a:pt x="17" y="2"/>
                    </a:cubicBezTo>
                    <a:cubicBezTo>
                      <a:pt x="17" y="2"/>
                      <a:pt x="17" y="2"/>
                      <a:pt x="17" y="2"/>
                    </a:cubicBezTo>
                    <a:cubicBezTo>
                      <a:pt x="17" y="2"/>
                      <a:pt x="17" y="2"/>
                      <a:pt x="17" y="2"/>
                    </a:cubicBezTo>
                    <a:cubicBezTo>
                      <a:pt x="17" y="3"/>
                      <a:pt x="17" y="3"/>
                      <a:pt x="17" y="3"/>
                    </a:cubicBezTo>
                    <a:cubicBezTo>
                      <a:pt x="17" y="3"/>
                      <a:pt x="17" y="3"/>
                      <a:pt x="17" y="3"/>
                    </a:cubicBezTo>
                    <a:cubicBezTo>
                      <a:pt x="17" y="4"/>
                      <a:pt x="17" y="4"/>
                      <a:pt x="17" y="4"/>
                    </a:cubicBezTo>
                    <a:cubicBezTo>
                      <a:pt x="17" y="3"/>
                      <a:pt x="17" y="3"/>
                      <a:pt x="17" y="3"/>
                    </a:cubicBezTo>
                    <a:close/>
                    <a:moveTo>
                      <a:pt x="23" y="40"/>
                    </a:move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lose/>
                    <a:moveTo>
                      <a:pt x="17" y="44"/>
                    </a:moveTo>
                    <a:cubicBezTo>
                      <a:pt x="17" y="43"/>
                      <a:pt x="17" y="43"/>
                      <a:pt x="17" y="43"/>
                    </a:cubicBezTo>
                    <a:cubicBezTo>
                      <a:pt x="18" y="43"/>
                      <a:pt x="18" y="43"/>
                      <a:pt x="18" y="43"/>
                    </a:cubicBezTo>
                    <a:cubicBezTo>
                      <a:pt x="18" y="43"/>
                      <a:pt x="18" y="43"/>
                      <a:pt x="18" y="43"/>
                    </a:cubicBezTo>
                    <a:cubicBezTo>
                      <a:pt x="18" y="44"/>
                      <a:pt x="18" y="44"/>
                      <a:pt x="18" y="44"/>
                    </a:cubicBezTo>
                    <a:cubicBezTo>
                      <a:pt x="18" y="44"/>
                      <a:pt x="18" y="44"/>
                      <a:pt x="18" y="44"/>
                    </a:cubicBezTo>
                    <a:cubicBezTo>
                      <a:pt x="17" y="44"/>
                      <a:pt x="17" y="44"/>
                      <a:pt x="17" y="44"/>
                    </a:cubicBezTo>
                    <a:cubicBezTo>
                      <a:pt x="17" y="44"/>
                      <a:pt x="17" y="44"/>
                      <a:pt x="17" y="44"/>
                    </a:cubicBezTo>
                    <a:cubicBezTo>
                      <a:pt x="17" y="44"/>
                      <a:pt x="17" y="44"/>
                      <a:pt x="17" y="44"/>
                    </a:cubicBezTo>
                    <a:close/>
                    <a:moveTo>
                      <a:pt x="7" y="22"/>
                    </a:moveTo>
                    <a:cubicBezTo>
                      <a:pt x="7" y="23"/>
                      <a:pt x="7" y="23"/>
                      <a:pt x="7" y="23"/>
                    </a:cubicBezTo>
                    <a:cubicBezTo>
                      <a:pt x="7" y="23"/>
                      <a:pt x="7" y="23"/>
                      <a:pt x="7" y="23"/>
                    </a:cubicBezTo>
                    <a:cubicBezTo>
                      <a:pt x="7" y="22"/>
                      <a:pt x="7" y="22"/>
                      <a:pt x="7" y="22"/>
                    </a:cubicBezTo>
                    <a:cubicBezTo>
                      <a:pt x="7" y="22"/>
                      <a:pt x="7" y="22"/>
                      <a:pt x="7" y="22"/>
                    </a:cubicBezTo>
                    <a:close/>
                    <a:moveTo>
                      <a:pt x="4" y="22"/>
                    </a:moveTo>
                    <a:cubicBezTo>
                      <a:pt x="4" y="21"/>
                      <a:pt x="4" y="21"/>
                      <a:pt x="4" y="21"/>
                    </a:cubicBezTo>
                    <a:cubicBezTo>
                      <a:pt x="5" y="21"/>
                      <a:pt x="5" y="21"/>
                      <a:pt x="5" y="21"/>
                    </a:cubicBezTo>
                    <a:cubicBezTo>
                      <a:pt x="4" y="22"/>
                      <a:pt x="4" y="22"/>
                      <a:pt x="4" y="22"/>
                    </a:cubicBezTo>
                    <a:close/>
                    <a:moveTo>
                      <a:pt x="3" y="20"/>
                    </a:moveTo>
                    <a:cubicBezTo>
                      <a:pt x="3" y="19"/>
                      <a:pt x="3" y="19"/>
                      <a:pt x="3" y="19"/>
                    </a:cubicBezTo>
                    <a:cubicBezTo>
                      <a:pt x="3" y="20"/>
                      <a:pt x="3" y="20"/>
                      <a:pt x="3" y="20"/>
                    </a:cubicBezTo>
                    <a:cubicBezTo>
                      <a:pt x="3" y="20"/>
                      <a:pt x="3" y="20"/>
                      <a:pt x="3" y="20"/>
                    </a:cubicBezTo>
                    <a:close/>
                    <a:moveTo>
                      <a:pt x="3" y="19"/>
                    </a:moveTo>
                    <a:cubicBezTo>
                      <a:pt x="4" y="19"/>
                      <a:pt x="4" y="19"/>
                      <a:pt x="4" y="19"/>
                    </a:cubicBezTo>
                    <a:cubicBezTo>
                      <a:pt x="4" y="19"/>
                      <a:pt x="4" y="19"/>
                      <a:pt x="4" y="19"/>
                    </a:cubicBezTo>
                    <a:cubicBezTo>
                      <a:pt x="3" y="19"/>
                      <a:pt x="3" y="19"/>
                      <a:pt x="3" y="19"/>
                    </a:cubicBezTo>
                    <a:close/>
                    <a:moveTo>
                      <a:pt x="5" y="18"/>
                    </a:moveTo>
                    <a:cubicBezTo>
                      <a:pt x="5" y="18"/>
                      <a:pt x="5" y="18"/>
                      <a:pt x="5" y="18"/>
                    </a:cubicBezTo>
                    <a:cubicBezTo>
                      <a:pt x="5" y="18"/>
                      <a:pt x="5" y="18"/>
                      <a:pt x="5" y="18"/>
                    </a:cubicBezTo>
                    <a:cubicBezTo>
                      <a:pt x="5" y="18"/>
                      <a:pt x="5" y="18"/>
                      <a:pt x="5" y="18"/>
                    </a:cubicBezTo>
                    <a:close/>
                    <a:moveTo>
                      <a:pt x="4" y="17"/>
                    </a:moveTo>
                    <a:cubicBezTo>
                      <a:pt x="4" y="18"/>
                      <a:pt x="4" y="18"/>
                      <a:pt x="4" y="18"/>
                    </a:cubicBezTo>
                    <a:cubicBezTo>
                      <a:pt x="4" y="18"/>
                      <a:pt x="4" y="18"/>
                      <a:pt x="4" y="18"/>
                    </a:cubicBezTo>
                    <a:cubicBezTo>
                      <a:pt x="4" y="17"/>
                      <a:pt x="4" y="17"/>
                      <a:pt x="4" y="17"/>
                    </a:cubicBezTo>
                    <a:cubicBezTo>
                      <a:pt x="4" y="17"/>
                      <a:pt x="4" y="17"/>
                      <a:pt x="4" y="17"/>
                    </a:cubicBezTo>
                    <a:close/>
                    <a:moveTo>
                      <a:pt x="12" y="9"/>
                    </a:moveTo>
                    <a:cubicBezTo>
                      <a:pt x="12" y="9"/>
                      <a:pt x="12" y="9"/>
                      <a:pt x="12" y="9"/>
                    </a:cubicBezTo>
                    <a:cubicBezTo>
                      <a:pt x="12" y="9"/>
                      <a:pt x="12" y="9"/>
                      <a:pt x="12" y="9"/>
                    </a:cubicBezTo>
                    <a:cubicBezTo>
                      <a:pt x="12" y="9"/>
                      <a:pt x="12" y="9"/>
                      <a:pt x="12" y="9"/>
                    </a:cubicBezTo>
                    <a:close/>
                    <a:moveTo>
                      <a:pt x="11" y="9"/>
                    </a:moveTo>
                    <a:cubicBezTo>
                      <a:pt x="11" y="9"/>
                      <a:pt x="11" y="9"/>
                      <a:pt x="11" y="9"/>
                    </a:cubicBezTo>
                    <a:cubicBezTo>
                      <a:pt x="12" y="9"/>
                      <a:pt x="12" y="9"/>
                      <a:pt x="12" y="9"/>
                    </a:cubicBezTo>
                    <a:cubicBezTo>
                      <a:pt x="12" y="9"/>
                      <a:pt x="12" y="9"/>
                      <a:pt x="12" y="9"/>
                    </a:cubicBezTo>
                    <a:cubicBezTo>
                      <a:pt x="12" y="9"/>
                      <a:pt x="12" y="9"/>
                      <a:pt x="12" y="9"/>
                    </a:cubicBezTo>
                    <a:cubicBezTo>
                      <a:pt x="12" y="10"/>
                      <a:pt x="12" y="10"/>
                      <a:pt x="12" y="10"/>
                    </a:cubicBezTo>
                    <a:cubicBezTo>
                      <a:pt x="12" y="10"/>
                      <a:pt x="12" y="10"/>
                      <a:pt x="12" y="10"/>
                    </a:cubicBezTo>
                    <a:cubicBezTo>
                      <a:pt x="11" y="10"/>
                      <a:pt x="11" y="10"/>
                      <a:pt x="11" y="10"/>
                    </a:cubicBezTo>
                    <a:cubicBezTo>
                      <a:pt x="11" y="9"/>
                      <a:pt x="11" y="9"/>
                      <a:pt x="11" y="9"/>
                    </a:cubicBezTo>
                    <a:cubicBezTo>
                      <a:pt x="11" y="10"/>
                      <a:pt x="11" y="10"/>
                      <a:pt x="11" y="10"/>
                    </a:cubicBezTo>
                    <a:cubicBezTo>
                      <a:pt x="11" y="9"/>
                      <a:pt x="11" y="9"/>
                      <a:pt x="11" y="9"/>
                    </a:cubicBezTo>
                    <a:cubicBezTo>
                      <a:pt x="11" y="9"/>
                      <a:pt x="11" y="9"/>
                      <a:pt x="11" y="9"/>
                    </a:cubicBezTo>
                    <a:close/>
                    <a:moveTo>
                      <a:pt x="11" y="10"/>
                    </a:moveTo>
                    <a:cubicBezTo>
                      <a:pt x="11" y="10"/>
                      <a:pt x="11" y="10"/>
                      <a:pt x="11" y="10"/>
                    </a:cubicBezTo>
                    <a:cubicBezTo>
                      <a:pt x="11" y="10"/>
                      <a:pt x="11" y="10"/>
                      <a:pt x="11" y="10"/>
                    </a:cubicBezTo>
                    <a:cubicBezTo>
                      <a:pt x="11" y="10"/>
                      <a:pt x="11" y="10"/>
                      <a:pt x="11" y="10"/>
                    </a:cubicBezTo>
                    <a:cubicBezTo>
                      <a:pt x="11" y="10"/>
                      <a:pt x="11" y="10"/>
                      <a:pt x="11" y="10"/>
                    </a:cubicBezTo>
                    <a:close/>
                    <a:moveTo>
                      <a:pt x="3" y="13"/>
                    </a:moveTo>
                    <a:cubicBezTo>
                      <a:pt x="3" y="13"/>
                      <a:pt x="3" y="13"/>
                      <a:pt x="3" y="13"/>
                    </a:cubicBezTo>
                    <a:cubicBezTo>
                      <a:pt x="3" y="13"/>
                      <a:pt x="3" y="13"/>
                      <a:pt x="3" y="13"/>
                    </a:cubicBezTo>
                    <a:cubicBezTo>
                      <a:pt x="3" y="12"/>
                      <a:pt x="3" y="12"/>
                      <a:pt x="3" y="12"/>
                    </a:cubicBezTo>
                    <a:cubicBezTo>
                      <a:pt x="4" y="13"/>
                      <a:pt x="4" y="13"/>
                      <a:pt x="4" y="13"/>
                    </a:cubicBezTo>
                    <a:cubicBezTo>
                      <a:pt x="3" y="12"/>
                      <a:pt x="3" y="12"/>
                      <a:pt x="3" y="12"/>
                    </a:cubicBezTo>
                    <a:cubicBezTo>
                      <a:pt x="5" y="11"/>
                      <a:pt x="5" y="11"/>
                      <a:pt x="5" y="11"/>
                    </a:cubicBezTo>
                    <a:cubicBezTo>
                      <a:pt x="5" y="12"/>
                      <a:pt x="5" y="12"/>
                      <a:pt x="5" y="12"/>
                    </a:cubicBezTo>
                    <a:cubicBezTo>
                      <a:pt x="4" y="13"/>
                      <a:pt x="4" y="13"/>
                      <a:pt x="4" y="13"/>
                    </a:cubicBezTo>
                    <a:cubicBezTo>
                      <a:pt x="4" y="13"/>
                      <a:pt x="4" y="13"/>
                      <a:pt x="4" y="13"/>
                    </a:cubicBezTo>
                    <a:cubicBezTo>
                      <a:pt x="4" y="13"/>
                      <a:pt x="4" y="13"/>
                      <a:pt x="4" y="13"/>
                    </a:cubicBezTo>
                    <a:cubicBezTo>
                      <a:pt x="4" y="14"/>
                      <a:pt x="4" y="14"/>
                      <a:pt x="4" y="14"/>
                    </a:cubicBezTo>
                    <a:cubicBezTo>
                      <a:pt x="3" y="14"/>
                      <a:pt x="3" y="14"/>
                      <a:pt x="3" y="14"/>
                    </a:cubicBezTo>
                    <a:cubicBezTo>
                      <a:pt x="3" y="14"/>
                      <a:pt x="3" y="14"/>
                      <a:pt x="3" y="14"/>
                    </a:cubicBezTo>
                    <a:cubicBezTo>
                      <a:pt x="3" y="13"/>
                      <a:pt x="3" y="13"/>
                      <a:pt x="3" y="13"/>
                    </a:cubicBezTo>
                    <a:close/>
                    <a:moveTo>
                      <a:pt x="3" y="14"/>
                    </a:moveTo>
                    <a:cubicBezTo>
                      <a:pt x="3" y="15"/>
                      <a:pt x="3" y="15"/>
                      <a:pt x="3" y="15"/>
                    </a:cubicBezTo>
                    <a:cubicBezTo>
                      <a:pt x="4" y="14"/>
                      <a:pt x="4" y="14"/>
                      <a:pt x="4" y="14"/>
                    </a:cubicBezTo>
                    <a:cubicBezTo>
                      <a:pt x="3" y="14"/>
                      <a:pt x="3" y="14"/>
                      <a:pt x="3" y="14"/>
                    </a:cubicBezTo>
                    <a:cubicBezTo>
                      <a:pt x="3" y="14"/>
                      <a:pt x="3" y="14"/>
                      <a:pt x="3" y="14"/>
                    </a:cubicBezTo>
                    <a:cubicBezTo>
                      <a:pt x="3" y="14"/>
                      <a:pt x="3" y="14"/>
                      <a:pt x="3" y="14"/>
                    </a:cubicBezTo>
                    <a:cubicBezTo>
                      <a:pt x="3" y="14"/>
                      <a:pt x="3" y="14"/>
                      <a:pt x="3" y="14"/>
                    </a:cubicBezTo>
                    <a:close/>
                    <a:moveTo>
                      <a:pt x="2" y="15"/>
                    </a:moveTo>
                    <a:cubicBezTo>
                      <a:pt x="2" y="15"/>
                      <a:pt x="2" y="15"/>
                      <a:pt x="2" y="15"/>
                    </a:cubicBezTo>
                    <a:cubicBezTo>
                      <a:pt x="2" y="15"/>
                      <a:pt x="2" y="15"/>
                      <a:pt x="2" y="15"/>
                    </a:cubicBezTo>
                    <a:cubicBezTo>
                      <a:pt x="2" y="15"/>
                      <a:pt x="2" y="15"/>
                      <a:pt x="2" y="15"/>
                    </a:cubicBezTo>
                    <a:cubicBezTo>
                      <a:pt x="3" y="15"/>
                      <a:pt x="3" y="15"/>
                      <a:pt x="3" y="15"/>
                    </a:cubicBezTo>
                    <a:cubicBezTo>
                      <a:pt x="2" y="15"/>
                      <a:pt x="2" y="15"/>
                      <a:pt x="2" y="15"/>
                    </a:cubicBezTo>
                    <a:close/>
                    <a:moveTo>
                      <a:pt x="2" y="16"/>
                    </a:moveTo>
                    <a:cubicBezTo>
                      <a:pt x="2" y="16"/>
                      <a:pt x="2" y="16"/>
                      <a:pt x="2" y="16"/>
                    </a:cubicBezTo>
                    <a:cubicBezTo>
                      <a:pt x="2" y="16"/>
                      <a:pt x="2" y="16"/>
                      <a:pt x="2" y="16"/>
                    </a:cubicBezTo>
                    <a:cubicBezTo>
                      <a:pt x="2" y="15"/>
                      <a:pt x="2" y="15"/>
                      <a:pt x="2" y="15"/>
                    </a:cubicBezTo>
                    <a:cubicBezTo>
                      <a:pt x="2" y="16"/>
                      <a:pt x="2" y="16"/>
                      <a:pt x="2" y="16"/>
                    </a:cubicBezTo>
                    <a:close/>
                    <a:moveTo>
                      <a:pt x="2" y="17"/>
                    </a:moveTo>
                    <a:cubicBezTo>
                      <a:pt x="2" y="18"/>
                      <a:pt x="2" y="18"/>
                      <a:pt x="2" y="18"/>
                    </a:cubicBezTo>
                    <a:cubicBezTo>
                      <a:pt x="1" y="18"/>
                      <a:pt x="1" y="18"/>
                      <a:pt x="1" y="18"/>
                    </a:cubicBezTo>
                    <a:cubicBezTo>
                      <a:pt x="1" y="18"/>
                      <a:pt x="1" y="18"/>
                      <a:pt x="1" y="18"/>
                    </a:cubicBezTo>
                    <a:cubicBezTo>
                      <a:pt x="2" y="17"/>
                      <a:pt x="2" y="17"/>
                      <a:pt x="2" y="17"/>
                    </a:cubicBezTo>
                    <a:close/>
                    <a:moveTo>
                      <a:pt x="2" y="17"/>
                    </a:moveTo>
                    <a:cubicBezTo>
                      <a:pt x="2" y="17"/>
                      <a:pt x="2" y="17"/>
                      <a:pt x="2" y="17"/>
                    </a:cubicBezTo>
                    <a:cubicBezTo>
                      <a:pt x="2" y="16"/>
                      <a:pt x="2" y="16"/>
                      <a:pt x="2" y="16"/>
                    </a:cubicBezTo>
                    <a:cubicBezTo>
                      <a:pt x="2" y="16"/>
                      <a:pt x="2" y="16"/>
                      <a:pt x="2" y="16"/>
                    </a:cubicBezTo>
                    <a:cubicBezTo>
                      <a:pt x="2" y="16"/>
                      <a:pt x="2" y="16"/>
                      <a:pt x="2" y="16"/>
                    </a:cubicBezTo>
                    <a:cubicBezTo>
                      <a:pt x="2" y="16"/>
                      <a:pt x="2" y="16"/>
                      <a:pt x="2" y="16"/>
                    </a:cubicBezTo>
                    <a:cubicBezTo>
                      <a:pt x="2" y="17"/>
                      <a:pt x="2" y="17"/>
                      <a:pt x="2" y="17"/>
                    </a:cubicBezTo>
                    <a:cubicBezTo>
                      <a:pt x="2" y="17"/>
                      <a:pt x="2" y="17"/>
                      <a:pt x="2" y="17"/>
                    </a:cubicBezTo>
                    <a:cubicBezTo>
                      <a:pt x="2" y="17"/>
                      <a:pt x="2" y="17"/>
                      <a:pt x="2" y="17"/>
                    </a:cubicBezTo>
                    <a:close/>
                    <a:moveTo>
                      <a:pt x="5" y="17"/>
                    </a:moveTo>
                    <a:cubicBezTo>
                      <a:pt x="5" y="17"/>
                      <a:pt x="5" y="17"/>
                      <a:pt x="5" y="17"/>
                    </a:cubicBezTo>
                    <a:cubicBezTo>
                      <a:pt x="4" y="17"/>
                      <a:pt x="4" y="17"/>
                      <a:pt x="4" y="17"/>
                    </a:cubicBezTo>
                    <a:cubicBezTo>
                      <a:pt x="4" y="16"/>
                      <a:pt x="4" y="16"/>
                      <a:pt x="4" y="16"/>
                    </a:cubicBezTo>
                    <a:cubicBezTo>
                      <a:pt x="4" y="16"/>
                      <a:pt x="4" y="16"/>
                      <a:pt x="4" y="16"/>
                    </a:cubicBezTo>
                    <a:cubicBezTo>
                      <a:pt x="4" y="16"/>
                      <a:pt x="4" y="16"/>
                      <a:pt x="4" y="16"/>
                    </a:cubicBezTo>
                    <a:cubicBezTo>
                      <a:pt x="4" y="16"/>
                      <a:pt x="4" y="16"/>
                      <a:pt x="4" y="16"/>
                    </a:cubicBezTo>
                    <a:cubicBezTo>
                      <a:pt x="3" y="16"/>
                      <a:pt x="3" y="16"/>
                      <a:pt x="3" y="16"/>
                    </a:cubicBezTo>
                    <a:cubicBezTo>
                      <a:pt x="3" y="16"/>
                      <a:pt x="3" y="16"/>
                      <a:pt x="3" y="16"/>
                    </a:cubicBezTo>
                    <a:cubicBezTo>
                      <a:pt x="4" y="16"/>
                      <a:pt x="4" y="16"/>
                      <a:pt x="4" y="16"/>
                    </a:cubicBezTo>
                    <a:cubicBezTo>
                      <a:pt x="4" y="15"/>
                      <a:pt x="4" y="15"/>
                      <a:pt x="4" y="15"/>
                    </a:cubicBezTo>
                    <a:cubicBezTo>
                      <a:pt x="4" y="16"/>
                      <a:pt x="4" y="16"/>
                      <a:pt x="4" y="16"/>
                    </a:cubicBezTo>
                    <a:cubicBezTo>
                      <a:pt x="4" y="15"/>
                      <a:pt x="4" y="15"/>
                      <a:pt x="4" y="15"/>
                    </a:cubicBezTo>
                    <a:cubicBezTo>
                      <a:pt x="4" y="15"/>
                      <a:pt x="4" y="15"/>
                      <a:pt x="4" y="15"/>
                    </a:cubicBezTo>
                    <a:cubicBezTo>
                      <a:pt x="5" y="15"/>
                      <a:pt x="5" y="15"/>
                      <a:pt x="5" y="15"/>
                    </a:cubicBezTo>
                    <a:cubicBezTo>
                      <a:pt x="5" y="16"/>
                      <a:pt x="5" y="16"/>
                      <a:pt x="5" y="16"/>
                    </a:cubicBezTo>
                    <a:cubicBezTo>
                      <a:pt x="5" y="17"/>
                      <a:pt x="5" y="17"/>
                      <a:pt x="5" y="17"/>
                    </a:cubicBezTo>
                    <a:cubicBezTo>
                      <a:pt x="6" y="16"/>
                      <a:pt x="6" y="16"/>
                      <a:pt x="6" y="16"/>
                    </a:cubicBezTo>
                    <a:cubicBezTo>
                      <a:pt x="6" y="17"/>
                      <a:pt x="6" y="17"/>
                      <a:pt x="6" y="17"/>
                    </a:cubicBezTo>
                    <a:cubicBezTo>
                      <a:pt x="5" y="17"/>
                      <a:pt x="5" y="17"/>
                      <a:pt x="5" y="17"/>
                    </a:cubicBezTo>
                    <a:cubicBezTo>
                      <a:pt x="5" y="17"/>
                      <a:pt x="5" y="17"/>
                      <a:pt x="5" y="17"/>
                    </a:cubicBezTo>
                    <a:cubicBezTo>
                      <a:pt x="5" y="17"/>
                      <a:pt x="5" y="17"/>
                      <a:pt x="5" y="17"/>
                    </a:cubicBezTo>
                    <a:close/>
                    <a:moveTo>
                      <a:pt x="4" y="21"/>
                    </a:moveTo>
                    <a:cubicBezTo>
                      <a:pt x="5" y="20"/>
                      <a:pt x="5" y="20"/>
                      <a:pt x="5" y="20"/>
                    </a:cubicBezTo>
                    <a:cubicBezTo>
                      <a:pt x="5" y="20"/>
                      <a:pt x="5" y="20"/>
                      <a:pt x="5" y="20"/>
                    </a:cubicBezTo>
                    <a:cubicBezTo>
                      <a:pt x="6" y="20"/>
                      <a:pt x="6" y="20"/>
                      <a:pt x="6" y="20"/>
                    </a:cubicBezTo>
                    <a:cubicBezTo>
                      <a:pt x="6" y="20"/>
                      <a:pt x="6" y="20"/>
                      <a:pt x="6" y="20"/>
                    </a:cubicBezTo>
                    <a:cubicBezTo>
                      <a:pt x="5" y="20"/>
                      <a:pt x="5" y="20"/>
                      <a:pt x="5" y="20"/>
                    </a:cubicBezTo>
                    <a:cubicBezTo>
                      <a:pt x="5" y="19"/>
                      <a:pt x="5" y="19"/>
                      <a:pt x="5" y="19"/>
                    </a:cubicBezTo>
                    <a:cubicBezTo>
                      <a:pt x="4" y="19"/>
                      <a:pt x="4" y="19"/>
                      <a:pt x="4" y="19"/>
                    </a:cubicBezTo>
                    <a:cubicBezTo>
                      <a:pt x="5" y="20"/>
                      <a:pt x="5" y="20"/>
                      <a:pt x="5" y="20"/>
                    </a:cubicBezTo>
                    <a:cubicBezTo>
                      <a:pt x="5" y="20"/>
                      <a:pt x="5" y="20"/>
                      <a:pt x="5" y="20"/>
                    </a:cubicBezTo>
                    <a:cubicBezTo>
                      <a:pt x="5" y="20"/>
                      <a:pt x="5" y="20"/>
                      <a:pt x="5" y="20"/>
                    </a:cubicBezTo>
                    <a:cubicBezTo>
                      <a:pt x="4" y="21"/>
                      <a:pt x="4" y="21"/>
                      <a:pt x="4" y="21"/>
                    </a:cubicBezTo>
                    <a:close/>
                    <a:moveTo>
                      <a:pt x="5" y="23"/>
                    </a:moveTo>
                    <a:cubicBezTo>
                      <a:pt x="5" y="22"/>
                      <a:pt x="5" y="22"/>
                      <a:pt x="5" y="22"/>
                    </a:cubicBezTo>
                    <a:cubicBezTo>
                      <a:pt x="6" y="21"/>
                      <a:pt x="6" y="21"/>
                      <a:pt x="6" y="21"/>
                    </a:cubicBezTo>
                    <a:cubicBezTo>
                      <a:pt x="5" y="22"/>
                      <a:pt x="5" y="22"/>
                      <a:pt x="5" y="22"/>
                    </a:cubicBezTo>
                    <a:cubicBezTo>
                      <a:pt x="5" y="23"/>
                      <a:pt x="5" y="23"/>
                      <a:pt x="5" y="23"/>
                    </a:cubicBezTo>
                    <a:close/>
                    <a:moveTo>
                      <a:pt x="4" y="23"/>
                    </a:moveTo>
                    <a:cubicBezTo>
                      <a:pt x="5" y="23"/>
                      <a:pt x="5" y="23"/>
                      <a:pt x="5" y="23"/>
                    </a:cubicBezTo>
                    <a:cubicBezTo>
                      <a:pt x="5" y="22"/>
                      <a:pt x="5" y="22"/>
                      <a:pt x="5" y="22"/>
                    </a:cubicBezTo>
                    <a:cubicBezTo>
                      <a:pt x="4" y="22"/>
                      <a:pt x="4" y="22"/>
                      <a:pt x="4" y="22"/>
                    </a:cubicBezTo>
                    <a:cubicBezTo>
                      <a:pt x="4" y="23"/>
                      <a:pt x="4" y="23"/>
                      <a:pt x="4" y="23"/>
                    </a:cubicBezTo>
                    <a:cubicBezTo>
                      <a:pt x="4" y="23"/>
                      <a:pt x="4" y="23"/>
                      <a:pt x="4" y="23"/>
                    </a:cubicBezTo>
                    <a:cubicBezTo>
                      <a:pt x="4" y="23"/>
                      <a:pt x="4" y="23"/>
                      <a:pt x="4" y="23"/>
                    </a:cubicBezTo>
                    <a:close/>
                    <a:moveTo>
                      <a:pt x="6" y="23"/>
                    </a:moveTo>
                    <a:cubicBezTo>
                      <a:pt x="7" y="24"/>
                      <a:pt x="7" y="24"/>
                      <a:pt x="7" y="24"/>
                    </a:cubicBezTo>
                    <a:cubicBezTo>
                      <a:pt x="7" y="24"/>
                      <a:pt x="7" y="24"/>
                      <a:pt x="7" y="24"/>
                    </a:cubicBezTo>
                    <a:cubicBezTo>
                      <a:pt x="7" y="24"/>
                      <a:pt x="7" y="24"/>
                      <a:pt x="7" y="24"/>
                    </a:cubicBezTo>
                    <a:cubicBezTo>
                      <a:pt x="7" y="23"/>
                      <a:pt x="7" y="23"/>
                      <a:pt x="7" y="23"/>
                    </a:cubicBezTo>
                    <a:cubicBezTo>
                      <a:pt x="6" y="23"/>
                      <a:pt x="6" y="23"/>
                      <a:pt x="6" y="23"/>
                    </a:cubicBezTo>
                    <a:close/>
                    <a:moveTo>
                      <a:pt x="8" y="33"/>
                    </a:moveTo>
                    <a:cubicBezTo>
                      <a:pt x="9" y="33"/>
                      <a:pt x="9" y="33"/>
                      <a:pt x="9" y="33"/>
                    </a:cubicBezTo>
                    <a:cubicBezTo>
                      <a:pt x="10" y="33"/>
                      <a:pt x="10" y="33"/>
                      <a:pt x="10" y="33"/>
                    </a:cubicBezTo>
                    <a:cubicBezTo>
                      <a:pt x="9" y="33"/>
                      <a:pt x="9" y="33"/>
                      <a:pt x="9" y="33"/>
                    </a:cubicBezTo>
                    <a:cubicBezTo>
                      <a:pt x="9" y="32"/>
                      <a:pt x="9" y="32"/>
                      <a:pt x="9" y="32"/>
                    </a:cubicBezTo>
                    <a:cubicBezTo>
                      <a:pt x="8" y="32"/>
                      <a:pt x="8" y="32"/>
                      <a:pt x="8" y="32"/>
                    </a:cubicBezTo>
                    <a:cubicBezTo>
                      <a:pt x="8" y="32"/>
                      <a:pt x="8" y="33"/>
                      <a:pt x="8" y="33"/>
                    </a:cubicBezTo>
                    <a:close/>
                    <a:moveTo>
                      <a:pt x="8" y="30"/>
                    </a:moveTo>
                    <a:cubicBezTo>
                      <a:pt x="8" y="29"/>
                      <a:pt x="8" y="29"/>
                      <a:pt x="8" y="29"/>
                    </a:cubicBezTo>
                    <a:cubicBezTo>
                      <a:pt x="9" y="28"/>
                      <a:pt x="9" y="28"/>
                      <a:pt x="9" y="28"/>
                    </a:cubicBezTo>
                    <a:cubicBezTo>
                      <a:pt x="9" y="29"/>
                      <a:pt x="9" y="29"/>
                      <a:pt x="9" y="29"/>
                    </a:cubicBezTo>
                    <a:cubicBezTo>
                      <a:pt x="9" y="29"/>
                      <a:pt x="9" y="29"/>
                      <a:pt x="9" y="29"/>
                    </a:cubicBezTo>
                    <a:cubicBezTo>
                      <a:pt x="8" y="30"/>
                      <a:pt x="8" y="30"/>
                      <a:pt x="8" y="30"/>
                    </a:cubicBezTo>
                    <a:cubicBezTo>
                      <a:pt x="8" y="30"/>
                      <a:pt x="8" y="30"/>
                      <a:pt x="8" y="30"/>
                    </a:cubicBezTo>
                    <a:close/>
                    <a:moveTo>
                      <a:pt x="7" y="46"/>
                    </a:moveTo>
                    <a:cubicBezTo>
                      <a:pt x="7" y="46"/>
                      <a:pt x="7" y="46"/>
                      <a:pt x="7" y="46"/>
                    </a:cubicBezTo>
                    <a:cubicBezTo>
                      <a:pt x="7" y="46"/>
                      <a:pt x="7" y="46"/>
                      <a:pt x="7" y="46"/>
                    </a:cubicBezTo>
                    <a:cubicBezTo>
                      <a:pt x="7" y="46"/>
                      <a:pt x="7" y="46"/>
                      <a:pt x="7" y="46"/>
                    </a:cubicBezTo>
                    <a:cubicBezTo>
                      <a:pt x="7" y="46"/>
                      <a:pt x="7" y="46"/>
                      <a:pt x="7" y="46"/>
                    </a:cubicBezTo>
                    <a:cubicBezTo>
                      <a:pt x="8" y="45"/>
                      <a:pt x="8" y="45"/>
                      <a:pt x="8" y="45"/>
                    </a:cubicBezTo>
                    <a:cubicBezTo>
                      <a:pt x="8" y="45"/>
                      <a:pt x="8" y="45"/>
                      <a:pt x="8" y="45"/>
                    </a:cubicBezTo>
                    <a:cubicBezTo>
                      <a:pt x="8" y="45"/>
                      <a:pt x="8" y="45"/>
                      <a:pt x="8" y="45"/>
                    </a:cubicBezTo>
                    <a:cubicBezTo>
                      <a:pt x="9" y="45"/>
                      <a:pt x="9" y="45"/>
                      <a:pt x="9" y="45"/>
                    </a:cubicBezTo>
                    <a:cubicBezTo>
                      <a:pt x="9" y="45"/>
                      <a:pt x="9" y="45"/>
                      <a:pt x="9" y="45"/>
                    </a:cubicBezTo>
                    <a:cubicBezTo>
                      <a:pt x="9" y="45"/>
                      <a:pt x="9" y="45"/>
                      <a:pt x="9" y="45"/>
                    </a:cubicBezTo>
                    <a:cubicBezTo>
                      <a:pt x="10" y="45"/>
                      <a:pt x="10" y="45"/>
                      <a:pt x="10" y="45"/>
                    </a:cubicBezTo>
                    <a:cubicBezTo>
                      <a:pt x="10" y="45"/>
                      <a:pt x="10" y="45"/>
                      <a:pt x="10" y="45"/>
                    </a:cubicBezTo>
                    <a:cubicBezTo>
                      <a:pt x="10" y="45"/>
                      <a:pt x="10" y="45"/>
                      <a:pt x="10" y="45"/>
                    </a:cubicBezTo>
                    <a:cubicBezTo>
                      <a:pt x="10" y="45"/>
                      <a:pt x="10" y="45"/>
                      <a:pt x="10" y="45"/>
                    </a:cubicBezTo>
                    <a:cubicBezTo>
                      <a:pt x="11" y="45"/>
                      <a:pt x="11" y="45"/>
                      <a:pt x="11" y="45"/>
                    </a:cubicBezTo>
                    <a:cubicBezTo>
                      <a:pt x="11" y="45"/>
                      <a:pt x="11" y="45"/>
                      <a:pt x="11" y="45"/>
                    </a:cubicBezTo>
                    <a:cubicBezTo>
                      <a:pt x="11" y="45"/>
                      <a:pt x="11" y="45"/>
                      <a:pt x="11" y="45"/>
                    </a:cubicBezTo>
                    <a:cubicBezTo>
                      <a:pt x="11" y="45"/>
                      <a:pt x="11" y="45"/>
                      <a:pt x="11" y="45"/>
                    </a:cubicBezTo>
                    <a:cubicBezTo>
                      <a:pt x="11" y="44"/>
                      <a:pt x="11" y="44"/>
                      <a:pt x="11" y="44"/>
                    </a:cubicBezTo>
                    <a:cubicBezTo>
                      <a:pt x="12" y="44"/>
                      <a:pt x="12" y="44"/>
                      <a:pt x="12" y="44"/>
                    </a:cubicBezTo>
                    <a:cubicBezTo>
                      <a:pt x="12" y="44"/>
                      <a:pt x="12" y="44"/>
                      <a:pt x="12" y="44"/>
                    </a:cubicBezTo>
                    <a:cubicBezTo>
                      <a:pt x="12" y="44"/>
                      <a:pt x="12" y="44"/>
                      <a:pt x="12" y="44"/>
                    </a:cubicBezTo>
                    <a:cubicBezTo>
                      <a:pt x="13" y="43"/>
                      <a:pt x="13" y="43"/>
                      <a:pt x="13" y="43"/>
                    </a:cubicBezTo>
                    <a:cubicBezTo>
                      <a:pt x="14" y="43"/>
                      <a:pt x="14" y="43"/>
                      <a:pt x="14" y="43"/>
                    </a:cubicBezTo>
                    <a:cubicBezTo>
                      <a:pt x="14" y="44"/>
                      <a:pt x="14" y="44"/>
                      <a:pt x="14" y="44"/>
                    </a:cubicBezTo>
                    <a:cubicBezTo>
                      <a:pt x="14" y="44"/>
                      <a:pt x="14" y="44"/>
                      <a:pt x="14" y="44"/>
                    </a:cubicBezTo>
                    <a:cubicBezTo>
                      <a:pt x="15" y="44"/>
                      <a:pt x="15" y="44"/>
                      <a:pt x="15" y="44"/>
                    </a:cubicBezTo>
                    <a:cubicBezTo>
                      <a:pt x="15" y="44"/>
                      <a:pt x="15" y="44"/>
                      <a:pt x="15" y="44"/>
                    </a:cubicBezTo>
                    <a:cubicBezTo>
                      <a:pt x="16" y="43"/>
                      <a:pt x="16" y="43"/>
                      <a:pt x="16" y="43"/>
                    </a:cubicBezTo>
                    <a:cubicBezTo>
                      <a:pt x="16" y="43"/>
                      <a:pt x="16" y="43"/>
                      <a:pt x="16" y="43"/>
                    </a:cubicBezTo>
                    <a:cubicBezTo>
                      <a:pt x="17" y="43"/>
                      <a:pt x="17" y="43"/>
                      <a:pt x="17" y="43"/>
                    </a:cubicBezTo>
                    <a:cubicBezTo>
                      <a:pt x="17" y="43"/>
                      <a:pt x="17" y="43"/>
                      <a:pt x="17" y="43"/>
                    </a:cubicBezTo>
                    <a:cubicBezTo>
                      <a:pt x="18" y="43"/>
                      <a:pt x="18" y="43"/>
                      <a:pt x="18" y="43"/>
                    </a:cubicBezTo>
                    <a:cubicBezTo>
                      <a:pt x="18" y="43"/>
                      <a:pt x="18" y="43"/>
                      <a:pt x="18" y="43"/>
                    </a:cubicBezTo>
                    <a:cubicBezTo>
                      <a:pt x="18" y="43"/>
                      <a:pt x="18" y="43"/>
                      <a:pt x="18" y="43"/>
                    </a:cubicBezTo>
                    <a:cubicBezTo>
                      <a:pt x="18" y="43"/>
                      <a:pt x="18" y="43"/>
                      <a:pt x="18" y="43"/>
                    </a:cubicBezTo>
                    <a:cubicBezTo>
                      <a:pt x="19" y="43"/>
                      <a:pt x="19" y="43"/>
                      <a:pt x="19" y="43"/>
                    </a:cubicBezTo>
                    <a:cubicBezTo>
                      <a:pt x="19" y="43"/>
                      <a:pt x="19" y="43"/>
                      <a:pt x="19" y="43"/>
                    </a:cubicBezTo>
                    <a:cubicBezTo>
                      <a:pt x="20" y="43"/>
                      <a:pt x="20" y="43"/>
                      <a:pt x="20" y="43"/>
                    </a:cubicBezTo>
                    <a:cubicBezTo>
                      <a:pt x="21" y="43"/>
                      <a:pt x="21" y="43"/>
                      <a:pt x="21" y="43"/>
                    </a:cubicBezTo>
                    <a:cubicBezTo>
                      <a:pt x="21" y="43"/>
                      <a:pt x="21" y="43"/>
                      <a:pt x="21" y="43"/>
                    </a:cubicBezTo>
                    <a:cubicBezTo>
                      <a:pt x="22" y="43"/>
                      <a:pt x="22" y="43"/>
                      <a:pt x="22" y="43"/>
                    </a:cubicBezTo>
                    <a:cubicBezTo>
                      <a:pt x="22" y="43"/>
                      <a:pt x="22" y="43"/>
                      <a:pt x="22" y="43"/>
                    </a:cubicBezTo>
                    <a:cubicBezTo>
                      <a:pt x="22" y="43"/>
                      <a:pt x="22" y="43"/>
                      <a:pt x="22" y="43"/>
                    </a:cubicBezTo>
                    <a:cubicBezTo>
                      <a:pt x="23" y="42"/>
                      <a:pt x="23" y="42"/>
                      <a:pt x="23" y="42"/>
                    </a:cubicBezTo>
                    <a:cubicBezTo>
                      <a:pt x="23" y="42"/>
                      <a:pt x="23" y="42"/>
                      <a:pt x="23" y="42"/>
                    </a:cubicBezTo>
                    <a:cubicBezTo>
                      <a:pt x="23" y="42"/>
                      <a:pt x="23" y="42"/>
                      <a:pt x="23" y="42"/>
                    </a:cubicBezTo>
                    <a:cubicBezTo>
                      <a:pt x="23" y="42"/>
                      <a:pt x="23" y="42"/>
                      <a:pt x="23" y="42"/>
                    </a:cubicBezTo>
                    <a:cubicBezTo>
                      <a:pt x="24" y="41"/>
                      <a:pt x="24" y="41"/>
                      <a:pt x="24" y="41"/>
                    </a:cubicBezTo>
                    <a:cubicBezTo>
                      <a:pt x="24" y="41"/>
                      <a:pt x="24" y="41"/>
                      <a:pt x="24" y="41"/>
                    </a:cubicBezTo>
                    <a:cubicBezTo>
                      <a:pt x="25" y="41"/>
                      <a:pt x="25" y="41"/>
                      <a:pt x="25" y="41"/>
                    </a:cubicBezTo>
                    <a:cubicBezTo>
                      <a:pt x="24" y="41"/>
                      <a:pt x="24" y="41"/>
                      <a:pt x="24" y="41"/>
                    </a:cubicBezTo>
                    <a:cubicBezTo>
                      <a:pt x="25" y="40"/>
                      <a:pt x="25" y="40"/>
                      <a:pt x="25" y="40"/>
                    </a:cubicBezTo>
                    <a:cubicBezTo>
                      <a:pt x="24" y="40"/>
                      <a:pt x="24" y="40"/>
                      <a:pt x="24" y="40"/>
                    </a:cubicBezTo>
                    <a:cubicBezTo>
                      <a:pt x="23" y="40"/>
                      <a:pt x="23" y="40"/>
                      <a:pt x="23" y="40"/>
                    </a:cubicBezTo>
                    <a:cubicBezTo>
                      <a:pt x="23" y="40"/>
                      <a:pt x="23" y="40"/>
                      <a:pt x="23" y="40"/>
                    </a:cubicBezTo>
                    <a:cubicBezTo>
                      <a:pt x="22" y="40"/>
                      <a:pt x="22" y="40"/>
                      <a:pt x="22" y="40"/>
                    </a:cubicBezTo>
                    <a:cubicBezTo>
                      <a:pt x="22" y="40"/>
                      <a:pt x="22" y="40"/>
                      <a:pt x="22" y="40"/>
                    </a:cubicBezTo>
                    <a:cubicBezTo>
                      <a:pt x="22" y="40"/>
                      <a:pt x="22" y="40"/>
                      <a:pt x="22" y="40"/>
                    </a:cubicBezTo>
                    <a:cubicBezTo>
                      <a:pt x="23" y="40"/>
                      <a:pt x="23" y="40"/>
                      <a:pt x="23" y="40"/>
                    </a:cubicBezTo>
                    <a:cubicBezTo>
                      <a:pt x="23" y="40"/>
                      <a:pt x="23" y="40"/>
                      <a:pt x="23" y="40"/>
                    </a:cubicBezTo>
                    <a:cubicBezTo>
                      <a:pt x="22" y="40"/>
                      <a:pt x="22" y="40"/>
                      <a:pt x="22" y="40"/>
                    </a:cubicBezTo>
                    <a:cubicBezTo>
                      <a:pt x="22" y="40"/>
                      <a:pt x="22" y="40"/>
                      <a:pt x="22" y="40"/>
                    </a:cubicBezTo>
                    <a:cubicBezTo>
                      <a:pt x="22" y="40"/>
                      <a:pt x="22" y="40"/>
                      <a:pt x="22" y="40"/>
                    </a:cubicBezTo>
                    <a:cubicBezTo>
                      <a:pt x="23" y="40"/>
                      <a:pt x="23" y="40"/>
                      <a:pt x="23" y="40"/>
                    </a:cubicBezTo>
                    <a:cubicBezTo>
                      <a:pt x="23" y="39"/>
                      <a:pt x="23" y="39"/>
                      <a:pt x="23" y="39"/>
                    </a:cubicBezTo>
                    <a:cubicBezTo>
                      <a:pt x="23" y="39"/>
                      <a:pt x="23" y="39"/>
                      <a:pt x="23" y="39"/>
                    </a:cubicBezTo>
                    <a:cubicBezTo>
                      <a:pt x="23" y="39"/>
                      <a:pt x="23" y="39"/>
                      <a:pt x="23" y="39"/>
                    </a:cubicBezTo>
                    <a:cubicBezTo>
                      <a:pt x="23" y="39"/>
                      <a:pt x="23" y="39"/>
                      <a:pt x="23" y="39"/>
                    </a:cubicBezTo>
                    <a:cubicBezTo>
                      <a:pt x="23" y="39"/>
                      <a:pt x="23" y="39"/>
                      <a:pt x="23" y="39"/>
                    </a:cubicBezTo>
                    <a:cubicBezTo>
                      <a:pt x="23" y="39"/>
                      <a:pt x="23" y="39"/>
                      <a:pt x="23" y="39"/>
                    </a:cubicBezTo>
                    <a:cubicBezTo>
                      <a:pt x="24" y="38"/>
                      <a:pt x="24" y="38"/>
                      <a:pt x="24" y="38"/>
                    </a:cubicBezTo>
                    <a:cubicBezTo>
                      <a:pt x="24" y="38"/>
                      <a:pt x="24" y="38"/>
                      <a:pt x="24" y="38"/>
                    </a:cubicBezTo>
                    <a:cubicBezTo>
                      <a:pt x="24" y="38"/>
                      <a:pt x="24" y="38"/>
                      <a:pt x="24" y="38"/>
                    </a:cubicBezTo>
                    <a:cubicBezTo>
                      <a:pt x="24" y="38"/>
                      <a:pt x="24" y="38"/>
                      <a:pt x="24" y="38"/>
                    </a:cubicBezTo>
                    <a:cubicBezTo>
                      <a:pt x="23" y="38"/>
                      <a:pt x="23" y="38"/>
                      <a:pt x="23" y="38"/>
                    </a:cubicBezTo>
                    <a:cubicBezTo>
                      <a:pt x="24" y="38"/>
                      <a:pt x="24" y="38"/>
                      <a:pt x="24" y="38"/>
                    </a:cubicBezTo>
                    <a:cubicBezTo>
                      <a:pt x="24" y="38"/>
                      <a:pt x="24" y="38"/>
                      <a:pt x="24" y="38"/>
                    </a:cubicBezTo>
                    <a:cubicBezTo>
                      <a:pt x="24" y="38"/>
                      <a:pt x="24" y="38"/>
                      <a:pt x="24" y="38"/>
                    </a:cubicBezTo>
                    <a:cubicBezTo>
                      <a:pt x="24" y="37"/>
                      <a:pt x="24" y="37"/>
                      <a:pt x="24" y="37"/>
                    </a:cubicBezTo>
                    <a:cubicBezTo>
                      <a:pt x="25" y="37"/>
                      <a:pt x="25" y="37"/>
                      <a:pt x="25" y="37"/>
                    </a:cubicBezTo>
                    <a:cubicBezTo>
                      <a:pt x="25" y="36"/>
                      <a:pt x="25" y="36"/>
                      <a:pt x="25" y="36"/>
                    </a:cubicBezTo>
                    <a:cubicBezTo>
                      <a:pt x="25" y="36"/>
                      <a:pt x="25" y="36"/>
                      <a:pt x="25" y="36"/>
                    </a:cubicBezTo>
                    <a:cubicBezTo>
                      <a:pt x="25" y="35"/>
                      <a:pt x="25" y="35"/>
                      <a:pt x="25" y="35"/>
                    </a:cubicBezTo>
                    <a:cubicBezTo>
                      <a:pt x="25" y="35"/>
                      <a:pt x="25" y="35"/>
                      <a:pt x="25" y="35"/>
                    </a:cubicBezTo>
                    <a:cubicBezTo>
                      <a:pt x="24" y="34"/>
                      <a:pt x="24" y="34"/>
                      <a:pt x="24" y="34"/>
                    </a:cubicBezTo>
                    <a:cubicBezTo>
                      <a:pt x="22" y="34"/>
                      <a:pt x="22" y="34"/>
                      <a:pt x="22" y="34"/>
                    </a:cubicBezTo>
                    <a:cubicBezTo>
                      <a:pt x="21" y="34"/>
                      <a:pt x="21" y="34"/>
                      <a:pt x="21" y="34"/>
                    </a:cubicBezTo>
                    <a:cubicBezTo>
                      <a:pt x="21" y="34"/>
                      <a:pt x="21" y="34"/>
                      <a:pt x="21" y="34"/>
                    </a:cubicBezTo>
                    <a:cubicBezTo>
                      <a:pt x="21" y="35"/>
                      <a:pt x="21" y="35"/>
                      <a:pt x="21" y="35"/>
                    </a:cubicBezTo>
                    <a:cubicBezTo>
                      <a:pt x="21" y="34"/>
                      <a:pt x="21" y="34"/>
                      <a:pt x="21" y="34"/>
                    </a:cubicBezTo>
                    <a:cubicBezTo>
                      <a:pt x="20" y="34"/>
                      <a:pt x="20" y="34"/>
                      <a:pt x="20" y="34"/>
                    </a:cubicBezTo>
                    <a:cubicBezTo>
                      <a:pt x="21" y="33"/>
                      <a:pt x="21" y="33"/>
                      <a:pt x="21" y="33"/>
                    </a:cubicBezTo>
                    <a:cubicBezTo>
                      <a:pt x="21" y="33"/>
                      <a:pt x="21" y="33"/>
                      <a:pt x="21" y="33"/>
                    </a:cubicBezTo>
                    <a:cubicBezTo>
                      <a:pt x="20" y="32"/>
                      <a:pt x="20" y="32"/>
                      <a:pt x="20" y="32"/>
                    </a:cubicBezTo>
                    <a:cubicBezTo>
                      <a:pt x="20" y="32"/>
                      <a:pt x="20" y="32"/>
                      <a:pt x="20" y="32"/>
                    </a:cubicBezTo>
                    <a:cubicBezTo>
                      <a:pt x="20" y="31"/>
                      <a:pt x="20" y="31"/>
                      <a:pt x="20" y="31"/>
                    </a:cubicBezTo>
                    <a:cubicBezTo>
                      <a:pt x="19" y="31"/>
                      <a:pt x="19" y="31"/>
                      <a:pt x="19" y="31"/>
                    </a:cubicBezTo>
                    <a:cubicBezTo>
                      <a:pt x="19" y="31"/>
                      <a:pt x="19" y="31"/>
                      <a:pt x="19" y="31"/>
                    </a:cubicBezTo>
                    <a:cubicBezTo>
                      <a:pt x="19" y="31"/>
                      <a:pt x="19" y="31"/>
                      <a:pt x="19" y="31"/>
                    </a:cubicBezTo>
                    <a:cubicBezTo>
                      <a:pt x="18" y="31"/>
                      <a:pt x="18" y="31"/>
                      <a:pt x="18" y="31"/>
                    </a:cubicBezTo>
                    <a:cubicBezTo>
                      <a:pt x="18" y="31"/>
                      <a:pt x="18" y="31"/>
                      <a:pt x="18" y="31"/>
                    </a:cubicBezTo>
                    <a:cubicBezTo>
                      <a:pt x="19" y="31"/>
                      <a:pt x="19" y="31"/>
                      <a:pt x="19" y="31"/>
                    </a:cubicBezTo>
                    <a:cubicBezTo>
                      <a:pt x="19" y="31"/>
                      <a:pt x="19" y="31"/>
                      <a:pt x="19" y="31"/>
                    </a:cubicBezTo>
                    <a:cubicBezTo>
                      <a:pt x="19" y="31"/>
                      <a:pt x="19" y="31"/>
                      <a:pt x="19" y="31"/>
                    </a:cubicBezTo>
                    <a:cubicBezTo>
                      <a:pt x="20" y="31"/>
                      <a:pt x="20" y="31"/>
                      <a:pt x="20" y="31"/>
                    </a:cubicBezTo>
                    <a:cubicBezTo>
                      <a:pt x="20" y="31"/>
                      <a:pt x="20" y="31"/>
                      <a:pt x="20" y="31"/>
                    </a:cubicBezTo>
                    <a:cubicBezTo>
                      <a:pt x="20" y="31"/>
                      <a:pt x="20" y="31"/>
                      <a:pt x="20" y="31"/>
                    </a:cubicBezTo>
                    <a:cubicBezTo>
                      <a:pt x="20" y="31"/>
                      <a:pt x="20" y="31"/>
                      <a:pt x="20" y="31"/>
                    </a:cubicBezTo>
                    <a:cubicBezTo>
                      <a:pt x="20" y="30"/>
                      <a:pt x="20" y="30"/>
                      <a:pt x="20" y="30"/>
                    </a:cubicBezTo>
                    <a:cubicBezTo>
                      <a:pt x="19" y="30"/>
                      <a:pt x="19" y="30"/>
                      <a:pt x="19" y="30"/>
                    </a:cubicBezTo>
                    <a:cubicBezTo>
                      <a:pt x="19" y="29"/>
                      <a:pt x="19" y="29"/>
                      <a:pt x="19" y="29"/>
                    </a:cubicBezTo>
                    <a:cubicBezTo>
                      <a:pt x="20" y="29"/>
                      <a:pt x="20" y="29"/>
                      <a:pt x="20" y="29"/>
                    </a:cubicBezTo>
                    <a:cubicBezTo>
                      <a:pt x="19" y="29"/>
                      <a:pt x="19" y="29"/>
                      <a:pt x="19" y="29"/>
                    </a:cubicBezTo>
                    <a:cubicBezTo>
                      <a:pt x="19" y="29"/>
                      <a:pt x="19" y="29"/>
                      <a:pt x="19" y="29"/>
                    </a:cubicBezTo>
                    <a:cubicBezTo>
                      <a:pt x="19" y="29"/>
                      <a:pt x="19" y="29"/>
                      <a:pt x="19" y="29"/>
                    </a:cubicBezTo>
                    <a:cubicBezTo>
                      <a:pt x="18" y="28"/>
                      <a:pt x="18" y="28"/>
                      <a:pt x="18" y="28"/>
                    </a:cubicBezTo>
                    <a:cubicBezTo>
                      <a:pt x="18" y="28"/>
                      <a:pt x="18" y="28"/>
                      <a:pt x="18" y="28"/>
                    </a:cubicBezTo>
                    <a:cubicBezTo>
                      <a:pt x="17" y="27"/>
                      <a:pt x="17" y="27"/>
                      <a:pt x="17" y="27"/>
                    </a:cubicBezTo>
                    <a:cubicBezTo>
                      <a:pt x="17" y="27"/>
                      <a:pt x="17" y="27"/>
                      <a:pt x="17" y="27"/>
                    </a:cubicBezTo>
                    <a:cubicBezTo>
                      <a:pt x="17" y="27"/>
                      <a:pt x="17" y="27"/>
                      <a:pt x="17" y="27"/>
                    </a:cubicBezTo>
                    <a:cubicBezTo>
                      <a:pt x="16" y="26"/>
                      <a:pt x="16" y="26"/>
                      <a:pt x="16" y="26"/>
                    </a:cubicBezTo>
                    <a:cubicBezTo>
                      <a:pt x="16" y="25"/>
                      <a:pt x="16" y="25"/>
                      <a:pt x="16" y="25"/>
                    </a:cubicBezTo>
                    <a:cubicBezTo>
                      <a:pt x="16" y="24"/>
                      <a:pt x="16" y="24"/>
                      <a:pt x="16" y="24"/>
                    </a:cubicBezTo>
                    <a:cubicBezTo>
                      <a:pt x="15" y="23"/>
                      <a:pt x="15" y="23"/>
                      <a:pt x="15" y="23"/>
                    </a:cubicBezTo>
                    <a:cubicBezTo>
                      <a:pt x="15" y="23"/>
                      <a:pt x="15" y="23"/>
                      <a:pt x="15" y="23"/>
                    </a:cubicBezTo>
                    <a:cubicBezTo>
                      <a:pt x="14" y="22"/>
                      <a:pt x="14" y="22"/>
                      <a:pt x="14" y="22"/>
                    </a:cubicBezTo>
                    <a:cubicBezTo>
                      <a:pt x="14" y="22"/>
                      <a:pt x="14" y="22"/>
                      <a:pt x="14" y="22"/>
                    </a:cubicBezTo>
                    <a:cubicBezTo>
                      <a:pt x="13" y="22"/>
                      <a:pt x="13" y="22"/>
                      <a:pt x="13" y="22"/>
                    </a:cubicBezTo>
                    <a:cubicBezTo>
                      <a:pt x="13" y="21"/>
                      <a:pt x="13" y="21"/>
                      <a:pt x="13" y="21"/>
                    </a:cubicBezTo>
                    <a:cubicBezTo>
                      <a:pt x="13" y="22"/>
                      <a:pt x="13" y="22"/>
                      <a:pt x="13" y="22"/>
                    </a:cubicBezTo>
                    <a:cubicBezTo>
                      <a:pt x="12" y="22"/>
                      <a:pt x="12" y="22"/>
                      <a:pt x="12" y="22"/>
                    </a:cubicBezTo>
                    <a:cubicBezTo>
                      <a:pt x="11" y="22"/>
                      <a:pt x="11" y="22"/>
                      <a:pt x="11" y="22"/>
                    </a:cubicBezTo>
                    <a:cubicBezTo>
                      <a:pt x="11" y="22"/>
                      <a:pt x="11" y="22"/>
                      <a:pt x="11" y="22"/>
                    </a:cubicBezTo>
                    <a:cubicBezTo>
                      <a:pt x="10" y="22"/>
                      <a:pt x="10" y="22"/>
                      <a:pt x="10" y="22"/>
                    </a:cubicBezTo>
                    <a:cubicBezTo>
                      <a:pt x="10" y="21"/>
                      <a:pt x="10" y="21"/>
                      <a:pt x="10" y="21"/>
                    </a:cubicBezTo>
                    <a:cubicBezTo>
                      <a:pt x="11" y="22"/>
                      <a:pt x="11" y="22"/>
                      <a:pt x="11" y="22"/>
                    </a:cubicBezTo>
                    <a:cubicBezTo>
                      <a:pt x="11" y="22"/>
                      <a:pt x="11" y="22"/>
                      <a:pt x="11" y="22"/>
                    </a:cubicBezTo>
                    <a:cubicBezTo>
                      <a:pt x="12" y="21"/>
                      <a:pt x="12" y="21"/>
                      <a:pt x="12" y="21"/>
                    </a:cubicBezTo>
                    <a:cubicBezTo>
                      <a:pt x="12" y="21"/>
                      <a:pt x="12" y="21"/>
                      <a:pt x="12" y="21"/>
                    </a:cubicBezTo>
                    <a:cubicBezTo>
                      <a:pt x="13" y="21"/>
                      <a:pt x="13" y="21"/>
                      <a:pt x="13" y="21"/>
                    </a:cubicBezTo>
                    <a:cubicBezTo>
                      <a:pt x="13" y="21"/>
                      <a:pt x="13" y="21"/>
                      <a:pt x="13" y="21"/>
                    </a:cubicBezTo>
                    <a:cubicBezTo>
                      <a:pt x="13" y="20"/>
                      <a:pt x="13" y="20"/>
                      <a:pt x="13" y="20"/>
                    </a:cubicBezTo>
                    <a:cubicBezTo>
                      <a:pt x="13" y="20"/>
                      <a:pt x="13" y="20"/>
                      <a:pt x="13" y="20"/>
                    </a:cubicBezTo>
                    <a:cubicBezTo>
                      <a:pt x="12" y="20"/>
                      <a:pt x="12" y="20"/>
                      <a:pt x="12" y="20"/>
                    </a:cubicBezTo>
                    <a:cubicBezTo>
                      <a:pt x="12" y="20"/>
                      <a:pt x="12" y="20"/>
                      <a:pt x="12" y="20"/>
                    </a:cubicBezTo>
                    <a:cubicBezTo>
                      <a:pt x="11" y="20"/>
                      <a:pt x="11" y="20"/>
                      <a:pt x="11" y="20"/>
                    </a:cubicBezTo>
                    <a:cubicBezTo>
                      <a:pt x="12" y="20"/>
                      <a:pt x="12" y="20"/>
                      <a:pt x="12" y="20"/>
                    </a:cubicBezTo>
                    <a:cubicBezTo>
                      <a:pt x="13" y="20"/>
                      <a:pt x="13" y="20"/>
                      <a:pt x="13" y="20"/>
                    </a:cubicBezTo>
                    <a:cubicBezTo>
                      <a:pt x="13" y="19"/>
                      <a:pt x="13" y="19"/>
                      <a:pt x="13" y="19"/>
                    </a:cubicBezTo>
                    <a:cubicBezTo>
                      <a:pt x="13" y="19"/>
                      <a:pt x="13" y="19"/>
                      <a:pt x="13" y="19"/>
                    </a:cubicBezTo>
                    <a:cubicBezTo>
                      <a:pt x="13" y="19"/>
                      <a:pt x="13" y="19"/>
                      <a:pt x="13" y="19"/>
                    </a:cubicBezTo>
                    <a:cubicBezTo>
                      <a:pt x="14" y="18"/>
                      <a:pt x="14" y="18"/>
                      <a:pt x="14" y="18"/>
                    </a:cubicBezTo>
                    <a:cubicBezTo>
                      <a:pt x="14" y="18"/>
                      <a:pt x="14" y="18"/>
                      <a:pt x="14" y="18"/>
                    </a:cubicBezTo>
                    <a:cubicBezTo>
                      <a:pt x="14" y="18"/>
                      <a:pt x="14" y="18"/>
                      <a:pt x="14" y="18"/>
                    </a:cubicBezTo>
                    <a:cubicBezTo>
                      <a:pt x="14" y="17"/>
                      <a:pt x="14" y="17"/>
                      <a:pt x="14" y="17"/>
                    </a:cubicBezTo>
                    <a:cubicBezTo>
                      <a:pt x="14" y="17"/>
                      <a:pt x="14" y="17"/>
                      <a:pt x="14" y="17"/>
                    </a:cubicBezTo>
                    <a:cubicBezTo>
                      <a:pt x="14" y="16"/>
                      <a:pt x="14" y="16"/>
                      <a:pt x="14" y="16"/>
                    </a:cubicBezTo>
                    <a:cubicBezTo>
                      <a:pt x="15" y="16"/>
                      <a:pt x="15" y="16"/>
                      <a:pt x="15" y="16"/>
                    </a:cubicBezTo>
                    <a:cubicBezTo>
                      <a:pt x="15" y="15"/>
                      <a:pt x="15" y="15"/>
                      <a:pt x="15" y="15"/>
                    </a:cubicBezTo>
                    <a:cubicBezTo>
                      <a:pt x="14" y="15"/>
                      <a:pt x="14" y="15"/>
                      <a:pt x="14" y="15"/>
                    </a:cubicBezTo>
                    <a:cubicBezTo>
                      <a:pt x="14" y="15"/>
                      <a:pt x="14" y="15"/>
                      <a:pt x="14" y="15"/>
                    </a:cubicBezTo>
                    <a:cubicBezTo>
                      <a:pt x="13" y="15"/>
                      <a:pt x="13" y="15"/>
                      <a:pt x="13" y="15"/>
                    </a:cubicBezTo>
                    <a:cubicBezTo>
                      <a:pt x="12" y="15"/>
                      <a:pt x="12" y="15"/>
                      <a:pt x="12" y="15"/>
                    </a:cubicBezTo>
                    <a:cubicBezTo>
                      <a:pt x="12" y="15"/>
                      <a:pt x="12" y="15"/>
                      <a:pt x="12" y="15"/>
                    </a:cubicBezTo>
                    <a:cubicBezTo>
                      <a:pt x="12" y="15"/>
                      <a:pt x="12" y="15"/>
                      <a:pt x="12" y="15"/>
                    </a:cubicBezTo>
                    <a:cubicBezTo>
                      <a:pt x="11" y="15"/>
                      <a:pt x="11" y="15"/>
                      <a:pt x="11" y="15"/>
                    </a:cubicBezTo>
                    <a:cubicBezTo>
                      <a:pt x="11" y="15"/>
                      <a:pt x="11" y="15"/>
                      <a:pt x="11" y="15"/>
                    </a:cubicBezTo>
                    <a:cubicBezTo>
                      <a:pt x="11" y="15"/>
                      <a:pt x="11" y="15"/>
                      <a:pt x="11" y="15"/>
                    </a:cubicBezTo>
                    <a:cubicBezTo>
                      <a:pt x="10" y="15"/>
                      <a:pt x="10" y="15"/>
                      <a:pt x="10" y="15"/>
                    </a:cubicBezTo>
                    <a:cubicBezTo>
                      <a:pt x="10" y="15"/>
                      <a:pt x="10" y="15"/>
                      <a:pt x="10" y="15"/>
                    </a:cubicBezTo>
                    <a:cubicBezTo>
                      <a:pt x="10" y="15"/>
                      <a:pt x="10" y="15"/>
                      <a:pt x="10" y="15"/>
                    </a:cubicBezTo>
                    <a:cubicBezTo>
                      <a:pt x="9" y="16"/>
                      <a:pt x="9" y="16"/>
                      <a:pt x="9" y="16"/>
                    </a:cubicBezTo>
                    <a:cubicBezTo>
                      <a:pt x="9" y="15"/>
                      <a:pt x="9" y="15"/>
                      <a:pt x="9" y="15"/>
                    </a:cubicBezTo>
                    <a:cubicBezTo>
                      <a:pt x="10" y="15"/>
                      <a:pt x="10" y="15"/>
                      <a:pt x="10" y="15"/>
                    </a:cubicBezTo>
                    <a:cubicBezTo>
                      <a:pt x="10" y="14"/>
                      <a:pt x="10" y="14"/>
                      <a:pt x="10" y="14"/>
                    </a:cubicBezTo>
                    <a:cubicBezTo>
                      <a:pt x="10" y="14"/>
                      <a:pt x="10" y="14"/>
                      <a:pt x="10" y="14"/>
                    </a:cubicBezTo>
                    <a:cubicBezTo>
                      <a:pt x="9" y="14"/>
                      <a:pt x="9" y="14"/>
                      <a:pt x="9" y="14"/>
                    </a:cubicBezTo>
                    <a:cubicBezTo>
                      <a:pt x="10" y="14"/>
                      <a:pt x="10" y="14"/>
                      <a:pt x="10" y="14"/>
                    </a:cubicBezTo>
                    <a:cubicBezTo>
                      <a:pt x="10" y="14"/>
                      <a:pt x="10" y="14"/>
                      <a:pt x="10" y="14"/>
                    </a:cubicBezTo>
                    <a:cubicBezTo>
                      <a:pt x="11" y="13"/>
                      <a:pt x="11" y="13"/>
                      <a:pt x="11" y="13"/>
                    </a:cubicBezTo>
                    <a:cubicBezTo>
                      <a:pt x="11" y="12"/>
                      <a:pt x="11" y="12"/>
                      <a:pt x="11"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2" y="11"/>
                      <a:pt x="12" y="11"/>
                    </a:cubicBezTo>
                    <a:cubicBezTo>
                      <a:pt x="11" y="11"/>
                      <a:pt x="11" y="11"/>
                      <a:pt x="11" y="11"/>
                    </a:cubicBezTo>
                    <a:cubicBezTo>
                      <a:pt x="11" y="11"/>
                      <a:pt x="11" y="11"/>
                      <a:pt x="11" y="11"/>
                    </a:cubicBezTo>
                    <a:cubicBezTo>
                      <a:pt x="11" y="11"/>
                      <a:pt x="11" y="11"/>
                      <a:pt x="11" y="11"/>
                    </a:cubicBezTo>
                    <a:cubicBezTo>
                      <a:pt x="10" y="11"/>
                      <a:pt x="10" y="11"/>
                      <a:pt x="10" y="11"/>
                    </a:cubicBezTo>
                    <a:cubicBezTo>
                      <a:pt x="10" y="11"/>
                      <a:pt x="10" y="11"/>
                      <a:pt x="10" y="11"/>
                    </a:cubicBezTo>
                    <a:cubicBezTo>
                      <a:pt x="9" y="11"/>
                      <a:pt x="9" y="11"/>
                      <a:pt x="9" y="11"/>
                    </a:cubicBezTo>
                    <a:cubicBezTo>
                      <a:pt x="9" y="11"/>
                      <a:pt x="9" y="11"/>
                      <a:pt x="9" y="11"/>
                    </a:cubicBezTo>
                    <a:cubicBezTo>
                      <a:pt x="9" y="12"/>
                      <a:pt x="9" y="12"/>
                      <a:pt x="9" y="12"/>
                    </a:cubicBezTo>
                    <a:cubicBezTo>
                      <a:pt x="9" y="11"/>
                      <a:pt x="9" y="11"/>
                      <a:pt x="9" y="11"/>
                    </a:cubicBezTo>
                    <a:cubicBezTo>
                      <a:pt x="8" y="11"/>
                      <a:pt x="8" y="11"/>
                      <a:pt x="8" y="11"/>
                    </a:cubicBezTo>
                    <a:cubicBezTo>
                      <a:pt x="8" y="12"/>
                      <a:pt x="8" y="12"/>
                      <a:pt x="8" y="12"/>
                    </a:cubicBezTo>
                    <a:cubicBezTo>
                      <a:pt x="8" y="11"/>
                      <a:pt x="8" y="11"/>
                      <a:pt x="8" y="11"/>
                    </a:cubicBezTo>
                    <a:cubicBezTo>
                      <a:pt x="7" y="11"/>
                      <a:pt x="7" y="11"/>
                      <a:pt x="7" y="11"/>
                    </a:cubicBezTo>
                    <a:cubicBezTo>
                      <a:pt x="7" y="11"/>
                      <a:pt x="7" y="11"/>
                      <a:pt x="7" y="11"/>
                    </a:cubicBezTo>
                    <a:cubicBezTo>
                      <a:pt x="7" y="12"/>
                      <a:pt x="7" y="12"/>
                      <a:pt x="7" y="12"/>
                    </a:cubicBezTo>
                    <a:cubicBezTo>
                      <a:pt x="7" y="12"/>
                      <a:pt x="7" y="12"/>
                      <a:pt x="7" y="12"/>
                    </a:cubicBezTo>
                    <a:cubicBezTo>
                      <a:pt x="7" y="12"/>
                      <a:pt x="7" y="12"/>
                      <a:pt x="7" y="12"/>
                    </a:cubicBezTo>
                    <a:cubicBezTo>
                      <a:pt x="7" y="12"/>
                      <a:pt x="7" y="12"/>
                      <a:pt x="7" y="12"/>
                    </a:cubicBezTo>
                    <a:cubicBezTo>
                      <a:pt x="7" y="13"/>
                      <a:pt x="7" y="13"/>
                      <a:pt x="7" y="13"/>
                    </a:cubicBezTo>
                    <a:cubicBezTo>
                      <a:pt x="7" y="13"/>
                      <a:pt x="7" y="13"/>
                      <a:pt x="7" y="13"/>
                    </a:cubicBezTo>
                    <a:cubicBezTo>
                      <a:pt x="7" y="13"/>
                      <a:pt x="7" y="13"/>
                      <a:pt x="7" y="13"/>
                    </a:cubicBezTo>
                    <a:cubicBezTo>
                      <a:pt x="6" y="13"/>
                      <a:pt x="6" y="13"/>
                      <a:pt x="6" y="13"/>
                    </a:cubicBezTo>
                    <a:cubicBezTo>
                      <a:pt x="7" y="14"/>
                      <a:pt x="7" y="14"/>
                      <a:pt x="7" y="14"/>
                    </a:cubicBezTo>
                    <a:cubicBezTo>
                      <a:pt x="7" y="14"/>
                      <a:pt x="7" y="14"/>
                      <a:pt x="7" y="14"/>
                    </a:cubicBezTo>
                    <a:cubicBezTo>
                      <a:pt x="7" y="14"/>
                      <a:pt x="7" y="14"/>
                      <a:pt x="7"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6"/>
                      <a:pt x="6" y="16"/>
                      <a:pt x="6" y="16"/>
                    </a:cubicBezTo>
                    <a:cubicBezTo>
                      <a:pt x="5" y="15"/>
                      <a:pt x="5" y="15"/>
                      <a:pt x="5" y="15"/>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7"/>
                      <a:pt x="6" y="17"/>
                      <a:pt x="6" y="17"/>
                    </a:cubicBezTo>
                    <a:cubicBezTo>
                      <a:pt x="6" y="16"/>
                      <a:pt x="6" y="16"/>
                      <a:pt x="6" y="16"/>
                    </a:cubicBezTo>
                    <a:cubicBezTo>
                      <a:pt x="6" y="16"/>
                      <a:pt x="6" y="16"/>
                      <a:pt x="6" y="16"/>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8"/>
                      <a:pt x="6" y="18"/>
                      <a:pt x="6" y="18"/>
                    </a:cubicBezTo>
                    <a:cubicBezTo>
                      <a:pt x="6" y="18"/>
                      <a:pt x="6" y="18"/>
                      <a:pt x="6" y="18"/>
                    </a:cubicBezTo>
                    <a:cubicBezTo>
                      <a:pt x="5" y="18"/>
                      <a:pt x="5" y="18"/>
                      <a:pt x="5" y="18"/>
                    </a:cubicBezTo>
                    <a:cubicBezTo>
                      <a:pt x="5" y="18"/>
                      <a:pt x="5" y="18"/>
                      <a:pt x="5" y="18"/>
                    </a:cubicBezTo>
                    <a:cubicBezTo>
                      <a:pt x="6" y="18"/>
                      <a:pt x="6" y="18"/>
                      <a:pt x="6" y="18"/>
                    </a:cubicBezTo>
                    <a:cubicBezTo>
                      <a:pt x="5" y="18"/>
                      <a:pt x="5" y="18"/>
                      <a:pt x="5" y="18"/>
                    </a:cubicBezTo>
                    <a:cubicBezTo>
                      <a:pt x="5" y="18"/>
                      <a:pt x="5" y="18"/>
                      <a:pt x="5" y="18"/>
                    </a:cubicBezTo>
                    <a:cubicBezTo>
                      <a:pt x="5" y="19"/>
                      <a:pt x="5" y="19"/>
                      <a:pt x="5" y="19"/>
                    </a:cubicBezTo>
                    <a:cubicBezTo>
                      <a:pt x="4" y="19"/>
                      <a:pt x="4" y="19"/>
                      <a:pt x="4"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6" y="19"/>
                      <a:pt x="6" y="19"/>
                      <a:pt x="6" y="19"/>
                    </a:cubicBezTo>
                    <a:cubicBezTo>
                      <a:pt x="6" y="20"/>
                      <a:pt x="6" y="20"/>
                      <a:pt x="6" y="20"/>
                    </a:cubicBezTo>
                    <a:cubicBezTo>
                      <a:pt x="7" y="18"/>
                      <a:pt x="7" y="18"/>
                      <a:pt x="7" y="18"/>
                    </a:cubicBezTo>
                    <a:cubicBezTo>
                      <a:pt x="7" y="19"/>
                      <a:pt x="7" y="19"/>
                      <a:pt x="7" y="19"/>
                    </a:cubicBezTo>
                    <a:cubicBezTo>
                      <a:pt x="7" y="19"/>
                      <a:pt x="7" y="19"/>
                      <a:pt x="7" y="19"/>
                    </a:cubicBezTo>
                    <a:cubicBezTo>
                      <a:pt x="7" y="19"/>
                      <a:pt x="7" y="19"/>
                      <a:pt x="7" y="19"/>
                    </a:cubicBezTo>
                    <a:cubicBezTo>
                      <a:pt x="6" y="20"/>
                      <a:pt x="6" y="20"/>
                      <a:pt x="6" y="20"/>
                    </a:cubicBezTo>
                    <a:cubicBezTo>
                      <a:pt x="6" y="20"/>
                      <a:pt x="6" y="20"/>
                      <a:pt x="6" y="20"/>
                    </a:cubicBezTo>
                    <a:cubicBezTo>
                      <a:pt x="6" y="21"/>
                      <a:pt x="6" y="21"/>
                      <a:pt x="6" y="21"/>
                    </a:cubicBezTo>
                    <a:cubicBezTo>
                      <a:pt x="6" y="21"/>
                      <a:pt x="6" y="21"/>
                      <a:pt x="6" y="21"/>
                    </a:cubicBezTo>
                    <a:cubicBezTo>
                      <a:pt x="6" y="22"/>
                      <a:pt x="6" y="22"/>
                      <a:pt x="6" y="22"/>
                    </a:cubicBezTo>
                    <a:cubicBezTo>
                      <a:pt x="6" y="22"/>
                      <a:pt x="6" y="22"/>
                      <a:pt x="6" y="22"/>
                    </a:cubicBezTo>
                    <a:cubicBezTo>
                      <a:pt x="6" y="22"/>
                      <a:pt x="6" y="22"/>
                      <a:pt x="6" y="22"/>
                    </a:cubicBezTo>
                    <a:cubicBezTo>
                      <a:pt x="6" y="23"/>
                      <a:pt x="6" y="23"/>
                      <a:pt x="6" y="23"/>
                    </a:cubicBezTo>
                    <a:cubicBezTo>
                      <a:pt x="6" y="23"/>
                      <a:pt x="6" y="23"/>
                      <a:pt x="6" y="23"/>
                    </a:cubicBezTo>
                    <a:cubicBezTo>
                      <a:pt x="6" y="23"/>
                      <a:pt x="6" y="23"/>
                      <a:pt x="6" y="23"/>
                    </a:cubicBezTo>
                    <a:cubicBezTo>
                      <a:pt x="6" y="24"/>
                      <a:pt x="6" y="24"/>
                      <a:pt x="6" y="24"/>
                    </a:cubicBezTo>
                    <a:cubicBezTo>
                      <a:pt x="5" y="24"/>
                      <a:pt x="5" y="24"/>
                      <a:pt x="5" y="24"/>
                    </a:cubicBezTo>
                    <a:cubicBezTo>
                      <a:pt x="5" y="24"/>
                      <a:pt x="5" y="24"/>
                      <a:pt x="5" y="24"/>
                    </a:cubicBezTo>
                    <a:cubicBezTo>
                      <a:pt x="6" y="24"/>
                      <a:pt x="6" y="24"/>
                      <a:pt x="6" y="24"/>
                    </a:cubicBezTo>
                    <a:cubicBezTo>
                      <a:pt x="6" y="24"/>
                      <a:pt x="6" y="24"/>
                      <a:pt x="6" y="24"/>
                    </a:cubicBezTo>
                    <a:cubicBezTo>
                      <a:pt x="6" y="23"/>
                      <a:pt x="6" y="23"/>
                      <a:pt x="6" y="23"/>
                    </a:cubicBezTo>
                    <a:cubicBezTo>
                      <a:pt x="6" y="23"/>
                      <a:pt x="6" y="23"/>
                      <a:pt x="6" y="23"/>
                    </a:cubicBezTo>
                    <a:cubicBezTo>
                      <a:pt x="6" y="23"/>
                      <a:pt x="6" y="23"/>
                      <a:pt x="6" y="23"/>
                    </a:cubicBezTo>
                    <a:cubicBezTo>
                      <a:pt x="6" y="22"/>
                      <a:pt x="6" y="22"/>
                      <a:pt x="6" y="22"/>
                    </a:cubicBezTo>
                    <a:cubicBezTo>
                      <a:pt x="6" y="22"/>
                      <a:pt x="6" y="22"/>
                      <a:pt x="6" y="22"/>
                    </a:cubicBezTo>
                    <a:cubicBezTo>
                      <a:pt x="7" y="21"/>
                      <a:pt x="7" y="21"/>
                      <a:pt x="7" y="21"/>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8" y="22"/>
                      <a:pt x="8" y="22"/>
                      <a:pt x="8" y="22"/>
                    </a:cubicBezTo>
                    <a:cubicBezTo>
                      <a:pt x="8" y="21"/>
                      <a:pt x="8" y="21"/>
                      <a:pt x="8" y="21"/>
                    </a:cubicBezTo>
                    <a:cubicBezTo>
                      <a:pt x="8" y="21"/>
                      <a:pt x="8" y="21"/>
                      <a:pt x="8" y="21"/>
                    </a:cubicBezTo>
                    <a:cubicBezTo>
                      <a:pt x="8" y="22"/>
                      <a:pt x="8" y="22"/>
                      <a:pt x="8" y="22"/>
                    </a:cubicBezTo>
                    <a:cubicBezTo>
                      <a:pt x="8" y="22"/>
                      <a:pt x="8" y="22"/>
                      <a:pt x="8" y="22"/>
                    </a:cubicBezTo>
                    <a:cubicBezTo>
                      <a:pt x="8" y="22"/>
                      <a:pt x="8" y="22"/>
                      <a:pt x="8" y="22"/>
                    </a:cubicBezTo>
                    <a:cubicBezTo>
                      <a:pt x="8" y="23"/>
                      <a:pt x="8" y="23"/>
                      <a:pt x="8" y="23"/>
                    </a:cubicBezTo>
                    <a:cubicBezTo>
                      <a:pt x="8" y="23"/>
                      <a:pt x="8" y="23"/>
                      <a:pt x="8" y="23"/>
                    </a:cubicBezTo>
                    <a:cubicBezTo>
                      <a:pt x="8" y="23"/>
                      <a:pt x="8" y="23"/>
                      <a:pt x="8" y="23"/>
                    </a:cubicBezTo>
                    <a:cubicBezTo>
                      <a:pt x="8" y="24"/>
                      <a:pt x="8" y="24"/>
                      <a:pt x="8" y="24"/>
                    </a:cubicBezTo>
                    <a:cubicBezTo>
                      <a:pt x="8" y="24"/>
                      <a:pt x="8" y="24"/>
                      <a:pt x="8" y="24"/>
                    </a:cubicBezTo>
                    <a:cubicBezTo>
                      <a:pt x="7" y="26"/>
                      <a:pt x="7" y="26"/>
                      <a:pt x="7" y="26"/>
                    </a:cubicBezTo>
                    <a:cubicBezTo>
                      <a:pt x="7" y="26"/>
                      <a:pt x="7" y="26"/>
                      <a:pt x="7" y="26"/>
                    </a:cubicBezTo>
                    <a:cubicBezTo>
                      <a:pt x="7" y="26"/>
                      <a:pt x="7" y="26"/>
                      <a:pt x="7" y="26"/>
                    </a:cubicBezTo>
                    <a:cubicBezTo>
                      <a:pt x="7" y="26"/>
                      <a:pt x="7" y="26"/>
                      <a:pt x="7" y="26"/>
                    </a:cubicBezTo>
                    <a:cubicBezTo>
                      <a:pt x="8" y="27"/>
                      <a:pt x="8" y="27"/>
                      <a:pt x="8" y="27"/>
                    </a:cubicBezTo>
                    <a:cubicBezTo>
                      <a:pt x="7" y="27"/>
                      <a:pt x="7" y="27"/>
                      <a:pt x="7" y="27"/>
                    </a:cubicBezTo>
                    <a:cubicBezTo>
                      <a:pt x="8" y="26"/>
                      <a:pt x="8" y="26"/>
                      <a:pt x="8" y="26"/>
                    </a:cubicBezTo>
                    <a:cubicBezTo>
                      <a:pt x="9" y="27"/>
                      <a:pt x="9" y="27"/>
                      <a:pt x="9" y="27"/>
                    </a:cubicBezTo>
                    <a:cubicBezTo>
                      <a:pt x="9" y="27"/>
                      <a:pt x="9" y="27"/>
                      <a:pt x="9" y="27"/>
                    </a:cubicBezTo>
                    <a:cubicBezTo>
                      <a:pt x="8" y="26"/>
                      <a:pt x="8" y="26"/>
                      <a:pt x="8" y="26"/>
                    </a:cubicBezTo>
                    <a:cubicBezTo>
                      <a:pt x="9" y="26"/>
                      <a:pt x="9" y="26"/>
                      <a:pt x="9" y="26"/>
                    </a:cubicBezTo>
                    <a:cubicBezTo>
                      <a:pt x="10" y="27"/>
                      <a:pt x="10" y="27"/>
                      <a:pt x="10" y="27"/>
                    </a:cubicBezTo>
                    <a:cubicBezTo>
                      <a:pt x="10" y="27"/>
                      <a:pt x="10" y="27"/>
                      <a:pt x="10" y="27"/>
                    </a:cubicBezTo>
                    <a:cubicBezTo>
                      <a:pt x="10" y="26"/>
                      <a:pt x="10" y="26"/>
                      <a:pt x="10" y="26"/>
                    </a:cubicBezTo>
                    <a:cubicBezTo>
                      <a:pt x="11" y="26"/>
                      <a:pt x="11" y="26"/>
                      <a:pt x="11" y="26"/>
                    </a:cubicBezTo>
                    <a:cubicBezTo>
                      <a:pt x="11" y="26"/>
                      <a:pt x="11" y="26"/>
                      <a:pt x="11" y="26"/>
                    </a:cubicBezTo>
                    <a:cubicBezTo>
                      <a:pt x="12" y="26"/>
                      <a:pt x="12" y="26"/>
                      <a:pt x="12" y="26"/>
                    </a:cubicBezTo>
                    <a:cubicBezTo>
                      <a:pt x="11" y="26"/>
                      <a:pt x="11" y="26"/>
                      <a:pt x="11" y="26"/>
                    </a:cubicBezTo>
                    <a:cubicBezTo>
                      <a:pt x="11" y="28"/>
                      <a:pt x="11" y="28"/>
                      <a:pt x="11" y="28"/>
                    </a:cubicBezTo>
                    <a:cubicBezTo>
                      <a:pt x="11" y="29"/>
                      <a:pt x="11" y="29"/>
                      <a:pt x="11" y="29"/>
                    </a:cubicBezTo>
                    <a:cubicBezTo>
                      <a:pt x="12" y="29"/>
                      <a:pt x="12" y="29"/>
                      <a:pt x="12" y="29"/>
                    </a:cubicBezTo>
                    <a:cubicBezTo>
                      <a:pt x="12" y="30"/>
                      <a:pt x="12" y="30"/>
                      <a:pt x="12" y="30"/>
                    </a:cubicBezTo>
                    <a:cubicBezTo>
                      <a:pt x="12" y="29"/>
                      <a:pt x="12" y="29"/>
                      <a:pt x="12" y="29"/>
                    </a:cubicBezTo>
                    <a:cubicBezTo>
                      <a:pt x="13" y="29"/>
                      <a:pt x="13" y="29"/>
                      <a:pt x="13" y="29"/>
                    </a:cubicBezTo>
                    <a:cubicBezTo>
                      <a:pt x="13" y="30"/>
                      <a:pt x="13" y="30"/>
                      <a:pt x="13" y="30"/>
                    </a:cubicBezTo>
                    <a:cubicBezTo>
                      <a:pt x="13" y="30"/>
                      <a:pt x="13" y="30"/>
                      <a:pt x="13" y="30"/>
                    </a:cubicBezTo>
                    <a:cubicBezTo>
                      <a:pt x="12" y="30"/>
                      <a:pt x="12" y="30"/>
                      <a:pt x="12" y="30"/>
                    </a:cubicBezTo>
                    <a:cubicBezTo>
                      <a:pt x="12" y="31"/>
                      <a:pt x="12" y="31"/>
                      <a:pt x="12" y="31"/>
                    </a:cubicBezTo>
                    <a:cubicBezTo>
                      <a:pt x="12" y="32"/>
                      <a:pt x="12" y="32"/>
                      <a:pt x="12" y="32"/>
                    </a:cubicBezTo>
                    <a:cubicBezTo>
                      <a:pt x="12" y="32"/>
                      <a:pt x="12" y="32"/>
                      <a:pt x="12" y="32"/>
                    </a:cubicBezTo>
                    <a:cubicBezTo>
                      <a:pt x="13" y="33"/>
                      <a:pt x="13" y="33"/>
                      <a:pt x="13" y="33"/>
                    </a:cubicBezTo>
                    <a:cubicBezTo>
                      <a:pt x="13" y="33"/>
                      <a:pt x="13" y="33"/>
                      <a:pt x="13" y="33"/>
                    </a:cubicBezTo>
                    <a:cubicBezTo>
                      <a:pt x="13" y="33"/>
                      <a:pt x="13" y="33"/>
                      <a:pt x="13" y="33"/>
                    </a:cubicBezTo>
                    <a:cubicBezTo>
                      <a:pt x="13" y="33"/>
                      <a:pt x="13" y="33"/>
                      <a:pt x="13" y="33"/>
                    </a:cubicBezTo>
                    <a:cubicBezTo>
                      <a:pt x="12" y="32"/>
                      <a:pt x="12" y="32"/>
                      <a:pt x="12" y="32"/>
                    </a:cubicBezTo>
                    <a:cubicBezTo>
                      <a:pt x="12" y="32"/>
                      <a:pt x="12" y="32"/>
                      <a:pt x="12" y="32"/>
                    </a:cubicBezTo>
                    <a:cubicBezTo>
                      <a:pt x="12" y="33"/>
                      <a:pt x="12" y="33"/>
                      <a:pt x="12" y="33"/>
                    </a:cubicBezTo>
                    <a:cubicBezTo>
                      <a:pt x="13" y="33"/>
                      <a:pt x="13" y="33"/>
                      <a:pt x="13" y="33"/>
                    </a:cubicBezTo>
                    <a:cubicBezTo>
                      <a:pt x="12" y="33"/>
                      <a:pt x="12" y="33"/>
                      <a:pt x="12" y="33"/>
                    </a:cubicBezTo>
                    <a:cubicBezTo>
                      <a:pt x="12" y="33"/>
                      <a:pt x="12" y="33"/>
                      <a:pt x="12" y="33"/>
                    </a:cubicBezTo>
                    <a:cubicBezTo>
                      <a:pt x="11" y="33"/>
                      <a:pt x="11" y="33"/>
                      <a:pt x="11" y="33"/>
                    </a:cubicBezTo>
                    <a:cubicBezTo>
                      <a:pt x="10" y="33"/>
                      <a:pt x="10" y="33"/>
                      <a:pt x="10" y="33"/>
                    </a:cubicBezTo>
                    <a:cubicBezTo>
                      <a:pt x="9" y="33"/>
                      <a:pt x="9" y="33"/>
                      <a:pt x="9" y="33"/>
                    </a:cubicBezTo>
                    <a:cubicBezTo>
                      <a:pt x="9" y="34"/>
                      <a:pt x="9" y="34"/>
                      <a:pt x="9" y="34"/>
                    </a:cubicBezTo>
                    <a:cubicBezTo>
                      <a:pt x="8" y="34"/>
                      <a:pt x="8" y="34"/>
                      <a:pt x="8" y="34"/>
                    </a:cubicBezTo>
                    <a:cubicBezTo>
                      <a:pt x="8" y="35"/>
                      <a:pt x="8" y="35"/>
                      <a:pt x="8" y="35"/>
                    </a:cubicBezTo>
                    <a:cubicBezTo>
                      <a:pt x="8" y="35"/>
                      <a:pt x="8" y="35"/>
                      <a:pt x="8" y="35"/>
                    </a:cubicBezTo>
                    <a:cubicBezTo>
                      <a:pt x="9" y="35"/>
                      <a:pt x="9" y="35"/>
                      <a:pt x="9" y="35"/>
                    </a:cubicBezTo>
                    <a:cubicBezTo>
                      <a:pt x="9" y="35"/>
                      <a:pt x="9" y="35"/>
                      <a:pt x="9" y="35"/>
                    </a:cubicBezTo>
                    <a:cubicBezTo>
                      <a:pt x="10" y="34"/>
                      <a:pt x="10" y="34"/>
                      <a:pt x="10" y="34"/>
                    </a:cubicBezTo>
                    <a:cubicBezTo>
                      <a:pt x="10" y="35"/>
                      <a:pt x="10" y="35"/>
                      <a:pt x="10" y="35"/>
                    </a:cubicBezTo>
                    <a:cubicBezTo>
                      <a:pt x="10" y="35"/>
                      <a:pt x="10" y="35"/>
                      <a:pt x="10" y="35"/>
                    </a:cubicBezTo>
                    <a:cubicBezTo>
                      <a:pt x="9" y="36"/>
                      <a:pt x="9" y="36"/>
                      <a:pt x="9" y="36"/>
                    </a:cubicBezTo>
                    <a:cubicBezTo>
                      <a:pt x="10" y="36"/>
                      <a:pt x="10" y="36"/>
                      <a:pt x="10" y="36"/>
                    </a:cubicBezTo>
                    <a:cubicBezTo>
                      <a:pt x="10" y="36"/>
                      <a:pt x="10" y="36"/>
                      <a:pt x="10" y="36"/>
                    </a:cubicBezTo>
                    <a:cubicBezTo>
                      <a:pt x="9" y="37"/>
                      <a:pt x="9" y="37"/>
                      <a:pt x="9" y="37"/>
                    </a:cubicBezTo>
                    <a:cubicBezTo>
                      <a:pt x="9" y="37"/>
                      <a:pt x="9" y="37"/>
                      <a:pt x="9" y="37"/>
                    </a:cubicBezTo>
                    <a:cubicBezTo>
                      <a:pt x="8" y="38"/>
                      <a:pt x="8" y="38"/>
                      <a:pt x="8" y="38"/>
                    </a:cubicBezTo>
                    <a:cubicBezTo>
                      <a:pt x="8" y="38"/>
                      <a:pt x="8" y="38"/>
                      <a:pt x="8" y="38"/>
                    </a:cubicBezTo>
                    <a:cubicBezTo>
                      <a:pt x="8" y="38"/>
                      <a:pt x="8" y="38"/>
                      <a:pt x="8" y="38"/>
                    </a:cubicBezTo>
                    <a:cubicBezTo>
                      <a:pt x="7" y="38"/>
                      <a:pt x="7" y="38"/>
                      <a:pt x="7" y="38"/>
                    </a:cubicBezTo>
                    <a:cubicBezTo>
                      <a:pt x="6" y="39"/>
                      <a:pt x="6" y="39"/>
                      <a:pt x="6" y="39"/>
                    </a:cubicBezTo>
                    <a:cubicBezTo>
                      <a:pt x="7" y="39"/>
                      <a:pt x="7" y="39"/>
                      <a:pt x="7" y="39"/>
                    </a:cubicBezTo>
                    <a:cubicBezTo>
                      <a:pt x="7" y="39"/>
                      <a:pt x="7" y="39"/>
                      <a:pt x="7" y="39"/>
                    </a:cubicBezTo>
                    <a:cubicBezTo>
                      <a:pt x="7" y="39"/>
                      <a:pt x="7" y="39"/>
                      <a:pt x="7" y="39"/>
                    </a:cubicBezTo>
                    <a:cubicBezTo>
                      <a:pt x="7" y="39"/>
                      <a:pt x="7" y="39"/>
                      <a:pt x="7" y="39"/>
                    </a:cubicBezTo>
                    <a:cubicBezTo>
                      <a:pt x="7" y="40"/>
                      <a:pt x="7" y="40"/>
                      <a:pt x="7" y="40"/>
                    </a:cubicBezTo>
                    <a:cubicBezTo>
                      <a:pt x="7" y="40"/>
                      <a:pt x="7" y="40"/>
                      <a:pt x="7" y="40"/>
                    </a:cubicBezTo>
                    <a:cubicBezTo>
                      <a:pt x="8" y="40"/>
                      <a:pt x="8" y="40"/>
                      <a:pt x="8" y="40"/>
                    </a:cubicBezTo>
                    <a:cubicBezTo>
                      <a:pt x="8" y="39"/>
                      <a:pt x="8" y="39"/>
                      <a:pt x="8" y="39"/>
                    </a:cubicBezTo>
                    <a:cubicBezTo>
                      <a:pt x="9" y="39"/>
                      <a:pt x="9" y="39"/>
                      <a:pt x="9" y="39"/>
                    </a:cubicBezTo>
                    <a:cubicBezTo>
                      <a:pt x="9" y="39"/>
                      <a:pt x="9" y="39"/>
                      <a:pt x="9" y="39"/>
                    </a:cubicBezTo>
                    <a:cubicBezTo>
                      <a:pt x="10" y="40"/>
                      <a:pt x="10" y="40"/>
                      <a:pt x="10" y="40"/>
                    </a:cubicBezTo>
                    <a:cubicBezTo>
                      <a:pt x="9" y="40"/>
                      <a:pt x="9" y="40"/>
                      <a:pt x="9" y="40"/>
                    </a:cubicBezTo>
                    <a:cubicBezTo>
                      <a:pt x="9" y="40"/>
                      <a:pt x="9" y="40"/>
                      <a:pt x="9" y="40"/>
                    </a:cubicBezTo>
                    <a:cubicBezTo>
                      <a:pt x="10" y="40"/>
                      <a:pt x="10" y="40"/>
                      <a:pt x="10" y="40"/>
                    </a:cubicBezTo>
                    <a:cubicBezTo>
                      <a:pt x="10" y="40"/>
                      <a:pt x="10" y="40"/>
                      <a:pt x="10" y="40"/>
                    </a:cubicBezTo>
                    <a:cubicBezTo>
                      <a:pt x="10" y="40"/>
                      <a:pt x="10" y="40"/>
                      <a:pt x="10" y="40"/>
                    </a:cubicBezTo>
                    <a:cubicBezTo>
                      <a:pt x="11" y="40"/>
                      <a:pt x="11" y="40"/>
                      <a:pt x="11" y="40"/>
                    </a:cubicBezTo>
                    <a:cubicBezTo>
                      <a:pt x="11" y="41"/>
                      <a:pt x="11" y="41"/>
                      <a:pt x="11" y="41"/>
                    </a:cubicBezTo>
                    <a:cubicBezTo>
                      <a:pt x="12" y="41"/>
                      <a:pt x="12" y="41"/>
                      <a:pt x="12" y="41"/>
                    </a:cubicBezTo>
                    <a:cubicBezTo>
                      <a:pt x="12" y="40"/>
                      <a:pt x="12" y="40"/>
                      <a:pt x="12" y="40"/>
                    </a:cubicBezTo>
                    <a:cubicBezTo>
                      <a:pt x="13" y="40"/>
                      <a:pt x="13" y="40"/>
                      <a:pt x="13" y="40"/>
                    </a:cubicBezTo>
                    <a:cubicBezTo>
                      <a:pt x="13" y="40"/>
                      <a:pt x="13" y="40"/>
                      <a:pt x="13" y="40"/>
                    </a:cubicBezTo>
                    <a:cubicBezTo>
                      <a:pt x="14" y="39"/>
                      <a:pt x="14" y="39"/>
                      <a:pt x="14" y="39"/>
                    </a:cubicBezTo>
                    <a:cubicBezTo>
                      <a:pt x="14" y="39"/>
                      <a:pt x="14" y="39"/>
                      <a:pt x="14" y="39"/>
                    </a:cubicBezTo>
                    <a:cubicBezTo>
                      <a:pt x="13" y="40"/>
                      <a:pt x="13" y="40"/>
                      <a:pt x="13" y="40"/>
                    </a:cubicBezTo>
                    <a:cubicBezTo>
                      <a:pt x="13" y="41"/>
                      <a:pt x="13" y="41"/>
                      <a:pt x="13" y="41"/>
                    </a:cubicBezTo>
                    <a:cubicBezTo>
                      <a:pt x="13" y="42"/>
                      <a:pt x="13" y="42"/>
                      <a:pt x="13" y="42"/>
                    </a:cubicBezTo>
                    <a:cubicBezTo>
                      <a:pt x="12" y="41"/>
                      <a:pt x="12" y="41"/>
                      <a:pt x="12" y="41"/>
                    </a:cubicBezTo>
                    <a:cubicBezTo>
                      <a:pt x="12" y="42"/>
                      <a:pt x="12" y="42"/>
                      <a:pt x="12" y="42"/>
                    </a:cubicBezTo>
                    <a:cubicBezTo>
                      <a:pt x="11" y="41"/>
                      <a:pt x="11" y="41"/>
                      <a:pt x="11" y="41"/>
                    </a:cubicBezTo>
                    <a:cubicBezTo>
                      <a:pt x="10" y="41"/>
                      <a:pt x="10" y="41"/>
                      <a:pt x="10" y="41"/>
                    </a:cubicBezTo>
                    <a:cubicBezTo>
                      <a:pt x="9" y="41"/>
                      <a:pt x="9" y="41"/>
                      <a:pt x="9" y="41"/>
                    </a:cubicBezTo>
                    <a:cubicBezTo>
                      <a:pt x="9" y="42"/>
                      <a:pt x="9" y="42"/>
                      <a:pt x="9" y="42"/>
                    </a:cubicBezTo>
                    <a:cubicBezTo>
                      <a:pt x="9" y="42"/>
                      <a:pt x="9" y="42"/>
                      <a:pt x="9" y="42"/>
                    </a:cubicBezTo>
                    <a:cubicBezTo>
                      <a:pt x="8" y="42"/>
                      <a:pt x="8" y="42"/>
                      <a:pt x="8" y="42"/>
                    </a:cubicBezTo>
                    <a:cubicBezTo>
                      <a:pt x="8" y="43"/>
                      <a:pt x="8" y="43"/>
                      <a:pt x="8" y="43"/>
                    </a:cubicBezTo>
                    <a:cubicBezTo>
                      <a:pt x="8" y="44"/>
                      <a:pt x="8" y="44"/>
                      <a:pt x="8" y="44"/>
                    </a:cubicBezTo>
                    <a:cubicBezTo>
                      <a:pt x="8" y="44"/>
                      <a:pt x="8" y="44"/>
                      <a:pt x="8" y="44"/>
                    </a:cubicBezTo>
                    <a:cubicBezTo>
                      <a:pt x="7" y="44"/>
                      <a:pt x="7" y="44"/>
                      <a:pt x="7" y="44"/>
                    </a:cubicBezTo>
                    <a:cubicBezTo>
                      <a:pt x="7" y="45"/>
                      <a:pt x="7" y="45"/>
                      <a:pt x="7" y="45"/>
                    </a:cubicBezTo>
                    <a:cubicBezTo>
                      <a:pt x="7" y="45"/>
                      <a:pt x="7" y="45"/>
                      <a:pt x="7" y="45"/>
                    </a:cubicBezTo>
                    <a:cubicBezTo>
                      <a:pt x="7" y="45"/>
                      <a:pt x="7" y="45"/>
                      <a:pt x="7" y="45"/>
                    </a:cubicBezTo>
                    <a:cubicBezTo>
                      <a:pt x="6" y="45"/>
                      <a:pt x="6" y="45"/>
                      <a:pt x="6" y="45"/>
                    </a:cubicBezTo>
                    <a:cubicBezTo>
                      <a:pt x="6" y="45"/>
                      <a:pt x="6" y="45"/>
                      <a:pt x="6" y="45"/>
                    </a:cubicBezTo>
                    <a:cubicBezTo>
                      <a:pt x="5" y="46"/>
                      <a:pt x="5" y="46"/>
                      <a:pt x="5" y="46"/>
                    </a:cubicBezTo>
                    <a:cubicBezTo>
                      <a:pt x="5" y="46"/>
                      <a:pt x="5" y="46"/>
                      <a:pt x="5" y="46"/>
                    </a:cubicBezTo>
                    <a:cubicBezTo>
                      <a:pt x="6" y="46"/>
                      <a:pt x="6" y="46"/>
                      <a:pt x="6" y="46"/>
                    </a:cubicBezTo>
                    <a:cubicBezTo>
                      <a:pt x="6" y="46"/>
                      <a:pt x="6" y="46"/>
                      <a:pt x="6" y="46"/>
                    </a:cubicBezTo>
                    <a:cubicBezTo>
                      <a:pt x="6" y="46"/>
                      <a:pt x="6" y="46"/>
                      <a:pt x="6" y="46"/>
                    </a:cubicBezTo>
                    <a:lnTo>
                      <a:pt x="7" y="46"/>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5776;p168">
                <a:extLst>
                  <a:ext uri="{FF2B5EF4-FFF2-40B4-BE49-F238E27FC236}">
                    <a16:creationId xmlns:a16="http://schemas.microsoft.com/office/drawing/2014/main" id="{418F1438-BCE6-1A47-9D68-0ADBEF1E8CD4}"/>
                  </a:ext>
                </a:extLst>
              </p:cNvPr>
              <p:cNvSpPr/>
              <p:nvPr/>
            </p:nvSpPr>
            <p:spPr>
              <a:xfrm>
                <a:off x="3246438" y="2263775"/>
                <a:ext cx="241300" cy="222250"/>
              </a:xfrm>
              <a:custGeom>
                <a:avLst/>
                <a:gdLst/>
                <a:ahLst/>
                <a:cxnLst/>
                <a:rect l="l" t="t" r="r" b="b"/>
                <a:pathLst>
                  <a:path w="152" h="140" extrusionOk="0">
                    <a:moveTo>
                      <a:pt x="124" y="76"/>
                    </a:moveTo>
                    <a:lnTo>
                      <a:pt x="124" y="72"/>
                    </a:lnTo>
                    <a:lnTo>
                      <a:pt x="120" y="72"/>
                    </a:lnTo>
                    <a:lnTo>
                      <a:pt x="120" y="68"/>
                    </a:lnTo>
                    <a:lnTo>
                      <a:pt x="120" y="68"/>
                    </a:lnTo>
                    <a:lnTo>
                      <a:pt x="116" y="68"/>
                    </a:lnTo>
                    <a:lnTo>
                      <a:pt x="116" y="68"/>
                    </a:lnTo>
                    <a:lnTo>
                      <a:pt x="116" y="72"/>
                    </a:lnTo>
                    <a:lnTo>
                      <a:pt x="112" y="72"/>
                    </a:lnTo>
                    <a:lnTo>
                      <a:pt x="112" y="72"/>
                    </a:lnTo>
                    <a:lnTo>
                      <a:pt x="108" y="72"/>
                    </a:lnTo>
                    <a:lnTo>
                      <a:pt x="112" y="72"/>
                    </a:lnTo>
                    <a:lnTo>
                      <a:pt x="112" y="72"/>
                    </a:lnTo>
                    <a:lnTo>
                      <a:pt x="112" y="68"/>
                    </a:lnTo>
                    <a:lnTo>
                      <a:pt x="112" y="64"/>
                    </a:lnTo>
                    <a:lnTo>
                      <a:pt x="116" y="60"/>
                    </a:lnTo>
                    <a:lnTo>
                      <a:pt x="116" y="60"/>
                    </a:lnTo>
                    <a:lnTo>
                      <a:pt x="120" y="56"/>
                    </a:lnTo>
                    <a:lnTo>
                      <a:pt x="124" y="56"/>
                    </a:lnTo>
                    <a:lnTo>
                      <a:pt x="120" y="52"/>
                    </a:lnTo>
                    <a:lnTo>
                      <a:pt x="120" y="52"/>
                    </a:lnTo>
                    <a:lnTo>
                      <a:pt x="120" y="48"/>
                    </a:lnTo>
                    <a:lnTo>
                      <a:pt x="124" y="48"/>
                    </a:lnTo>
                    <a:lnTo>
                      <a:pt x="124" y="52"/>
                    </a:lnTo>
                    <a:lnTo>
                      <a:pt x="128" y="52"/>
                    </a:lnTo>
                    <a:lnTo>
                      <a:pt x="132" y="52"/>
                    </a:lnTo>
                    <a:lnTo>
                      <a:pt x="128" y="48"/>
                    </a:lnTo>
                    <a:lnTo>
                      <a:pt x="128" y="48"/>
                    </a:lnTo>
                    <a:lnTo>
                      <a:pt x="128" y="44"/>
                    </a:lnTo>
                    <a:lnTo>
                      <a:pt x="128" y="40"/>
                    </a:lnTo>
                    <a:lnTo>
                      <a:pt x="128" y="36"/>
                    </a:lnTo>
                    <a:lnTo>
                      <a:pt x="128" y="36"/>
                    </a:lnTo>
                    <a:lnTo>
                      <a:pt x="132" y="32"/>
                    </a:lnTo>
                    <a:lnTo>
                      <a:pt x="132" y="28"/>
                    </a:lnTo>
                    <a:lnTo>
                      <a:pt x="132" y="28"/>
                    </a:lnTo>
                    <a:lnTo>
                      <a:pt x="128" y="28"/>
                    </a:lnTo>
                    <a:lnTo>
                      <a:pt x="128" y="28"/>
                    </a:lnTo>
                    <a:lnTo>
                      <a:pt x="124" y="28"/>
                    </a:lnTo>
                    <a:lnTo>
                      <a:pt x="124" y="28"/>
                    </a:lnTo>
                    <a:lnTo>
                      <a:pt x="120" y="28"/>
                    </a:lnTo>
                    <a:lnTo>
                      <a:pt x="120" y="28"/>
                    </a:lnTo>
                    <a:lnTo>
                      <a:pt x="116" y="28"/>
                    </a:lnTo>
                    <a:lnTo>
                      <a:pt x="116" y="24"/>
                    </a:lnTo>
                    <a:lnTo>
                      <a:pt x="116" y="24"/>
                    </a:lnTo>
                    <a:lnTo>
                      <a:pt x="112" y="24"/>
                    </a:lnTo>
                    <a:lnTo>
                      <a:pt x="108" y="24"/>
                    </a:lnTo>
                    <a:lnTo>
                      <a:pt x="108" y="20"/>
                    </a:lnTo>
                    <a:lnTo>
                      <a:pt x="108" y="20"/>
                    </a:lnTo>
                    <a:lnTo>
                      <a:pt x="104" y="20"/>
                    </a:lnTo>
                    <a:lnTo>
                      <a:pt x="104" y="20"/>
                    </a:lnTo>
                    <a:lnTo>
                      <a:pt x="100" y="20"/>
                    </a:lnTo>
                    <a:lnTo>
                      <a:pt x="100" y="16"/>
                    </a:lnTo>
                    <a:lnTo>
                      <a:pt x="96" y="16"/>
                    </a:lnTo>
                    <a:lnTo>
                      <a:pt x="96" y="16"/>
                    </a:lnTo>
                    <a:lnTo>
                      <a:pt x="96" y="16"/>
                    </a:lnTo>
                    <a:lnTo>
                      <a:pt x="92" y="16"/>
                    </a:lnTo>
                    <a:lnTo>
                      <a:pt x="92" y="16"/>
                    </a:lnTo>
                    <a:lnTo>
                      <a:pt x="92" y="12"/>
                    </a:lnTo>
                    <a:lnTo>
                      <a:pt x="88" y="12"/>
                    </a:lnTo>
                    <a:lnTo>
                      <a:pt x="88" y="8"/>
                    </a:lnTo>
                    <a:lnTo>
                      <a:pt x="88" y="8"/>
                    </a:lnTo>
                    <a:lnTo>
                      <a:pt x="84" y="8"/>
                    </a:lnTo>
                    <a:lnTo>
                      <a:pt x="84" y="4"/>
                    </a:lnTo>
                    <a:lnTo>
                      <a:pt x="80" y="4"/>
                    </a:lnTo>
                    <a:lnTo>
                      <a:pt x="80" y="0"/>
                    </a:lnTo>
                    <a:lnTo>
                      <a:pt x="76" y="0"/>
                    </a:lnTo>
                    <a:lnTo>
                      <a:pt x="76" y="0"/>
                    </a:lnTo>
                    <a:lnTo>
                      <a:pt x="72" y="0"/>
                    </a:lnTo>
                    <a:lnTo>
                      <a:pt x="72" y="0"/>
                    </a:lnTo>
                    <a:lnTo>
                      <a:pt x="68" y="0"/>
                    </a:lnTo>
                    <a:lnTo>
                      <a:pt x="68" y="4"/>
                    </a:lnTo>
                    <a:lnTo>
                      <a:pt x="68" y="8"/>
                    </a:lnTo>
                    <a:lnTo>
                      <a:pt x="68" y="12"/>
                    </a:lnTo>
                    <a:lnTo>
                      <a:pt x="64" y="16"/>
                    </a:lnTo>
                    <a:lnTo>
                      <a:pt x="64" y="16"/>
                    </a:lnTo>
                    <a:lnTo>
                      <a:pt x="60" y="16"/>
                    </a:lnTo>
                    <a:lnTo>
                      <a:pt x="60" y="16"/>
                    </a:lnTo>
                    <a:lnTo>
                      <a:pt x="56" y="16"/>
                    </a:lnTo>
                    <a:lnTo>
                      <a:pt x="52" y="20"/>
                    </a:lnTo>
                    <a:lnTo>
                      <a:pt x="52" y="20"/>
                    </a:lnTo>
                    <a:lnTo>
                      <a:pt x="52" y="24"/>
                    </a:lnTo>
                    <a:lnTo>
                      <a:pt x="56" y="24"/>
                    </a:lnTo>
                    <a:lnTo>
                      <a:pt x="52" y="24"/>
                    </a:lnTo>
                    <a:lnTo>
                      <a:pt x="48" y="24"/>
                    </a:lnTo>
                    <a:lnTo>
                      <a:pt x="44" y="24"/>
                    </a:lnTo>
                    <a:lnTo>
                      <a:pt x="40" y="24"/>
                    </a:lnTo>
                    <a:lnTo>
                      <a:pt x="40" y="24"/>
                    </a:lnTo>
                    <a:lnTo>
                      <a:pt x="40" y="24"/>
                    </a:lnTo>
                    <a:lnTo>
                      <a:pt x="36" y="24"/>
                    </a:lnTo>
                    <a:lnTo>
                      <a:pt x="40" y="20"/>
                    </a:lnTo>
                    <a:lnTo>
                      <a:pt x="36" y="20"/>
                    </a:lnTo>
                    <a:lnTo>
                      <a:pt x="36" y="20"/>
                    </a:lnTo>
                    <a:lnTo>
                      <a:pt x="32" y="20"/>
                    </a:lnTo>
                    <a:lnTo>
                      <a:pt x="32" y="20"/>
                    </a:lnTo>
                    <a:lnTo>
                      <a:pt x="32" y="24"/>
                    </a:lnTo>
                    <a:lnTo>
                      <a:pt x="32" y="24"/>
                    </a:lnTo>
                    <a:lnTo>
                      <a:pt x="36" y="28"/>
                    </a:lnTo>
                    <a:lnTo>
                      <a:pt x="32" y="28"/>
                    </a:lnTo>
                    <a:lnTo>
                      <a:pt x="36" y="28"/>
                    </a:lnTo>
                    <a:lnTo>
                      <a:pt x="32" y="32"/>
                    </a:lnTo>
                    <a:lnTo>
                      <a:pt x="36" y="32"/>
                    </a:lnTo>
                    <a:lnTo>
                      <a:pt x="36" y="36"/>
                    </a:lnTo>
                    <a:lnTo>
                      <a:pt x="32" y="36"/>
                    </a:lnTo>
                    <a:lnTo>
                      <a:pt x="28" y="36"/>
                    </a:lnTo>
                    <a:lnTo>
                      <a:pt x="28" y="36"/>
                    </a:lnTo>
                    <a:lnTo>
                      <a:pt x="24" y="36"/>
                    </a:lnTo>
                    <a:lnTo>
                      <a:pt x="24" y="36"/>
                    </a:lnTo>
                    <a:lnTo>
                      <a:pt x="24" y="36"/>
                    </a:lnTo>
                    <a:lnTo>
                      <a:pt x="20" y="32"/>
                    </a:lnTo>
                    <a:lnTo>
                      <a:pt x="16" y="32"/>
                    </a:lnTo>
                    <a:lnTo>
                      <a:pt x="16" y="32"/>
                    </a:lnTo>
                    <a:lnTo>
                      <a:pt x="12" y="36"/>
                    </a:lnTo>
                    <a:lnTo>
                      <a:pt x="12" y="32"/>
                    </a:lnTo>
                    <a:lnTo>
                      <a:pt x="8" y="36"/>
                    </a:lnTo>
                    <a:lnTo>
                      <a:pt x="8" y="36"/>
                    </a:lnTo>
                    <a:lnTo>
                      <a:pt x="8" y="36"/>
                    </a:lnTo>
                    <a:lnTo>
                      <a:pt x="4" y="36"/>
                    </a:lnTo>
                    <a:lnTo>
                      <a:pt x="0" y="36"/>
                    </a:lnTo>
                    <a:lnTo>
                      <a:pt x="0" y="40"/>
                    </a:lnTo>
                    <a:lnTo>
                      <a:pt x="0" y="40"/>
                    </a:lnTo>
                    <a:lnTo>
                      <a:pt x="4" y="40"/>
                    </a:lnTo>
                    <a:lnTo>
                      <a:pt x="4" y="40"/>
                    </a:lnTo>
                    <a:lnTo>
                      <a:pt x="4" y="40"/>
                    </a:lnTo>
                    <a:lnTo>
                      <a:pt x="4" y="40"/>
                    </a:lnTo>
                    <a:lnTo>
                      <a:pt x="0" y="40"/>
                    </a:lnTo>
                    <a:lnTo>
                      <a:pt x="4" y="44"/>
                    </a:lnTo>
                    <a:lnTo>
                      <a:pt x="4" y="40"/>
                    </a:lnTo>
                    <a:lnTo>
                      <a:pt x="4" y="40"/>
                    </a:lnTo>
                    <a:lnTo>
                      <a:pt x="4" y="44"/>
                    </a:lnTo>
                    <a:lnTo>
                      <a:pt x="4" y="44"/>
                    </a:lnTo>
                    <a:lnTo>
                      <a:pt x="0" y="44"/>
                    </a:lnTo>
                    <a:lnTo>
                      <a:pt x="0" y="44"/>
                    </a:lnTo>
                    <a:lnTo>
                      <a:pt x="4" y="44"/>
                    </a:lnTo>
                    <a:lnTo>
                      <a:pt x="4" y="48"/>
                    </a:lnTo>
                    <a:lnTo>
                      <a:pt x="4" y="48"/>
                    </a:lnTo>
                    <a:lnTo>
                      <a:pt x="8" y="48"/>
                    </a:lnTo>
                    <a:lnTo>
                      <a:pt x="8" y="48"/>
                    </a:lnTo>
                    <a:lnTo>
                      <a:pt x="8" y="48"/>
                    </a:lnTo>
                    <a:lnTo>
                      <a:pt x="12" y="48"/>
                    </a:lnTo>
                    <a:lnTo>
                      <a:pt x="16" y="48"/>
                    </a:lnTo>
                    <a:lnTo>
                      <a:pt x="16" y="48"/>
                    </a:lnTo>
                    <a:lnTo>
                      <a:pt x="20" y="52"/>
                    </a:lnTo>
                    <a:lnTo>
                      <a:pt x="20" y="48"/>
                    </a:lnTo>
                    <a:lnTo>
                      <a:pt x="20" y="52"/>
                    </a:lnTo>
                    <a:lnTo>
                      <a:pt x="20" y="52"/>
                    </a:lnTo>
                    <a:lnTo>
                      <a:pt x="20" y="52"/>
                    </a:lnTo>
                    <a:lnTo>
                      <a:pt x="24" y="52"/>
                    </a:lnTo>
                    <a:lnTo>
                      <a:pt x="24" y="52"/>
                    </a:lnTo>
                    <a:lnTo>
                      <a:pt x="24" y="56"/>
                    </a:lnTo>
                    <a:lnTo>
                      <a:pt x="24" y="56"/>
                    </a:lnTo>
                    <a:lnTo>
                      <a:pt x="28" y="56"/>
                    </a:lnTo>
                    <a:lnTo>
                      <a:pt x="28" y="56"/>
                    </a:lnTo>
                    <a:lnTo>
                      <a:pt x="32" y="56"/>
                    </a:lnTo>
                    <a:lnTo>
                      <a:pt x="32" y="56"/>
                    </a:lnTo>
                    <a:lnTo>
                      <a:pt x="32" y="56"/>
                    </a:lnTo>
                    <a:lnTo>
                      <a:pt x="28" y="56"/>
                    </a:lnTo>
                    <a:lnTo>
                      <a:pt x="28" y="60"/>
                    </a:lnTo>
                    <a:lnTo>
                      <a:pt x="28" y="60"/>
                    </a:lnTo>
                    <a:lnTo>
                      <a:pt x="28" y="60"/>
                    </a:lnTo>
                    <a:lnTo>
                      <a:pt x="28" y="64"/>
                    </a:lnTo>
                    <a:lnTo>
                      <a:pt x="28" y="64"/>
                    </a:lnTo>
                    <a:lnTo>
                      <a:pt x="32" y="64"/>
                    </a:lnTo>
                    <a:lnTo>
                      <a:pt x="32" y="68"/>
                    </a:lnTo>
                    <a:lnTo>
                      <a:pt x="36" y="68"/>
                    </a:lnTo>
                    <a:lnTo>
                      <a:pt x="40" y="72"/>
                    </a:lnTo>
                    <a:lnTo>
                      <a:pt x="40" y="72"/>
                    </a:lnTo>
                    <a:lnTo>
                      <a:pt x="40" y="76"/>
                    </a:lnTo>
                    <a:lnTo>
                      <a:pt x="40" y="76"/>
                    </a:lnTo>
                    <a:lnTo>
                      <a:pt x="40" y="76"/>
                    </a:lnTo>
                    <a:lnTo>
                      <a:pt x="36" y="80"/>
                    </a:lnTo>
                    <a:lnTo>
                      <a:pt x="40" y="80"/>
                    </a:lnTo>
                    <a:lnTo>
                      <a:pt x="44" y="80"/>
                    </a:lnTo>
                    <a:lnTo>
                      <a:pt x="44" y="88"/>
                    </a:lnTo>
                    <a:lnTo>
                      <a:pt x="44" y="84"/>
                    </a:lnTo>
                    <a:lnTo>
                      <a:pt x="44" y="84"/>
                    </a:lnTo>
                    <a:lnTo>
                      <a:pt x="40" y="80"/>
                    </a:lnTo>
                    <a:lnTo>
                      <a:pt x="40" y="84"/>
                    </a:lnTo>
                    <a:lnTo>
                      <a:pt x="36" y="88"/>
                    </a:lnTo>
                    <a:lnTo>
                      <a:pt x="36" y="92"/>
                    </a:lnTo>
                    <a:lnTo>
                      <a:pt x="40" y="92"/>
                    </a:lnTo>
                    <a:lnTo>
                      <a:pt x="36" y="96"/>
                    </a:lnTo>
                    <a:lnTo>
                      <a:pt x="36" y="104"/>
                    </a:lnTo>
                    <a:lnTo>
                      <a:pt x="36" y="108"/>
                    </a:lnTo>
                    <a:lnTo>
                      <a:pt x="32" y="112"/>
                    </a:lnTo>
                    <a:lnTo>
                      <a:pt x="36" y="112"/>
                    </a:lnTo>
                    <a:lnTo>
                      <a:pt x="36" y="112"/>
                    </a:lnTo>
                    <a:lnTo>
                      <a:pt x="36" y="112"/>
                    </a:lnTo>
                    <a:lnTo>
                      <a:pt x="36" y="116"/>
                    </a:lnTo>
                    <a:lnTo>
                      <a:pt x="36" y="116"/>
                    </a:lnTo>
                    <a:lnTo>
                      <a:pt x="40" y="116"/>
                    </a:lnTo>
                    <a:lnTo>
                      <a:pt x="44" y="120"/>
                    </a:lnTo>
                    <a:lnTo>
                      <a:pt x="48" y="120"/>
                    </a:lnTo>
                    <a:lnTo>
                      <a:pt x="48" y="120"/>
                    </a:lnTo>
                    <a:lnTo>
                      <a:pt x="52" y="124"/>
                    </a:lnTo>
                    <a:lnTo>
                      <a:pt x="56" y="124"/>
                    </a:lnTo>
                    <a:lnTo>
                      <a:pt x="56" y="124"/>
                    </a:lnTo>
                    <a:lnTo>
                      <a:pt x="60" y="120"/>
                    </a:lnTo>
                    <a:lnTo>
                      <a:pt x="64" y="120"/>
                    </a:lnTo>
                    <a:lnTo>
                      <a:pt x="64" y="124"/>
                    </a:lnTo>
                    <a:lnTo>
                      <a:pt x="68" y="124"/>
                    </a:lnTo>
                    <a:lnTo>
                      <a:pt x="72" y="124"/>
                    </a:lnTo>
                    <a:lnTo>
                      <a:pt x="76" y="124"/>
                    </a:lnTo>
                    <a:lnTo>
                      <a:pt x="80" y="124"/>
                    </a:lnTo>
                    <a:lnTo>
                      <a:pt x="84" y="128"/>
                    </a:lnTo>
                    <a:lnTo>
                      <a:pt x="84" y="124"/>
                    </a:lnTo>
                    <a:lnTo>
                      <a:pt x="84" y="120"/>
                    </a:lnTo>
                    <a:lnTo>
                      <a:pt x="84" y="116"/>
                    </a:lnTo>
                    <a:lnTo>
                      <a:pt x="84" y="116"/>
                    </a:lnTo>
                    <a:lnTo>
                      <a:pt x="84" y="112"/>
                    </a:lnTo>
                    <a:lnTo>
                      <a:pt x="88" y="108"/>
                    </a:lnTo>
                    <a:lnTo>
                      <a:pt x="92" y="108"/>
                    </a:lnTo>
                    <a:lnTo>
                      <a:pt x="92" y="112"/>
                    </a:lnTo>
                    <a:lnTo>
                      <a:pt x="96" y="112"/>
                    </a:lnTo>
                    <a:lnTo>
                      <a:pt x="100" y="112"/>
                    </a:lnTo>
                    <a:lnTo>
                      <a:pt x="100" y="112"/>
                    </a:lnTo>
                    <a:lnTo>
                      <a:pt x="100" y="112"/>
                    </a:lnTo>
                    <a:lnTo>
                      <a:pt x="104" y="112"/>
                    </a:lnTo>
                    <a:lnTo>
                      <a:pt x="112" y="116"/>
                    </a:lnTo>
                    <a:lnTo>
                      <a:pt x="112" y="116"/>
                    </a:lnTo>
                    <a:lnTo>
                      <a:pt x="116" y="116"/>
                    </a:lnTo>
                    <a:lnTo>
                      <a:pt x="120" y="116"/>
                    </a:lnTo>
                    <a:lnTo>
                      <a:pt x="120" y="112"/>
                    </a:lnTo>
                    <a:lnTo>
                      <a:pt x="120" y="112"/>
                    </a:lnTo>
                    <a:lnTo>
                      <a:pt x="128" y="104"/>
                    </a:lnTo>
                    <a:lnTo>
                      <a:pt x="128" y="104"/>
                    </a:lnTo>
                    <a:lnTo>
                      <a:pt x="128" y="104"/>
                    </a:lnTo>
                    <a:lnTo>
                      <a:pt x="132" y="100"/>
                    </a:lnTo>
                    <a:lnTo>
                      <a:pt x="128" y="100"/>
                    </a:lnTo>
                    <a:lnTo>
                      <a:pt x="124" y="96"/>
                    </a:lnTo>
                    <a:lnTo>
                      <a:pt x="124" y="92"/>
                    </a:lnTo>
                    <a:lnTo>
                      <a:pt x="120" y="88"/>
                    </a:lnTo>
                    <a:lnTo>
                      <a:pt x="120" y="88"/>
                    </a:lnTo>
                    <a:lnTo>
                      <a:pt x="124" y="84"/>
                    </a:lnTo>
                    <a:lnTo>
                      <a:pt x="124" y="80"/>
                    </a:lnTo>
                    <a:lnTo>
                      <a:pt x="124" y="80"/>
                    </a:lnTo>
                    <a:lnTo>
                      <a:pt x="120" y="76"/>
                    </a:lnTo>
                    <a:lnTo>
                      <a:pt x="124" y="76"/>
                    </a:lnTo>
                    <a:lnTo>
                      <a:pt x="124" y="76"/>
                    </a:lnTo>
                    <a:lnTo>
                      <a:pt x="124" y="76"/>
                    </a:lnTo>
                    <a:close/>
                    <a:moveTo>
                      <a:pt x="148" y="140"/>
                    </a:moveTo>
                    <a:lnTo>
                      <a:pt x="144" y="140"/>
                    </a:lnTo>
                    <a:lnTo>
                      <a:pt x="144" y="136"/>
                    </a:lnTo>
                    <a:lnTo>
                      <a:pt x="144" y="136"/>
                    </a:lnTo>
                    <a:lnTo>
                      <a:pt x="144" y="136"/>
                    </a:lnTo>
                    <a:lnTo>
                      <a:pt x="144" y="136"/>
                    </a:lnTo>
                    <a:lnTo>
                      <a:pt x="144" y="136"/>
                    </a:lnTo>
                    <a:lnTo>
                      <a:pt x="144" y="136"/>
                    </a:lnTo>
                    <a:lnTo>
                      <a:pt x="144" y="132"/>
                    </a:lnTo>
                    <a:lnTo>
                      <a:pt x="140" y="132"/>
                    </a:lnTo>
                    <a:lnTo>
                      <a:pt x="144" y="132"/>
                    </a:lnTo>
                    <a:lnTo>
                      <a:pt x="144" y="132"/>
                    </a:lnTo>
                    <a:lnTo>
                      <a:pt x="140" y="128"/>
                    </a:lnTo>
                    <a:lnTo>
                      <a:pt x="140" y="128"/>
                    </a:lnTo>
                    <a:lnTo>
                      <a:pt x="140" y="128"/>
                    </a:lnTo>
                    <a:lnTo>
                      <a:pt x="144" y="128"/>
                    </a:lnTo>
                    <a:lnTo>
                      <a:pt x="140" y="124"/>
                    </a:lnTo>
                    <a:lnTo>
                      <a:pt x="144" y="124"/>
                    </a:lnTo>
                    <a:lnTo>
                      <a:pt x="144" y="120"/>
                    </a:lnTo>
                    <a:lnTo>
                      <a:pt x="148" y="120"/>
                    </a:lnTo>
                    <a:lnTo>
                      <a:pt x="148" y="120"/>
                    </a:lnTo>
                    <a:lnTo>
                      <a:pt x="148" y="120"/>
                    </a:lnTo>
                    <a:lnTo>
                      <a:pt x="148" y="120"/>
                    </a:lnTo>
                    <a:lnTo>
                      <a:pt x="148" y="120"/>
                    </a:lnTo>
                    <a:lnTo>
                      <a:pt x="148" y="116"/>
                    </a:lnTo>
                    <a:lnTo>
                      <a:pt x="152" y="116"/>
                    </a:lnTo>
                    <a:lnTo>
                      <a:pt x="152" y="120"/>
                    </a:lnTo>
                    <a:lnTo>
                      <a:pt x="152" y="124"/>
                    </a:lnTo>
                    <a:lnTo>
                      <a:pt x="152" y="128"/>
                    </a:lnTo>
                    <a:lnTo>
                      <a:pt x="152" y="132"/>
                    </a:lnTo>
                    <a:lnTo>
                      <a:pt x="152" y="136"/>
                    </a:lnTo>
                    <a:lnTo>
                      <a:pt x="148" y="140"/>
                    </a:lnTo>
                    <a:lnTo>
                      <a:pt x="148" y="14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5777;p168">
                <a:extLst>
                  <a:ext uri="{FF2B5EF4-FFF2-40B4-BE49-F238E27FC236}">
                    <a16:creationId xmlns:a16="http://schemas.microsoft.com/office/drawing/2014/main" id="{FB9C97FF-95A0-6740-8A16-17CD6442DC9F}"/>
                  </a:ext>
                </a:extLst>
              </p:cNvPr>
              <p:cNvSpPr/>
              <p:nvPr/>
            </p:nvSpPr>
            <p:spPr>
              <a:xfrm>
                <a:off x="3576638" y="2606675"/>
                <a:ext cx="6350" cy="6350"/>
              </a:xfrm>
              <a:custGeom>
                <a:avLst/>
                <a:gdLst/>
                <a:ahLst/>
                <a:cxnLst/>
                <a:rect l="l" t="t" r="r" b="b"/>
                <a:pathLst>
                  <a:path w="4" h="4" extrusionOk="0">
                    <a:moveTo>
                      <a:pt x="0" y="0"/>
                    </a:moveTo>
                    <a:lnTo>
                      <a:pt x="0" y="4"/>
                    </a:lnTo>
                    <a:lnTo>
                      <a:pt x="4" y="4"/>
                    </a:lnTo>
                    <a:lnTo>
                      <a:pt x="4" y="4"/>
                    </a:lnTo>
                    <a:lnTo>
                      <a:pt x="4" y="4"/>
                    </a:lnTo>
                    <a:lnTo>
                      <a:pt x="0" y="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 name="Google Shape;5778;p168">
                <a:extLst>
                  <a:ext uri="{FF2B5EF4-FFF2-40B4-BE49-F238E27FC236}">
                    <a16:creationId xmlns:a16="http://schemas.microsoft.com/office/drawing/2014/main" id="{9EF36F1A-B737-5548-A61C-D1648B25EAC6}"/>
                  </a:ext>
                </a:extLst>
              </p:cNvPr>
              <p:cNvSpPr/>
              <p:nvPr/>
            </p:nvSpPr>
            <p:spPr>
              <a:xfrm>
                <a:off x="3436938" y="2352675"/>
                <a:ext cx="209550" cy="241300"/>
              </a:xfrm>
              <a:custGeom>
                <a:avLst/>
                <a:gdLst/>
                <a:ahLst/>
                <a:cxnLst/>
                <a:rect l="l" t="t" r="r" b="b"/>
                <a:pathLst>
                  <a:path w="132" h="152" extrusionOk="0">
                    <a:moveTo>
                      <a:pt x="8" y="48"/>
                    </a:moveTo>
                    <a:lnTo>
                      <a:pt x="8" y="48"/>
                    </a:lnTo>
                    <a:lnTo>
                      <a:pt x="12" y="44"/>
                    </a:lnTo>
                    <a:lnTo>
                      <a:pt x="8" y="44"/>
                    </a:lnTo>
                    <a:lnTo>
                      <a:pt x="4" y="40"/>
                    </a:lnTo>
                    <a:lnTo>
                      <a:pt x="4" y="36"/>
                    </a:lnTo>
                    <a:lnTo>
                      <a:pt x="0" y="32"/>
                    </a:lnTo>
                    <a:lnTo>
                      <a:pt x="0" y="32"/>
                    </a:lnTo>
                    <a:lnTo>
                      <a:pt x="4" y="28"/>
                    </a:lnTo>
                    <a:lnTo>
                      <a:pt x="4" y="24"/>
                    </a:lnTo>
                    <a:lnTo>
                      <a:pt x="4" y="24"/>
                    </a:lnTo>
                    <a:lnTo>
                      <a:pt x="0" y="20"/>
                    </a:lnTo>
                    <a:lnTo>
                      <a:pt x="4" y="20"/>
                    </a:lnTo>
                    <a:lnTo>
                      <a:pt x="4" y="20"/>
                    </a:lnTo>
                    <a:lnTo>
                      <a:pt x="12" y="16"/>
                    </a:lnTo>
                    <a:lnTo>
                      <a:pt x="12" y="20"/>
                    </a:lnTo>
                    <a:lnTo>
                      <a:pt x="16" y="12"/>
                    </a:lnTo>
                    <a:lnTo>
                      <a:pt x="20" y="12"/>
                    </a:lnTo>
                    <a:lnTo>
                      <a:pt x="20" y="16"/>
                    </a:lnTo>
                    <a:lnTo>
                      <a:pt x="24" y="16"/>
                    </a:lnTo>
                    <a:lnTo>
                      <a:pt x="24" y="20"/>
                    </a:lnTo>
                    <a:lnTo>
                      <a:pt x="28" y="16"/>
                    </a:lnTo>
                    <a:lnTo>
                      <a:pt x="28" y="12"/>
                    </a:lnTo>
                    <a:lnTo>
                      <a:pt x="32" y="16"/>
                    </a:lnTo>
                    <a:lnTo>
                      <a:pt x="36" y="12"/>
                    </a:lnTo>
                    <a:lnTo>
                      <a:pt x="36" y="16"/>
                    </a:lnTo>
                    <a:lnTo>
                      <a:pt x="36" y="12"/>
                    </a:lnTo>
                    <a:lnTo>
                      <a:pt x="40" y="12"/>
                    </a:lnTo>
                    <a:lnTo>
                      <a:pt x="40" y="8"/>
                    </a:lnTo>
                    <a:lnTo>
                      <a:pt x="44" y="4"/>
                    </a:lnTo>
                    <a:lnTo>
                      <a:pt x="48" y="4"/>
                    </a:lnTo>
                    <a:lnTo>
                      <a:pt x="52" y="0"/>
                    </a:lnTo>
                    <a:lnTo>
                      <a:pt x="56" y="4"/>
                    </a:lnTo>
                    <a:lnTo>
                      <a:pt x="60" y="4"/>
                    </a:lnTo>
                    <a:lnTo>
                      <a:pt x="60" y="4"/>
                    </a:lnTo>
                    <a:lnTo>
                      <a:pt x="64" y="8"/>
                    </a:lnTo>
                    <a:lnTo>
                      <a:pt x="72" y="8"/>
                    </a:lnTo>
                    <a:lnTo>
                      <a:pt x="76" y="8"/>
                    </a:lnTo>
                    <a:lnTo>
                      <a:pt x="76" y="12"/>
                    </a:lnTo>
                    <a:lnTo>
                      <a:pt x="76" y="16"/>
                    </a:lnTo>
                    <a:lnTo>
                      <a:pt x="76" y="16"/>
                    </a:lnTo>
                    <a:lnTo>
                      <a:pt x="72" y="20"/>
                    </a:lnTo>
                    <a:lnTo>
                      <a:pt x="76" y="24"/>
                    </a:lnTo>
                    <a:lnTo>
                      <a:pt x="72" y="20"/>
                    </a:lnTo>
                    <a:lnTo>
                      <a:pt x="72" y="24"/>
                    </a:lnTo>
                    <a:lnTo>
                      <a:pt x="68" y="24"/>
                    </a:lnTo>
                    <a:lnTo>
                      <a:pt x="64" y="24"/>
                    </a:lnTo>
                    <a:lnTo>
                      <a:pt x="64" y="28"/>
                    </a:lnTo>
                    <a:lnTo>
                      <a:pt x="60" y="28"/>
                    </a:lnTo>
                    <a:lnTo>
                      <a:pt x="60" y="28"/>
                    </a:lnTo>
                    <a:lnTo>
                      <a:pt x="60" y="32"/>
                    </a:lnTo>
                    <a:lnTo>
                      <a:pt x="64" y="32"/>
                    </a:lnTo>
                    <a:lnTo>
                      <a:pt x="60" y="36"/>
                    </a:lnTo>
                    <a:lnTo>
                      <a:pt x="60" y="36"/>
                    </a:lnTo>
                    <a:lnTo>
                      <a:pt x="60" y="40"/>
                    </a:lnTo>
                    <a:lnTo>
                      <a:pt x="60" y="44"/>
                    </a:lnTo>
                    <a:lnTo>
                      <a:pt x="64" y="44"/>
                    </a:lnTo>
                    <a:lnTo>
                      <a:pt x="68" y="48"/>
                    </a:lnTo>
                    <a:lnTo>
                      <a:pt x="72" y="48"/>
                    </a:lnTo>
                    <a:lnTo>
                      <a:pt x="72" y="52"/>
                    </a:lnTo>
                    <a:lnTo>
                      <a:pt x="80" y="60"/>
                    </a:lnTo>
                    <a:lnTo>
                      <a:pt x="80" y="60"/>
                    </a:lnTo>
                    <a:lnTo>
                      <a:pt x="80" y="60"/>
                    </a:lnTo>
                    <a:lnTo>
                      <a:pt x="80" y="64"/>
                    </a:lnTo>
                    <a:lnTo>
                      <a:pt x="84" y="64"/>
                    </a:lnTo>
                    <a:lnTo>
                      <a:pt x="84" y="68"/>
                    </a:lnTo>
                    <a:lnTo>
                      <a:pt x="88" y="72"/>
                    </a:lnTo>
                    <a:lnTo>
                      <a:pt x="92" y="72"/>
                    </a:lnTo>
                    <a:lnTo>
                      <a:pt x="92" y="76"/>
                    </a:lnTo>
                    <a:lnTo>
                      <a:pt x="92" y="76"/>
                    </a:lnTo>
                    <a:lnTo>
                      <a:pt x="96" y="76"/>
                    </a:lnTo>
                    <a:lnTo>
                      <a:pt x="100" y="76"/>
                    </a:lnTo>
                    <a:lnTo>
                      <a:pt x="100" y="76"/>
                    </a:lnTo>
                    <a:lnTo>
                      <a:pt x="104" y="76"/>
                    </a:lnTo>
                    <a:lnTo>
                      <a:pt x="108" y="76"/>
                    </a:lnTo>
                    <a:lnTo>
                      <a:pt x="108" y="80"/>
                    </a:lnTo>
                    <a:lnTo>
                      <a:pt x="104" y="80"/>
                    </a:lnTo>
                    <a:lnTo>
                      <a:pt x="104" y="84"/>
                    </a:lnTo>
                    <a:lnTo>
                      <a:pt x="104" y="84"/>
                    </a:lnTo>
                    <a:lnTo>
                      <a:pt x="108" y="84"/>
                    </a:lnTo>
                    <a:lnTo>
                      <a:pt x="112" y="84"/>
                    </a:lnTo>
                    <a:lnTo>
                      <a:pt x="120" y="92"/>
                    </a:lnTo>
                    <a:lnTo>
                      <a:pt x="124" y="92"/>
                    </a:lnTo>
                    <a:lnTo>
                      <a:pt x="128" y="96"/>
                    </a:lnTo>
                    <a:lnTo>
                      <a:pt x="132" y="96"/>
                    </a:lnTo>
                    <a:lnTo>
                      <a:pt x="132" y="96"/>
                    </a:lnTo>
                    <a:lnTo>
                      <a:pt x="132" y="100"/>
                    </a:lnTo>
                    <a:lnTo>
                      <a:pt x="132" y="104"/>
                    </a:lnTo>
                    <a:lnTo>
                      <a:pt x="132" y="104"/>
                    </a:lnTo>
                    <a:lnTo>
                      <a:pt x="132" y="104"/>
                    </a:lnTo>
                    <a:lnTo>
                      <a:pt x="132" y="104"/>
                    </a:lnTo>
                    <a:lnTo>
                      <a:pt x="132" y="108"/>
                    </a:lnTo>
                    <a:lnTo>
                      <a:pt x="128" y="104"/>
                    </a:lnTo>
                    <a:lnTo>
                      <a:pt x="128" y="104"/>
                    </a:lnTo>
                    <a:lnTo>
                      <a:pt x="128" y="100"/>
                    </a:lnTo>
                    <a:lnTo>
                      <a:pt x="128" y="100"/>
                    </a:lnTo>
                    <a:lnTo>
                      <a:pt x="124" y="100"/>
                    </a:lnTo>
                    <a:lnTo>
                      <a:pt x="120" y="100"/>
                    </a:lnTo>
                    <a:lnTo>
                      <a:pt x="120" y="96"/>
                    </a:lnTo>
                    <a:lnTo>
                      <a:pt x="120" y="96"/>
                    </a:lnTo>
                    <a:lnTo>
                      <a:pt x="116" y="96"/>
                    </a:lnTo>
                    <a:lnTo>
                      <a:pt x="116" y="96"/>
                    </a:lnTo>
                    <a:lnTo>
                      <a:pt x="116" y="100"/>
                    </a:lnTo>
                    <a:lnTo>
                      <a:pt x="112" y="100"/>
                    </a:lnTo>
                    <a:lnTo>
                      <a:pt x="116" y="104"/>
                    </a:lnTo>
                    <a:lnTo>
                      <a:pt x="112" y="104"/>
                    </a:lnTo>
                    <a:lnTo>
                      <a:pt x="112" y="108"/>
                    </a:lnTo>
                    <a:lnTo>
                      <a:pt x="112" y="108"/>
                    </a:lnTo>
                    <a:lnTo>
                      <a:pt x="112" y="108"/>
                    </a:lnTo>
                    <a:lnTo>
                      <a:pt x="116" y="108"/>
                    </a:lnTo>
                    <a:lnTo>
                      <a:pt x="116" y="112"/>
                    </a:lnTo>
                    <a:lnTo>
                      <a:pt x="120" y="112"/>
                    </a:lnTo>
                    <a:lnTo>
                      <a:pt x="120" y="116"/>
                    </a:lnTo>
                    <a:lnTo>
                      <a:pt x="120" y="120"/>
                    </a:lnTo>
                    <a:lnTo>
                      <a:pt x="116" y="120"/>
                    </a:lnTo>
                    <a:lnTo>
                      <a:pt x="116" y="120"/>
                    </a:lnTo>
                    <a:lnTo>
                      <a:pt x="112" y="124"/>
                    </a:lnTo>
                    <a:lnTo>
                      <a:pt x="112" y="128"/>
                    </a:lnTo>
                    <a:lnTo>
                      <a:pt x="112" y="132"/>
                    </a:lnTo>
                    <a:lnTo>
                      <a:pt x="112" y="132"/>
                    </a:lnTo>
                    <a:lnTo>
                      <a:pt x="108" y="136"/>
                    </a:lnTo>
                    <a:lnTo>
                      <a:pt x="104" y="136"/>
                    </a:lnTo>
                    <a:lnTo>
                      <a:pt x="104" y="132"/>
                    </a:lnTo>
                    <a:lnTo>
                      <a:pt x="104" y="132"/>
                    </a:lnTo>
                    <a:lnTo>
                      <a:pt x="104" y="132"/>
                    </a:lnTo>
                    <a:lnTo>
                      <a:pt x="104" y="128"/>
                    </a:lnTo>
                    <a:lnTo>
                      <a:pt x="104" y="128"/>
                    </a:lnTo>
                    <a:lnTo>
                      <a:pt x="108" y="124"/>
                    </a:lnTo>
                    <a:lnTo>
                      <a:pt x="104" y="124"/>
                    </a:lnTo>
                    <a:lnTo>
                      <a:pt x="108" y="124"/>
                    </a:lnTo>
                    <a:lnTo>
                      <a:pt x="108" y="124"/>
                    </a:lnTo>
                    <a:lnTo>
                      <a:pt x="108" y="120"/>
                    </a:lnTo>
                    <a:lnTo>
                      <a:pt x="108" y="120"/>
                    </a:lnTo>
                    <a:lnTo>
                      <a:pt x="108" y="116"/>
                    </a:lnTo>
                    <a:lnTo>
                      <a:pt x="108" y="112"/>
                    </a:lnTo>
                    <a:lnTo>
                      <a:pt x="104" y="112"/>
                    </a:lnTo>
                    <a:lnTo>
                      <a:pt x="104" y="108"/>
                    </a:lnTo>
                    <a:lnTo>
                      <a:pt x="104" y="104"/>
                    </a:lnTo>
                    <a:lnTo>
                      <a:pt x="100" y="104"/>
                    </a:lnTo>
                    <a:lnTo>
                      <a:pt x="100" y="104"/>
                    </a:lnTo>
                    <a:lnTo>
                      <a:pt x="96" y="104"/>
                    </a:lnTo>
                    <a:lnTo>
                      <a:pt x="96" y="100"/>
                    </a:lnTo>
                    <a:lnTo>
                      <a:pt x="96" y="100"/>
                    </a:lnTo>
                    <a:lnTo>
                      <a:pt x="92" y="100"/>
                    </a:lnTo>
                    <a:lnTo>
                      <a:pt x="92" y="100"/>
                    </a:lnTo>
                    <a:lnTo>
                      <a:pt x="92" y="96"/>
                    </a:lnTo>
                    <a:lnTo>
                      <a:pt x="92" y="96"/>
                    </a:lnTo>
                    <a:lnTo>
                      <a:pt x="92" y="96"/>
                    </a:lnTo>
                    <a:lnTo>
                      <a:pt x="88" y="96"/>
                    </a:lnTo>
                    <a:lnTo>
                      <a:pt x="88" y="92"/>
                    </a:lnTo>
                    <a:lnTo>
                      <a:pt x="88" y="92"/>
                    </a:lnTo>
                    <a:lnTo>
                      <a:pt x="84" y="92"/>
                    </a:lnTo>
                    <a:lnTo>
                      <a:pt x="84" y="92"/>
                    </a:lnTo>
                    <a:lnTo>
                      <a:pt x="80" y="88"/>
                    </a:lnTo>
                    <a:lnTo>
                      <a:pt x="80" y="88"/>
                    </a:lnTo>
                    <a:lnTo>
                      <a:pt x="76" y="88"/>
                    </a:lnTo>
                    <a:lnTo>
                      <a:pt x="76" y="88"/>
                    </a:lnTo>
                    <a:lnTo>
                      <a:pt x="72" y="88"/>
                    </a:lnTo>
                    <a:lnTo>
                      <a:pt x="72" y="84"/>
                    </a:lnTo>
                    <a:lnTo>
                      <a:pt x="72" y="84"/>
                    </a:lnTo>
                    <a:lnTo>
                      <a:pt x="68" y="84"/>
                    </a:lnTo>
                    <a:lnTo>
                      <a:pt x="64" y="80"/>
                    </a:lnTo>
                    <a:lnTo>
                      <a:pt x="60" y="76"/>
                    </a:lnTo>
                    <a:lnTo>
                      <a:pt x="56" y="72"/>
                    </a:lnTo>
                    <a:lnTo>
                      <a:pt x="56" y="72"/>
                    </a:lnTo>
                    <a:lnTo>
                      <a:pt x="56" y="68"/>
                    </a:lnTo>
                    <a:lnTo>
                      <a:pt x="52" y="68"/>
                    </a:lnTo>
                    <a:lnTo>
                      <a:pt x="52" y="68"/>
                    </a:lnTo>
                    <a:lnTo>
                      <a:pt x="48" y="64"/>
                    </a:lnTo>
                    <a:lnTo>
                      <a:pt x="44" y="60"/>
                    </a:lnTo>
                    <a:lnTo>
                      <a:pt x="44" y="60"/>
                    </a:lnTo>
                    <a:lnTo>
                      <a:pt x="44" y="56"/>
                    </a:lnTo>
                    <a:lnTo>
                      <a:pt x="40" y="56"/>
                    </a:lnTo>
                    <a:lnTo>
                      <a:pt x="40" y="52"/>
                    </a:lnTo>
                    <a:lnTo>
                      <a:pt x="40" y="52"/>
                    </a:lnTo>
                    <a:lnTo>
                      <a:pt x="40" y="48"/>
                    </a:lnTo>
                    <a:lnTo>
                      <a:pt x="36" y="48"/>
                    </a:lnTo>
                    <a:lnTo>
                      <a:pt x="36" y="44"/>
                    </a:lnTo>
                    <a:lnTo>
                      <a:pt x="32" y="44"/>
                    </a:lnTo>
                    <a:lnTo>
                      <a:pt x="32" y="44"/>
                    </a:lnTo>
                    <a:lnTo>
                      <a:pt x="24" y="40"/>
                    </a:lnTo>
                    <a:lnTo>
                      <a:pt x="16" y="44"/>
                    </a:lnTo>
                    <a:lnTo>
                      <a:pt x="16" y="48"/>
                    </a:lnTo>
                    <a:lnTo>
                      <a:pt x="16" y="48"/>
                    </a:lnTo>
                    <a:lnTo>
                      <a:pt x="8" y="48"/>
                    </a:lnTo>
                    <a:lnTo>
                      <a:pt x="8" y="48"/>
                    </a:lnTo>
                    <a:close/>
                    <a:moveTo>
                      <a:pt x="16" y="88"/>
                    </a:moveTo>
                    <a:lnTo>
                      <a:pt x="20" y="88"/>
                    </a:lnTo>
                    <a:lnTo>
                      <a:pt x="20" y="88"/>
                    </a:lnTo>
                    <a:lnTo>
                      <a:pt x="20" y="88"/>
                    </a:lnTo>
                    <a:lnTo>
                      <a:pt x="20" y="88"/>
                    </a:lnTo>
                    <a:lnTo>
                      <a:pt x="20" y="88"/>
                    </a:lnTo>
                    <a:lnTo>
                      <a:pt x="16" y="88"/>
                    </a:lnTo>
                    <a:lnTo>
                      <a:pt x="16" y="88"/>
                    </a:lnTo>
                    <a:lnTo>
                      <a:pt x="16" y="88"/>
                    </a:lnTo>
                    <a:close/>
                    <a:moveTo>
                      <a:pt x="48" y="72"/>
                    </a:moveTo>
                    <a:lnTo>
                      <a:pt x="48" y="72"/>
                    </a:lnTo>
                    <a:lnTo>
                      <a:pt x="48" y="68"/>
                    </a:lnTo>
                    <a:lnTo>
                      <a:pt x="48" y="72"/>
                    </a:lnTo>
                    <a:lnTo>
                      <a:pt x="48" y="72"/>
                    </a:lnTo>
                    <a:close/>
                    <a:moveTo>
                      <a:pt x="40" y="64"/>
                    </a:moveTo>
                    <a:lnTo>
                      <a:pt x="36" y="64"/>
                    </a:lnTo>
                    <a:lnTo>
                      <a:pt x="40" y="64"/>
                    </a:lnTo>
                    <a:lnTo>
                      <a:pt x="40" y="64"/>
                    </a:lnTo>
                    <a:lnTo>
                      <a:pt x="44" y="64"/>
                    </a:lnTo>
                    <a:lnTo>
                      <a:pt x="44" y="64"/>
                    </a:lnTo>
                    <a:lnTo>
                      <a:pt x="40" y="60"/>
                    </a:lnTo>
                    <a:lnTo>
                      <a:pt x="40" y="64"/>
                    </a:lnTo>
                    <a:lnTo>
                      <a:pt x="40" y="64"/>
                    </a:lnTo>
                    <a:lnTo>
                      <a:pt x="40" y="64"/>
                    </a:lnTo>
                    <a:close/>
                    <a:moveTo>
                      <a:pt x="24" y="120"/>
                    </a:moveTo>
                    <a:lnTo>
                      <a:pt x="24" y="120"/>
                    </a:lnTo>
                    <a:lnTo>
                      <a:pt x="24" y="120"/>
                    </a:lnTo>
                    <a:lnTo>
                      <a:pt x="28" y="120"/>
                    </a:lnTo>
                    <a:lnTo>
                      <a:pt x="28" y="116"/>
                    </a:lnTo>
                    <a:lnTo>
                      <a:pt x="28" y="116"/>
                    </a:lnTo>
                    <a:lnTo>
                      <a:pt x="32" y="116"/>
                    </a:lnTo>
                    <a:lnTo>
                      <a:pt x="32" y="116"/>
                    </a:lnTo>
                    <a:lnTo>
                      <a:pt x="32" y="116"/>
                    </a:lnTo>
                    <a:lnTo>
                      <a:pt x="36" y="116"/>
                    </a:lnTo>
                    <a:lnTo>
                      <a:pt x="36" y="112"/>
                    </a:lnTo>
                    <a:lnTo>
                      <a:pt x="36" y="112"/>
                    </a:lnTo>
                    <a:lnTo>
                      <a:pt x="36" y="104"/>
                    </a:lnTo>
                    <a:lnTo>
                      <a:pt x="36" y="100"/>
                    </a:lnTo>
                    <a:lnTo>
                      <a:pt x="32" y="100"/>
                    </a:lnTo>
                    <a:lnTo>
                      <a:pt x="36" y="96"/>
                    </a:lnTo>
                    <a:lnTo>
                      <a:pt x="36" y="96"/>
                    </a:lnTo>
                    <a:lnTo>
                      <a:pt x="36" y="92"/>
                    </a:lnTo>
                    <a:lnTo>
                      <a:pt x="32" y="92"/>
                    </a:lnTo>
                    <a:lnTo>
                      <a:pt x="32" y="88"/>
                    </a:lnTo>
                    <a:lnTo>
                      <a:pt x="32" y="88"/>
                    </a:lnTo>
                    <a:lnTo>
                      <a:pt x="28" y="88"/>
                    </a:lnTo>
                    <a:lnTo>
                      <a:pt x="28" y="88"/>
                    </a:lnTo>
                    <a:lnTo>
                      <a:pt x="24" y="92"/>
                    </a:lnTo>
                    <a:lnTo>
                      <a:pt x="20" y="92"/>
                    </a:lnTo>
                    <a:lnTo>
                      <a:pt x="16" y="92"/>
                    </a:lnTo>
                    <a:lnTo>
                      <a:pt x="16" y="92"/>
                    </a:lnTo>
                    <a:lnTo>
                      <a:pt x="16" y="96"/>
                    </a:lnTo>
                    <a:lnTo>
                      <a:pt x="20" y="96"/>
                    </a:lnTo>
                    <a:lnTo>
                      <a:pt x="20" y="100"/>
                    </a:lnTo>
                    <a:lnTo>
                      <a:pt x="20" y="100"/>
                    </a:lnTo>
                    <a:lnTo>
                      <a:pt x="20" y="104"/>
                    </a:lnTo>
                    <a:lnTo>
                      <a:pt x="20" y="104"/>
                    </a:lnTo>
                    <a:lnTo>
                      <a:pt x="20" y="104"/>
                    </a:lnTo>
                    <a:lnTo>
                      <a:pt x="24" y="104"/>
                    </a:lnTo>
                    <a:lnTo>
                      <a:pt x="24" y="108"/>
                    </a:lnTo>
                    <a:lnTo>
                      <a:pt x="20" y="108"/>
                    </a:lnTo>
                    <a:lnTo>
                      <a:pt x="20" y="112"/>
                    </a:lnTo>
                    <a:lnTo>
                      <a:pt x="20" y="116"/>
                    </a:lnTo>
                    <a:lnTo>
                      <a:pt x="24" y="120"/>
                    </a:lnTo>
                    <a:lnTo>
                      <a:pt x="24" y="120"/>
                    </a:lnTo>
                    <a:lnTo>
                      <a:pt x="24" y="120"/>
                    </a:lnTo>
                    <a:close/>
                    <a:moveTo>
                      <a:pt x="100" y="152"/>
                    </a:moveTo>
                    <a:lnTo>
                      <a:pt x="96" y="148"/>
                    </a:lnTo>
                    <a:lnTo>
                      <a:pt x="100" y="148"/>
                    </a:lnTo>
                    <a:lnTo>
                      <a:pt x="100" y="144"/>
                    </a:lnTo>
                    <a:lnTo>
                      <a:pt x="96" y="140"/>
                    </a:lnTo>
                    <a:lnTo>
                      <a:pt x="100" y="136"/>
                    </a:lnTo>
                    <a:lnTo>
                      <a:pt x="100" y="136"/>
                    </a:lnTo>
                    <a:lnTo>
                      <a:pt x="100" y="132"/>
                    </a:lnTo>
                    <a:lnTo>
                      <a:pt x="100" y="128"/>
                    </a:lnTo>
                    <a:lnTo>
                      <a:pt x="96" y="132"/>
                    </a:lnTo>
                    <a:lnTo>
                      <a:pt x="96" y="132"/>
                    </a:lnTo>
                    <a:lnTo>
                      <a:pt x="92" y="132"/>
                    </a:lnTo>
                    <a:lnTo>
                      <a:pt x="92" y="132"/>
                    </a:lnTo>
                    <a:lnTo>
                      <a:pt x="84" y="132"/>
                    </a:lnTo>
                    <a:lnTo>
                      <a:pt x="80" y="132"/>
                    </a:lnTo>
                    <a:lnTo>
                      <a:pt x="76" y="132"/>
                    </a:lnTo>
                    <a:lnTo>
                      <a:pt x="76" y="132"/>
                    </a:lnTo>
                    <a:lnTo>
                      <a:pt x="72" y="132"/>
                    </a:lnTo>
                    <a:lnTo>
                      <a:pt x="72" y="132"/>
                    </a:lnTo>
                    <a:lnTo>
                      <a:pt x="72" y="132"/>
                    </a:lnTo>
                    <a:lnTo>
                      <a:pt x="68" y="132"/>
                    </a:lnTo>
                    <a:lnTo>
                      <a:pt x="68" y="136"/>
                    </a:lnTo>
                    <a:lnTo>
                      <a:pt x="68" y="140"/>
                    </a:lnTo>
                    <a:lnTo>
                      <a:pt x="72" y="140"/>
                    </a:lnTo>
                    <a:lnTo>
                      <a:pt x="76" y="144"/>
                    </a:lnTo>
                    <a:lnTo>
                      <a:pt x="80" y="144"/>
                    </a:lnTo>
                    <a:lnTo>
                      <a:pt x="80" y="144"/>
                    </a:lnTo>
                    <a:lnTo>
                      <a:pt x="88" y="148"/>
                    </a:lnTo>
                    <a:lnTo>
                      <a:pt x="88" y="148"/>
                    </a:lnTo>
                    <a:lnTo>
                      <a:pt x="92" y="148"/>
                    </a:lnTo>
                    <a:lnTo>
                      <a:pt x="92" y="148"/>
                    </a:lnTo>
                    <a:lnTo>
                      <a:pt x="96" y="152"/>
                    </a:lnTo>
                    <a:lnTo>
                      <a:pt x="100" y="152"/>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 name="Google Shape;5779;p168">
                <a:extLst>
                  <a:ext uri="{FF2B5EF4-FFF2-40B4-BE49-F238E27FC236}">
                    <a16:creationId xmlns:a16="http://schemas.microsoft.com/office/drawing/2014/main" id="{A1642D2B-EB89-0440-BDBE-7B5ABAF637B7}"/>
                  </a:ext>
                </a:extLst>
              </p:cNvPr>
              <p:cNvSpPr/>
              <p:nvPr/>
            </p:nvSpPr>
            <p:spPr>
              <a:xfrm>
                <a:off x="3170238" y="2428875"/>
                <a:ext cx="228600" cy="177800"/>
              </a:xfrm>
              <a:custGeom>
                <a:avLst/>
                <a:gdLst/>
                <a:ahLst/>
                <a:cxnLst/>
                <a:rect l="l" t="t" r="r" b="b"/>
                <a:pathLst>
                  <a:path w="36" h="28" extrusionOk="0">
                    <a:moveTo>
                      <a:pt x="20" y="2"/>
                    </a:moveTo>
                    <a:cubicBezTo>
                      <a:pt x="21" y="2"/>
                      <a:pt x="21" y="2"/>
                      <a:pt x="21" y="2"/>
                    </a:cubicBezTo>
                    <a:cubicBezTo>
                      <a:pt x="21" y="2"/>
                      <a:pt x="21" y="2"/>
                      <a:pt x="21" y="2"/>
                    </a:cubicBezTo>
                    <a:cubicBezTo>
                      <a:pt x="21" y="2"/>
                      <a:pt x="21" y="2"/>
                      <a:pt x="21" y="2"/>
                    </a:cubicBezTo>
                    <a:cubicBezTo>
                      <a:pt x="21" y="3"/>
                      <a:pt x="21" y="3"/>
                      <a:pt x="21" y="3"/>
                    </a:cubicBezTo>
                    <a:cubicBezTo>
                      <a:pt x="21" y="3"/>
                      <a:pt x="21" y="3"/>
                      <a:pt x="21" y="3"/>
                    </a:cubicBezTo>
                    <a:cubicBezTo>
                      <a:pt x="22" y="3"/>
                      <a:pt x="22" y="3"/>
                      <a:pt x="22" y="3"/>
                    </a:cubicBezTo>
                    <a:cubicBezTo>
                      <a:pt x="23" y="4"/>
                      <a:pt x="23" y="4"/>
                      <a:pt x="23" y="4"/>
                    </a:cubicBezTo>
                    <a:cubicBezTo>
                      <a:pt x="24" y="4"/>
                      <a:pt x="24" y="4"/>
                      <a:pt x="24" y="4"/>
                    </a:cubicBezTo>
                    <a:cubicBezTo>
                      <a:pt x="24" y="4"/>
                      <a:pt x="24" y="4"/>
                      <a:pt x="24" y="4"/>
                    </a:cubicBezTo>
                    <a:cubicBezTo>
                      <a:pt x="25" y="5"/>
                      <a:pt x="25" y="5"/>
                      <a:pt x="25" y="5"/>
                    </a:cubicBezTo>
                    <a:cubicBezTo>
                      <a:pt x="26" y="5"/>
                      <a:pt x="26" y="5"/>
                      <a:pt x="26" y="5"/>
                    </a:cubicBezTo>
                    <a:cubicBezTo>
                      <a:pt x="26" y="5"/>
                      <a:pt x="26" y="5"/>
                      <a:pt x="26" y="5"/>
                    </a:cubicBezTo>
                    <a:cubicBezTo>
                      <a:pt x="27" y="4"/>
                      <a:pt x="27" y="4"/>
                      <a:pt x="27" y="4"/>
                    </a:cubicBezTo>
                    <a:cubicBezTo>
                      <a:pt x="28" y="4"/>
                      <a:pt x="28" y="4"/>
                      <a:pt x="28" y="4"/>
                    </a:cubicBezTo>
                    <a:cubicBezTo>
                      <a:pt x="28" y="5"/>
                      <a:pt x="28" y="5"/>
                      <a:pt x="28" y="5"/>
                    </a:cubicBezTo>
                    <a:cubicBezTo>
                      <a:pt x="29" y="5"/>
                      <a:pt x="29" y="5"/>
                      <a:pt x="29" y="5"/>
                    </a:cubicBezTo>
                    <a:cubicBezTo>
                      <a:pt x="30" y="5"/>
                      <a:pt x="30" y="5"/>
                      <a:pt x="30" y="5"/>
                    </a:cubicBezTo>
                    <a:cubicBezTo>
                      <a:pt x="31" y="5"/>
                      <a:pt x="31" y="5"/>
                      <a:pt x="31" y="5"/>
                    </a:cubicBezTo>
                    <a:cubicBezTo>
                      <a:pt x="32" y="5"/>
                      <a:pt x="32" y="5"/>
                      <a:pt x="32" y="5"/>
                    </a:cubicBezTo>
                    <a:cubicBezTo>
                      <a:pt x="33" y="6"/>
                      <a:pt x="33" y="6"/>
                      <a:pt x="33" y="6"/>
                    </a:cubicBezTo>
                    <a:cubicBezTo>
                      <a:pt x="33" y="6"/>
                      <a:pt x="33" y="6"/>
                      <a:pt x="33" y="6"/>
                    </a:cubicBezTo>
                    <a:cubicBezTo>
                      <a:pt x="32" y="6"/>
                      <a:pt x="32" y="6"/>
                      <a:pt x="32" y="6"/>
                    </a:cubicBezTo>
                    <a:cubicBezTo>
                      <a:pt x="32" y="7"/>
                      <a:pt x="32" y="7"/>
                      <a:pt x="32" y="7"/>
                    </a:cubicBezTo>
                    <a:cubicBezTo>
                      <a:pt x="32" y="8"/>
                      <a:pt x="32" y="8"/>
                      <a:pt x="32" y="8"/>
                    </a:cubicBezTo>
                    <a:cubicBezTo>
                      <a:pt x="32" y="8"/>
                      <a:pt x="32" y="8"/>
                      <a:pt x="32" y="8"/>
                    </a:cubicBezTo>
                    <a:cubicBezTo>
                      <a:pt x="31" y="9"/>
                      <a:pt x="31" y="9"/>
                      <a:pt x="31" y="9"/>
                    </a:cubicBezTo>
                    <a:cubicBezTo>
                      <a:pt x="31" y="9"/>
                      <a:pt x="31" y="10"/>
                      <a:pt x="31" y="10"/>
                    </a:cubicBezTo>
                    <a:cubicBezTo>
                      <a:pt x="30" y="10"/>
                      <a:pt x="30" y="10"/>
                      <a:pt x="30" y="10"/>
                    </a:cubicBezTo>
                    <a:cubicBezTo>
                      <a:pt x="28" y="10"/>
                      <a:pt x="28" y="10"/>
                      <a:pt x="28" y="10"/>
                    </a:cubicBezTo>
                    <a:cubicBezTo>
                      <a:pt x="28" y="11"/>
                      <a:pt x="28" y="11"/>
                      <a:pt x="28" y="11"/>
                    </a:cubicBezTo>
                    <a:cubicBezTo>
                      <a:pt x="27" y="11"/>
                      <a:pt x="27" y="11"/>
                      <a:pt x="27" y="11"/>
                    </a:cubicBezTo>
                    <a:cubicBezTo>
                      <a:pt x="27" y="11"/>
                      <a:pt x="27" y="11"/>
                      <a:pt x="27" y="11"/>
                    </a:cubicBezTo>
                    <a:cubicBezTo>
                      <a:pt x="27" y="12"/>
                      <a:pt x="27" y="12"/>
                      <a:pt x="27" y="12"/>
                    </a:cubicBezTo>
                    <a:cubicBezTo>
                      <a:pt x="27" y="12"/>
                      <a:pt x="27" y="12"/>
                      <a:pt x="27" y="12"/>
                    </a:cubicBezTo>
                    <a:cubicBezTo>
                      <a:pt x="27" y="12"/>
                      <a:pt x="27" y="12"/>
                      <a:pt x="27" y="12"/>
                    </a:cubicBezTo>
                    <a:cubicBezTo>
                      <a:pt x="27" y="12"/>
                      <a:pt x="27" y="12"/>
                      <a:pt x="27" y="12"/>
                    </a:cubicBezTo>
                    <a:cubicBezTo>
                      <a:pt x="27" y="12"/>
                      <a:pt x="27" y="12"/>
                      <a:pt x="27" y="12"/>
                    </a:cubicBezTo>
                    <a:cubicBezTo>
                      <a:pt x="26" y="13"/>
                      <a:pt x="26" y="13"/>
                      <a:pt x="26" y="13"/>
                    </a:cubicBezTo>
                    <a:cubicBezTo>
                      <a:pt x="25" y="14"/>
                      <a:pt x="25" y="14"/>
                      <a:pt x="25" y="14"/>
                    </a:cubicBezTo>
                    <a:cubicBezTo>
                      <a:pt x="24" y="15"/>
                      <a:pt x="24" y="15"/>
                      <a:pt x="24" y="15"/>
                    </a:cubicBezTo>
                    <a:cubicBezTo>
                      <a:pt x="24" y="16"/>
                      <a:pt x="24" y="16"/>
                      <a:pt x="24" y="16"/>
                    </a:cubicBezTo>
                    <a:cubicBezTo>
                      <a:pt x="24" y="17"/>
                      <a:pt x="24" y="17"/>
                      <a:pt x="24" y="17"/>
                    </a:cubicBezTo>
                    <a:cubicBezTo>
                      <a:pt x="24" y="17"/>
                      <a:pt x="24" y="17"/>
                      <a:pt x="24" y="17"/>
                    </a:cubicBezTo>
                    <a:cubicBezTo>
                      <a:pt x="25" y="18"/>
                      <a:pt x="25" y="18"/>
                      <a:pt x="25" y="18"/>
                    </a:cubicBezTo>
                    <a:cubicBezTo>
                      <a:pt x="25" y="19"/>
                      <a:pt x="25" y="19"/>
                      <a:pt x="25" y="19"/>
                    </a:cubicBezTo>
                    <a:cubicBezTo>
                      <a:pt x="25" y="19"/>
                      <a:pt x="25" y="19"/>
                      <a:pt x="25" y="19"/>
                    </a:cubicBezTo>
                    <a:cubicBezTo>
                      <a:pt x="24" y="19"/>
                      <a:pt x="24" y="19"/>
                      <a:pt x="24" y="19"/>
                    </a:cubicBezTo>
                    <a:cubicBezTo>
                      <a:pt x="24" y="20"/>
                      <a:pt x="24" y="20"/>
                      <a:pt x="24" y="20"/>
                    </a:cubicBezTo>
                    <a:cubicBezTo>
                      <a:pt x="23" y="21"/>
                      <a:pt x="23" y="21"/>
                      <a:pt x="23" y="21"/>
                    </a:cubicBezTo>
                    <a:cubicBezTo>
                      <a:pt x="23" y="22"/>
                      <a:pt x="23" y="22"/>
                      <a:pt x="23" y="22"/>
                    </a:cubicBezTo>
                    <a:cubicBezTo>
                      <a:pt x="23" y="23"/>
                      <a:pt x="23" y="23"/>
                      <a:pt x="23" y="23"/>
                    </a:cubicBezTo>
                    <a:cubicBezTo>
                      <a:pt x="23" y="23"/>
                      <a:pt x="23" y="23"/>
                      <a:pt x="23" y="23"/>
                    </a:cubicBezTo>
                    <a:cubicBezTo>
                      <a:pt x="22" y="23"/>
                      <a:pt x="22" y="23"/>
                      <a:pt x="22" y="23"/>
                    </a:cubicBezTo>
                    <a:cubicBezTo>
                      <a:pt x="20" y="24"/>
                      <a:pt x="20" y="24"/>
                      <a:pt x="20" y="24"/>
                    </a:cubicBezTo>
                    <a:cubicBezTo>
                      <a:pt x="20" y="24"/>
                      <a:pt x="20" y="24"/>
                      <a:pt x="20" y="24"/>
                    </a:cubicBezTo>
                    <a:cubicBezTo>
                      <a:pt x="19" y="25"/>
                      <a:pt x="19" y="25"/>
                      <a:pt x="19" y="25"/>
                    </a:cubicBezTo>
                    <a:cubicBezTo>
                      <a:pt x="19" y="25"/>
                      <a:pt x="19" y="25"/>
                      <a:pt x="19" y="25"/>
                    </a:cubicBezTo>
                    <a:cubicBezTo>
                      <a:pt x="18" y="25"/>
                      <a:pt x="18" y="25"/>
                      <a:pt x="18" y="25"/>
                    </a:cubicBezTo>
                    <a:cubicBezTo>
                      <a:pt x="18" y="25"/>
                      <a:pt x="18" y="25"/>
                      <a:pt x="18" y="25"/>
                    </a:cubicBezTo>
                    <a:cubicBezTo>
                      <a:pt x="17" y="26"/>
                      <a:pt x="17" y="26"/>
                      <a:pt x="17" y="26"/>
                    </a:cubicBezTo>
                    <a:cubicBezTo>
                      <a:pt x="17" y="25"/>
                      <a:pt x="17" y="25"/>
                      <a:pt x="17" y="25"/>
                    </a:cubicBezTo>
                    <a:cubicBezTo>
                      <a:pt x="16" y="25"/>
                      <a:pt x="16" y="25"/>
                      <a:pt x="16" y="25"/>
                    </a:cubicBezTo>
                    <a:cubicBezTo>
                      <a:pt x="16" y="25"/>
                      <a:pt x="16" y="25"/>
                      <a:pt x="16" y="25"/>
                    </a:cubicBezTo>
                    <a:cubicBezTo>
                      <a:pt x="15" y="25"/>
                      <a:pt x="15" y="25"/>
                      <a:pt x="15" y="25"/>
                    </a:cubicBezTo>
                    <a:cubicBezTo>
                      <a:pt x="14" y="25"/>
                      <a:pt x="14" y="25"/>
                      <a:pt x="14" y="25"/>
                    </a:cubicBezTo>
                    <a:cubicBezTo>
                      <a:pt x="14" y="25"/>
                      <a:pt x="14" y="25"/>
                      <a:pt x="14" y="25"/>
                    </a:cubicBezTo>
                    <a:cubicBezTo>
                      <a:pt x="13" y="25"/>
                      <a:pt x="13" y="25"/>
                      <a:pt x="13" y="25"/>
                    </a:cubicBezTo>
                    <a:cubicBezTo>
                      <a:pt x="12" y="26"/>
                      <a:pt x="12" y="26"/>
                      <a:pt x="12" y="26"/>
                    </a:cubicBezTo>
                    <a:cubicBezTo>
                      <a:pt x="11" y="26"/>
                      <a:pt x="11" y="26"/>
                      <a:pt x="11" y="26"/>
                    </a:cubicBezTo>
                    <a:cubicBezTo>
                      <a:pt x="10" y="27"/>
                      <a:pt x="10" y="27"/>
                      <a:pt x="10" y="27"/>
                    </a:cubicBezTo>
                    <a:cubicBezTo>
                      <a:pt x="10" y="27"/>
                      <a:pt x="10" y="27"/>
                      <a:pt x="10" y="27"/>
                    </a:cubicBezTo>
                    <a:cubicBezTo>
                      <a:pt x="9" y="28"/>
                      <a:pt x="9" y="28"/>
                      <a:pt x="9" y="28"/>
                    </a:cubicBezTo>
                    <a:cubicBezTo>
                      <a:pt x="8" y="28"/>
                      <a:pt x="8" y="28"/>
                      <a:pt x="8" y="28"/>
                    </a:cubicBezTo>
                    <a:cubicBezTo>
                      <a:pt x="7" y="27"/>
                      <a:pt x="7" y="27"/>
                      <a:pt x="7" y="27"/>
                    </a:cubicBezTo>
                    <a:cubicBezTo>
                      <a:pt x="7" y="25"/>
                      <a:pt x="7" y="25"/>
                      <a:pt x="7" y="25"/>
                    </a:cubicBezTo>
                    <a:cubicBezTo>
                      <a:pt x="7" y="25"/>
                      <a:pt x="7" y="25"/>
                      <a:pt x="7" y="25"/>
                    </a:cubicBezTo>
                    <a:cubicBezTo>
                      <a:pt x="6" y="24"/>
                      <a:pt x="6" y="24"/>
                      <a:pt x="6" y="24"/>
                    </a:cubicBezTo>
                    <a:cubicBezTo>
                      <a:pt x="5" y="24"/>
                      <a:pt x="5" y="24"/>
                      <a:pt x="5" y="24"/>
                    </a:cubicBezTo>
                    <a:cubicBezTo>
                      <a:pt x="5" y="24"/>
                      <a:pt x="5" y="24"/>
                      <a:pt x="5" y="24"/>
                    </a:cubicBezTo>
                    <a:cubicBezTo>
                      <a:pt x="4" y="23"/>
                      <a:pt x="4" y="23"/>
                      <a:pt x="4" y="23"/>
                    </a:cubicBezTo>
                    <a:cubicBezTo>
                      <a:pt x="4" y="22"/>
                      <a:pt x="4" y="22"/>
                      <a:pt x="4" y="22"/>
                    </a:cubicBezTo>
                    <a:cubicBezTo>
                      <a:pt x="5" y="21"/>
                      <a:pt x="5" y="21"/>
                      <a:pt x="5" y="21"/>
                    </a:cubicBezTo>
                    <a:cubicBezTo>
                      <a:pt x="5" y="21"/>
                      <a:pt x="5" y="21"/>
                      <a:pt x="5" y="21"/>
                    </a:cubicBezTo>
                    <a:cubicBezTo>
                      <a:pt x="6" y="20"/>
                      <a:pt x="6" y="20"/>
                      <a:pt x="6" y="20"/>
                    </a:cubicBezTo>
                    <a:cubicBezTo>
                      <a:pt x="5" y="20"/>
                      <a:pt x="5" y="20"/>
                      <a:pt x="5" y="20"/>
                    </a:cubicBezTo>
                    <a:cubicBezTo>
                      <a:pt x="4" y="19"/>
                      <a:pt x="4" y="19"/>
                      <a:pt x="4" y="19"/>
                    </a:cubicBezTo>
                    <a:cubicBezTo>
                      <a:pt x="5" y="18"/>
                      <a:pt x="5" y="18"/>
                      <a:pt x="5" y="18"/>
                    </a:cubicBezTo>
                    <a:cubicBezTo>
                      <a:pt x="5" y="17"/>
                      <a:pt x="5" y="17"/>
                      <a:pt x="5" y="17"/>
                    </a:cubicBezTo>
                    <a:cubicBezTo>
                      <a:pt x="5" y="17"/>
                      <a:pt x="5" y="17"/>
                      <a:pt x="5" y="17"/>
                    </a:cubicBezTo>
                    <a:cubicBezTo>
                      <a:pt x="4" y="15"/>
                      <a:pt x="4" y="15"/>
                      <a:pt x="4" y="15"/>
                    </a:cubicBezTo>
                    <a:cubicBezTo>
                      <a:pt x="5" y="15"/>
                      <a:pt x="5" y="15"/>
                      <a:pt x="5" y="15"/>
                    </a:cubicBezTo>
                    <a:cubicBezTo>
                      <a:pt x="5" y="15"/>
                      <a:pt x="5" y="15"/>
                      <a:pt x="5" y="15"/>
                    </a:cubicBezTo>
                    <a:cubicBezTo>
                      <a:pt x="6" y="14"/>
                      <a:pt x="6" y="14"/>
                      <a:pt x="6" y="14"/>
                    </a:cubicBezTo>
                    <a:cubicBezTo>
                      <a:pt x="5" y="13"/>
                      <a:pt x="5" y="13"/>
                      <a:pt x="5" y="13"/>
                    </a:cubicBezTo>
                    <a:cubicBezTo>
                      <a:pt x="6" y="13"/>
                      <a:pt x="6" y="13"/>
                      <a:pt x="6" y="13"/>
                    </a:cubicBezTo>
                    <a:cubicBezTo>
                      <a:pt x="6" y="11"/>
                      <a:pt x="6" y="11"/>
                      <a:pt x="6" y="11"/>
                    </a:cubicBezTo>
                    <a:cubicBezTo>
                      <a:pt x="6" y="10"/>
                      <a:pt x="6" y="10"/>
                      <a:pt x="6" y="10"/>
                    </a:cubicBezTo>
                    <a:cubicBezTo>
                      <a:pt x="7" y="9"/>
                      <a:pt x="7" y="9"/>
                      <a:pt x="7" y="9"/>
                    </a:cubicBezTo>
                    <a:cubicBezTo>
                      <a:pt x="8" y="9"/>
                      <a:pt x="8" y="9"/>
                      <a:pt x="8" y="9"/>
                    </a:cubicBezTo>
                    <a:cubicBezTo>
                      <a:pt x="8" y="9"/>
                      <a:pt x="8" y="9"/>
                      <a:pt x="8" y="9"/>
                    </a:cubicBezTo>
                    <a:cubicBezTo>
                      <a:pt x="7" y="8"/>
                      <a:pt x="7" y="8"/>
                      <a:pt x="7" y="8"/>
                    </a:cubicBezTo>
                    <a:cubicBezTo>
                      <a:pt x="7" y="7"/>
                      <a:pt x="7" y="7"/>
                      <a:pt x="7" y="7"/>
                    </a:cubicBezTo>
                    <a:cubicBezTo>
                      <a:pt x="6" y="7"/>
                      <a:pt x="6" y="7"/>
                      <a:pt x="6" y="7"/>
                    </a:cubicBezTo>
                    <a:cubicBezTo>
                      <a:pt x="5" y="7"/>
                      <a:pt x="5" y="7"/>
                      <a:pt x="5" y="7"/>
                    </a:cubicBezTo>
                    <a:cubicBezTo>
                      <a:pt x="3" y="7"/>
                      <a:pt x="3" y="7"/>
                      <a:pt x="3" y="7"/>
                    </a:cubicBezTo>
                    <a:cubicBezTo>
                      <a:pt x="2" y="8"/>
                      <a:pt x="2" y="8"/>
                      <a:pt x="2" y="8"/>
                    </a:cubicBezTo>
                    <a:cubicBezTo>
                      <a:pt x="2" y="7"/>
                      <a:pt x="2" y="7"/>
                      <a:pt x="2" y="7"/>
                    </a:cubicBezTo>
                    <a:cubicBezTo>
                      <a:pt x="2" y="6"/>
                      <a:pt x="2" y="6"/>
                      <a:pt x="2" y="6"/>
                    </a:cubicBezTo>
                    <a:cubicBezTo>
                      <a:pt x="2" y="6"/>
                      <a:pt x="2" y="6"/>
                      <a:pt x="2" y="6"/>
                    </a:cubicBezTo>
                    <a:cubicBezTo>
                      <a:pt x="1" y="7"/>
                      <a:pt x="1" y="7"/>
                      <a:pt x="1" y="7"/>
                    </a:cubicBezTo>
                    <a:cubicBezTo>
                      <a:pt x="1" y="6"/>
                      <a:pt x="1" y="6"/>
                      <a:pt x="1" y="6"/>
                    </a:cubicBezTo>
                    <a:cubicBezTo>
                      <a:pt x="1" y="6"/>
                      <a:pt x="1" y="6"/>
                      <a:pt x="1" y="6"/>
                    </a:cubicBezTo>
                    <a:cubicBezTo>
                      <a:pt x="1" y="6"/>
                      <a:pt x="1" y="6"/>
                      <a:pt x="1" y="6"/>
                    </a:cubicBezTo>
                    <a:cubicBezTo>
                      <a:pt x="1" y="5"/>
                      <a:pt x="1" y="5"/>
                      <a:pt x="1" y="5"/>
                    </a:cubicBezTo>
                    <a:cubicBezTo>
                      <a:pt x="1" y="5"/>
                      <a:pt x="1" y="5"/>
                      <a:pt x="1" y="5"/>
                    </a:cubicBezTo>
                    <a:cubicBezTo>
                      <a:pt x="1" y="5"/>
                      <a:pt x="1" y="5"/>
                      <a:pt x="1" y="5"/>
                    </a:cubicBezTo>
                    <a:cubicBezTo>
                      <a:pt x="0" y="5"/>
                      <a:pt x="0" y="5"/>
                      <a:pt x="0" y="5"/>
                    </a:cubicBezTo>
                    <a:cubicBezTo>
                      <a:pt x="0" y="5"/>
                      <a:pt x="0" y="5"/>
                      <a:pt x="0" y="5"/>
                    </a:cubicBezTo>
                    <a:cubicBezTo>
                      <a:pt x="0" y="4"/>
                      <a:pt x="0" y="4"/>
                      <a:pt x="0" y="4"/>
                    </a:cubicBezTo>
                    <a:cubicBezTo>
                      <a:pt x="0" y="4"/>
                      <a:pt x="0" y="4"/>
                      <a:pt x="0" y="4"/>
                    </a:cubicBezTo>
                    <a:cubicBezTo>
                      <a:pt x="0" y="4"/>
                      <a:pt x="0" y="4"/>
                      <a:pt x="0" y="4"/>
                    </a:cubicBezTo>
                    <a:cubicBezTo>
                      <a:pt x="0" y="4"/>
                      <a:pt x="0" y="4"/>
                      <a:pt x="0" y="4"/>
                    </a:cubicBezTo>
                    <a:cubicBezTo>
                      <a:pt x="0" y="3"/>
                      <a:pt x="0" y="3"/>
                      <a:pt x="0" y="3"/>
                    </a:cubicBezTo>
                    <a:cubicBezTo>
                      <a:pt x="0" y="2"/>
                      <a:pt x="0" y="2"/>
                      <a:pt x="0" y="2"/>
                    </a:cubicBezTo>
                    <a:cubicBezTo>
                      <a:pt x="1" y="2"/>
                      <a:pt x="1" y="2"/>
                      <a:pt x="1" y="2"/>
                    </a:cubicBezTo>
                    <a:cubicBezTo>
                      <a:pt x="1" y="2"/>
                      <a:pt x="1" y="2"/>
                      <a:pt x="1" y="2"/>
                    </a:cubicBezTo>
                    <a:cubicBezTo>
                      <a:pt x="2" y="2"/>
                      <a:pt x="2" y="2"/>
                      <a:pt x="2" y="2"/>
                    </a:cubicBezTo>
                    <a:cubicBezTo>
                      <a:pt x="3" y="2"/>
                      <a:pt x="3" y="2"/>
                      <a:pt x="3" y="2"/>
                    </a:cubicBezTo>
                    <a:cubicBezTo>
                      <a:pt x="2" y="2"/>
                      <a:pt x="2" y="2"/>
                      <a:pt x="2" y="2"/>
                    </a:cubicBezTo>
                    <a:cubicBezTo>
                      <a:pt x="2" y="1"/>
                      <a:pt x="2" y="1"/>
                      <a:pt x="2" y="1"/>
                    </a:cubicBezTo>
                    <a:cubicBezTo>
                      <a:pt x="3" y="1"/>
                      <a:pt x="3" y="1"/>
                      <a:pt x="3" y="1"/>
                    </a:cubicBezTo>
                    <a:cubicBezTo>
                      <a:pt x="4" y="1"/>
                      <a:pt x="4" y="1"/>
                      <a:pt x="4" y="1"/>
                    </a:cubicBezTo>
                    <a:cubicBezTo>
                      <a:pt x="4" y="0"/>
                      <a:pt x="4" y="0"/>
                      <a:pt x="4" y="0"/>
                    </a:cubicBezTo>
                    <a:cubicBezTo>
                      <a:pt x="5" y="1"/>
                      <a:pt x="5" y="1"/>
                      <a:pt x="5" y="1"/>
                    </a:cubicBezTo>
                    <a:cubicBezTo>
                      <a:pt x="5" y="1"/>
                      <a:pt x="5" y="1"/>
                      <a:pt x="5" y="1"/>
                    </a:cubicBezTo>
                    <a:cubicBezTo>
                      <a:pt x="6" y="1"/>
                      <a:pt x="6" y="1"/>
                      <a:pt x="6" y="1"/>
                    </a:cubicBezTo>
                    <a:cubicBezTo>
                      <a:pt x="6" y="1"/>
                      <a:pt x="6" y="1"/>
                      <a:pt x="6" y="1"/>
                    </a:cubicBezTo>
                    <a:cubicBezTo>
                      <a:pt x="7" y="1"/>
                      <a:pt x="7" y="1"/>
                      <a:pt x="7" y="1"/>
                    </a:cubicBezTo>
                    <a:cubicBezTo>
                      <a:pt x="8" y="1"/>
                      <a:pt x="8" y="1"/>
                      <a:pt x="8" y="1"/>
                    </a:cubicBezTo>
                    <a:cubicBezTo>
                      <a:pt x="9" y="1"/>
                      <a:pt x="9" y="1"/>
                      <a:pt x="9" y="1"/>
                    </a:cubicBezTo>
                    <a:cubicBezTo>
                      <a:pt x="9" y="1"/>
                      <a:pt x="9" y="1"/>
                      <a:pt x="9" y="1"/>
                    </a:cubicBezTo>
                    <a:cubicBezTo>
                      <a:pt x="10" y="1"/>
                      <a:pt x="10" y="1"/>
                      <a:pt x="10" y="1"/>
                    </a:cubicBezTo>
                    <a:cubicBezTo>
                      <a:pt x="12" y="2"/>
                      <a:pt x="12" y="2"/>
                      <a:pt x="12" y="2"/>
                    </a:cubicBezTo>
                    <a:cubicBezTo>
                      <a:pt x="13" y="2"/>
                      <a:pt x="13" y="2"/>
                      <a:pt x="13" y="2"/>
                    </a:cubicBezTo>
                    <a:cubicBezTo>
                      <a:pt x="14" y="1"/>
                      <a:pt x="14" y="1"/>
                      <a:pt x="14" y="1"/>
                    </a:cubicBezTo>
                    <a:cubicBezTo>
                      <a:pt x="15" y="1"/>
                      <a:pt x="15" y="1"/>
                      <a:pt x="15" y="1"/>
                    </a:cubicBezTo>
                    <a:cubicBezTo>
                      <a:pt x="15" y="2"/>
                      <a:pt x="15" y="2"/>
                      <a:pt x="15" y="2"/>
                    </a:cubicBezTo>
                    <a:cubicBezTo>
                      <a:pt x="17" y="2"/>
                      <a:pt x="17" y="2"/>
                      <a:pt x="17" y="2"/>
                    </a:cubicBezTo>
                    <a:cubicBezTo>
                      <a:pt x="17" y="2"/>
                      <a:pt x="17" y="2"/>
                      <a:pt x="17" y="2"/>
                    </a:cubicBezTo>
                    <a:cubicBezTo>
                      <a:pt x="18" y="2"/>
                      <a:pt x="18" y="2"/>
                      <a:pt x="18" y="2"/>
                    </a:cubicBezTo>
                    <a:cubicBezTo>
                      <a:pt x="19" y="2"/>
                      <a:pt x="19" y="2"/>
                      <a:pt x="19" y="2"/>
                    </a:cubicBezTo>
                    <a:cubicBezTo>
                      <a:pt x="19" y="2"/>
                      <a:pt x="19" y="2"/>
                      <a:pt x="19" y="2"/>
                    </a:cubicBezTo>
                    <a:cubicBezTo>
                      <a:pt x="20" y="2"/>
                      <a:pt x="20" y="2"/>
                      <a:pt x="20" y="2"/>
                    </a:cubicBezTo>
                    <a:cubicBezTo>
                      <a:pt x="20" y="2"/>
                      <a:pt x="20" y="2"/>
                      <a:pt x="20" y="2"/>
                    </a:cubicBezTo>
                    <a:close/>
                    <a:moveTo>
                      <a:pt x="34" y="15"/>
                    </a:moveTo>
                    <a:cubicBezTo>
                      <a:pt x="35" y="15"/>
                      <a:pt x="35" y="15"/>
                      <a:pt x="35" y="15"/>
                    </a:cubicBezTo>
                    <a:cubicBezTo>
                      <a:pt x="36" y="15"/>
                      <a:pt x="36" y="15"/>
                      <a:pt x="36" y="15"/>
                    </a:cubicBezTo>
                    <a:cubicBezTo>
                      <a:pt x="36" y="15"/>
                      <a:pt x="36" y="15"/>
                      <a:pt x="36" y="15"/>
                    </a:cubicBezTo>
                    <a:cubicBezTo>
                      <a:pt x="35" y="14"/>
                      <a:pt x="35" y="14"/>
                      <a:pt x="35" y="14"/>
                    </a:cubicBezTo>
                    <a:cubicBezTo>
                      <a:pt x="34" y="14"/>
                      <a:pt x="34" y="14"/>
                      <a:pt x="34" y="14"/>
                    </a:cubicBezTo>
                    <a:cubicBezTo>
                      <a:pt x="34" y="15"/>
                      <a:pt x="34" y="15"/>
                      <a:pt x="34" y="15"/>
                    </a:cubicBezTo>
                    <a:close/>
                    <a:moveTo>
                      <a:pt x="33" y="17"/>
                    </a:moveTo>
                    <a:cubicBezTo>
                      <a:pt x="33" y="16"/>
                      <a:pt x="33" y="16"/>
                      <a:pt x="33" y="16"/>
                    </a:cubicBezTo>
                    <a:cubicBezTo>
                      <a:pt x="33" y="15"/>
                      <a:pt x="33" y="15"/>
                      <a:pt x="33" y="15"/>
                    </a:cubicBezTo>
                    <a:cubicBezTo>
                      <a:pt x="33" y="15"/>
                      <a:pt x="33" y="15"/>
                      <a:pt x="33" y="15"/>
                    </a:cubicBezTo>
                    <a:cubicBezTo>
                      <a:pt x="32" y="15"/>
                      <a:pt x="32" y="15"/>
                      <a:pt x="32" y="15"/>
                    </a:cubicBezTo>
                    <a:cubicBezTo>
                      <a:pt x="32" y="15"/>
                      <a:pt x="32" y="15"/>
                      <a:pt x="32" y="15"/>
                    </a:cubicBezTo>
                    <a:cubicBezTo>
                      <a:pt x="31" y="16"/>
                      <a:pt x="31" y="16"/>
                      <a:pt x="31" y="16"/>
                    </a:cubicBezTo>
                    <a:cubicBezTo>
                      <a:pt x="32" y="16"/>
                      <a:pt x="32" y="16"/>
                      <a:pt x="32" y="16"/>
                    </a:cubicBezTo>
                    <a:cubicBezTo>
                      <a:pt x="33" y="17"/>
                      <a:pt x="33" y="17"/>
                      <a:pt x="33" y="17"/>
                    </a:cubicBezTo>
                    <a:close/>
                    <a:moveTo>
                      <a:pt x="29" y="19"/>
                    </a:moveTo>
                    <a:cubicBezTo>
                      <a:pt x="29" y="18"/>
                      <a:pt x="29" y="18"/>
                      <a:pt x="29" y="18"/>
                    </a:cubicBezTo>
                    <a:cubicBezTo>
                      <a:pt x="30" y="18"/>
                      <a:pt x="30" y="18"/>
                      <a:pt x="30" y="18"/>
                    </a:cubicBezTo>
                    <a:cubicBezTo>
                      <a:pt x="29" y="17"/>
                      <a:pt x="29" y="17"/>
                      <a:pt x="29" y="17"/>
                    </a:cubicBezTo>
                    <a:cubicBezTo>
                      <a:pt x="29" y="18"/>
                      <a:pt x="29" y="18"/>
                      <a:pt x="29" y="18"/>
                    </a:cubicBezTo>
                    <a:cubicBezTo>
                      <a:pt x="29" y="18"/>
                      <a:pt x="29" y="18"/>
                      <a:pt x="29" y="18"/>
                    </a:cubicBezTo>
                    <a:lnTo>
                      <a:pt x="29" y="19"/>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 name="Google Shape;5780;p168">
                <a:extLst>
                  <a:ext uri="{FF2B5EF4-FFF2-40B4-BE49-F238E27FC236}">
                    <a16:creationId xmlns:a16="http://schemas.microsoft.com/office/drawing/2014/main" id="{E9787336-6229-E245-A698-F0F289C2DD0A}"/>
                  </a:ext>
                </a:extLst>
              </p:cNvPr>
              <p:cNvSpPr/>
              <p:nvPr/>
            </p:nvSpPr>
            <p:spPr>
              <a:xfrm>
                <a:off x="3163888" y="2466975"/>
                <a:ext cx="57150" cy="120650"/>
              </a:xfrm>
              <a:custGeom>
                <a:avLst/>
                <a:gdLst/>
                <a:ahLst/>
                <a:cxnLst/>
                <a:rect l="l" t="t" r="r" b="b"/>
                <a:pathLst>
                  <a:path w="36" h="76" extrusionOk="0">
                    <a:moveTo>
                      <a:pt x="24" y="72"/>
                    </a:moveTo>
                    <a:lnTo>
                      <a:pt x="20" y="68"/>
                    </a:lnTo>
                    <a:lnTo>
                      <a:pt x="20" y="64"/>
                    </a:lnTo>
                    <a:lnTo>
                      <a:pt x="24" y="60"/>
                    </a:lnTo>
                    <a:lnTo>
                      <a:pt x="24" y="60"/>
                    </a:lnTo>
                    <a:lnTo>
                      <a:pt x="28" y="56"/>
                    </a:lnTo>
                    <a:lnTo>
                      <a:pt x="24" y="56"/>
                    </a:lnTo>
                    <a:lnTo>
                      <a:pt x="20" y="52"/>
                    </a:lnTo>
                    <a:lnTo>
                      <a:pt x="24" y="48"/>
                    </a:lnTo>
                    <a:lnTo>
                      <a:pt x="24" y="44"/>
                    </a:lnTo>
                    <a:lnTo>
                      <a:pt x="24" y="44"/>
                    </a:lnTo>
                    <a:lnTo>
                      <a:pt x="20" y="36"/>
                    </a:lnTo>
                    <a:lnTo>
                      <a:pt x="24" y="36"/>
                    </a:lnTo>
                    <a:lnTo>
                      <a:pt x="24" y="36"/>
                    </a:lnTo>
                    <a:lnTo>
                      <a:pt x="28" y="32"/>
                    </a:lnTo>
                    <a:lnTo>
                      <a:pt x="24" y="28"/>
                    </a:lnTo>
                    <a:lnTo>
                      <a:pt x="28" y="28"/>
                    </a:lnTo>
                    <a:lnTo>
                      <a:pt x="28" y="20"/>
                    </a:lnTo>
                    <a:lnTo>
                      <a:pt x="28" y="16"/>
                    </a:lnTo>
                    <a:lnTo>
                      <a:pt x="32" y="12"/>
                    </a:lnTo>
                    <a:lnTo>
                      <a:pt x="36" y="12"/>
                    </a:lnTo>
                    <a:lnTo>
                      <a:pt x="36" y="12"/>
                    </a:lnTo>
                    <a:lnTo>
                      <a:pt x="32" y="8"/>
                    </a:lnTo>
                    <a:lnTo>
                      <a:pt x="32" y="4"/>
                    </a:lnTo>
                    <a:lnTo>
                      <a:pt x="28" y="4"/>
                    </a:lnTo>
                    <a:lnTo>
                      <a:pt x="24" y="4"/>
                    </a:lnTo>
                    <a:lnTo>
                      <a:pt x="16" y="4"/>
                    </a:lnTo>
                    <a:lnTo>
                      <a:pt x="12" y="8"/>
                    </a:lnTo>
                    <a:lnTo>
                      <a:pt x="12" y="4"/>
                    </a:lnTo>
                    <a:lnTo>
                      <a:pt x="12" y="0"/>
                    </a:lnTo>
                    <a:lnTo>
                      <a:pt x="12" y="0"/>
                    </a:lnTo>
                    <a:lnTo>
                      <a:pt x="8" y="4"/>
                    </a:lnTo>
                    <a:lnTo>
                      <a:pt x="8" y="4"/>
                    </a:lnTo>
                    <a:lnTo>
                      <a:pt x="8" y="8"/>
                    </a:lnTo>
                    <a:lnTo>
                      <a:pt x="8" y="16"/>
                    </a:lnTo>
                    <a:lnTo>
                      <a:pt x="8" y="16"/>
                    </a:lnTo>
                    <a:lnTo>
                      <a:pt x="8" y="20"/>
                    </a:lnTo>
                    <a:lnTo>
                      <a:pt x="8" y="24"/>
                    </a:lnTo>
                    <a:lnTo>
                      <a:pt x="8" y="24"/>
                    </a:lnTo>
                    <a:lnTo>
                      <a:pt x="4" y="28"/>
                    </a:lnTo>
                    <a:lnTo>
                      <a:pt x="4" y="32"/>
                    </a:lnTo>
                    <a:lnTo>
                      <a:pt x="4" y="36"/>
                    </a:lnTo>
                    <a:lnTo>
                      <a:pt x="4" y="36"/>
                    </a:lnTo>
                    <a:lnTo>
                      <a:pt x="0" y="40"/>
                    </a:lnTo>
                    <a:lnTo>
                      <a:pt x="0" y="48"/>
                    </a:lnTo>
                    <a:lnTo>
                      <a:pt x="0" y="48"/>
                    </a:lnTo>
                    <a:lnTo>
                      <a:pt x="0" y="48"/>
                    </a:lnTo>
                    <a:lnTo>
                      <a:pt x="0" y="48"/>
                    </a:lnTo>
                    <a:lnTo>
                      <a:pt x="4" y="48"/>
                    </a:lnTo>
                    <a:lnTo>
                      <a:pt x="4" y="48"/>
                    </a:lnTo>
                    <a:lnTo>
                      <a:pt x="4" y="48"/>
                    </a:lnTo>
                    <a:lnTo>
                      <a:pt x="0" y="52"/>
                    </a:lnTo>
                    <a:lnTo>
                      <a:pt x="0" y="52"/>
                    </a:lnTo>
                    <a:lnTo>
                      <a:pt x="4" y="56"/>
                    </a:lnTo>
                    <a:lnTo>
                      <a:pt x="4" y="52"/>
                    </a:lnTo>
                    <a:lnTo>
                      <a:pt x="8" y="52"/>
                    </a:lnTo>
                    <a:lnTo>
                      <a:pt x="4" y="56"/>
                    </a:lnTo>
                    <a:lnTo>
                      <a:pt x="8" y="56"/>
                    </a:lnTo>
                    <a:lnTo>
                      <a:pt x="4" y="60"/>
                    </a:lnTo>
                    <a:lnTo>
                      <a:pt x="4" y="68"/>
                    </a:lnTo>
                    <a:lnTo>
                      <a:pt x="4" y="72"/>
                    </a:lnTo>
                    <a:lnTo>
                      <a:pt x="4" y="72"/>
                    </a:lnTo>
                    <a:lnTo>
                      <a:pt x="4" y="72"/>
                    </a:lnTo>
                    <a:lnTo>
                      <a:pt x="8" y="72"/>
                    </a:lnTo>
                    <a:lnTo>
                      <a:pt x="12" y="72"/>
                    </a:lnTo>
                    <a:lnTo>
                      <a:pt x="16" y="76"/>
                    </a:lnTo>
                    <a:lnTo>
                      <a:pt x="20" y="72"/>
                    </a:lnTo>
                    <a:lnTo>
                      <a:pt x="20" y="72"/>
                    </a:lnTo>
                    <a:lnTo>
                      <a:pt x="20" y="72"/>
                    </a:lnTo>
                    <a:lnTo>
                      <a:pt x="24" y="72"/>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5781;p168">
                <a:extLst>
                  <a:ext uri="{FF2B5EF4-FFF2-40B4-BE49-F238E27FC236}">
                    <a16:creationId xmlns:a16="http://schemas.microsoft.com/office/drawing/2014/main" id="{DE4A294B-8E1B-8548-B8C0-B17AD5824B0E}"/>
                  </a:ext>
                </a:extLst>
              </p:cNvPr>
              <p:cNvSpPr/>
              <p:nvPr/>
            </p:nvSpPr>
            <p:spPr>
              <a:xfrm>
                <a:off x="3665538" y="2473325"/>
                <a:ext cx="165100" cy="158750"/>
              </a:xfrm>
              <a:custGeom>
                <a:avLst/>
                <a:gdLst/>
                <a:ahLst/>
                <a:cxnLst/>
                <a:rect l="l" t="t" r="r" b="b"/>
                <a:pathLst>
                  <a:path w="26" h="25" extrusionOk="0">
                    <a:moveTo>
                      <a:pt x="19" y="0"/>
                    </a:moveTo>
                    <a:cubicBezTo>
                      <a:pt x="19" y="0"/>
                      <a:pt x="19" y="0"/>
                      <a:pt x="19" y="0"/>
                    </a:cubicBezTo>
                    <a:cubicBezTo>
                      <a:pt x="18" y="1"/>
                      <a:pt x="18" y="1"/>
                      <a:pt x="18" y="1"/>
                    </a:cubicBezTo>
                    <a:cubicBezTo>
                      <a:pt x="18" y="1"/>
                      <a:pt x="18" y="1"/>
                      <a:pt x="18" y="1"/>
                    </a:cubicBezTo>
                    <a:cubicBezTo>
                      <a:pt x="19" y="2"/>
                      <a:pt x="19" y="2"/>
                      <a:pt x="19" y="2"/>
                    </a:cubicBezTo>
                    <a:cubicBezTo>
                      <a:pt x="18" y="2"/>
                      <a:pt x="18" y="2"/>
                      <a:pt x="18" y="2"/>
                    </a:cubicBezTo>
                    <a:cubicBezTo>
                      <a:pt x="17" y="2"/>
                      <a:pt x="17" y="2"/>
                      <a:pt x="17" y="2"/>
                    </a:cubicBezTo>
                    <a:cubicBezTo>
                      <a:pt x="16" y="2"/>
                      <a:pt x="16" y="2"/>
                      <a:pt x="16" y="2"/>
                    </a:cubicBezTo>
                    <a:cubicBezTo>
                      <a:pt x="16" y="2"/>
                      <a:pt x="16" y="2"/>
                      <a:pt x="16" y="2"/>
                    </a:cubicBezTo>
                    <a:cubicBezTo>
                      <a:pt x="15" y="2"/>
                      <a:pt x="15" y="2"/>
                      <a:pt x="15" y="2"/>
                    </a:cubicBezTo>
                    <a:cubicBezTo>
                      <a:pt x="15" y="2"/>
                      <a:pt x="15" y="2"/>
                      <a:pt x="15" y="2"/>
                    </a:cubicBezTo>
                    <a:cubicBezTo>
                      <a:pt x="14" y="2"/>
                      <a:pt x="14" y="2"/>
                      <a:pt x="14" y="2"/>
                    </a:cubicBezTo>
                    <a:cubicBezTo>
                      <a:pt x="14" y="2"/>
                      <a:pt x="14" y="2"/>
                      <a:pt x="14" y="2"/>
                    </a:cubicBezTo>
                    <a:cubicBezTo>
                      <a:pt x="14" y="2"/>
                      <a:pt x="14" y="2"/>
                      <a:pt x="14" y="2"/>
                    </a:cubicBezTo>
                    <a:cubicBezTo>
                      <a:pt x="13" y="2"/>
                      <a:pt x="13" y="2"/>
                      <a:pt x="13" y="2"/>
                    </a:cubicBezTo>
                    <a:cubicBezTo>
                      <a:pt x="12" y="2"/>
                      <a:pt x="12" y="2"/>
                      <a:pt x="12" y="2"/>
                    </a:cubicBezTo>
                    <a:cubicBezTo>
                      <a:pt x="12" y="2"/>
                      <a:pt x="12" y="2"/>
                      <a:pt x="12" y="2"/>
                    </a:cubicBezTo>
                    <a:cubicBezTo>
                      <a:pt x="11" y="2"/>
                      <a:pt x="11" y="2"/>
                      <a:pt x="11" y="2"/>
                    </a:cubicBezTo>
                    <a:cubicBezTo>
                      <a:pt x="10" y="2"/>
                      <a:pt x="10" y="2"/>
                      <a:pt x="10" y="2"/>
                    </a:cubicBezTo>
                    <a:cubicBezTo>
                      <a:pt x="10" y="2"/>
                      <a:pt x="10" y="2"/>
                      <a:pt x="10" y="2"/>
                    </a:cubicBezTo>
                    <a:cubicBezTo>
                      <a:pt x="9" y="3"/>
                      <a:pt x="9" y="3"/>
                      <a:pt x="9" y="3"/>
                    </a:cubicBezTo>
                    <a:cubicBezTo>
                      <a:pt x="9" y="3"/>
                      <a:pt x="9" y="3"/>
                      <a:pt x="9" y="3"/>
                    </a:cubicBezTo>
                    <a:cubicBezTo>
                      <a:pt x="7" y="3"/>
                      <a:pt x="7" y="3"/>
                      <a:pt x="7" y="3"/>
                    </a:cubicBezTo>
                    <a:cubicBezTo>
                      <a:pt x="7" y="3"/>
                      <a:pt x="7" y="3"/>
                      <a:pt x="7" y="3"/>
                    </a:cubicBezTo>
                    <a:cubicBezTo>
                      <a:pt x="7" y="3"/>
                      <a:pt x="7" y="3"/>
                      <a:pt x="7" y="3"/>
                    </a:cubicBezTo>
                    <a:cubicBezTo>
                      <a:pt x="6" y="4"/>
                      <a:pt x="6" y="4"/>
                      <a:pt x="6" y="4"/>
                    </a:cubicBezTo>
                    <a:cubicBezTo>
                      <a:pt x="5" y="4"/>
                      <a:pt x="5" y="4"/>
                      <a:pt x="5" y="4"/>
                    </a:cubicBezTo>
                    <a:cubicBezTo>
                      <a:pt x="4" y="5"/>
                      <a:pt x="4" y="5"/>
                      <a:pt x="4" y="5"/>
                    </a:cubicBezTo>
                    <a:cubicBezTo>
                      <a:pt x="4" y="6"/>
                      <a:pt x="4" y="6"/>
                      <a:pt x="4" y="6"/>
                    </a:cubicBezTo>
                    <a:cubicBezTo>
                      <a:pt x="3" y="7"/>
                      <a:pt x="3" y="7"/>
                      <a:pt x="3" y="7"/>
                    </a:cubicBezTo>
                    <a:cubicBezTo>
                      <a:pt x="3" y="7"/>
                      <a:pt x="3" y="7"/>
                      <a:pt x="3" y="7"/>
                    </a:cubicBezTo>
                    <a:cubicBezTo>
                      <a:pt x="2" y="8"/>
                      <a:pt x="2" y="8"/>
                      <a:pt x="2" y="8"/>
                    </a:cubicBezTo>
                    <a:cubicBezTo>
                      <a:pt x="2" y="8"/>
                      <a:pt x="2" y="8"/>
                      <a:pt x="2" y="8"/>
                    </a:cubicBezTo>
                    <a:cubicBezTo>
                      <a:pt x="2" y="8"/>
                      <a:pt x="2" y="8"/>
                      <a:pt x="2" y="8"/>
                    </a:cubicBezTo>
                    <a:cubicBezTo>
                      <a:pt x="2" y="9"/>
                      <a:pt x="2" y="9"/>
                      <a:pt x="2" y="9"/>
                    </a:cubicBezTo>
                    <a:cubicBezTo>
                      <a:pt x="3" y="10"/>
                      <a:pt x="3" y="10"/>
                      <a:pt x="3" y="10"/>
                    </a:cubicBezTo>
                    <a:cubicBezTo>
                      <a:pt x="4" y="11"/>
                      <a:pt x="4" y="11"/>
                      <a:pt x="4" y="11"/>
                    </a:cubicBezTo>
                    <a:cubicBezTo>
                      <a:pt x="4" y="11"/>
                      <a:pt x="4" y="11"/>
                      <a:pt x="4" y="11"/>
                    </a:cubicBezTo>
                    <a:cubicBezTo>
                      <a:pt x="4" y="11"/>
                      <a:pt x="4" y="11"/>
                      <a:pt x="4" y="11"/>
                    </a:cubicBezTo>
                    <a:cubicBezTo>
                      <a:pt x="5" y="12"/>
                      <a:pt x="5" y="12"/>
                      <a:pt x="5" y="12"/>
                    </a:cubicBezTo>
                    <a:cubicBezTo>
                      <a:pt x="5" y="13"/>
                      <a:pt x="5" y="13"/>
                      <a:pt x="5" y="13"/>
                    </a:cubicBezTo>
                    <a:cubicBezTo>
                      <a:pt x="5" y="13"/>
                      <a:pt x="5" y="13"/>
                      <a:pt x="5" y="13"/>
                    </a:cubicBezTo>
                    <a:cubicBezTo>
                      <a:pt x="6" y="13"/>
                      <a:pt x="6" y="13"/>
                      <a:pt x="6" y="13"/>
                    </a:cubicBezTo>
                    <a:cubicBezTo>
                      <a:pt x="6" y="13"/>
                      <a:pt x="6" y="13"/>
                      <a:pt x="6" y="13"/>
                    </a:cubicBezTo>
                    <a:cubicBezTo>
                      <a:pt x="7" y="13"/>
                      <a:pt x="7" y="13"/>
                      <a:pt x="7" y="13"/>
                    </a:cubicBezTo>
                    <a:cubicBezTo>
                      <a:pt x="7" y="13"/>
                      <a:pt x="7" y="13"/>
                      <a:pt x="7" y="13"/>
                    </a:cubicBezTo>
                    <a:cubicBezTo>
                      <a:pt x="8" y="13"/>
                      <a:pt x="8" y="13"/>
                      <a:pt x="8" y="13"/>
                    </a:cubicBezTo>
                    <a:cubicBezTo>
                      <a:pt x="9" y="13"/>
                      <a:pt x="9" y="13"/>
                      <a:pt x="9" y="13"/>
                    </a:cubicBezTo>
                    <a:cubicBezTo>
                      <a:pt x="9" y="13"/>
                      <a:pt x="9" y="13"/>
                      <a:pt x="9" y="13"/>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5"/>
                      <a:pt x="10" y="15"/>
                      <a:pt x="10" y="15"/>
                    </a:cubicBezTo>
                    <a:cubicBezTo>
                      <a:pt x="9" y="14"/>
                      <a:pt x="9" y="14"/>
                      <a:pt x="9" y="14"/>
                    </a:cubicBezTo>
                    <a:cubicBezTo>
                      <a:pt x="9" y="14"/>
                      <a:pt x="9" y="14"/>
                      <a:pt x="9" y="14"/>
                    </a:cubicBezTo>
                    <a:cubicBezTo>
                      <a:pt x="8" y="13"/>
                      <a:pt x="8" y="13"/>
                      <a:pt x="8" y="13"/>
                    </a:cubicBezTo>
                    <a:cubicBezTo>
                      <a:pt x="7" y="13"/>
                      <a:pt x="7" y="13"/>
                      <a:pt x="7" y="13"/>
                    </a:cubicBezTo>
                    <a:cubicBezTo>
                      <a:pt x="7" y="14"/>
                      <a:pt x="7" y="14"/>
                      <a:pt x="7" y="14"/>
                    </a:cubicBezTo>
                    <a:cubicBezTo>
                      <a:pt x="6" y="14"/>
                      <a:pt x="6" y="14"/>
                      <a:pt x="6" y="14"/>
                    </a:cubicBezTo>
                    <a:cubicBezTo>
                      <a:pt x="6" y="14"/>
                      <a:pt x="6" y="14"/>
                      <a:pt x="6" y="14"/>
                    </a:cubicBezTo>
                    <a:cubicBezTo>
                      <a:pt x="5" y="14"/>
                      <a:pt x="5" y="14"/>
                      <a:pt x="5" y="14"/>
                    </a:cubicBezTo>
                    <a:cubicBezTo>
                      <a:pt x="5" y="15"/>
                      <a:pt x="5" y="15"/>
                      <a:pt x="5" y="15"/>
                    </a:cubicBezTo>
                    <a:cubicBezTo>
                      <a:pt x="6" y="15"/>
                      <a:pt x="6" y="15"/>
                      <a:pt x="6" y="15"/>
                    </a:cubicBezTo>
                    <a:cubicBezTo>
                      <a:pt x="6" y="16"/>
                      <a:pt x="6" y="16"/>
                      <a:pt x="6" y="16"/>
                    </a:cubicBezTo>
                    <a:cubicBezTo>
                      <a:pt x="7" y="16"/>
                      <a:pt x="7" y="16"/>
                      <a:pt x="7" y="16"/>
                    </a:cubicBezTo>
                    <a:cubicBezTo>
                      <a:pt x="7" y="17"/>
                      <a:pt x="7" y="17"/>
                      <a:pt x="7" y="17"/>
                    </a:cubicBezTo>
                    <a:cubicBezTo>
                      <a:pt x="7" y="17"/>
                      <a:pt x="7" y="17"/>
                      <a:pt x="7" y="17"/>
                    </a:cubicBezTo>
                    <a:cubicBezTo>
                      <a:pt x="7" y="18"/>
                      <a:pt x="7" y="18"/>
                      <a:pt x="7" y="18"/>
                    </a:cubicBezTo>
                    <a:cubicBezTo>
                      <a:pt x="7" y="18"/>
                      <a:pt x="7" y="18"/>
                      <a:pt x="7" y="18"/>
                    </a:cubicBezTo>
                    <a:cubicBezTo>
                      <a:pt x="8" y="19"/>
                      <a:pt x="8" y="19"/>
                      <a:pt x="8" y="19"/>
                    </a:cubicBezTo>
                    <a:cubicBezTo>
                      <a:pt x="8" y="18"/>
                      <a:pt x="8" y="18"/>
                      <a:pt x="8" y="18"/>
                    </a:cubicBezTo>
                    <a:cubicBezTo>
                      <a:pt x="8" y="18"/>
                      <a:pt x="8" y="18"/>
                      <a:pt x="8" y="18"/>
                    </a:cubicBezTo>
                    <a:cubicBezTo>
                      <a:pt x="8" y="17"/>
                      <a:pt x="8" y="17"/>
                      <a:pt x="8" y="17"/>
                    </a:cubicBezTo>
                    <a:cubicBezTo>
                      <a:pt x="8" y="18"/>
                      <a:pt x="8" y="18"/>
                      <a:pt x="8" y="18"/>
                    </a:cubicBezTo>
                    <a:cubicBezTo>
                      <a:pt x="9" y="18"/>
                      <a:pt x="9" y="18"/>
                      <a:pt x="9" y="18"/>
                    </a:cubicBezTo>
                    <a:cubicBezTo>
                      <a:pt x="9" y="19"/>
                      <a:pt x="9" y="19"/>
                      <a:pt x="9" y="19"/>
                    </a:cubicBezTo>
                    <a:cubicBezTo>
                      <a:pt x="9" y="19"/>
                      <a:pt x="9" y="19"/>
                      <a:pt x="9" y="19"/>
                    </a:cubicBezTo>
                    <a:cubicBezTo>
                      <a:pt x="9" y="20"/>
                      <a:pt x="9" y="20"/>
                      <a:pt x="9" y="20"/>
                    </a:cubicBezTo>
                    <a:cubicBezTo>
                      <a:pt x="9" y="19"/>
                      <a:pt x="9" y="19"/>
                      <a:pt x="9" y="19"/>
                    </a:cubicBezTo>
                    <a:cubicBezTo>
                      <a:pt x="10" y="18"/>
                      <a:pt x="10" y="18"/>
                      <a:pt x="10" y="18"/>
                    </a:cubicBezTo>
                    <a:cubicBezTo>
                      <a:pt x="10" y="18"/>
                      <a:pt x="10" y="18"/>
                      <a:pt x="10" y="18"/>
                    </a:cubicBezTo>
                    <a:cubicBezTo>
                      <a:pt x="10" y="19"/>
                      <a:pt x="10" y="19"/>
                      <a:pt x="10" y="19"/>
                    </a:cubicBezTo>
                    <a:cubicBezTo>
                      <a:pt x="11" y="19"/>
                      <a:pt x="11" y="19"/>
                      <a:pt x="11" y="19"/>
                    </a:cubicBezTo>
                    <a:cubicBezTo>
                      <a:pt x="11" y="19"/>
                      <a:pt x="11" y="19"/>
                      <a:pt x="11" y="19"/>
                    </a:cubicBezTo>
                    <a:cubicBezTo>
                      <a:pt x="11" y="18"/>
                      <a:pt x="11" y="18"/>
                      <a:pt x="11" y="18"/>
                    </a:cubicBezTo>
                    <a:cubicBezTo>
                      <a:pt x="11" y="18"/>
                      <a:pt x="11" y="18"/>
                      <a:pt x="11" y="18"/>
                    </a:cubicBezTo>
                    <a:cubicBezTo>
                      <a:pt x="10" y="17"/>
                      <a:pt x="10" y="17"/>
                      <a:pt x="10" y="17"/>
                    </a:cubicBezTo>
                    <a:cubicBezTo>
                      <a:pt x="10" y="16"/>
                      <a:pt x="10" y="16"/>
                      <a:pt x="10" y="16"/>
                    </a:cubicBezTo>
                    <a:cubicBezTo>
                      <a:pt x="10" y="16"/>
                      <a:pt x="10" y="16"/>
                      <a:pt x="10" y="16"/>
                    </a:cubicBezTo>
                    <a:cubicBezTo>
                      <a:pt x="10" y="16"/>
                      <a:pt x="10" y="16"/>
                      <a:pt x="10" y="16"/>
                    </a:cubicBezTo>
                    <a:cubicBezTo>
                      <a:pt x="11" y="16"/>
                      <a:pt x="11" y="16"/>
                      <a:pt x="11" y="16"/>
                    </a:cubicBezTo>
                    <a:cubicBezTo>
                      <a:pt x="11" y="17"/>
                      <a:pt x="11" y="17"/>
                      <a:pt x="11" y="17"/>
                    </a:cubicBezTo>
                    <a:cubicBezTo>
                      <a:pt x="11" y="17"/>
                      <a:pt x="11" y="17"/>
                      <a:pt x="11" y="17"/>
                    </a:cubicBezTo>
                    <a:cubicBezTo>
                      <a:pt x="11" y="16"/>
                      <a:pt x="11" y="16"/>
                      <a:pt x="11" y="16"/>
                    </a:cubicBezTo>
                    <a:cubicBezTo>
                      <a:pt x="12" y="17"/>
                      <a:pt x="12" y="17"/>
                      <a:pt x="12" y="17"/>
                    </a:cubicBezTo>
                    <a:cubicBezTo>
                      <a:pt x="12" y="16"/>
                      <a:pt x="12" y="16"/>
                      <a:pt x="12" y="16"/>
                    </a:cubicBezTo>
                    <a:cubicBezTo>
                      <a:pt x="12" y="16"/>
                      <a:pt x="12" y="16"/>
                      <a:pt x="12" y="16"/>
                    </a:cubicBezTo>
                    <a:cubicBezTo>
                      <a:pt x="12" y="16"/>
                      <a:pt x="12" y="16"/>
                      <a:pt x="12" y="16"/>
                    </a:cubicBezTo>
                    <a:cubicBezTo>
                      <a:pt x="11" y="16"/>
                      <a:pt x="11" y="16"/>
                      <a:pt x="11" y="16"/>
                    </a:cubicBezTo>
                    <a:cubicBezTo>
                      <a:pt x="11" y="16"/>
                      <a:pt x="11" y="16"/>
                      <a:pt x="11" y="16"/>
                    </a:cubicBezTo>
                    <a:cubicBezTo>
                      <a:pt x="11" y="15"/>
                      <a:pt x="11" y="15"/>
                      <a:pt x="11" y="15"/>
                    </a:cubicBezTo>
                    <a:cubicBezTo>
                      <a:pt x="10" y="15"/>
                      <a:pt x="10" y="15"/>
                      <a:pt x="10" y="15"/>
                    </a:cubicBezTo>
                    <a:cubicBezTo>
                      <a:pt x="11" y="15"/>
                      <a:pt x="11" y="15"/>
                      <a:pt x="11" y="15"/>
                    </a:cubicBezTo>
                    <a:cubicBezTo>
                      <a:pt x="11" y="15"/>
                      <a:pt x="11" y="15"/>
                      <a:pt x="11" y="15"/>
                    </a:cubicBezTo>
                    <a:cubicBezTo>
                      <a:pt x="12" y="14"/>
                      <a:pt x="12" y="14"/>
                      <a:pt x="12" y="14"/>
                    </a:cubicBezTo>
                    <a:cubicBezTo>
                      <a:pt x="12" y="15"/>
                      <a:pt x="12" y="15"/>
                      <a:pt x="12" y="15"/>
                    </a:cubicBezTo>
                    <a:cubicBezTo>
                      <a:pt x="13" y="15"/>
                      <a:pt x="13" y="15"/>
                      <a:pt x="13" y="15"/>
                    </a:cubicBezTo>
                    <a:cubicBezTo>
                      <a:pt x="13" y="15"/>
                      <a:pt x="13" y="15"/>
                      <a:pt x="13" y="15"/>
                    </a:cubicBezTo>
                    <a:cubicBezTo>
                      <a:pt x="13" y="15"/>
                      <a:pt x="13" y="15"/>
                      <a:pt x="13" y="15"/>
                    </a:cubicBezTo>
                    <a:cubicBezTo>
                      <a:pt x="13" y="14"/>
                      <a:pt x="13" y="14"/>
                      <a:pt x="13" y="14"/>
                    </a:cubicBezTo>
                    <a:cubicBezTo>
                      <a:pt x="13" y="14"/>
                      <a:pt x="13" y="14"/>
                      <a:pt x="13" y="14"/>
                    </a:cubicBezTo>
                    <a:cubicBezTo>
                      <a:pt x="13" y="13"/>
                      <a:pt x="13" y="13"/>
                      <a:pt x="13" y="13"/>
                    </a:cubicBezTo>
                    <a:cubicBezTo>
                      <a:pt x="11" y="12"/>
                      <a:pt x="11" y="12"/>
                      <a:pt x="11" y="12"/>
                    </a:cubicBezTo>
                    <a:cubicBezTo>
                      <a:pt x="11" y="12"/>
                      <a:pt x="11" y="12"/>
                      <a:pt x="11" y="12"/>
                    </a:cubicBezTo>
                    <a:cubicBezTo>
                      <a:pt x="11" y="12"/>
                      <a:pt x="11" y="12"/>
                      <a:pt x="11" y="12"/>
                    </a:cubicBezTo>
                    <a:cubicBezTo>
                      <a:pt x="10" y="12"/>
                      <a:pt x="10" y="12"/>
                      <a:pt x="10" y="12"/>
                    </a:cubicBezTo>
                    <a:cubicBezTo>
                      <a:pt x="10" y="12"/>
                      <a:pt x="10" y="12"/>
                      <a:pt x="10" y="12"/>
                    </a:cubicBezTo>
                    <a:cubicBezTo>
                      <a:pt x="10" y="12"/>
                      <a:pt x="10" y="12"/>
                      <a:pt x="10" y="12"/>
                    </a:cubicBezTo>
                    <a:cubicBezTo>
                      <a:pt x="9" y="11"/>
                      <a:pt x="9" y="11"/>
                      <a:pt x="9" y="11"/>
                    </a:cubicBezTo>
                    <a:cubicBezTo>
                      <a:pt x="10" y="11"/>
                      <a:pt x="10" y="11"/>
                      <a:pt x="10" y="11"/>
                    </a:cubicBezTo>
                    <a:cubicBezTo>
                      <a:pt x="10" y="11"/>
                      <a:pt x="10" y="11"/>
                      <a:pt x="10" y="11"/>
                    </a:cubicBezTo>
                    <a:cubicBezTo>
                      <a:pt x="10" y="10"/>
                      <a:pt x="10" y="10"/>
                      <a:pt x="10" y="10"/>
                    </a:cubicBezTo>
                    <a:cubicBezTo>
                      <a:pt x="9" y="10"/>
                      <a:pt x="9" y="10"/>
                      <a:pt x="9" y="10"/>
                    </a:cubicBezTo>
                    <a:cubicBezTo>
                      <a:pt x="10" y="10"/>
                      <a:pt x="10" y="10"/>
                      <a:pt x="10" y="10"/>
                    </a:cubicBezTo>
                    <a:cubicBezTo>
                      <a:pt x="10" y="9"/>
                      <a:pt x="10" y="9"/>
                      <a:pt x="10" y="9"/>
                    </a:cubicBezTo>
                    <a:cubicBezTo>
                      <a:pt x="10" y="9"/>
                      <a:pt x="10" y="9"/>
                      <a:pt x="10" y="9"/>
                    </a:cubicBezTo>
                    <a:cubicBezTo>
                      <a:pt x="10" y="10"/>
                      <a:pt x="10" y="10"/>
                      <a:pt x="10" y="10"/>
                    </a:cubicBezTo>
                    <a:cubicBezTo>
                      <a:pt x="10" y="10"/>
                      <a:pt x="10" y="10"/>
                      <a:pt x="10" y="10"/>
                    </a:cubicBezTo>
                    <a:cubicBezTo>
                      <a:pt x="10" y="10"/>
                      <a:pt x="10" y="10"/>
                      <a:pt x="10" y="10"/>
                    </a:cubicBezTo>
                    <a:cubicBezTo>
                      <a:pt x="11" y="10"/>
                      <a:pt x="11" y="10"/>
                      <a:pt x="11" y="10"/>
                    </a:cubicBezTo>
                    <a:cubicBezTo>
                      <a:pt x="11" y="10"/>
                      <a:pt x="11" y="10"/>
                      <a:pt x="11" y="10"/>
                    </a:cubicBezTo>
                    <a:cubicBezTo>
                      <a:pt x="11" y="9"/>
                      <a:pt x="11" y="9"/>
                      <a:pt x="11" y="9"/>
                    </a:cubicBezTo>
                    <a:cubicBezTo>
                      <a:pt x="10" y="8"/>
                      <a:pt x="10" y="8"/>
                      <a:pt x="10" y="8"/>
                    </a:cubicBezTo>
                    <a:cubicBezTo>
                      <a:pt x="9" y="8"/>
                      <a:pt x="9" y="8"/>
                      <a:pt x="9" y="8"/>
                    </a:cubicBezTo>
                    <a:cubicBezTo>
                      <a:pt x="9" y="7"/>
                      <a:pt x="9" y="7"/>
                      <a:pt x="9" y="7"/>
                    </a:cubicBezTo>
                    <a:cubicBezTo>
                      <a:pt x="8" y="7"/>
                      <a:pt x="8" y="7"/>
                      <a:pt x="8" y="7"/>
                    </a:cubicBezTo>
                    <a:cubicBezTo>
                      <a:pt x="9" y="7"/>
                      <a:pt x="9" y="7"/>
                      <a:pt x="9" y="7"/>
                    </a:cubicBezTo>
                    <a:cubicBezTo>
                      <a:pt x="9" y="5"/>
                      <a:pt x="9" y="5"/>
                      <a:pt x="9" y="5"/>
                    </a:cubicBezTo>
                    <a:cubicBezTo>
                      <a:pt x="9" y="5"/>
                      <a:pt x="9" y="5"/>
                      <a:pt x="9" y="5"/>
                    </a:cubicBezTo>
                    <a:cubicBezTo>
                      <a:pt x="10" y="5"/>
                      <a:pt x="10" y="5"/>
                      <a:pt x="10" y="5"/>
                    </a:cubicBezTo>
                    <a:cubicBezTo>
                      <a:pt x="10" y="5"/>
                      <a:pt x="10" y="5"/>
                      <a:pt x="10" y="5"/>
                    </a:cubicBezTo>
                    <a:cubicBezTo>
                      <a:pt x="9" y="5"/>
                      <a:pt x="9" y="5"/>
                      <a:pt x="9" y="5"/>
                    </a:cubicBezTo>
                    <a:cubicBezTo>
                      <a:pt x="10" y="6"/>
                      <a:pt x="10" y="6"/>
                      <a:pt x="10" y="6"/>
                    </a:cubicBezTo>
                    <a:cubicBezTo>
                      <a:pt x="10" y="6"/>
                      <a:pt x="10" y="6"/>
                      <a:pt x="10" y="6"/>
                    </a:cubicBezTo>
                    <a:cubicBezTo>
                      <a:pt x="11" y="7"/>
                      <a:pt x="11" y="7"/>
                      <a:pt x="11" y="7"/>
                    </a:cubicBezTo>
                    <a:cubicBezTo>
                      <a:pt x="11" y="7"/>
                      <a:pt x="11" y="7"/>
                      <a:pt x="11" y="7"/>
                    </a:cubicBezTo>
                    <a:cubicBezTo>
                      <a:pt x="12" y="7"/>
                      <a:pt x="12" y="7"/>
                      <a:pt x="12" y="7"/>
                    </a:cubicBezTo>
                    <a:cubicBezTo>
                      <a:pt x="11" y="7"/>
                      <a:pt x="11" y="7"/>
                      <a:pt x="11" y="7"/>
                    </a:cubicBezTo>
                    <a:cubicBezTo>
                      <a:pt x="11" y="6"/>
                      <a:pt x="11" y="6"/>
                      <a:pt x="11" y="6"/>
                    </a:cubicBezTo>
                    <a:cubicBezTo>
                      <a:pt x="11" y="6"/>
                      <a:pt x="11" y="6"/>
                      <a:pt x="11" y="6"/>
                    </a:cubicBezTo>
                    <a:cubicBezTo>
                      <a:pt x="12" y="6"/>
                      <a:pt x="12" y="6"/>
                      <a:pt x="12" y="6"/>
                    </a:cubicBezTo>
                    <a:cubicBezTo>
                      <a:pt x="12" y="7"/>
                      <a:pt x="12" y="7"/>
                      <a:pt x="12" y="7"/>
                    </a:cubicBezTo>
                    <a:cubicBezTo>
                      <a:pt x="13" y="7"/>
                      <a:pt x="13" y="7"/>
                      <a:pt x="13" y="7"/>
                    </a:cubicBezTo>
                    <a:cubicBezTo>
                      <a:pt x="13" y="7"/>
                      <a:pt x="13" y="7"/>
                      <a:pt x="13" y="7"/>
                    </a:cubicBezTo>
                    <a:cubicBezTo>
                      <a:pt x="12" y="6"/>
                      <a:pt x="12" y="6"/>
                      <a:pt x="12" y="6"/>
                    </a:cubicBezTo>
                    <a:cubicBezTo>
                      <a:pt x="12" y="6"/>
                      <a:pt x="12" y="6"/>
                      <a:pt x="12" y="6"/>
                    </a:cubicBezTo>
                    <a:cubicBezTo>
                      <a:pt x="12" y="6"/>
                      <a:pt x="12" y="6"/>
                      <a:pt x="12" y="6"/>
                    </a:cubicBezTo>
                    <a:cubicBezTo>
                      <a:pt x="13" y="6"/>
                      <a:pt x="13" y="6"/>
                      <a:pt x="13" y="6"/>
                    </a:cubicBezTo>
                    <a:cubicBezTo>
                      <a:pt x="13" y="6"/>
                      <a:pt x="13" y="6"/>
                      <a:pt x="13" y="6"/>
                    </a:cubicBezTo>
                    <a:cubicBezTo>
                      <a:pt x="14" y="6"/>
                      <a:pt x="14" y="6"/>
                      <a:pt x="14" y="6"/>
                    </a:cubicBezTo>
                    <a:cubicBezTo>
                      <a:pt x="13" y="5"/>
                      <a:pt x="13" y="5"/>
                      <a:pt x="13" y="5"/>
                    </a:cubicBezTo>
                    <a:cubicBezTo>
                      <a:pt x="12" y="5"/>
                      <a:pt x="12" y="5"/>
                      <a:pt x="12" y="5"/>
                    </a:cubicBezTo>
                    <a:cubicBezTo>
                      <a:pt x="12" y="5"/>
                      <a:pt x="12" y="5"/>
                      <a:pt x="12" y="5"/>
                    </a:cubicBezTo>
                    <a:cubicBezTo>
                      <a:pt x="12" y="4"/>
                      <a:pt x="12" y="4"/>
                      <a:pt x="12" y="4"/>
                    </a:cubicBezTo>
                    <a:cubicBezTo>
                      <a:pt x="13" y="5"/>
                      <a:pt x="13" y="5"/>
                      <a:pt x="13" y="5"/>
                    </a:cubicBezTo>
                    <a:cubicBezTo>
                      <a:pt x="13" y="4"/>
                      <a:pt x="13" y="4"/>
                      <a:pt x="13" y="4"/>
                    </a:cubicBezTo>
                    <a:cubicBezTo>
                      <a:pt x="13" y="3"/>
                      <a:pt x="13" y="3"/>
                      <a:pt x="13" y="3"/>
                    </a:cubicBezTo>
                    <a:cubicBezTo>
                      <a:pt x="14" y="3"/>
                      <a:pt x="14" y="3"/>
                      <a:pt x="14" y="3"/>
                    </a:cubicBezTo>
                    <a:cubicBezTo>
                      <a:pt x="14" y="4"/>
                      <a:pt x="14" y="4"/>
                      <a:pt x="14" y="4"/>
                    </a:cubicBezTo>
                    <a:cubicBezTo>
                      <a:pt x="15" y="4"/>
                      <a:pt x="15" y="4"/>
                      <a:pt x="15" y="4"/>
                    </a:cubicBezTo>
                    <a:cubicBezTo>
                      <a:pt x="15" y="3"/>
                      <a:pt x="15" y="3"/>
                      <a:pt x="15" y="3"/>
                    </a:cubicBezTo>
                    <a:cubicBezTo>
                      <a:pt x="16" y="3"/>
                      <a:pt x="16" y="3"/>
                      <a:pt x="16" y="3"/>
                    </a:cubicBezTo>
                    <a:cubicBezTo>
                      <a:pt x="16" y="3"/>
                      <a:pt x="16" y="3"/>
                      <a:pt x="16" y="3"/>
                    </a:cubicBezTo>
                    <a:cubicBezTo>
                      <a:pt x="16" y="3"/>
                      <a:pt x="16" y="3"/>
                      <a:pt x="16" y="3"/>
                    </a:cubicBezTo>
                    <a:cubicBezTo>
                      <a:pt x="17" y="3"/>
                      <a:pt x="17" y="3"/>
                      <a:pt x="17" y="3"/>
                    </a:cubicBezTo>
                    <a:cubicBezTo>
                      <a:pt x="18" y="4"/>
                      <a:pt x="18" y="4"/>
                      <a:pt x="18" y="4"/>
                    </a:cubicBezTo>
                    <a:cubicBezTo>
                      <a:pt x="19" y="4"/>
                      <a:pt x="19" y="4"/>
                      <a:pt x="19" y="4"/>
                    </a:cubicBezTo>
                    <a:cubicBezTo>
                      <a:pt x="19" y="3"/>
                      <a:pt x="19" y="3"/>
                      <a:pt x="19" y="3"/>
                    </a:cubicBezTo>
                    <a:cubicBezTo>
                      <a:pt x="19" y="2"/>
                      <a:pt x="19" y="2"/>
                      <a:pt x="19" y="2"/>
                    </a:cubicBezTo>
                    <a:cubicBezTo>
                      <a:pt x="20" y="2"/>
                      <a:pt x="20" y="2"/>
                      <a:pt x="20" y="2"/>
                    </a:cubicBezTo>
                    <a:cubicBezTo>
                      <a:pt x="20" y="1"/>
                      <a:pt x="20" y="1"/>
                      <a:pt x="20" y="1"/>
                    </a:cubicBezTo>
                    <a:cubicBezTo>
                      <a:pt x="19" y="1"/>
                      <a:pt x="19" y="1"/>
                      <a:pt x="19" y="1"/>
                    </a:cubicBezTo>
                    <a:cubicBezTo>
                      <a:pt x="19" y="0"/>
                      <a:pt x="19" y="0"/>
                      <a:pt x="19" y="0"/>
                    </a:cubicBezTo>
                    <a:close/>
                    <a:moveTo>
                      <a:pt x="13" y="23"/>
                    </a:moveTo>
                    <a:cubicBezTo>
                      <a:pt x="13" y="22"/>
                      <a:pt x="13" y="22"/>
                      <a:pt x="13" y="22"/>
                    </a:cubicBezTo>
                    <a:cubicBezTo>
                      <a:pt x="13" y="23"/>
                      <a:pt x="13" y="23"/>
                      <a:pt x="13" y="23"/>
                    </a:cubicBezTo>
                    <a:cubicBezTo>
                      <a:pt x="12" y="23"/>
                      <a:pt x="12" y="23"/>
                      <a:pt x="12" y="23"/>
                    </a:cubicBezTo>
                    <a:cubicBezTo>
                      <a:pt x="13" y="24"/>
                      <a:pt x="13" y="24"/>
                      <a:pt x="13" y="24"/>
                    </a:cubicBezTo>
                    <a:cubicBezTo>
                      <a:pt x="13" y="24"/>
                      <a:pt x="13" y="24"/>
                      <a:pt x="13" y="24"/>
                    </a:cubicBezTo>
                    <a:cubicBezTo>
                      <a:pt x="14" y="24"/>
                      <a:pt x="14" y="24"/>
                      <a:pt x="14" y="24"/>
                    </a:cubicBezTo>
                    <a:cubicBezTo>
                      <a:pt x="14" y="24"/>
                      <a:pt x="14" y="24"/>
                      <a:pt x="14" y="24"/>
                    </a:cubicBezTo>
                    <a:cubicBezTo>
                      <a:pt x="15" y="24"/>
                      <a:pt x="15" y="24"/>
                      <a:pt x="15" y="24"/>
                    </a:cubicBezTo>
                    <a:cubicBezTo>
                      <a:pt x="15" y="24"/>
                      <a:pt x="15" y="24"/>
                      <a:pt x="15" y="24"/>
                    </a:cubicBezTo>
                    <a:cubicBezTo>
                      <a:pt x="16" y="24"/>
                      <a:pt x="16" y="24"/>
                      <a:pt x="16" y="24"/>
                    </a:cubicBezTo>
                    <a:cubicBezTo>
                      <a:pt x="16" y="25"/>
                      <a:pt x="16" y="25"/>
                      <a:pt x="16" y="25"/>
                    </a:cubicBezTo>
                    <a:cubicBezTo>
                      <a:pt x="17" y="25"/>
                      <a:pt x="17" y="25"/>
                      <a:pt x="17" y="25"/>
                    </a:cubicBezTo>
                    <a:cubicBezTo>
                      <a:pt x="17" y="24"/>
                      <a:pt x="17" y="24"/>
                      <a:pt x="17" y="24"/>
                    </a:cubicBezTo>
                    <a:cubicBezTo>
                      <a:pt x="18" y="24"/>
                      <a:pt x="18" y="24"/>
                      <a:pt x="18" y="24"/>
                    </a:cubicBezTo>
                    <a:cubicBezTo>
                      <a:pt x="19" y="24"/>
                      <a:pt x="19" y="24"/>
                      <a:pt x="19" y="24"/>
                    </a:cubicBezTo>
                    <a:cubicBezTo>
                      <a:pt x="20" y="24"/>
                      <a:pt x="20" y="24"/>
                      <a:pt x="20" y="24"/>
                    </a:cubicBezTo>
                    <a:cubicBezTo>
                      <a:pt x="20" y="24"/>
                      <a:pt x="20" y="24"/>
                      <a:pt x="20" y="24"/>
                    </a:cubicBezTo>
                    <a:cubicBezTo>
                      <a:pt x="20" y="24"/>
                      <a:pt x="20" y="24"/>
                      <a:pt x="20" y="24"/>
                    </a:cubicBezTo>
                    <a:cubicBezTo>
                      <a:pt x="20" y="23"/>
                      <a:pt x="20" y="23"/>
                      <a:pt x="20" y="23"/>
                    </a:cubicBezTo>
                    <a:cubicBezTo>
                      <a:pt x="20" y="23"/>
                      <a:pt x="20" y="23"/>
                      <a:pt x="20" y="23"/>
                    </a:cubicBezTo>
                    <a:cubicBezTo>
                      <a:pt x="20" y="23"/>
                      <a:pt x="20" y="23"/>
                      <a:pt x="20" y="23"/>
                    </a:cubicBezTo>
                    <a:cubicBezTo>
                      <a:pt x="20" y="23"/>
                      <a:pt x="20" y="23"/>
                      <a:pt x="20" y="23"/>
                    </a:cubicBezTo>
                    <a:cubicBezTo>
                      <a:pt x="20" y="24"/>
                      <a:pt x="20" y="24"/>
                      <a:pt x="20" y="24"/>
                    </a:cubicBezTo>
                    <a:cubicBezTo>
                      <a:pt x="20" y="23"/>
                      <a:pt x="20" y="23"/>
                      <a:pt x="20" y="23"/>
                    </a:cubicBezTo>
                    <a:cubicBezTo>
                      <a:pt x="19" y="24"/>
                      <a:pt x="19" y="24"/>
                      <a:pt x="19" y="24"/>
                    </a:cubicBezTo>
                    <a:cubicBezTo>
                      <a:pt x="19" y="24"/>
                      <a:pt x="19" y="24"/>
                      <a:pt x="19" y="24"/>
                    </a:cubicBezTo>
                    <a:cubicBezTo>
                      <a:pt x="19" y="23"/>
                      <a:pt x="19" y="23"/>
                      <a:pt x="19" y="23"/>
                    </a:cubicBezTo>
                    <a:cubicBezTo>
                      <a:pt x="19" y="23"/>
                      <a:pt x="19" y="23"/>
                      <a:pt x="19" y="23"/>
                    </a:cubicBezTo>
                    <a:cubicBezTo>
                      <a:pt x="19" y="23"/>
                      <a:pt x="19" y="23"/>
                      <a:pt x="19" y="23"/>
                    </a:cubicBezTo>
                    <a:cubicBezTo>
                      <a:pt x="18" y="23"/>
                      <a:pt x="18" y="23"/>
                      <a:pt x="18" y="23"/>
                    </a:cubicBezTo>
                    <a:cubicBezTo>
                      <a:pt x="17" y="23"/>
                      <a:pt x="17" y="23"/>
                      <a:pt x="17" y="23"/>
                    </a:cubicBezTo>
                    <a:cubicBezTo>
                      <a:pt x="16" y="23"/>
                      <a:pt x="16" y="23"/>
                      <a:pt x="16" y="23"/>
                    </a:cubicBezTo>
                    <a:cubicBezTo>
                      <a:pt x="16" y="23"/>
                      <a:pt x="16" y="23"/>
                      <a:pt x="16" y="23"/>
                    </a:cubicBezTo>
                    <a:cubicBezTo>
                      <a:pt x="15" y="23"/>
                      <a:pt x="15" y="23"/>
                      <a:pt x="15" y="23"/>
                    </a:cubicBezTo>
                    <a:cubicBezTo>
                      <a:pt x="15" y="23"/>
                      <a:pt x="15" y="23"/>
                      <a:pt x="15" y="23"/>
                    </a:cubicBezTo>
                    <a:cubicBezTo>
                      <a:pt x="14" y="23"/>
                      <a:pt x="14" y="23"/>
                      <a:pt x="14" y="23"/>
                    </a:cubicBezTo>
                    <a:cubicBezTo>
                      <a:pt x="14" y="23"/>
                      <a:pt x="14" y="23"/>
                      <a:pt x="14" y="23"/>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3"/>
                      <a:pt x="14" y="23"/>
                      <a:pt x="14" y="23"/>
                    </a:cubicBezTo>
                    <a:cubicBezTo>
                      <a:pt x="13" y="23"/>
                      <a:pt x="13" y="23"/>
                      <a:pt x="13" y="23"/>
                    </a:cubicBezTo>
                    <a:cubicBezTo>
                      <a:pt x="13" y="22"/>
                      <a:pt x="13" y="22"/>
                      <a:pt x="13" y="22"/>
                    </a:cubicBezTo>
                    <a:cubicBezTo>
                      <a:pt x="13" y="22"/>
                      <a:pt x="13" y="22"/>
                      <a:pt x="13" y="22"/>
                    </a:cubicBezTo>
                    <a:cubicBezTo>
                      <a:pt x="13" y="22"/>
                      <a:pt x="13" y="22"/>
                      <a:pt x="13" y="22"/>
                    </a:cubicBezTo>
                    <a:cubicBezTo>
                      <a:pt x="13" y="23"/>
                      <a:pt x="13" y="23"/>
                      <a:pt x="13" y="23"/>
                    </a:cubicBezTo>
                    <a:cubicBezTo>
                      <a:pt x="13" y="23"/>
                      <a:pt x="13" y="23"/>
                      <a:pt x="13" y="23"/>
                    </a:cubicBezTo>
                    <a:close/>
                    <a:moveTo>
                      <a:pt x="1" y="8"/>
                    </a:moveTo>
                    <a:cubicBezTo>
                      <a:pt x="1" y="9"/>
                      <a:pt x="1" y="9"/>
                      <a:pt x="1" y="9"/>
                    </a:cubicBezTo>
                    <a:cubicBezTo>
                      <a:pt x="1" y="9"/>
                      <a:pt x="1" y="9"/>
                      <a:pt x="1" y="9"/>
                    </a:cubicBezTo>
                    <a:cubicBezTo>
                      <a:pt x="2" y="9"/>
                      <a:pt x="2" y="9"/>
                      <a:pt x="2" y="9"/>
                    </a:cubicBezTo>
                    <a:cubicBezTo>
                      <a:pt x="2" y="9"/>
                      <a:pt x="2" y="9"/>
                      <a:pt x="2" y="9"/>
                    </a:cubicBezTo>
                    <a:cubicBezTo>
                      <a:pt x="2" y="9"/>
                      <a:pt x="2" y="9"/>
                      <a:pt x="2" y="9"/>
                    </a:cubicBezTo>
                    <a:cubicBezTo>
                      <a:pt x="1" y="9"/>
                      <a:pt x="1" y="9"/>
                      <a:pt x="1" y="9"/>
                    </a:cubicBezTo>
                    <a:cubicBezTo>
                      <a:pt x="1" y="9"/>
                      <a:pt x="1" y="9"/>
                      <a:pt x="1" y="9"/>
                    </a:cubicBezTo>
                    <a:cubicBezTo>
                      <a:pt x="1" y="8"/>
                      <a:pt x="1" y="8"/>
                      <a:pt x="1" y="8"/>
                    </a:cubicBezTo>
                    <a:cubicBezTo>
                      <a:pt x="0" y="8"/>
                      <a:pt x="0" y="8"/>
                      <a:pt x="0" y="8"/>
                    </a:cubicBezTo>
                    <a:cubicBezTo>
                      <a:pt x="0" y="8"/>
                      <a:pt x="0" y="8"/>
                      <a:pt x="0" y="8"/>
                    </a:cubicBezTo>
                    <a:cubicBezTo>
                      <a:pt x="1" y="8"/>
                      <a:pt x="1" y="8"/>
                      <a:pt x="1" y="8"/>
                    </a:cubicBezTo>
                    <a:cubicBezTo>
                      <a:pt x="1" y="8"/>
                      <a:pt x="1" y="8"/>
                      <a:pt x="1" y="8"/>
                    </a:cubicBezTo>
                    <a:close/>
                    <a:moveTo>
                      <a:pt x="3" y="12"/>
                    </a:moveTo>
                    <a:cubicBezTo>
                      <a:pt x="3" y="12"/>
                      <a:pt x="3" y="12"/>
                      <a:pt x="3" y="12"/>
                    </a:cubicBezTo>
                    <a:cubicBezTo>
                      <a:pt x="4" y="11"/>
                      <a:pt x="4" y="11"/>
                      <a:pt x="4" y="11"/>
                    </a:cubicBezTo>
                    <a:cubicBezTo>
                      <a:pt x="4" y="11"/>
                      <a:pt x="4" y="11"/>
                      <a:pt x="4" y="11"/>
                    </a:cubicBezTo>
                    <a:cubicBezTo>
                      <a:pt x="4" y="12"/>
                      <a:pt x="4" y="12"/>
                      <a:pt x="4" y="12"/>
                    </a:cubicBezTo>
                    <a:cubicBezTo>
                      <a:pt x="4" y="12"/>
                      <a:pt x="4" y="12"/>
                      <a:pt x="4" y="12"/>
                    </a:cubicBezTo>
                    <a:cubicBezTo>
                      <a:pt x="4" y="12"/>
                      <a:pt x="4" y="12"/>
                      <a:pt x="4" y="12"/>
                    </a:cubicBezTo>
                    <a:cubicBezTo>
                      <a:pt x="3" y="12"/>
                      <a:pt x="3" y="12"/>
                      <a:pt x="3" y="12"/>
                    </a:cubicBezTo>
                    <a:close/>
                    <a:moveTo>
                      <a:pt x="3" y="13"/>
                    </a:moveTo>
                    <a:cubicBezTo>
                      <a:pt x="3" y="12"/>
                      <a:pt x="3" y="12"/>
                      <a:pt x="3" y="12"/>
                    </a:cubicBezTo>
                    <a:cubicBezTo>
                      <a:pt x="4" y="13"/>
                      <a:pt x="4" y="13"/>
                      <a:pt x="4" y="13"/>
                    </a:cubicBezTo>
                    <a:cubicBezTo>
                      <a:pt x="4" y="13"/>
                      <a:pt x="4" y="13"/>
                      <a:pt x="4" y="13"/>
                    </a:cubicBezTo>
                    <a:cubicBezTo>
                      <a:pt x="4" y="13"/>
                      <a:pt x="4" y="13"/>
                      <a:pt x="4" y="13"/>
                    </a:cubicBezTo>
                    <a:cubicBezTo>
                      <a:pt x="4" y="14"/>
                      <a:pt x="4" y="14"/>
                      <a:pt x="4" y="14"/>
                    </a:cubicBezTo>
                    <a:cubicBezTo>
                      <a:pt x="4" y="14"/>
                      <a:pt x="4" y="14"/>
                      <a:pt x="4" y="14"/>
                    </a:cubicBezTo>
                    <a:cubicBezTo>
                      <a:pt x="4" y="14"/>
                      <a:pt x="4" y="14"/>
                      <a:pt x="4" y="14"/>
                    </a:cubicBezTo>
                    <a:cubicBezTo>
                      <a:pt x="4" y="14"/>
                      <a:pt x="4" y="14"/>
                      <a:pt x="4" y="14"/>
                    </a:cubicBezTo>
                    <a:cubicBezTo>
                      <a:pt x="4" y="14"/>
                      <a:pt x="4" y="14"/>
                      <a:pt x="4" y="14"/>
                    </a:cubicBezTo>
                    <a:cubicBezTo>
                      <a:pt x="3" y="14"/>
                      <a:pt x="3" y="14"/>
                      <a:pt x="3" y="14"/>
                    </a:cubicBezTo>
                    <a:cubicBezTo>
                      <a:pt x="3" y="14"/>
                      <a:pt x="3" y="14"/>
                      <a:pt x="3" y="14"/>
                    </a:cubicBezTo>
                    <a:cubicBezTo>
                      <a:pt x="3" y="14"/>
                      <a:pt x="3" y="14"/>
                      <a:pt x="3" y="14"/>
                    </a:cubicBezTo>
                    <a:cubicBezTo>
                      <a:pt x="3" y="14"/>
                      <a:pt x="3" y="14"/>
                      <a:pt x="3" y="14"/>
                    </a:cubicBezTo>
                    <a:cubicBezTo>
                      <a:pt x="3" y="14"/>
                      <a:pt x="3" y="14"/>
                      <a:pt x="3" y="14"/>
                    </a:cubicBezTo>
                    <a:cubicBezTo>
                      <a:pt x="3" y="14"/>
                      <a:pt x="3" y="14"/>
                      <a:pt x="3" y="14"/>
                    </a:cubicBezTo>
                    <a:cubicBezTo>
                      <a:pt x="3" y="13"/>
                      <a:pt x="3" y="13"/>
                      <a:pt x="3" y="13"/>
                    </a:cubicBezTo>
                    <a:cubicBezTo>
                      <a:pt x="3" y="13"/>
                      <a:pt x="3" y="13"/>
                      <a:pt x="3" y="13"/>
                    </a:cubicBezTo>
                    <a:cubicBezTo>
                      <a:pt x="3" y="13"/>
                      <a:pt x="3" y="13"/>
                      <a:pt x="3" y="13"/>
                    </a:cubicBezTo>
                    <a:close/>
                    <a:moveTo>
                      <a:pt x="5" y="15"/>
                    </a:moveTo>
                    <a:cubicBezTo>
                      <a:pt x="5" y="15"/>
                      <a:pt x="5" y="15"/>
                      <a:pt x="5" y="15"/>
                    </a:cubicBezTo>
                    <a:cubicBezTo>
                      <a:pt x="4" y="15"/>
                      <a:pt x="4" y="15"/>
                      <a:pt x="4" y="15"/>
                    </a:cubicBezTo>
                    <a:cubicBezTo>
                      <a:pt x="4" y="16"/>
                      <a:pt x="4" y="16"/>
                      <a:pt x="4" y="16"/>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5" y="15"/>
                      <a:pt x="5" y="15"/>
                      <a:pt x="5" y="15"/>
                    </a:cubicBezTo>
                    <a:close/>
                    <a:moveTo>
                      <a:pt x="23" y="22"/>
                    </a:moveTo>
                    <a:cubicBezTo>
                      <a:pt x="23" y="21"/>
                      <a:pt x="23" y="21"/>
                      <a:pt x="23" y="21"/>
                    </a:cubicBezTo>
                    <a:cubicBezTo>
                      <a:pt x="23" y="21"/>
                      <a:pt x="23" y="21"/>
                      <a:pt x="23" y="21"/>
                    </a:cubicBezTo>
                    <a:cubicBezTo>
                      <a:pt x="23" y="21"/>
                      <a:pt x="23" y="21"/>
                      <a:pt x="23" y="21"/>
                    </a:cubicBezTo>
                    <a:cubicBezTo>
                      <a:pt x="23" y="22"/>
                      <a:pt x="23" y="22"/>
                      <a:pt x="23" y="22"/>
                    </a:cubicBezTo>
                    <a:close/>
                    <a:moveTo>
                      <a:pt x="23" y="23"/>
                    </a:moveTo>
                    <a:cubicBezTo>
                      <a:pt x="23" y="22"/>
                      <a:pt x="23" y="22"/>
                      <a:pt x="23" y="22"/>
                    </a:cubicBezTo>
                    <a:cubicBezTo>
                      <a:pt x="22" y="22"/>
                      <a:pt x="22" y="22"/>
                      <a:pt x="22" y="22"/>
                    </a:cubicBezTo>
                    <a:cubicBezTo>
                      <a:pt x="23" y="22"/>
                      <a:pt x="23" y="22"/>
                      <a:pt x="23" y="22"/>
                    </a:cubicBezTo>
                    <a:cubicBezTo>
                      <a:pt x="23" y="22"/>
                      <a:pt x="23" y="22"/>
                      <a:pt x="23" y="22"/>
                    </a:cubicBezTo>
                    <a:cubicBezTo>
                      <a:pt x="23" y="22"/>
                      <a:pt x="23" y="22"/>
                      <a:pt x="23" y="22"/>
                    </a:cubicBezTo>
                    <a:cubicBezTo>
                      <a:pt x="23" y="23"/>
                      <a:pt x="23" y="23"/>
                      <a:pt x="23" y="23"/>
                    </a:cubicBezTo>
                    <a:cubicBezTo>
                      <a:pt x="23" y="23"/>
                      <a:pt x="23" y="23"/>
                      <a:pt x="23" y="23"/>
                    </a:cubicBezTo>
                    <a:close/>
                    <a:moveTo>
                      <a:pt x="24" y="21"/>
                    </a:moveTo>
                    <a:cubicBezTo>
                      <a:pt x="24" y="21"/>
                      <a:pt x="24" y="21"/>
                      <a:pt x="24" y="21"/>
                    </a:cubicBezTo>
                    <a:cubicBezTo>
                      <a:pt x="24" y="21"/>
                      <a:pt x="24" y="21"/>
                      <a:pt x="24" y="21"/>
                    </a:cubicBezTo>
                    <a:cubicBezTo>
                      <a:pt x="24" y="21"/>
                      <a:pt x="24" y="21"/>
                      <a:pt x="24" y="21"/>
                    </a:cubicBezTo>
                    <a:cubicBezTo>
                      <a:pt x="24" y="20"/>
                      <a:pt x="24" y="20"/>
                      <a:pt x="24" y="20"/>
                    </a:cubicBezTo>
                    <a:cubicBezTo>
                      <a:pt x="25" y="20"/>
                      <a:pt x="25" y="20"/>
                      <a:pt x="25" y="20"/>
                    </a:cubicBezTo>
                    <a:cubicBezTo>
                      <a:pt x="25" y="20"/>
                      <a:pt x="25" y="20"/>
                      <a:pt x="25" y="20"/>
                    </a:cubicBezTo>
                    <a:cubicBezTo>
                      <a:pt x="26" y="19"/>
                      <a:pt x="26" y="19"/>
                      <a:pt x="26" y="19"/>
                    </a:cubicBezTo>
                    <a:cubicBezTo>
                      <a:pt x="26" y="20"/>
                      <a:pt x="26" y="20"/>
                      <a:pt x="26" y="20"/>
                    </a:cubicBezTo>
                    <a:cubicBezTo>
                      <a:pt x="26" y="20"/>
                      <a:pt x="26" y="20"/>
                      <a:pt x="26" y="20"/>
                    </a:cubicBezTo>
                    <a:cubicBezTo>
                      <a:pt x="25" y="20"/>
                      <a:pt x="25" y="20"/>
                      <a:pt x="25" y="20"/>
                    </a:cubicBezTo>
                    <a:cubicBezTo>
                      <a:pt x="25" y="20"/>
                      <a:pt x="25" y="20"/>
                      <a:pt x="25" y="20"/>
                    </a:cubicBezTo>
                    <a:cubicBezTo>
                      <a:pt x="25" y="21"/>
                      <a:pt x="25" y="21"/>
                      <a:pt x="25" y="21"/>
                    </a:cubicBezTo>
                    <a:cubicBezTo>
                      <a:pt x="25" y="21"/>
                      <a:pt x="25" y="21"/>
                      <a:pt x="25" y="21"/>
                    </a:cubicBezTo>
                    <a:cubicBezTo>
                      <a:pt x="25" y="21"/>
                      <a:pt x="25" y="21"/>
                      <a:pt x="25" y="21"/>
                    </a:cubicBezTo>
                    <a:cubicBezTo>
                      <a:pt x="24" y="21"/>
                      <a:pt x="24" y="21"/>
                      <a:pt x="24" y="21"/>
                    </a:cubicBezTo>
                    <a:cubicBezTo>
                      <a:pt x="24" y="21"/>
                      <a:pt x="24" y="21"/>
                      <a:pt x="24" y="21"/>
                    </a:cubicBezTo>
                    <a:close/>
                    <a:moveTo>
                      <a:pt x="20" y="19"/>
                    </a:moveTo>
                    <a:cubicBezTo>
                      <a:pt x="20" y="19"/>
                      <a:pt x="20" y="19"/>
                      <a:pt x="20" y="19"/>
                    </a:cubicBezTo>
                    <a:cubicBezTo>
                      <a:pt x="20" y="19"/>
                      <a:pt x="20" y="19"/>
                      <a:pt x="20" y="19"/>
                    </a:cubicBezTo>
                    <a:cubicBezTo>
                      <a:pt x="21" y="19"/>
                      <a:pt x="21" y="19"/>
                      <a:pt x="21" y="19"/>
                    </a:cubicBezTo>
                    <a:cubicBezTo>
                      <a:pt x="21" y="19"/>
                      <a:pt x="21" y="19"/>
                      <a:pt x="21" y="19"/>
                    </a:cubicBezTo>
                    <a:cubicBezTo>
                      <a:pt x="21" y="19"/>
                      <a:pt x="21" y="19"/>
                      <a:pt x="21" y="19"/>
                    </a:cubicBezTo>
                    <a:cubicBezTo>
                      <a:pt x="21" y="19"/>
                      <a:pt x="20" y="19"/>
                      <a:pt x="20" y="19"/>
                    </a:cubicBezTo>
                    <a:close/>
                    <a:moveTo>
                      <a:pt x="20" y="15"/>
                    </a:moveTo>
                    <a:cubicBezTo>
                      <a:pt x="21" y="15"/>
                      <a:pt x="21" y="15"/>
                      <a:pt x="21" y="15"/>
                    </a:cubicBezTo>
                    <a:cubicBezTo>
                      <a:pt x="21" y="15"/>
                      <a:pt x="21" y="15"/>
                      <a:pt x="21" y="15"/>
                    </a:cubicBezTo>
                    <a:cubicBezTo>
                      <a:pt x="21" y="15"/>
                      <a:pt x="21" y="15"/>
                      <a:pt x="21" y="15"/>
                    </a:cubicBezTo>
                    <a:cubicBezTo>
                      <a:pt x="21" y="15"/>
                      <a:pt x="21" y="15"/>
                      <a:pt x="21" y="15"/>
                    </a:cubicBezTo>
                    <a:cubicBezTo>
                      <a:pt x="22" y="15"/>
                      <a:pt x="22" y="15"/>
                      <a:pt x="22" y="15"/>
                    </a:cubicBezTo>
                    <a:cubicBezTo>
                      <a:pt x="22" y="15"/>
                      <a:pt x="22" y="15"/>
                      <a:pt x="22" y="15"/>
                    </a:cubicBezTo>
                    <a:cubicBezTo>
                      <a:pt x="21" y="15"/>
                      <a:pt x="21" y="15"/>
                      <a:pt x="21" y="15"/>
                    </a:cubicBezTo>
                    <a:cubicBezTo>
                      <a:pt x="21" y="16"/>
                      <a:pt x="21" y="16"/>
                      <a:pt x="21" y="16"/>
                    </a:cubicBezTo>
                    <a:cubicBezTo>
                      <a:pt x="21" y="16"/>
                      <a:pt x="21" y="16"/>
                      <a:pt x="21" y="16"/>
                    </a:cubicBezTo>
                    <a:cubicBezTo>
                      <a:pt x="21" y="15"/>
                      <a:pt x="21" y="15"/>
                      <a:pt x="21" y="15"/>
                    </a:cubicBezTo>
                    <a:cubicBezTo>
                      <a:pt x="20" y="15"/>
                      <a:pt x="20" y="15"/>
                      <a:pt x="20" y="15"/>
                    </a:cubicBezTo>
                    <a:cubicBezTo>
                      <a:pt x="20" y="15"/>
                      <a:pt x="20" y="15"/>
                      <a:pt x="20" y="15"/>
                    </a:cubicBezTo>
                    <a:cubicBezTo>
                      <a:pt x="20" y="15"/>
                      <a:pt x="20" y="15"/>
                      <a:pt x="20" y="15"/>
                    </a:cubicBezTo>
                    <a:close/>
                    <a:moveTo>
                      <a:pt x="19" y="12"/>
                    </a:moveTo>
                    <a:cubicBezTo>
                      <a:pt x="19" y="13"/>
                      <a:pt x="19" y="13"/>
                      <a:pt x="19" y="13"/>
                    </a:cubicBezTo>
                    <a:cubicBezTo>
                      <a:pt x="19" y="13"/>
                      <a:pt x="19" y="13"/>
                      <a:pt x="19" y="13"/>
                    </a:cubicBezTo>
                    <a:cubicBezTo>
                      <a:pt x="19" y="14"/>
                      <a:pt x="19" y="14"/>
                      <a:pt x="19" y="14"/>
                    </a:cubicBezTo>
                    <a:cubicBezTo>
                      <a:pt x="19" y="13"/>
                      <a:pt x="19" y="13"/>
                      <a:pt x="19" y="13"/>
                    </a:cubicBezTo>
                    <a:cubicBezTo>
                      <a:pt x="18" y="13"/>
                      <a:pt x="18" y="13"/>
                      <a:pt x="18" y="13"/>
                    </a:cubicBezTo>
                    <a:cubicBezTo>
                      <a:pt x="19" y="13"/>
                      <a:pt x="19" y="13"/>
                      <a:pt x="19" y="13"/>
                    </a:cubicBezTo>
                    <a:cubicBezTo>
                      <a:pt x="19" y="13"/>
                      <a:pt x="19" y="13"/>
                      <a:pt x="19" y="13"/>
                    </a:cubicBezTo>
                    <a:cubicBezTo>
                      <a:pt x="18" y="12"/>
                      <a:pt x="18" y="12"/>
                      <a:pt x="18" y="12"/>
                    </a:cubicBezTo>
                    <a:cubicBezTo>
                      <a:pt x="18" y="12"/>
                      <a:pt x="18" y="12"/>
                      <a:pt x="18" y="12"/>
                    </a:cubicBezTo>
                    <a:cubicBezTo>
                      <a:pt x="19" y="12"/>
                      <a:pt x="19" y="12"/>
                      <a:pt x="19" y="12"/>
                    </a:cubicBezTo>
                    <a:cubicBezTo>
                      <a:pt x="19" y="12"/>
                      <a:pt x="19" y="12"/>
                      <a:pt x="19" y="12"/>
                    </a:cubicBezTo>
                    <a:cubicBezTo>
                      <a:pt x="19" y="12"/>
                      <a:pt x="19" y="12"/>
                      <a:pt x="19" y="12"/>
                    </a:cubicBezTo>
                    <a:close/>
                    <a:moveTo>
                      <a:pt x="18" y="10"/>
                    </a:moveTo>
                    <a:cubicBezTo>
                      <a:pt x="18" y="10"/>
                      <a:pt x="18" y="10"/>
                      <a:pt x="18" y="10"/>
                    </a:cubicBezTo>
                    <a:cubicBezTo>
                      <a:pt x="18" y="10"/>
                      <a:pt x="18" y="10"/>
                      <a:pt x="18" y="10"/>
                    </a:cubicBezTo>
                    <a:cubicBezTo>
                      <a:pt x="19" y="9"/>
                      <a:pt x="19" y="9"/>
                      <a:pt x="19" y="9"/>
                    </a:cubicBezTo>
                    <a:cubicBezTo>
                      <a:pt x="19" y="9"/>
                      <a:pt x="19" y="9"/>
                      <a:pt x="19" y="9"/>
                    </a:cubicBezTo>
                    <a:cubicBezTo>
                      <a:pt x="20" y="9"/>
                      <a:pt x="20" y="9"/>
                      <a:pt x="20" y="9"/>
                    </a:cubicBezTo>
                    <a:cubicBezTo>
                      <a:pt x="20" y="9"/>
                      <a:pt x="20" y="9"/>
                      <a:pt x="20" y="9"/>
                    </a:cubicBezTo>
                    <a:cubicBezTo>
                      <a:pt x="20" y="10"/>
                      <a:pt x="20" y="10"/>
                      <a:pt x="20" y="10"/>
                    </a:cubicBezTo>
                    <a:cubicBezTo>
                      <a:pt x="20" y="10"/>
                      <a:pt x="20" y="10"/>
                      <a:pt x="20" y="10"/>
                    </a:cubicBezTo>
                    <a:cubicBezTo>
                      <a:pt x="20" y="10"/>
                      <a:pt x="20" y="10"/>
                      <a:pt x="20" y="10"/>
                    </a:cubicBezTo>
                    <a:cubicBezTo>
                      <a:pt x="20" y="11"/>
                      <a:pt x="20" y="11"/>
                      <a:pt x="20" y="11"/>
                    </a:cubicBezTo>
                    <a:cubicBezTo>
                      <a:pt x="19" y="11"/>
                      <a:pt x="19" y="11"/>
                      <a:pt x="19" y="11"/>
                    </a:cubicBezTo>
                    <a:cubicBezTo>
                      <a:pt x="19" y="11"/>
                      <a:pt x="19" y="11"/>
                      <a:pt x="19" y="11"/>
                    </a:cubicBezTo>
                    <a:cubicBezTo>
                      <a:pt x="19" y="10"/>
                      <a:pt x="19" y="10"/>
                      <a:pt x="19" y="10"/>
                    </a:cubicBezTo>
                    <a:cubicBezTo>
                      <a:pt x="19" y="10"/>
                      <a:pt x="19" y="10"/>
                      <a:pt x="19" y="10"/>
                    </a:cubicBezTo>
                    <a:cubicBezTo>
                      <a:pt x="19" y="10"/>
                      <a:pt x="19" y="10"/>
                      <a:pt x="19" y="10"/>
                    </a:cubicBezTo>
                    <a:cubicBezTo>
                      <a:pt x="19" y="10"/>
                      <a:pt x="19" y="10"/>
                      <a:pt x="19" y="10"/>
                    </a:cubicBezTo>
                    <a:cubicBezTo>
                      <a:pt x="19" y="10"/>
                      <a:pt x="19" y="10"/>
                      <a:pt x="19" y="10"/>
                    </a:cubicBezTo>
                    <a:cubicBezTo>
                      <a:pt x="19" y="10"/>
                      <a:pt x="19" y="10"/>
                      <a:pt x="19" y="10"/>
                    </a:cubicBezTo>
                    <a:cubicBezTo>
                      <a:pt x="19" y="10"/>
                      <a:pt x="19" y="10"/>
                      <a:pt x="19" y="10"/>
                    </a:cubicBezTo>
                    <a:cubicBezTo>
                      <a:pt x="18" y="10"/>
                      <a:pt x="18" y="10"/>
                      <a:pt x="18" y="10"/>
                    </a:cubicBezTo>
                    <a:close/>
                    <a:moveTo>
                      <a:pt x="17" y="5"/>
                    </a:moveTo>
                    <a:cubicBezTo>
                      <a:pt x="17" y="5"/>
                      <a:pt x="17" y="5"/>
                      <a:pt x="17" y="5"/>
                    </a:cubicBezTo>
                    <a:cubicBezTo>
                      <a:pt x="17" y="5"/>
                      <a:pt x="17" y="5"/>
                      <a:pt x="17" y="5"/>
                    </a:cubicBezTo>
                    <a:cubicBezTo>
                      <a:pt x="18" y="5"/>
                      <a:pt x="18" y="5"/>
                      <a:pt x="18" y="5"/>
                    </a:cubicBezTo>
                    <a:cubicBezTo>
                      <a:pt x="18" y="5"/>
                      <a:pt x="18" y="5"/>
                      <a:pt x="18" y="5"/>
                    </a:cubicBezTo>
                    <a:cubicBezTo>
                      <a:pt x="17" y="5"/>
                      <a:pt x="17" y="5"/>
                      <a:pt x="17" y="5"/>
                    </a:cubicBezTo>
                    <a:cubicBezTo>
                      <a:pt x="17" y="5"/>
                      <a:pt x="17" y="5"/>
                      <a:pt x="17" y="5"/>
                    </a:cubicBezTo>
                    <a:close/>
                    <a:moveTo>
                      <a:pt x="16" y="7"/>
                    </a:move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6" y="8"/>
                      <a:pt x="16" y="8"/>
                      <a:pt x="16" y="8"/>
                    </a:cubicBezTo>
                    <a:cubicBezTo>
                      <a:pt x="16" y="7"/>
                      <a:pt x="16" y="7"/>
                      <a:pt x="16" y="7"/>
                    </a:cubicBezTo>
                    <a:cubicBezTo>
                      <a:pt x="16" y="8"/>
                      <a:pt x="16" y="8"/>
                      <a:pt x="16" y="8"/>
                    </a:cubicBezTo>
                    <a:cubicBezTo>
                      <a:pt x="16" y="7"/>
                      <a:pt x="16" y="7"/>
                      <a:pt x="16" y="7"/>
                    </a:cubicBezTo>
                    <a:cubicBezTo>
                      <a:pt x="16" y="7"/>
                      <a:pt x="16" y="7"/>
                      <a:pt x="16" y="7"/>
                    </a:cubicBezTo>
                    <a:cubicBezTo>
                      <a:pt x="16" y="7"/>
                      <a:pt x="16" y="7"/>
                      <a:pt x="16" y="7"/>
                    </a:cubicBezTo>
                    <a:close/>
                    <a:moveTo>
                      <a:pt x="14" y="4"/>
                    </a:moveTo>
                    <a:cubicBezTo>
                      <a:pt x="14" y="4"/>
                      <a:pt x="14" y="4"/>
                      <a:pt x="14" y="4"/>
                    </a:cubicBezTo>
                    <a:cubicBezTo>
                      <a:pt x="15" y="4"/>
                      <a:pt x="15" y="4"/>
                      <a:pt x="15" y="4"/>
                    </a:cubicBezTo>
                    <a:cubicBezTo>
                      <a:pt x="15" y="5"/>
                      <a:pt x="15" y="5"/>
                      <a:pt x="15" y="5"/>
                    </a:cubicBezTo>
                    <a:cubicBezTo>
                      <a:pt x="15" y="5"/>
                      <a:pt x="15" y="5"/>
                      <a:pt x="15" y="5"/>
                    </a:cubicBezTo>
                    <a:cubicBezTo>
                      <a:pt x="14" y="5"/>
                      <a:pt x="14" y="5"/>
                      <a:pt x="14" y="5"/>
                    </a:cubicBezTo>
                    <a:cubicBezTo>
                      <a:pt x="14" y="5"/>
                      <a:pt x="14" y="5"/>
                      <a:pt x="14" y="5"/>
                    </a:cubicBezTo>
                    <a:cubicBezTo>
                      <a:pt x="14" y="4"/>
                      <a:pt x="14" y="4"/>
                      <a:pt x="14" y="4"/>
                    </a:cubicBezTo>
                    <a:close/>
                    <a:moveTo>
                      <a:pt x="12" y="10"/>
                    </a:moveTo>
                    <a:cubicBezTo>
                      <a:pt x="12" y="10"/>
                      <a:pt x="12" y="10"/>
                      <a:pt x="12" y="10"/>
                    </a:cubicBezTo>
                    <a:cubicBezTo>
                      <a:pt x="12" y="10"/>
                      <a:pt x="12" y="10"/>
                      <a:pt x="12" y="10"/>
                    </a:cubicBezTo>
                    <a:cubicBezTo>
                      <a:pt x="12" y="10"/>
                      <a:pt x="12" y="10"/>
                      <a:pt x="12" y="10"/>
                    </a:cubicBezTo>
                    <a:cubicBezTo>
                      <a:pt x="12" y="11"/>
                      <a:pt x="12" y="11"/>
                      <a:pt x="12" y="11"/>
                    </a:cubicBezTo>
                    <a:cubicBezTo>
                      <a:pt x="12" y="10"/>
                      <a:pt x="12" y="10"/>
                      <a:pt x="12" y="10"/>
                    </a:cubicBezTo>
                    <a:close/>
                    <a:moveTo>
                      <a:pt x="11" y="10"/>
                    </a:moveTo>
                    <a:cubicBezTo>
                      <a:pt x="11" y="10"/>
                      <a:pt x="11" y="10"/>
                      <a:pt x="11" y="10"/>
                    </a:cubicBezTo>
                    <a:cubicBezTo>
                      <a:pt x="11" y="10"/>
                      <a:pt x="11" y="10"/>
                      <a:pt x="11" y="10"/>
                    </a:cubicBezTo>
                    <a:cubicBezTo>
                      <a:pt x="11" y="10"/>
                      <a:pt x="11" y="10"/>
                      <a:pt x="11" y="10"/>
                    </a:cubicBezTo>
                    <a:cubicBezTo>
                      <a:pt x="11" y="10"/>
                      <a:pt x="11" y="10"/>
                      <a:pt x="11" y="10"/>
                    </a:cubicBezTo>
                    <a:close/>
                    <a:moveTo>
                      <a:pt x="14" y="11"/>
                    </a:moveTo>
                    <a:cubicBezTo>
                      <a:pt x="15" y="11"/>
                      <a:pt x="15" y="11"/>
                      <a:pt x="15" y="11"/>
                    </a:cubicBezTo>
                    <a:cubicBezTo>
                      <a:pt x="15" y="11"/>
                      <a:pt x="15" y="11"/>
                      <a:pt x="15" y="11"/>
                    </a:cubicBezTo>
                    <a:cubicBezTo>
                      <a:pt x="15" y="11"/>
                      <a:pt x="15" y="11"/>
                      <a:pt x="15" y="11"/>
                    </a:cubicBezTo>
                    <a:cubicBezTo>
                      <a:pt x="15" y="11"/>
                      <a:pt x="15" y="11"/>
                      <a:pt x="15" y="11"/>
                    </a:cubicBezTo>
                    <a:cubicBezTo>
                      <a:pt x="15" y="12"/>
                      <a:pt x="15" y="12"/>
                      <a:pt x="15" y="12"/>
                    </a:cubicBezTo>
                    <a:cubicBezTo>
                      <a:pt x="15" y="11"/>
                      <a:pt x="15" y="11"/>
                      <a:pt x="15" y="11"/>
                    </a:cubicBezTo>
                    <a:cubicBezTo>
                      <a:pt x="15" y="11"/>
                      <a:pt x="15" y="11"/>
                      <a:pt x="15" y="11"/>
                    </a:cubicBezTo>
                    <a:cubicBezTo>
                      <a:pt x="14" y="11"/>
                      <a:pt x="14" y="11"/>
                      <a:pt x="14" y="11"/>
                    </a:cubicBezTo>
                    <a:close/>
                    <a:moveTo>
                      <a:pt x="19" y="16"/>
                    </a:moveTo>
                    <a:cubicBezTo>
                      <a:pt x="19" y="16"/>
                      <a:pt x="19" y="16"/>
                      <a:pt x="19" y="16"/>
                    </a:cubicBezTo>
                    <a:cubicBezTo>
                      <a:pt x="19" y="16"/>
                      <a:pt x="19" y="16"/>
                      <a:pt x="19" y="16"/>
                    </a:cubicBezTo>
                    <a:cubicBezTo>
                      <a:pt x="20" y="16"/>
                      <a:pt x="20" y="16"/>
                      <a:pt x="20" y="16"/>
                    </a:cubicBezTo>
                    <a:cubicBezTo>
                      <a:pt x="20" y="16"/>
                      <a:pt x="20" y="16"/>
                      <a:pt x="20" y="16"/>
                    </a:cubicBezTo>
                    <a:cubicBezTo>
                      <a:pt x="19" y="16"/>
                      <a:pt x="19" y="16"/>
                      <a:pt x="19" y="16"/>
                    </a:cubicBezTo>
                    <a:close/>
                    <a:moveTo>
                      <a:pt x="14" y="19"/>
                    </a:moveTo>
                    <a:cubicBezTo>
                      <a:pt x="15" y="19"/>
                      <a:pt x="15" y="19"/>
                      <a:pt x="15" y="19"/>
                    </a:cubicBezTo>
                    <a:cubicBezTo>
                      <a:pt x="15" y="19"/>
                      <a:pt x="15" y="19"/>
                      <a:pt x="15" y="19"/>
                    </a:cubicBezTo>
                    <a:cubicBezTo>
                      <a:pt x="15" y="19"/>
                      <a:pt x="15" y="19"/>
                      <a:pt x="15" y="19"/>
                    </a:cubicBezTo>
                    <a:cubicBezTo>
                      <a:pt x="15" y="19"/>
                      <a:pt x="15" y="19"/>
                      <a:pt x="15" y="19"/>
                    </a:cubicBezTo>
                    <a:cubicBezTo>
                      <a:pt x="14" y="19"/>
                      <a:pt x="14" y="19"/>
                      <a:pt x="14" y="19"/>
                    </a:cubicBezTo>
                    <a:close/>
                    <a:moveTo>
                      <a:pt x="15" y="17"/>
                    </a:moveTo>
                    <a:cubicBezTo>
                      <a:pt x="15" y="17"/>
                      <a:pt x="15" y="17"/>
                      <a:pt x="15" y="17"/>
                    </a:cubicBezTo>
                    <a:cubicBezTo>
                      <a:pt x="15" y="18"/>
                      <a:pt x="15" y="18"/>
                      <a:pt x="15" y="18"/>
                    </a:cubicBezTo>
                    <a:cubicBezTo>
                      <a:pt x="15" y="17"/>
                      <a:pt x="15" y="17"/>
                      <a:pt x="15" y="17"/>
                    </a:cubicBezTo>
                    <a:close/>
                    <a:moveTo>
                      <a:pt x="14" y="17"/>
                    </a:moveTo>
                    <a:cubicBezTo>
                      <a:pt x="14" y="16"/>
                      <a:pt x="14" y="16"/>
                      <a:pt x="14" y="16"/>
                    </a:cubicBezTo>
                    <a:cubicBezTo>
                      <a:pt x="15" y="16"/>
                      <a:pt x="15" y="16"/>
                      <a:pt x="15" y="16"/>
                    </a:cubicBezTo>
                    <a:cubicBezTo>
                      <a:pt x="15" y="17"/>
                      <a:pt x="15" y="17"/>
                      <a:pt x="15" y="17"/>
                    </a:cubicBezTo>
                    <a:cubicBezTo>
                      <a:pt x="15" y="17"/>
                      <a:pt x="14" y="17"/>
                      <a:pt x="14" y="17"/>
                    </a:cubicBezTo>
                    <a:close/>
                    <a:moveTo>
                      <a:pt x="14" y="16"/>
                    </a:moveTo>
                    <a:cubicBezTo>
                      <a:pt x="14" y="16"/>
                      <a:pt x="14" y="16"/>
                      <a:pt x="14" y="16"/>
                    </a:cubicBezTo>
                    <a:cubicBezTo>
                      <a:pt x="14" y="16"/>
                      <a:pt x="14" y="16"/>
                      <a:pt x="14" y="16"/>
                    </a:cubicBezTo>
                    <a:cubicBezTo>
                      <a:pt x="14" y="16"/>
                      <a:pt x="14" y="16"/>
                      <a:pt x="14" y="16"/>
                    </a:cubicBezTo>
                    <a:cubicBezTo>
                      <a:pt x="14" y="16"/>
                      <a:pt x="14" y="16"/>
                      <a:pt x="14" y="16"/>
                    </a:cubicBezTo>
                    <a:close/>
                    <a:moveTo>
                      <a:pt x="17" y="18"/>
                    </a:moveTo>
                    <a:cubicBezTo>
                      <a:pt x="17" y="18"/>
                      <a:pt x="17" y="18"/>
                      <a:pt x="17" y="18"/>
                    </a:cubicBezTo>
                    <a:cubicBezTo>
                      <a:pt x="17" y="17"/>
                      <a:pt x="17" y="17"/>
                      <a:pt x="17" y="17"/>
                    </a:cubicBezTo>
                    <a:cubicBezTo>
                      <a:pt x="17" y="17"/>
                      <a:pt x="17" y="17"/>
                      <a:pt x="17" y="17"/>
                    </a:cubicBezTo>
                    <a:cubicBezTo>
                      <a:pt x="17" y="18"/>
                      <a:pt x="17" y="18"/>
                      <a:pt x="17" y="18"/>
                    </a:cubicBezTo>
                    <a:cubicBezTo>
                      <a:pt x="17" y="18"/>
                      <a:pt x="17" y="18"/>
                      <a:pt x="17" y="18"/>
                    </a:cubicBezTo>
                    <a:close/>
                    <a:moveTo>
                      <a:pt x="18" y="18"/>
                    </a:moveTo>
                    <a:cubicBezTo>
                      <a:pt x="17" y="17"/>
                      <a:pt x="17" y="17"/>
                      <a:pt x="17" y="17"/>
                    </a:cubicBezTo>
                    <a:cubicBezTo>
                      <a:pt x="18" y="17"/>
                      <a:pt x="18" y="17"/>
                      <a:pt x="18" y="17"/>
                    </a:cubicBezTo>
                    <a:cubicBezTo>
                      <a:pt x="18" y="17"/>
                      <a:pt x="18" y="17"/>
                      <a:pt x="18" y="17"/>
                    </a:cubicBezTo>
                    <a:cubicBezTo>
                      <a:pt x="18" y="17"/>
                      <a:pt x="18" y="17"/>
                      <a:pt x="18" y="17"/>
                    </a:cubicBezTo>
                    <a:cubicBezTo>
                      <a:pt x="18" y="18"/>
                      <a:pt x="18" y="18"/>
                      <a:pt x="18" y="18"/>
                    </a:cubicBezTo>
                    <a:cubicBezTo>
                      <a:pt x="18" y="18"/>
                      <a:pt x="18" y="18"/>
                      <a:pt x="18" y="18"/>
                    </a:cubicBezTo>
                    <a:close/>
                    <a:moveTo>
                      <a:pt x="17" y="17"/>
                    </a:moveTo>
                    <a:cubicBezTo>
                      <a:pt x="17" y="16"/>
                      <a:pt x="17" y="16"/>
                      <a:pt x="17" y="16"/>
                    </a:cubicBezTo>
                    <a:cubicBezTo>
                      <a:pt x="18" y="16"/>
                      <a:pt x="18" y="16"/>
                      <a:pt x="18" y="16"/>
                    </a:cubicBezTo>
                    <a:cubicBezTo>
                      <a:pt x="17" y="17"/>
                      <a:pt x="17" y="17"/>
                      <a:pt x="17" y="17"/>
                    </a:cubicBezTo>
                    <a:close/>
                    <a:moveTo>
                      <a:pt x="17" y="16"/>
                    </a:move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lose/>
                    <a:moveTo>
                      <a:pt x="15" y="15"/>
                    </a:moveTo>
                    <a:cubicBezTo>
                      <a:pt x="16" y="15"/>
                      <a:pt x="16" y="15"/>
                      <a:pt x="16" y="15"/>
                    </a:cubicBezTo>
                    <a:cubicBezTo>
                      <a:pt x="16" y="15"/>
                      <a:pt x="16" y="15"/>
                      <a:pt x="16" y="15"/>
                    </a:cubicBezTo>
                    <a:cubicBezTo>
                      <a:pt x="16" y="15"/>
                      <a:pt x="16" y="15"/>
                      <a:pt x="16" y="15"/>
                    </a:cubicBezTo>
                    <a:cubicBezTo>
                      <a:pt x="16" y="16"/>
                      <a:pt x="16" y="16"/>
                      <a:pt x="16" y="16"/>
                    </a:cubicBezTo>
                    <a:cubicBezTo>
                      <a:pt x="16" y="16"/>
                      <a:pt x="16" y="16"/>
                      <a:pt x="16" y="16"/>
                    </a:cubicBezTo>
                    <a:cubicBezTo>
                      <a:pt x="15" y="15"/>
                      <a:pt x="15" y="15"/>
                      <a:pt x="15" y="15"/>
                    </a:cubicBezTo>
                    <a:cubicBezTo>
                      <a:pt x="15" y="15"/>
                      <a:pt x="15" y="15"/>
                      <a:pt x="15" y="15"/>
                    </a:cubicBezTo>
                    <a:cubicBezTo>
                      <a:pt x="15" y="15"/>
                      <a:pt x="15" y="15"/>
                      <a:pt x="15" y="15"/>
                    </a:cubicBezTo>
                    <a:close/>
                    <a:moveTo>
                      <a:pt x="10" y="11"/>
                    </a:moveTo>
                    <a:cubicBezTo>
                      <a:pt x="10" y="11"/>
                      <a:pt x="10" y="11"/>
                      <a:pt x="10" y="11"/>
                    </a:cubicBezTo>
                    <a:cubicBezTo>
                      <a:pt x="11" y="11"/>
                      <a:pt x="11" y="11"/>
                      <a:pt x="11" y="11"/>
                    </a:cubicBezTo>
                    <a:cubicBezTo>
                      <a:pt x="11" y="11"/>
                      <a:pt x="11" y="11"/>
                      <a:pt x="11" y="11"/>
                    </a:cubicBezTo>
                    <a:cubicBezTo>
                      <a:pt x="12" y="11"/>
                      <a:pt x="12" y="11"/>
                      <a:pt x="12" y="11"/>
                    </a:cubicBezTo>
                    <a:cubicBezTo>
                      <a:pt x="12" y="12"/>
                      <a:pt x="12" y="12"/>
                      <a:pt x="12" y="12"/>
                    </a:cubicBezTo>
                    <a:cubicBezTo>
                      <a:pt x="12" y="12"/>
                      <a:pt x="12" y="12"/>
                      <a:pt x="12" y="12"/>
                    </a:cubicBezTo>
                    <a:cubicBezTo>
                      <a:pt x="13" y="12"/>
                      <a:pt x="13" y="12"/>
                      <a:pt x="13" y="12"/>
                    </a:cubicBezTo>
                    <a:cubicBezTo>
                      <a:pt x="13" y="12"/>
                      <a:pt x="13" y="12"/>
                      <a:pt x="13" y="12"/>
                    </a:cubicBezTo>
                    <a:cubicBezTo>
                      <a:pt x="14" y="12"/>
                      <a:pt x="14" y="12"/>
                      <a:pt x="14" y="12"/>
                    </a:cubicBezTo>
                    <a:cubicBezTo>
                      <a:pt x="14" y="13"/>
                      <a:pt x="14" y="13"/>
                      <a:pt x="14" y="13"/>
                    </a:cubicBezTo>
                    <a:cubicBezTo>
                      <a:pt x="14" y="13"/>
                      <a:pt x="14" y="13"/>
                      <a:pt x="14" y="13"/>
                    </a:cubicBezTo>
                    <a:cubicBezTo>
                      <a:pt x="14" y="13"/>
                      <a:pt x="14" y="13"/>
                      <a:pt x="14" y="13"/>
                    </a:cubicBezTo>
                    <a:cubicBezTo>
                      <a:pt x="14" y="14"/>
                      <a:pt x="14" y="14"/>
                      <a:pt x="14" y="14"/>
                    </a:cubicBezTo>
                    <a:cubicBezTo>
                      <a:pt x="14" y="14"/>
                      <a:pt x="14" y="14"/>
                      <a:pt x="14" y="14"/>
                    </a:cubicBezTo>
                    <a:cubicBezTo>
                      <a:pt x="14" y="14"/>
                      <a:pt x="14" y="14"/>
                      <a:pt x="14" y="14"/>
                    </a:cubicBezTo>
                    <a:cubicBezTo>
                      <a:pt x="15" y="14"/>
                      <a:pt x="15" y="14"/>
                      <a:pt x="15" y="14"/>
                    </a:cubicBezTo>
                    <a:cubicBezTo>
                      <a:pt x="15" y="15"/>
                      <a:pt x="15" y="15"/>
                      <a:pt x="15" y="15"/>
                    </a:cubicBezTo>
                    <a:cubicBezTo>
                      <a:pt x="14" y="14"/>
                      <a:pt x="14" y="14"/>
                      <a:pt x="14" y="14"/>
                    </a:cubicBezTo>
                    <a:cubicBezTo>
                      <a:pt x="14" y="15"/>
                      <a:pt x="14" y="15"/>
                      <a:pt x="14" y="15"/>
                    </a:cubicBezTo>
                    <a:cubicBezTo>
                      <a:pt x="14" y="14"/>
                      <a:pt x="14" y="14"/>
                      <a:pt x="14" y="14"/>
                    </a:cubicBezTo>
                    <a:cubicBezTo>
                      <a:pt x="14" y="14"/>
                      <a:pt x="14" y="14"/>
                      <a:pt x="14" y="14"/>
                    </a:cubicBezTo>
                    <a:cubicBezTo>
                      <a:pt x="14" y="14"/>
                      <a:pt x="14" y="14"/>
                      <a:pt x="14" y="14"/>
                    </a:cubicBezTo>
                    <a:cubicBezTo>
                      <a:pt x="13" y="13"/>
                      <a:pt x="13" y="13"/>
                      <a:pt x="13" y="13"/>
                    </a:cubicBezTo>
                    <a:cubicBezTo>
                      <a:pt x="13" y="13"/>
                      <a:pt x="13" y="13"/>
                      <a:pt x="13" y="13"/>
                    </a:cubicBezTo>
                    <a:cubicBezTo>
                      <a:pt x="13" y="13"/>
                      <a:pt x="13" y="13"/>
                      <a:pt x="13" y="13"/>
                    </a:cubicBezTo>
                    <a:cubicBezTo>
                      <a:pt x="13" y="13"/>
                      <a:pt x="13" y="13"/>
                      <a:pt x="13" y="13"/>
                    </a:cubicBezTo>
                    <a:cubicBezTo>
                      <a:pt x="12" y="12"/>
                      <a:pt x="12" y="12"/>
                      <a:pt x="12" y="12"/>
                    </a:cubicBezTo>
                    <a:cubicBezTo>
                      <a:pt x="12" y="12"/>
                      <a:pt x="12" y="12"/>
                      <a:pt x="12" y="12"/>
                    </a:cubicBezTo>
                    <a:cubicBezTo>
                      <a:pt x="11" y="12"/>
                      <a:pt x="11" y="12"/>
                      <a:pt x="11" y="12"/>
                    </a:cubicBezTo>
                    <a:cubicBezTo>
                      <a:pt x="11" y="12"/>
                      <a:pt x="11" y="12"/>
                      <a:pt x="11" y="12"/>
                    </a:cubicBezTo>
                    <a:cubicBezTo>
                      <a:pt x="11" y="12"/>
                      <a:pt x="11" y="12"/>
                      <a:pt x="11" y="12"/>
                    </a:cubicBezTo>
                    <a:cubicBezTo>
                      <a:pt x="11" y="11"/>
                      <a:pt x="11" y="11"/>
                      <a:pt x="11" y="11"/>
                    </a:cubicBezTo>
                    <a:cubicBezTo>
                      <a:pt x="11" y="11"/>
                      <a:pt x="11" y="11"/>
                      <a:pt x="11" y="11"/>
                    </a:cubicBezTo>
                    <a:cubicBezTo>
                      <a:pt x="10" y="11"/>
                      <a:pt x="10" y="11"/>
                      <a:pt x="10" y="11"/>
                    </a:cubicBezTo>
                    <a:cubicBezTo>
                      <a:pt x="10" y="11"/>
                      <a:pt x="10" y="11"/>
                      <a:pt x="10" y="11"/>
                    </a:cubicBezTo>
                    <a:close/>
                    <a:moveTo>
                      <a:pt x="11" y="20"/>
                    </a:moveTo>
                    <a:cubicBezTo>
                      <a:pt x="11" y="20"/>
                      <a:pt x="11" y="20"/>
                      <a:pt x="11" y="20"/>
                    </a:cubicBezTo>
                    <a:cubicBezTo>
                      <a:pt x="11" y="20"/>
                      <a:pt x="11" y="20"/>
                      <a:pt x="11" y="20"/>
                    </a:cubicBezTo>
                    <a:cubicBezTo>
                      <a:pt x="11" y="20"/>
                      <a:pt x="11" y="20"/>
                      <a:pt x="11" y="20"/>
                    </a:cubicBezTo>
                    <a:cubicBezTo>
                      <a:pt x="11" y="21"/>
                      <a:pt x="11" y="21"/>
                      <a:pt x="11" y="21"/>
                    </a:cubicBezTo>
                    <a:cubicBezTo>
                      <a:pt x="11" y="21"/>
                      <a:pt x="11" y="21"/>
                      <a:pt x="11" y="21"/>
                    </a:cubicBezTo>
                    <a:cubicBezTo>
                      <a:pt x="11" y="20"/>
                      <a:pt x="11" y="20"/>
                      <a:pt x="11" y="20"/>
                    </a:cubicBezTo>
                    <a:cubicBezTo>
                      <a:pt x="10" y="20"/>
                      <a:pt x="10" y="20"/>
                      <a:pt x="10" y="20"/>
                    </a:cubicBezTo>
                    <a:cubicBezTo>
                      <a:pt x="11" y="20"/>
                      <a:pt x="11" y="20"/>
                      <a:pt x="11" y="20"/>
                    </a:cubicBezTo>
                    <a:close/>
                    <a:moveTo>
                      <a:pt x="11" y="19"/>
                    </a:moveTo>
                    <a:cubicBezTo>
                      <a:pt x="11" y="19"/>
                      <a:pt x="11" y="19"/>
                      <a:pt x="11" y="19"/>
                    </a:cubicBezTo>
                    <a:cubicBezTo>
                      <a:pt x="11" y="19"/>
                      <a:pt x="11" y="19"/>
                      <a:pt x="11" y="19"/>
                    </a:cubicBez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5782;p168">
                <a:extLst>
                  <a:ext uri="{FF2B5EF4-FFF2-40B4-BE49-F238E27FC236}">
                    <a16:creationId xmlns:a16="http://schemas.microsoft.com/office/drawing/2014/main" id="{CE1B0368-594F-0848-BFD5-D285F76C303C}"/>
                  </a:ext>
                </a:extLst>
              </p:cNvPr>
              <p:cNvSpPr/>
              <p:nvPr/>
            </p:nvSpPr>
            <p:spPr>
              <a:xfrm>
                <a:off x="4111625" y="2466975"/>
                <a:ext cx="101600" cy="82550"/>
              </a:xfrm>
              <a:custGeom>
                <a:avLst/>
                <a:gdLst/>
                <a:ahLst/>
                <a:cxnLst/>
                <a:rect l="l" t="t" r="r" b="b"/>
                <a:pathLst>
                  <a:path w="64" h="52" extrusionOk="0">
                    <a:moveTo>
                      <a:pt x="4" y="8"/>
                    </a:moveTo>
                    <a:lnTo>
                      <a:pt x="4" y="8"/>
                    </a:lnTo>
                    <a:lnTo>
                      <a:pt x="8" y="4"/>
                    </a:lnTo>
                    <a:lnTo>
                      <a:pt x="12" y="8"/>
                    </a:lnTo>
                    <a:lnTo>
                      <a:pt x="16" y="8"/>
                    </a:lnTo>
                    <a:lnTo>
                      <a:pt x="20" y="12"/>
                    </a:lnTo>
                    <a:lnTo>
                      <a:pt x="24" y="8"/>
                    </a:lnTo>
                    <a:lnTo>
                      <a:pt x="20" y="4"/>
                    </a:lnTo>
                    <a:lnTo>
                      <a:pt x="16" y="4"/>
                    </a:lnTo>
                    <a:lnTo>
                      <a:pt x="20" y="0"/>
                    </a:lnTo>
                    <a:lnTo>
                      <a:pt x="24" y="0"/>
                    </a:lnTo>
                    <a:lnTo>
                      <a:pt x="28" y="4"/>
                    </a:lnTo>
                    <a:lnTo>
                      <a:pt x="28" y="8"/>
                    </a:lnTo>
                    <a:lnTo>
                      <a:pt x="36" y="8"/>
                    </a:lnTo>
                    <a:lnTo>
                      <a:pt x="36" y="4"/>
                    </a:lnTo>
                    <a:lnTo>
                      <a:pt x="40" y="4"/>
                    </a:lnTo>
                    <a:lnTo>
                      <a:pt x="44" y="0"/>
                    </a:lnTo>
                    <a:lnTo>
                      <a:pt x="44" y="0"/>
                    </a:lnTo>
                    <a:lnTo>
                      <a:pt x="48" y="4"/>
                    </a:lnTo>
                    <a:lnTo>
                      <a:pt x="48" y="8"/>
                    </a:lnTo>
                    <a:lnTo>
                      <a:pt x="52" y="12"/>
                    </a:lnTo>
                    <a:lnTo>
                      <a:pt x="56" y="12"/>
                    </a:lnTo>
                    <a:lnTo>
                      <a:pt x="56" y="16"/>
                    </a:lnTo>
                    <a:lnTo>
                      <a:pt x="56" y="16"/>
                    </a:lnTo>
                    <a:lnTo>
                      <a:pt x="60" y="16"/>
                    </a:lnTo>
                    <a:lnTo>
                      <a:pt x="64" y="16"/>
                    </a:lnTo>
                    <a:lnTo>
                      <a:pt x="64" y="20"/>
                    </a:lnTo>
                    <a:lnTo>
                      <a:pt x="64" y="20"/>
                    </a:lnTo>
                    <a:lnTo>
                      <a:pt x="64" y="20"/>
                    </a:lnTo>
                    <a:lnTo>
                      <a:pt x="60" y="20"/>
                    </a:lnTo>
                    <a:lnTo>
                      <a:pt x="56" y="24"/>
                    </a:lnTo>
                    <a:lnTo>
                      <a:pt x="56" y="28"/>
                    </a:lnTo>
                    <a:lnTo>
                      <a:pt x="56" y="28"/>
                    </a:lnTo>
                    <a:lnTo>
                      <a:pt x="56" y="32"/>
                    </a:lnTo>
                    <a:lnTo>
                      <a:pt x="56" y="32"/>
                    </a:lnTo>
                    <a:lnTo>
                      <a:pt x="56" y="36"/>
                    </a:lnTo>
                    <a:lnTo>
                      <a:pt x="56" y="36"/>
                    </a:lnTo>
                    <a:lnTo>
                      <a:pt x="56" y="36"/>
                    </a:lnTo>
                    <a:lnTo>
                      <a:pt x="56" y="40"/>
                    </a:lnTo>
                    <a:lnTo>
                      <a:pt x="56" y="44"/>
                    </a:lnTo>
                    <a:lnTo>
                      <a:pt x="52" y="40"/>
                    </a:lnTo>
                    <a:lnTo>
                      <a:pt x="56" y="40"/>
                    </a:lnTo>
                    <a:lnTo>
                      <a:pt x="52" y="36"/>
                    </a:lnTo>
                    <a:lnTo>
                      <a:pt x="52" y="40"/>
                    </a:lnTo>
                    <a:lnTo>
                      <a:pt x="52" y="40"/>
                    </a:lnTo>
                    <a:lnTo>
                      <a:pt x="52" y="44"/>
                    </a:lnTo>
                    <a:lnTo>
                      <a:pt x="52" y="44"/>
                    </a:lnTo>
                    <a:lnTo>
                      <a:pt x="52" y="44"/>
                    </a:lnTo>
                    <a:lnTo>
                      <a:pt x="52" y="52"/>
                    </a:lnTo>
                    <a:lnTo>
                      <a:pt x="52" y="52"/>
                    </a:lnTo>
                    <a:lnTo>
                      <a:pt x="48" y="52"/>
                    </a:lnTo>
                    <a:lnTo>
                      <a:pt x="48" y="48"/>
                    </a:lnTo>
                    <a:lnTo>
                      <a:pt x="48" y="48"/>
                    </a:lnTo>
                    <a:lnTo>
                      <a:pt x="44" y="44"/>
                    </a:lnTo>
                    <a:lnTo>
                      <a:pt x="48" y="40"/>
                    </a:lnTo>
                    <a:lnTo>
                      <a:pt x="44" y="40"/>
                    </a:lnTo>
                    <a:lnTo>
                      <a:pt x="44" y="40"/>
                    </a:lnTo>
                    <a:lnTo>
                      <a:pt x="44" y="36"/>
                    </a:lnTo>
                    <a:lnTo>
                      <a:pt x="44" y="36"/>
                    </a:lnTo>
                    <a:lnTo>
                      <a:pt x="40" y="36"/>
                    </a:lnTo>
                    <a:lnTo>
                      <a:pt x="40" y="32"/>
                    </a:lnTo>
                    <a:lnTo>
                      <a:pt x="40" y="32"/>
                    </a:lnTo>
                    <a:lnTo>
                      <a:pt x="40" y="32"/>
                    </a:lnTo>
                    <a:lnTo>
                      <a:pt x="36" y="36"/>
                    </a:lnTo>
                    <a:lnTo>
                      <a:pt x="36" y="36"/>
                    </a:lnTo>
                    <a:lnTo>
                      <a:pt x="32" y="36"/>
                    </a:lnTo>
                    <a:lnTo>
                      <a:pt x="32" y="36"/>
                    </a:lnTo>
                    <a:lnTo>
                      <a:pt x="32" y="40"/>
                    </a:lnTo>
                    <a:lnTo>
                      <a:pt x="28" y="40"/>
                    </a:lnTo>
                    <a:lnTo>
                      <a:pt x="28" y="40"/>
                    </a:lnTo>
                    <a:lnTo>
                      <a:pt x="28" y="44"/>
                    </a:lnTo>
                    <a:lnTo>
                      <a:pt x="24" y="44"/>
                    </a:lnTo>
                    <a:lnTo>
                      <a:pt x="24" y="44"/>
                    </a:lnTo>
                    <a:lnTo>
                      <a:pt x="24" y="44"/>
                    </a:lnTo>
                    <a:lnTo>
                      <a:pt x="24" y="40"/>
                    </a:lnTo>
                    <a:lnTo>
                      <a:pt x="24" y="40"/>
                    </a:lnTo>
                    <a:lnTo>
                      <a:pt x="24" y="36"/>
                    </a:lnTo>
                    <a:lnTo>
                      <a:pt x="28" y="36"/>
                    </a:lnTo>
                    <a:lnTo>
                      <a:pt x="24" y="32"/>
                    </a:lnTo>
                    <a:lnTo>
                      <a:pt x="20" y="32"/>
                    </a:lnTo>
                    <a:lnTo>
                      <a:pt x="16" y="32"/>
                    </a:lnTo>
                    <a:lnTo>
                      <a:pt x="12" y="28"/>
                    </a:lnTo>
                    <a:lnTo>
                      <a:pt x="16" y="24"/>
                    </a:lnTo>
                    <a:lnTo>
                      <a:pt x="16" y="24"/>
                    </a:lnTo>
                    <a:lnTo>
                      <a:pt x="12" y="20"/>
                    </a:lnTo>
                    <a:lnTo>
                      <a:pt x="12" y="16"/>
                    </a:lnTo>
                    <a:lnTo>
                      <a:pt x="12" y="12"/>
                    </a:lnTo>
                    <a:lnTo>
                      <a:pt x="8" y="12"/>
                    </a:lnTo>
                    <a:lnTo>
                      <a:pt x="4" y="12"/>
                    </a:lnTo>
                    <a:lnTo>
                      <a:pt x="4" y="8"/>
                    </a:lnTo>
                    <a:lnTo>
                      <a:pt x="4" y="8"/>
                    </a:lnTo>
                    <a:close/>
                    <a:moveTo>
                      <a:pt x="20" y="44"/>
                    </a:moveTo>
                    <a:lnTo>
                      <a:pt x="16" y="36"/>
                    </a:lnTo>
                    <a:lnTo>
                      <a:pt x="12" y="36"/>
                    </a:lnTo>
                    <a:lnTo>
                      <a:pt x="12" y="32"/>
                    </a:lnTo>
                    <a:lnTo>
                      <a:pt x="8" y="32"/>
                    </a:lnTo>
                    <a:lnTo>
                      <a:pt x="8" y="32"/>
                    </a:lnTo>
                    <a:lnTo>
                      <a:pt x="4" y="28"/>
                    </a:lnTo>
                    <a:lnTo>
                      <a:pt x="4" y="32"/>
                    </a:lnTo>
                    <a:lnTo>
                      <a:pt x="0" y="32"/>
                    </a:lnTo>
                    <a:lnTo>
                      <a:pt x="0" y="32"/>
                    </a:lnTo>
                    <a:lnTo>
                      <a:pt x="4" y="32"/>
                    </a:lnTo>
                    <a:lnTo>
                      <a:pt x="4" y="32"/>
                    </a:lnTo>
                    <a:lnTo>
                      <a:pt x="4" y="32"/>
                    </a:lnTo>
                    <a:lnTo>
                      <a:pt x="8" y="36"/>
                    </a:lnTo>
                    <a:lnTo>
                      <a:pt x="8" y="36"/>
                    </a:lnTo>
                    <a:lnTo>
                      <a:pt x="12" y="40"/>
                    </a:lnTo>
                    <a:lnTo>
                      <a:pt x="12" y="44"/>
                    </a:lnTo>
                    <a:lnTo>
                      <a:pt x="16" y="44"/>
                    </a:lnTo>
                    <a:lnTo>
                      <a:pt x="16" y="44"/>
                    </a:lnTo>
                    <a:lnTo>
                      <a:pt x="20" y="44"/>
                    </a:lnTo>
                    <a:lnTo>
                      <a:pt x="20" y="44"/>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 name="Google Shape;5783;p168">
                <a:extLst>
                  <a:ext uri="{FF2B5EF4-FFF2-40B4-BE49-F238E27FC236}">
                    <a16:creationId xmlns:a16="http://schemas.microsoft.com/office/drawing/2014/main" id="{99863560-D85D-3741-A342-510D5F252B32}"/>
                  </a:ext>
                </a:extLst>
              </p:cNvPr>
              <p:cNvSpPr/>
              <p:nvPr/>
            </p:nvSpPr>
            <p:spPr>
              <a:xfrm>
                <a:off x="4105275" y="2517775"/>
                <a:ext cx="381000" cy="306388"/>
              </a:xfrm>
              <a:custGeom>
                <a:avLst/>
                <a:gdLst/>
                <a:ahLst/>
                <a:cxnLst/>
                <a:rect l="l" t="t" r="r" b="b"/>
                <a:pathLst>
                  <a:path w="240" h="193" extrusionOk="0">
                    <a:moveTo>
                      <a:pt x="4" y="0"/>
                    </a:moveTo>
                    <a:lnTo>
                      <a:pt x="8" y="0"/>
                    </a:lnTo>
                    <a:lnTo>
                      <a:pt x="8" y="0"/>
                    </a:lnTo>
                    <a:lnTo>
                      <a:pt x="8" y="0"/>
                    </a:lnTo>
                    <a:lnTo>
                      <a:pt x="12" y="4"/>
                    </a:lnTo>
                    <a:lnTo>
                      <a:pt x="12" y="4"/>
                    </a:lnTo>
                    <a:lnTo>
                      <a:pt x="16" y="8"/>
                    </a:lnTo>
                    <a:lnTo>
                      <a:pt x="16" y="12"/>
                    </a:lnTo>
                    <a:lnTo>
                      <a:pt x="20" y="12"/>
                    </a:lnTo>
                    <a:lnTo>
                      <a:pt x="20" y="12"/>
                    </a:lnTo>
                    <a:lnTo>
                      <a:pt x="24" y="12"/>
                    </a:lnTo>
                    <a:lnTo>
                      <a:pt x="24" y="12"/>
                    </a:lnTo>
                    <a:lnTo>
                      <a:pt x="24" y="12"/>
                    </a:lnTo>
                    <a:lnTo>
                      <a:pt x="28" y="12"/>
                    </a:lnTo>
                    <a:lnTo>
                      <a:pt x="28" y="12"/>
                    </a:lnTo>
                    <a:lnTo>
                      <a:pt x="32" y="12"/>
                    </a:lnTo>
                    <a:lnTo>
                      <a:pt x="32" y="8"/>
                    </a:lnTo>
                    <a:lnTo>
                      <a:pt x="32" y="8"/>
                    </a:lnTo>
                    <a:lnTo>
                      <a:pt x="36" y="8"/>
                    </a:lnTo>
                    <a:lnTo>
                      <a:pt x="36" y="4"/>
                    </a:lnTo>
                    <a:lnTo>
                      <a:pt x="36" y="4"/>
                    </a:lnTo>
                    <a:lnTo>
                      <a:pt x="40" y="4"/>
                    </a:lnTo>
                    <a:lnTo>
                      <a:pt x="40" y="4"/>
                    </a:lnTo>
                    <a:lnTo>
                      <a:pt x="44" y="0"/>
                    </a:lnTo>
                    <a:lnTo>
                      <a:pt x="44" y="0"/>
                    </a:lnTo>
                    <a:lnTo>
                      <a:pt x="44" y="0"/>
                    </a:lnTo>
                    <a:lnTo>
                      <a:pt x="44" y="4"/>
                    </a:lnTo>
                    <a:lnTo>
                      <a:pt x="48" y="4"/>
                    </a:lnTo>
                    <a:lnTo>
                      <a:pt x="48" y="4"/>
                    </a:lnTo>
                    <a:lnTo>
                      <a:pt x="48" y="8"/>
                    </a:lnTo>
                    <a:lnTo>
                      <a:pt x="48" y="8"/>
                    </a:lnTo>
                    <a:lnTo>
                      <a:pt x="52" y="8"/>
                    </a:lnTo>
                    <a:lnTo>
                      <a:pt x="48" y="12"/>
                    </a:lnTo>
                    <a:lnTo>
                      <a:pt x="52" y="16"/>
                    </a:lnTo>
                    <a:lnTo>
                      <a:pt x="52" y="16"/>
                    </a:lnTo>
                    <a:lnTo>
                      <a:pt x="52" y="20"/>
                    </a:lnTo>
                    <a:lnTo>
                      <a:pt x="56" y="20"/>
                    </a:lnTo>
                    <a:lnTo>
                      <a:pt x="56" y="20"/>
                    </a:lnTo>
                    <a:lnTo>
                      <a:pt x="56" y="20"/>
                    </a:lnTo>
                    <a:lnTo>
                      <a:pt x="56" y="20"/>
                    </a:lnTo>
                    <a:lnTo>
                      <a:pt x="56" y="24"/>
                    </a:lnTo>
                    <a:lnTo>
                      <a:pt x="56" y="28"/>
                    </a:lnTo>
                    <a:lnTo>
                      <a:pt x="60" y="28"/>
                    </a:lnTo>
                    <a:lnTo>
                      <a:pt x="60" y="28"/>
                    </a:lnTo>
                    <a:lnTo>
                      <a:pt x="64" y="32"/>
                    </a:lnTo>
                    <a:lnTo>
                      <a:pt x="64" y="32"/>
                    </a:lnTo>
                    <a:lnTo>
                      <a:pt x="68" y="32"/>
                    </a:lnTo>
                    <a:lnTo>
                      <a:pt x="68" y="32"/>
                    </a:lnTo>
                    <a:lnTo>
                      <a:pt x="72" y="32"/>
                    </a:lnTo>
                    <a:lnTo>
                      <a:pt x="76" y="32"/>
                    </a:lnTo>
                    <a:lnTo>
                      <a:pt x="76" y="36"/>
                    </a:lnTo>
                    <a:lnTo>
                      <a:pt x="76" y="36"/>
                    </a:lnTo>
                    <a:lnTo>
                      <a:pt x="84" y="40"/>
                    </a:lnTo>
                    <a:lnTo>
                      <a:pt x="84" y="40"/>
                    </a:lnTo>
                    <a:lnTo>
                      <a:pt x="92" y="40"/>
                    </a:lnTo>
                    <a:lnTo>
                      <a:pt x="96" y="40"/>
                    </a:lnTo>
                    <a:lnTo>
                      <a:pt x="104" y="40"/>
                    </a:lnTo>
                    <a:lnTo>
                      <a:pt x="108" y="40"/>
                    </a:lnTo>
                    <a:lnTo>
                      <a:pt x="116" y="40"/>
                    </a:lnTo>
                    <a:lnTo>
                      <a:pt x="120" y="40"/>
                    </a:lnTo>
                    <a:lnTo>
                      <a:pt x="120" y="36"/>
                    </a:lnTo>
                    <a:lnTo>
                      <a:pt x="116" y="36"/>
                    </a:lnTo>
                    <a:lnTo>
                      <a:pt x="116" y="32"/>
                    </a:lnTo>
                    <a:lnTo>
                      <a:pt x="120" y="28"/>
                    </a:lnTo>
                    <a:lnTo>
                      <a:pt x="124" y="28"/>
                    </a:lnTo>
                    <a:lnTo>
                      <a:pt x="124" y="28"/>
                    </a:lnTo>
                    <a:lnTo>
                      <a:pt x="128" y="24"/>
                    </a:lnTo>
                    <a:lnTo>
                      <a:pt x="128" y="24"/>
                    </a:lnTo>
                    <a:lnTo>
                      <a:pt x="136" y="20"/>
                    </a:lnTo>
                    <a:lnTo>
                      <a:pt x="140" y="20"/>
                    </a:lnTo>
                    <a:lnTo>
                      <a:pt x="144" y="20"/>
                    </a:lnTo>
                    <a:lnTo>
                      <a:pt x="144" y="16"/>
                    </a:lnTo>
                    <a:lnTo>
                      <a:pt x="148" y="16"/>
                    </a:lnTo>
                    <a:lnTo>
                      <a:pt x="148" y="16"/>
                    </a:lnTo>
                    <a:lnTo>
                      <a:pt x="152" y="16"/>
                    </a:lnTo>
                    <a:lnTo>
                      <a:pt x="156" y="20"/>
                    </a:lnTo>
                    <a:lnTo>
                      <a:pt x="160" y="20"/>
                    </a:lnTo>
                    <a:lnTo>
                      <a:pt x="168" y="28"/>
                    </a:lnTo>
                    <a:lnTo>
                      <a:pt x="168" y="28"/>
                    </a:lnTo>
                    <a:lnTo>
                      <a:pt x="172" y="24"/>
                    </a:lnTo>
                    <a:lnTo>
                      <a:pt x="176" y="28"/>
                    </a:lnTo>
                    <a:lnTo>
                      <a:pt x="176" y="28"/>
                    </a:lnTo>
                    <a:lnTo>
                      <a:pt x="176" y="32"/>
                    </a:lnTo>
                    <a:lnTo>
                      <a:pt x="180" y="32"/>
                    </a:lnTo>
                    <a:lnTo>
                      <a:pt x="180" y="32"/>
                    </a:lnTo>
                    <a:lnTo>
                      <a:pt x="184" y="32"/>
                    </a:lnTo>
                    <a:lnTo>
                      <a:pt x="192" y="40"/>
                    </a:lnTo>
                    <a:lnTo>
                      <a:pt x="196" y="40"/>
                    </a:lnTo>
                    <a:lnTo>
                      <a:pt x="200" y="40"/>
                    </a:lnTo>
                    <a:lnTo>
                      <a:pt x="200" y="44"/>
                    </a:lnTo>
                    <a:lnTo>
                      <a:pt x="200" y="44"/>
                    </a:lnTo>
                    <a:lnTo>
                      <a:pt x="200" y="48"/>
                    </a:lnTo>
                    <a:lnTo>
                      <a:pt x="200" y="48"/>
                    </a:lnTo>
                    <a:lnTo>
                      <a:pt x="200" y="52"/>
                    </a:lnTo>
                    <a:lnTo>
                      <a:pt x="200" y="56"/>
                    </a:lnTo>
                    <a:lnTo>
                      <a:pt x="200" y="56"/>
                    </a:lnTo>
                    <a:lnTo>
                      <a:pt x="200" y="60"/>
                    </a:lnTo>
                    <a:lnTo>
                      <a:pt x="204" y="60"/>
                    </a:lnTo>
                    <a:lnTo>
                      <a:pt x="200" y="60"/>
                    </a:lnTo>
                    <a:lnTo>
                      <a:pt x="204" y="64"/>
                    </a:lnTo>
                    <a:lnTo>
                      <a:pt x="200" y="64"/>
                    </a:lnTo>
                    <a:lnTo>
                      <a:pt x="196" y="64"/>
                    </a:lnTo>
                    <a:lnTo>
                      <a:pt x="196" y="68"/>
                    </a:lnTo>
                    <a:lnTo>
                      <a:pt x="200" y="68"/>
                    </a:lnTo>
                    <a:lnTo>
                      <a:pt x="196" y="72"/>
                    </a:lnTo>
                    <a:lnTo>
                      <a:pt x="196" y="72"/>
                    </a:lnTo>
                    <a:lnTo>
                      <a:pt x="200" y="76"/>
                    </a:lnTo>
                    <a:lnTo>
                      <a:pt x="200" y="80"/>
                    </a:lnTo>
                    <a:lnTo>
                      <a:pt x="204" y="80"/>
                    </a:lnTo>
                    <a:lnTo>
                      <a:pt x="204" y="80"/>
                    </a:lnTo>
                    <a:lnTo>
                      <a:pt x="200" y="84"/>
                    </a:lnTo>
                    <a:lnTo>
                      <a:pt x="200" y="88"/>
                    </a:lnTo>
                    <a:lnTo>
                      <a:pt x="204" y="92"/>
                    </a:lnTo>
                    <a:lnTo>
                      <a:pt x="204" y="100"/>
                    </a:lnTo>
                    <a:lnTo>
                      <a:pt x="204" y="100"/>
                    </a:lnTo>
                    <a:lnTo>
                      <a:pt x="204" y="104"/>
                    </a:lnTo>
                    <a:lnTo>
                      <a:pt x="204" y="108"/>
                    </a:lnTo>
                    <a:lnTo>
                      <a:pt x="216" y="108"/>
                    </a:lnTo>
                    <a:lnTo>
                      <a:pt x="216" y="112"/>
                    </a:lnTo>
                    <a:lnTo>
                      <a:pt x="216" y="116"/>
                    </a:lnTo>
                    <a:lnTo>
                      <a:pt x="216" y="120"/>
                    </a:lnTo>
                    <a:lnTo>
                      <a:pt x="216" y="120"/>
                    </a:lnTo>
                    <a:lnTo>
                      <a:pt x="208" y="133"/>
                    </a:lnTo>
                    <a:lnTo>
                      <a:pt x="216" y="141"/>
                    </a:lnTo>
                    <a:lnTo>
                      <a:pt x="216" y="145"/>
                    </a:lnTo>
                    <a:lnTo>
                      <a:pt x="220" y="149"/>
                    </a:lnTo>
                    <a:lnTo>
                      <a:pt x="220" y="149"/>
                    </a:lnTo>
                    <a:lnTo>
                      <a:pt x="224" y="149"/>
                    </a:lnTo>
                    <a:lnTo>
                      <a:pt x="228" y="149"/>
                    </a:lnTo>
                    <a:lnTo>
                      <a:pt x="228" y="153"/>
                    </a:lnTo>
                    <a:lnTo>
                      <a:pt x="228" y="153"/>
                    </a:lnTo>
                    <a:lnTo>
                      <a:pt x="232" y="153"/>
                    </a:lnTo>
                    <a:lnTo>
                      <a:pt x="232" y="157"/>
                    </a:lnTo>
                    <a:lnTo>
                      <a:pt x="232" y="161"/>
                    </a:lnTo>
                    <a:lnTo>
                      <a:pt x="232" y="161"/>
                    </a:lnTo>
                    <a:lnTo>
                      <a:pt x="232" y="165"/>
                    </a:lnTo>
                    <a:lnTo>
                      <a:pt x="236" y="165"/>
                    </a:lnTo>
                    <a:lnTo>
                      <a:pt x="240" y="165"/>
                    </a:lnTo>
                    <a:lnTo>
                      <a:pt x="240" y="173"/>
                    </a:lnTo>
                    <a:lnTo>
                      <a:pt x="240" y="173"/>
                    </a:lnTo>
                    <a:lnTo>
                      <a:pt x="236" y="173"/>
                    </a:lnTo>
                    <a:lnTo>
                      <a:pt x="228" y="173"/>
                    </a:lnTo>
                    <a:lnTo>
                      <a:pt x="228" y="173"/>
                    </a:lnTo>
                    <a:lnTo>
                      <a:pt x="224" y="177"/>
                    </a:lnTo>
                    <a:lnTo>
                      <a:pt x="224" y="177"/>
                    </a:lnTo>
                    <a:lnTo>
                      <a:pt x="224" y="181"/>
                    </a:lnTo>
                    <a:lnTo>
                      <a:pt x="224" y="181"/>
                    </a:lnTo>
                    <a:lnTo>
                      <a:pt x="224" y="185"/>
                    </a:lnTo>
                    <a:lnTo>
                      <a:pt x="224" y="189"/>
                    </a:lnTo>
                    <a:lnTo>
                      <a:pt x="224" y="193"/>
                    </a:lnTo>
                    <a:lnTo>
                      <a:pt x="224" y="193"/>
                    </a:lnTo>
                    <a:lnTo>
                      <a:pt x="224" y="193"/>
                    </a:lnTo>
                    <a:lnTo>
                      <a:pt x="220" y="193"/>
                    </a:lnTo>
                    <a:lnTo>
                      <a:pt x="216" y="193"/>
                    </a:lnTo>
                    <a:lnTo>
                      <a:pt x="212" y="193"/>
                    </a:lnTo>
                    <a:lnTo>
                      <a:pt x="212" y="189"/>
                    </a:lnTo>
                    <a:lnTo>
                      <a:pt x="212" y="189"/>
                    </a:lnTo>
                    <a:lnTo>
                      <a:pt x="212" y="193"/>
                    </a:lnTo>
                    <a:lnTo>
                      <a:pt x="208" y="193"/>
                    </a:lnTo>
                    <a:lnTo>
                      <a:pt x="208" y="189"/>
                    </a:lnTo>
                    <a:lnTo>
                      <a:pt x="208" y="189"/>
                    </a:lnTo>
                    <a:lnTo>
                      <a:pt x="204" y="189"/>
                    </a:lnTo>
                    <a:lnTo>
                      <a:pt x="200" y="189"/>
                    </a:lnTo>
                    <a:lnTo>
                      <a:pt x="196" y="189"/>
                    </a:lnTo>
                    <a:lnTo>
                      <a:pt x="188" y="189"/>
                    </a:lnTo>
                    <a:lnTo>
                      <a:pt x="188" y="185"/>
                    </a:lnTo>
                    <a:lnTo>
                      <a:pt x="184" y="185"/>
                    </a:lnTo>
                    <a:lnTo>
                      <a:pt x="184" y="189"/>
                    </a:lnTo>
                    <a:lnTo>
                      <a:pt x="180" y="185"/>
                    </a:lnTo>
                    <a:lnTo>
                      <a:pt x="180" y="185"/>
                    </a:lnTo>
                    <a:lnTo>
                      <a:pt x="172" y="185"/>
                    </a:lnTo>
                    <a:lnTo>
                      <a:pt x="172" y="185"/>
                    </a:lnTo>
                    <a:lnTo>
                      <a:pt x="172" y="185"/>
                    </a:lnTo>
                    <a:lnTo>
                      <a:pt x="168" y="181"/>
                    </a:lnTo>
                    <a:lnTo>
                      <a:pt x="168" y="177"/>
                    </a:lnTo>
                    <a:lnTo>
                      <a:pt x="168" y="173"/>
                    </a:lnTo>
                    <a:lnTo>
                      <a:pt x="164" y="169"/>
                    </a:lnTo>
                    <a:lnTo>
                      <a:pt x="164" y="169"/>
                    </a:lnTo>
                    <a:lnTo>
                      <a:pt x="164" y="169"/>
                    </a:lnTo>
                    <a:lnTo>
                      <a:pt x="164" y="169"/>
                    </a:lnTo>
                    <a:lnTo>
                      <a:pt x="160" y="165"/>
                    </a:lnTo>
                    <a:lnTo>
                      <a:pt x="156" y="169"/>
                    </a:lnTo>
                    <a:lnTo>
                      <a:pt x="152" y="169"/>
                    </a:lnTo>
                    <a:lnTo>
                      <a:pt x="152" y="169"/>
                    </a:lnTo>
                    <a:lnTo>
                      <a:pt x="152" y="169"/>
                    </a:lnTo>
                    <a:lnTo>
                      <a:pt x="152" y="169"/>
                    </a:lnTo>
                    <a:lnTo>
                      <a:pt x="144" y="173"/>
                    </a:lnTo>
                    <a:lnTo>
                      <a:pt x="140" y="177"/>
                    </a:lnTo>
                    <a:lnTo>
                      <a:pt x="136" y="173"/>
                    </a:lnTo>
                    <a:lnTo>
                      <a:pt x="132" y="173"/>
                    </a:lnTo>
                    <a:lnTo>
                      <a:pt x="132" y="173"/>
                    </a:lnTo>
                    <a:lnTo>
                      <a:pt x="128" y="173"/>
                    </a:lnTo>
                    <a:lnTo>
                      <a:pt x="124" y="169"/>
                    </a:lnTo>
                    <a:lnTo>
                      <a:pt x="124" y="169"/>
                    </a:lnTo>
                    <a:lnTo>
                      <a:pt x="120" y="169"/>
                    </a:lnTo>
                    <a:lnTo>
                      <a:pt x="120" y="169"/>
                    </a:lnTo>
                    <a:lnTo>
                      <a:pt x="116" y="165"/>
                    </a:lnTo>
                    <a:lnTo>
                      <a:pt x="116" y="165"/>
                    </a:lnTo>
                    <a:lnTo>
                      <a:pt x="116" y="161"/>
                    </a:lnTo>
                    <a:lnTo>
                      <a:pt x="112" y="161"/>
                    </a:lnTo>
                    <a:lnTo>
                      <a:pt x="112" y="161"/>
                    </a:lnTo>
                    <a:lnTo>
                      <a:pt x="108" y="161"/>
                    </a:lnTo>
                    <a:lnTo>
                      <a:pt x="108" y="161"/>
                    </a:lnTo>
                    <a:lnTo>
                      <a:pt x="104" y="157"/>
                    </a:lnTo>
                    <a:lnTo>
                      <a:pt x="100" y="157"/>
                    </a:lnTo>
                    <a:lnTo>
                      <a:pt x="100" y="157"/>
                    </a:lnTo>
                    <a:lnTo>
                      <a:pt x="96" y="149"/>
                    </a:lnTo>
                    <a:lnTo>
                      <a:pt x="96" y="149"/>
                    </a:lnTo>
                    <a:lnTo>
                      <a:pt x="92" y="149"/>
                    </a:lnTo>
                    <a:lnTo>
                      <a:pt x="92" y="145"/>
                    </a:lnTo>
                    <a:lnTo>
                      <a:pt x="92" y="145"/>
                    </a:lnTo>
                    <a:lnTo>
                      <a:pt x="92" y="145"/>
                    </a:lnTo>
                    <a:lnTo>
                      <a:pt x="92" y="145"/>
                    </a:lnTo>
                    <a:lnTo>
                      <a:pt x="92" y="145"/>
                    </a:lnTo>
                    <a:lnTo>
                      <a:pt x="92" y="145"/>
                    </a:lnTo>
                    <a:lnTo>
                      <a:pt x="88" y="145"/>
                    </a:lnTo>
                    <a:lnTo>
                      <a:pt x="88" y="141"/>
                    </a:lnTo>
                    <a:lnTo>
                      <a:pt x="84" y="133"/>
                    </a:lnTo>
                    <a:lnTo>
                      <a:pt x="84" y="133"/>
                    </a:lnTo>
                    <a:lnTo>
                      <a:pt x="84" y="129"/>
                    </a:lnTo>
                    <a:lnTo>
                      <a:pt x="80" y="129"/>
                    </a:lnTo>
                    <a:lnTo>
                      <a:pt x="76" y="133"/>
                    </a:lnTo>
                    <a:lnTo>
                      <a:pt x="76" y="133"/>
                    </a:lnTo>
                    <a:lnTo>
                      <a:pt x="76" y="129"/>
                    </a:lnTo>
                    <a:lnTo>
                      <a:pt x="72" y="129"/>
                    </a:lnTo>
                    <a:lnTo>
                      <a:pt x="72" y="129"/>
                    </a:lnTo>
                    <a:lnTo>
                      <a:pt x="72" y="129"/>
                    </a:lnTo>
                    <a:lnTo>
                      <a:pt x="72" y="125"/>
                    </a:lnTo>
                    <a:lnTo>
                      <a:pt x="72" y="125"/>
                    </a:lnTo>
                    <a:lnTo>
                      <a:pt x="68" y="125"/>
                    </a:lnTo>
                    <a:lnTo>
                      <a:pt x="68" y="125"/>
                    </a:lnTo>
                    <a:lnTo>
                      <a:pt x="72" y="129"/>
                    </a:lnTo>
                    <a:lnTo>
                      <a:pt x="72" y="129"/>
                    </a:lnTo>
                    <a:lnTo>
                      <a:pt x="68" y="133"/>
                    </a:lnTo>
                    <a:lnTo>
                      <a:pt x="68" y="133"/>
                    </a:lnTo>
                    <a:lnTo>
                      <a:pt x="64" y="129"/>
                    </a:lnTo>
                    <a:lnTo>
                      <a:pt x="64" y="129"/>
                    </a:lnTo>
                    <a:lnTo>
                      <a:pt x="64" y="129"/>
                    </a:lnTo>
                    <a:lnTo>
                      <a:pt x="64" y="129"/>
                    </a:lnTo>
                    <a:lnTo>
                      <a:pt x="60" y="129"/>
                    </a:lnTo>
                    <a:lnTo>
                      <a:pt x="60" y="125"/>
                    </a:lnTo>
                    <a:lnTo>
                      <a:pt x="60" y="116"/>
                    </a:lnTo>
                    <a:lnTo>
                      <a:pt x="56" y="116"/>
                    </a:lnTo>
                    <a:lnTo>
                      <a:pt x="52" y="116"/>
                    </a:lnTo>
                    <a:lnTo>
                      <a:pt x="56" y="112"/>
                    </a:lnTo>
                    <a:lnTo>
                      <a:pt x="56" y="108"/>
                    </a:lnTo>
                    <a:lnTo>
                      <a:pt x="56" y="104"/>
                    </a:lnTo>
                    <a:lnTo>
                      <a:pt x="52" y="104"/>
                    </a:lnTo>
                    <a:lnTo>
                      <a:pt x="48" y="100"/>
                    </a:lnTo>
                    <a:lnTo>
                      <a:pt x="48" y="96"/>
                    </a:lnTo>
                    <a:lnTo>
                      <a:pt x="48" y="96"/>
                    </a:lnTo>
                    <a:lnTo>
                      <a:pt x="40" y="92"/>
                    </a:lnTo>
                    <a:lnTo>
                      <a:pt x="36" y="92"/>
                    </a:lnTo>
                    <a:lnTo>
                      <a:pt x="36" y="92"/>
                    </a:lnTo>
                    <a:lnTo>
                      <a:pt x="32" y="92"/>
                    </a:lnTo>
                    <a:lnTo>
                      <a:pt x="32" y="88"/>
                    </a:lnTo>
                    <a:lnTo>
                      <a:pt x="32" y="88"/>
                    </a:lnTo>
                    <a:lnTo>
                      <a:pt x="32" y="88"/>
                    </a:lnTo>
                    <a:lnTo>
                      <a:pt x="32" y="84"/>
                    </a:lnTo>
                    <a:lnTo>
                      <a:pt x="32" y="84"/>
                    </a:lnTo>
                    <a:lnTo>
                      <a:pt x="28" y="84"/>
                    </a:lnTo>
                    <a:lnTo>
                      <a:pt x="28" y="80"/>
                    </a:lnTo>
                    <a:lnTo>
                      <a:pt x="24" y="80"/>
                    </a:lnTo>
                    <a:lnTo>
                      <a:pt x="24" y="80"/>
                    </a:lnTo>
                    <a:lnTo>
                      <a:pt x="24" y="76"/>
                    </a:lnTo>
                    <a:lnTo>
                      <a:pt x="24" y="76"/>
                    </a:lnTo>
                    <a:lnTo>
                      <a:pt x="24" y="76"/>
                    </a:lnTo>
                    <a:lnTo>
                      <a:pt x="24" y="72"/>
                    </a:lnTo>
                    <a:lnTo>
                      <a:pt x="28" y="68"/>
                    </a:lnTo>
                    <a:lnTo>
                      <a:pt x="28" y="64"/>
                    </a:lnTo>
                    <a:lnTo>
                      <a:pt x="28" y="64"/>
                    </a:lnTo>
                    <a:lnTo>
                      <a:pt x="32" y="64"/>
                    </a:lnTo>
                    <a:lnTo>
                      <a:pt x="32" y="60"/>
                    </a:lnTo>
                    <a:lnTo>
                      <a:pt x="28" y="60"/>
                    </a:lnTo>
                    <a:lnTo>
                      <a:pt x="28" y="56"/>
                    </a:lnTo>
                    <a:lnTo>
                      <a:pt x="32" y="56"/>
                    </a:lnTo>
                    <a:lnTo>
                      <a:pt x="32" y="56"/>
                    </a:lnTo>
                    <a:lnTo>
                      <a:pt x="32" y="56"/>
                    </a:lnTo>
                    <a:lnTo>
                      <a:pt x="32" y="56"/>
                    </a:lnTo>
                    <a:lnTo>
                      <a:pt x="32" y="56"/>
                    </a:lnTo>
                    <a:lnTo>
                      <a:pt x="28" y="56"/>
                    </a:lnTo>
                    <a:lnTo>
                      <a:pt x="28" y="56"/>
                    </a:lnTo>
                    <a:lnTo>
                      <a:pt x="24" y="52"/>
                    </a:lnTo>
                    <a:lnTo>
                      <a:pt x="20" y="52"/>
                    </a:lnTo>
                    <a:lnTo>
                      <a:pt x="20" y="52"/>
                    </a:lnTo>
                    <a:lnTo>
                      <a:pt x="16" y="48"/>
                    </a:lnTo>
                    <a:lnTo>
                      <a:pt x="16" y="44"/>
                    </a:lnTo>
                    <a:lnTo>
                      <a:pt x="16" y="44"/>
                    </a:lnTo>
                    <a:lnTo>
                      <a:pt x="12" y="44"/>
                    </a:lnTo>
                    <a:lnTo>
                      <a:pt x="12" y="40"/>
                    </a:lnTo>
                    <a:lnTo>
                      <a:pt x="12" y="36"/>
                    </a:lnTo>
                    <a:lnTo>
                      <a:pt x="12" y="36"/>
                    </a:lnTo>
                    <a:lnTo>
                      <a:pt x="12" y="36"/>
                    </a:lnTo>
                    <a:lnTo>
                      <a:pt x="12" y="36"/>
                    </a:lnTo>
                    <a:lnTo>
                      <a:pt x="8" y="32"/>
                    </a:lnTo>
                    <a:lnTo>
                      <a:pt x="8" y="28"/>
                    </a:lnTo>
                    <a:lnTo>
                      <a:pt x="4" y="28"/>
                    </a:lnTo>
                    <a:lnTo>
                      <a:pt x="4" y="24"/>
                    </a:lnTo>
                    <a:lnTo>
                      <a:pt x="4" y="24"/>
                    </a:lnTo>
                    <a:lnTo>
                      <a:pt x="4" y="20"/>
                    </a:lnTo>
                    <a:lnTo>
                      <a:pt x="4" y="16"/>
                    </a:lnTo>
                    <a:lnTo>
                      <a:pt x="4" y="16"/>
                    </a:lnTo>
                    <a:lnTo>
                      <a:pt x="4" y="16"/>
                    </a:lnTo>
                    <a:lnTo>
                      <a:pt x="4" y="12"/>
                    </a:lnTo>
                    <a:lnTo>
                      <a:pt x="0" y="8"/>
                    </a:lnTo>
                    <a:lnTo>
                      <a:pt x="0" y="4"/>
                    </a:lnTo>
                    <a:lnTo>
                      <a:pt x="0" y="4"/>
                    </a:lnTo>
                    <a:lnTo>
                      <a:pt x="4" y="4"/>
                    </a:lnTo>
                    <a:lnTo>
                      <a:pt x="4" y="0"/>
                    </a:lnTo>
                    <a:lnTo>
                      <a:pt x="4" y="0"/>
                    </a:lnTo>
                    <a:lnTo>
                      <a:pt x="4" y="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5784;p168">
                <a:extLst>
                  <a:ext uri="{FF2B5EF4-FFF2-40B4-BE49-F238E27FC236}">
                    <a16:creationId xmlns:a16="http://schemas.microsoft.com/office/drawing/2014/main" id="{389CB2C5-CFFA-6E4A-9078-4776B537FA39}"/>
                  </a:ext>
                </a:extLst>
              </p:cNvPr>
              <p:cNvSpPr/>
              <p:nvPr/>
            </p:nvSpPr>
            <p:spPr>
              <a:xfrm>
                <a:off x="4086225" y="2479675"/>
                <a:ext cx="69850" cy="57150"/>
              </a:xfrm>
              <a:custGeom>
                <a:avLst/>
                <a:gdLst/>
                <a:ahLst/>
                <a:cxnLst/>
                <a:rect l="l" t="t" r="r" b="b"/>
                <a:pathLst>
                  <a:path w="44" h="36" extrusionOk="0">
                    <a:moveTo>
                      <a:pt x="0" y="4"/>
                    </a:moveTo>
                    <a:lnTo>
                      <a:pt x="4" y="0"/>
                    </a:lnTo>
                    <a:lnTo>
                      <a:pt x="8" y="0"/>
                    </a:lnTo>
                    <a:lnTo>
                      <a:pt x="12" y="0"/>
                    </a:lnTo>
                    <a:lnTo>
                      <a:pt x="16" y="0"/>
                    </a:lnTo>
                    <a:lnTo>
                      <a:pt x="20" y="4"/>
                    </a:lnTo>
                    <a:lnTo>
                      <a:pt x="24" y="4"/>
                    </a:lnTo>
                    <a:lnTo>
                      <a:pt x="28" y="4"/>
                    </a:lnTo>
                    <a:lnTo>
                      <a:pt x="28" y="8"/>
                    </a:lnTo>
                    <a:lnTo>
                      <a:pt x="28" y="12"/>
                    </a:lnTo>
                    <a:lnTo>
                      <a:pt x="32" y="16"/>
                    </a:lnTo>
                    <a:lnTo>
                      <a:pt x="32" y="16"/>
                    </a:lnTo>
                    <a:lnTo>
                      <a:pt x="28" y="20"/>
                    </a:lnTo>
                    <a:lnTo>
                      <a:pt x="32" y="24"/>
                    </a:lnTo>
                    <a:lnTo>
                      <a:pt x="36" y="24"/>
                    </a:lnTo>
                    <a:lnTo>
                      <a:pt x="40" y="24"/>
                    </a:lnTo>
                    <a:lnTo>
                      <a:pt x="44" y="28"/>
                    </a:lnTo>
                    <a:lnTo>
                      <a:pt x="40" y="28"/>
                    </a:lnTo>
                    <a:lnTo>
                      <a:pt x="40" y="32"/>
                    </a:lnTo>
                    <a:lnTo>
                      <a:pt x="40" y="32"/>
                    </a:lnTo>
                    <a:lnTo>
                      <a:pt x="40" y="36"/>
                    </a:lnTo>
                    <a:lnTo>
                      <a:pt x="36" y="36"/>
                    </a:lnTo>
                    <a:lnTo>
                      <a:pt x="32" y="28"/>
                    </a:lnTo>
                    <a:lnTo>
                      <a:pt x="28" y="28"/>
                    </a:lnTo>
                    <a:lnTo>
                      <a:pt x="28" y="24"/>
                    </a:lnTo>
                    <a:lnTo>
                      <a:pt x="24" y="24"/>
                    </a:lnTo>
                    <a:lnTo>
                      <a:pt x="24" y="24"/>
                    </a:lnTo>
                    <a:lnTo>
                      <a:pt x="20" y="20"/>
                    </a:lnTo>
                    <a:lnTo>
                      <a:pt x="20" y="24"/>
                    </a:lnTo>
                    <a:lnTo>
                      <a:pt x="16" y="24"/>
                    </a:lnTo>
                    <a:lnTo>
                      <a:pt x="16" y="20"/>
                    </a:lnTo>
                    <a:lnTo>
                      <a:pt x="16" y="20"/>
                    </a:lnTo>
                    <a:lnTo>
                      <a:pt x="12" y="20"/>
                    </a:lnTo>
                    <a:lnTo>
                      <a:pt x="8" y="20"/>
                    </a:lnTo>
                    <a:lnTo>
                      <a:pt x="4" y="16"/>
                    </a:lnTo>
                    <a:lnTo>
                      <a:pt x="4" y="12"/>
                    </a:lnTo>
                    <a:lnTo>
                      <a:pt x="4" y="8"/>
                    </a:lnTo>
                    <a:lnTo>
                      <a:pt x="4" y="8"/>
                    </a:lnTo>
                    <a:lnTo>
                      <a:pt x="4" y="8"/>
                    </a:lnTo>
                    <a:lnTo>
                      <a:pt x="4" y="4"/>
                    </a:lnTo>
                    <a:lnTo>
                      <a:pt x="0" y="4"/>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5785;p168">
                <a:extLst>
                  <a:ext uri="{FF2B5EF4-FFF2-40B4-BE49-F238E27FC236}">
                    <a16:creationId xmlns:a16="http://schemas.microsoft.com/office/drawing/2014/main" id="{3D946CB5-73C1-3442-B1B7-E4F0C7FCA79B}"/>
                  </a:ext>
                </a:extLst>
              </p:cNvPr>
              <p:cNvSpPr/>
              <p:nvPr/>
            </p:nvSpPr>
            <p:spPr>
              <a:xfrm>
                <a:off x="3773488" y="2466975"/>
                <a:ext cx="350838" cy="139700"/>
              </a:xfrm>
              <a:custGeom>
                <a:avLst/>
                <a:gdLst/>
                <a:ahLst/>
                <a:cxnLst/>
                <a:rect l="l" t="t" r="r" b="b"/>
                <a:pathLst>
                  <a:path w="221" h="88" extrusionOk="0">
                    <a:moveTo>
                      <a:pt x="4" y="20"/>
                    </a:moveTo>
                    <a:lnTo>
                      <a:pt x="8" y="20"/>
                    </a:lnTo>
                    <a:lnTo>
                      <a:pt x="8" y="16"/>
                    </a:lnTo>
                    <a:lnTo>
                      <a:pt x="8" y="12"/>
                    </a:lnTo>
                    <a:lnTo>
                      <a:pt x="12" y="12"/>
                    </a:lnTo>
                    <a:lnTo>
                      <a:pt x="12" y="8"/>
                    </a:lnTo>
                    <a:lnTo>
                      <a:pt x="8" y="8"/>
                    </a:lnTo>
                    <a:lnTo>
                      <a:pt x="8" y="4"/>
                    </a:lnTo>
                    <a:lnTo>
                      <a:pt x="12" y="0"/>
                    </a:lnTo>
                    <a:lnTo>
                      <a:pt x="12" y="0"/>
                    </a:lnTo>
                    <a:lnTo>
                      <a:pt x="16" y="0"/>
                    </a:lnTo>
                    <a:lnTo>
                      <a:pt x="20" y="0"/>
                    </a:lnTo>
                    <a:lnTo>
                      <a:pt x="20" y="4"/>
                    </a:lnTo>
                    <a:lnTo>
                      <a:pt x="24" y="0"/>
                    </a:lnTo>
                    <a:lnTo>
                      <a:pt x="24" y="4"/>
                    </a:lnTo>
                    <a:lnTo>
                      <a:pt x="28" y="8"/>
                    </a:lnTo>
                    <a:lnTo>
                      <a:pt x="28" y="8"/>
                    </a:lnTo>
                    <a:lnTo>
                      <a:pt x="32" y="8"/>
                    </a:lnTo>
                    <a:lnTo>
                      <a:pt x="36" y="12"/>
                    </a:lnTo>
                    <a:lnTo>
                      <a:pt x="36" y="12"/>
                    </a:lnTo>
                    <a:lnTo>
                      <a:pt x="36" y="16"/>
                    </a:lnTo>
                    <a:lnTo>
                      <a:pt x="36" y="16"/>
                    </a:lnTo>
                    <a:lnTo>
                      <a:pt x="32" y="16"/>
                    </a:lnTo>
                    <a:lnTo>
                      <a:pt x="32" y="16"/>
                    </a:lnTo>
                    <a:lnTo>
                      <a:pt x="28" y="16"/>
                    </a:lnTo>
                    <a:lnTo>
                      <a:pt x="28" y="16"/>
                    </a:lnTo>
                    <a:lnTo>
                      <a:pt x="24" y="16"/>
                    </a:lnTo>
                    <a:lnTo>
                      <a:pt x="20" y="20"/>
                    </a:lnTo>
                    <a:lnTo>
                      <a:pt x="20" y="20"/>
                    </a:lnTo>
                    <a:lnTo>
                      <a:pt x="12" y="24"/>
                    </a:lnTo>
                    <a:lnTo>
                      <a:pt x="8" y="28"/>
                    </a:lnTo>
                    <a:lnTo>
                      <a:pt x="8" y="28"/>
                    </a:lnTo>
                    <a:lnTo>
                      <a:pt x="8" y="24"/>
                    </a:lnTo>
                    <a:lnTo>
                      <a:pt x="12" y="24"/>
                    </a:lnTo>
                    <a:lnTo>
                      <a:pt x="12" y="20"/>
                    </a:lnTo>
                    <a:lnTo>
                      <a:pt x="12" y="24"/>
                    </a:lnTo>
                    <a:lnTo>
                      <a:pt x="8" y="20"/>
                    </a:lnTo>
                    <a:lnTo>
                      <a:pt x="8" y="24"/>
                    </a:lnTo>
                    <a:lnTo>
                      <a:pt x="8" y="20"/>
                    </a:lnTo>
                    <a:lnTo>
                      <a:pt x="4" y="20"/>
                    </a:lnTo>
                    <a:lnTo>
                      <a:pt x="4" y="20"/>
                    </a:lnTo>
                    <a:lnTo>
                      <a:pt x="4" y="20"/>
                    </a:lnTo>
                    <a:close/>
                    <a:moveTo>
                      <a:pt x="177" y="4"/>
                    </a:moveTo>
                    <a:lnTo>
                      <a:pt x="177" y="4"/>
                    </a:lnTo>
                    <a:lnTo>
                      <a:pt x="177" y="8"/>
                    </a:lnTo>
                    <a:lnTo>
                      <a:pt x="173" y="12"/>
                    </a:lnTo>
                    <a:lnTo>
                      <a:pt x="169" y="12"/>
                    </a:lnTo>
                    <a:lnTo>
                      <a:pt x="169" y="12"/>
                    </a:lnTo>
                    <a:lnTo>
                      <a:pt x="165" y="16"/>
                    </a:lnTo>
                    <a:lnTo>
                      <a:pt x="165" y="16"/>
                    </a:lnTo>
                    <a:lnTo>
                      <a:pt x="157" y="16"/>
                    </a:lnTo>
                    <a:lnTo>
                      <a:pt x="157" y="12"/>
                    </a:lnTo>
                    <a:lnTo>
                      <a:pt x="157" y="12"/>
                    </a:lnTo>
                    <a:lnTo>
                      <a:pt x="153" y="12"/>
                    </a:lnTo>
                    <a:lnTo>
                      <a:pt x="153" y="12"/>
                    </a:lnTo>
                    <a:lnTo>
                      <a:pt x="149" y="12"/>
                    </a:lnTo>
                    <a:lnTo>
                      <a:pt x="145" y="16"/>
                    </a:lnTo>
                    <a:lnTo>
                      <a:pt x="141" y="16"/>
                    </a:lnTo>
                    <a:lnTo>
                      <a:pt x="137" y="12"/>
                    </a:lnTo>
                    <a:lnTo>
                      <a:pt x="137" y="16"/>
                    </a:lnTo>
                    <a:lnTo>
                      <a:pt x="129" y="12"/>
                    </a:lnTo>
                    <a:lnTo>
                      <a:pt x="129" y="12"/>
                    </a:lnTo>
                    <a:lnTo>
                      <a:pt x="125" y="8"/>
                    </a:lnTo>
                    <a:lnTo>
                      <a:pt x="121" y="8"/>
                    </a:lnTo>
                    <a:lnTo>
                      <a:pt x="121" y="12"/>
                    </a:lnTo>
                    <a:lnTo>
                      <a:pt x="121" y="8"/>
                    </a:lnTo>
                    <a:lnTo>
                      <a:pt x="117" y="8"/>
                    </a:lnTo>
                    <a:lnTo>
                      <a:pt x="117" y="4"/>
                    </a:lnTo>
                    <a:lnTo>
                      <a:pt x="117" y="4"/>
                    </a:lnTo>
                    <a:lnTo>
                      <a:pt x="113" y="4"/>
                    </a:lnTo>
                    <a:lnTo>
                      <a:pt x="113" y="4"/>
                    </a:lnTo>
                    <a:lnTo>
                      <a:pt x="109" y="4"/>
                    </a:lnTo>
                    <a:lnTo>
                      <a:pt x="109" y="8"/>
                    </a:lnTo>
                    <a:lnTo>
                      <a:pt x="105" y="4"/>
                    </a:lnTo>
                    <a:lnTo>
                      <a:pt x="105" y="0"/>
                    </a:lnTo>
                    <a:lnTo>
                      <a:pt x="105" y="0"/>
                    </a:lnTo>
                    <a:lnTo>
                      <a:pt x="101" y="0"/>
                    </a:lnTo>
                    <a:lnTo>
                      <a:pt x="97" y="0"/>
                    </a:lnTo>
                    <a:lnTo>
                      <a:pt x="97" y="0"/>
                    </a:lnTo>
                    <a:lnTo>
                      <a:pt x="93" y="0"/>
                    </a:lnTo>
                    <a:lnTo>
                      <a:pt x="88" y="0"/>
                    </a:lnTo>
                    <a:lnTo>
                      <a:pt x="84" y="0"/>
                    </a:lnTo>
                    <a:lnTo>
                      <a:pt x="80" y="4"/>
                    </a:lnTo>
                    <a:lnTo>
                      <a:pt x="76" y="4"/>
                    </a:lnTo>
                    <a:lnTo>
                      <a:pt x="72" y="4"/>
                    </a:lnTo>
                    <a:lnTo>
                      <a:pt x="72" y="8"/>
                    </a:lnTo>
                    <a:lnTo>
                      <a:pt x="68" y="8"/>
                    </a:lnTo>
                    <a:lnTo>
                      <a:pt x="68" y="8"/>
                    </a:lnTo>
                    <a:lnTo>
                      <a:pt x="64" y="8"/>
                    </a:lnTo>
                    <a:lnTo>
                      <a:pt x="64" y="12"/>
                    </a:lnTo>
                    <a:lnTo>
                      <a:pt x="64" y="12"/>
                    </a:lnTo>
                    <a:lnTo>
                      <a:pt x="64" y="16"/>
                    </a:lnTo>
                    <a:lnTo>
                      <a:pt x="60" y="16"/>
                    </a:lnTo>
                    <a:lnTo>
                      <a:pt x="52" y="12"/>
                    </a:lnTo>
                    <a:lnTo>
                      <a:pt x="52" y="12"/>
                    </a:lnTo>
                    <a:lnTo>
                      <a:pt x="48" y="12"/>
                    </a:lnTo>
                    <a:lnTo>
                      <a:pt x="48" y="12"/>
                    </a:lnTo>
                    <a:lnTo>
                      <a:pt x="44" y="12"/>
                    </a:lnTo>
                    <a:lnTo>
                      <a:pt x="40" y="12"/>
                    </a:lnTo>
                    <a:lnTo>
                      <a:pt x="40" y="16"/>
                    </a:lnTo>
                    <a:lnTo>
                      <a:pt x="40" y="16"/>
                    </a:lnTo>
                    <a:lnTo>
                      <a:pt x="40" y="20"/>
                    </a:lnTo>
                    <a:lnTo>
                      <a:pt x="44" y="20"/>
                    </a:lnTo>
                    <a:lnTo>
                      <a:pt x="48" y="20"/>
                    </a:lnTo>
                    <a:lnTo>
                      <a:pt x="44" y="20"/>
                    </a:lnTo>
                    <a:lnTo>
                      <a:pt x="40" y="20"/>
                    </a:lnTo>
                    <a:lnTo>
                      <a:pt x="36" y="24"/>
                    </a:lnTo>
                    <a:lnTo>
                      <a:pt x="36" y="24"/>
                    </a:lnTo>
                    <a:lnTo>
                      <a:pt x="36" y="24"/>
                    </a:lnTo>
                    <a:lnTo>
                      <a:pt x="40" y="24"/>
                    </a:lnTo>
                    <a:lnTo>
                      <a:pt x="40" y="28"/>
                    </a:lnTo>
                    <a:lnTo>
                      <a:pt x="36" y="28"/>
                    </a:lnTo>
                    <a:lnTo>
                      <a:pt x="32" y="28"/>
                    </a:lnTo>
                    <a:lnTo>
                      <a:pt x="28" y="24"/>
                    </a:lnTo>
                    <a:lnTo>
                      <a:pt x="28" y="28"/>
                    </a:lnTo>
                    <a:lnTo>
                      <a:pt x="24" y="24"/>
                    </a:lnTo>
                    <a:lnTo>
                      <a:pt x="24" y="24"/>
                    </a:lnTo>
                    <a:lnTo>
                      <a:pt x="24" y="28"/>
                    </a:lnTo>
                    <a:lnTo>
                      <a:pt x="20" y="28"/>
                    </a:lnTo>
                    <a:lnTo>
                      <a:pt x="16" y="24"/>
                    </a:lnTo>
                    <a:lnTo>
                      <a:pt x="16" y="24"/>
                    </a:lnTo>
                    <a:lnTo>
                      <a:pt x="8" y="28"/>
                    </a:lnTo>
                    <a:lnTo>
                      <a:pt x="8" y="32"/>
                    </a:lnTo>
                    <a:lnTo>
                      <a:pt x="8" y="32"/>
                    </a:lnTo>
                    <a:lnTo>
                      <a:pt x="8" y="36"/>
                    </a:lnTo>
                    <a:lnTo>
                      <a:pt x="8" y="36"/>
                    </a:lnTo>
                    <a:lnTo>
                      <a:pt x="8" y="36"/>
                    </a:lnTo>
                    <a:lnTo>
                      <a:pt x="8" y="40"/>
                    </a:lnTo>
                    <a:lnTo>
                      <a:pt x="12" y="40"/>
                    </a:lnTo>
                    <a:lnTo>
                      <a:pt x="12" y="40"/>
                    </a:lnTo>
                    <a:lnTo>
                      <a:pt x="16" y="40"/>
                    </a:lnTo>
                    <a:lnTo>
                      <a:pt x="16" y="40"/>
                    </a:lnTo>
                    <a:lnTo>
                      <a:pt x="16" y="40"/>
                    </a:lnTo>
                    <a:lnTo>
                      <a:pt x="16" y="44"/>
                    </a:lnTo>
                    <a:lnTo>
                      <a:pt x="16" y="44"/>
                    </a:lnTo>
                    <a:lnTo>
                      <a:pt x="16" y="44"/>
                    </a:lnTo>
                    <a:lnTo>
                      <a:pt x="16" y="48"/>
                    </a:lnTo>
                    <a:lnTo>
                      <a:pt x="16" y="48"/>
                    </a:lnTo>
                    <a:lnTo>
                      <a:pt x="20" y="48"/>
                    </a:lnTo>
                    <a:lnTo>
                      <a:pt x="20" y="48"/>
                    </a:lnTo>
                    <a:lnTo>
                      <a:pt x="16" y="48"/>
                    </a:lnTo>
                    <a:lnTo>
                      <a:pt x="16" y="52"/>
                    </a:lnTo>
                    <a:lnTo>
                      <a:pt x="16" y="52"/>
                    </a:lnTo>
                    <a:lnTo>
                      <a:pt x="16" y="52"/>
                    </a:lnTo>
                    <a:lnTo>
                      <a:pt x="16" y="52"/>
                    </a:lnTo>
                    <a:lnTo>
                      <a:pt x="16" y="56"/>
                    </a:lnTo>
                    <a:lnTo>
                      <a:pt x="12" y="56"/>
                    </a:lnTo>
                    <a:lnTo>
                      <a:pt x="12" y="52"/>
                    </a:lnTo>
                    <a:lnTo>
                      <a:pt x="12" y="52"/>
                    </a:lnTo>
                    <a:lnTo>
                      <a:pt x="12" y="52"/>
                    </a:lnTo>
                    <a:lnTo>
                      <a:pt x="12" y="56"/>
                    </a:lnTo>
                    <a:lnTo>
                      <a:pt x="12" y="56"/>
                    </a:lnTo>
                    <a:lnTo>
                      <a:pt x="12" y="56"/>
                    </a:lnTo>
                    <a:lnTo>
                      <a:pt x="12" y="60"/>
                    </a:lnTo>
                    <a:lnTo>
                      <a:pt x="12" y="60"/>
                    </a:lnTo>
                    <a:lnTo>
                      <a:pt x="16" y="60"/>
                    </a:lnTo>
                    <a:lnTo>
                      <a:pt x="16" y="60"/>
                    </a:lnTo>
                    <a:lnTo>
                      <a:pt x="20" y="60"/>
                    </a:lnTo>
                    <a:lnTo>
                      <a:pt x="20" y="64"/>
                    </a:lnTo>
                    <a:lnTo>
                      <a:pt x="20" y="68"/>
                    </a:lnTo>
                    <a:lnTo>
                      <a:pt x="20" y="68"/>
                    </a:lnTo>
                    <a:lnTo>
                      <a:pt x="20" y="68"/>
                    </a:lnTo>
                    <a:lnTo>
                      <a:pt x="24" y="68"/>
                    </a:lnTo>
                    <a:lnTo>
                      <a:pt x="24" y="72"/>
                    </a:lnTo>
                    <a:lnTo>
                      <a:pt x="24" y="72"/>
                    </a:lnTo>
                    <a:lnTo>
                      <a:pt x="24" y="72"/>
                    </a:lnTo>
                    <a:lnTo>
                      <a:pt x="20" y="76"/>
                    </a:lnTo>
                    <a:lnTo>
                      <a:pt x="24" y="76"/>
                    </a:lnTo>
                    <a:lnTo>
                      <a:pt x="28" y="76"/>
                    </a:lnTo>
                    <a:lnTo>
                      <a:pt x="32" y="76"/>
                    </a:lnTo>
                    <a:lnTo>
                      <a:pt x="32" y="76"/>
                    </a:lnTo>
                    <a:lnTo>
                      <a:pt x="32" y="76"/>
                    </a:lnTo>
                    <a:lnTo>
                      <a:pt x="28" y="76"/>
                    </a:lnTo>
                    <a:lnTo>
                      <a:pt x="24" y="76"/>
                    </a:lnTo>
                    <a:lnTo>
                      <a:pt x="24" y="80"/>
                    </a:lnTo>
                    <a:lnTo>
                      <a:pt x="24" y="80"/>
                    </a:lnTo>
                    <a:lnTo>
                      <a:pt x="28" y="80"/>
                    </a:lnTo>
                    <a:lnTo>
                      <a:pt x="28" y="80"/>
                    </a:lnTo>
                    <a:lnTo>
                      <a:pt x="32" y="76"/>
                    </a:lnTo>
                    <a:lnTo>
                      <a:pt x="32" y="80"/>
                    </a:lnTo>
                    <a:lnTo>
                      <a:pt x="32" y="80"/>
                    </a:lnTo>
                    <a:lnTo>
                      <a:pt x="32" y="80"/>
                    </a:lnTo>
                    <a:lnTo>
                      <a:pt x="32" y="76"/>
                    </a:lnTo>
                    <a:lnTo>
                      <a:pt x="36" y="76"/>
                    </a:lnTo>
                    <a:lnTo>
                      <a:pt x="36" y="76"/>
                    </a:lnTo>
                    <a:lnTo>
                      <a:pt x="40" y="76"/>
                    </a:lnTo>
                    <a:lnTo>
                      <a:pt x="40" y="80"/>
                    </a:lnTo>
                    <a:lnTo>
                      <a:pt x="40" y="76"/>
                    </a:lnTo>
                    <a:lnTo>
                      <a:pt x="44" y="76"/>
                    </a:lnTo>
                    <a:lnTo>
                      <a:pt x="44" y="80"/>
                    </a:lnTo>
                    <a:lnTo>
                      <a:pt x="44" y="80"/>
                    </a:lnTo>
                    <a:lnTo>
                      <a:pt x="44" y="80"/>
                    </a:lnTo>
                    <a:lnTo>
                      <a:pt x="44" y="84"/>
                    </a:lnTo>
                    <a:lnTo>
                      <a:pt x="44" y="84"/>
                    </a:lnTo>
                    <a:lnTo>
                      <a:pt x="48" y="84"/>
                    </a:lnTo>
                    <a:lnTo>
                      <a:pt x="48" y="84"/>
                    </a:lnTo>
                    <a:lnTo>
                      <a:pt x="52" y="84"/>
                    </a:lnTo>
                    <a:lnTo>
                      <a:pt x="52" y="84"/>
                    </a:lnTo>
                    <a:lnTo>
                      <a:pt x="56" y="84"/>
                    </a:lnTo>
                    <a:lnTo>
                      <a:pt x="56" y="84"/>
                    </a:lnTo>
                    <a:lnTo>
                      <a:pt x="60" y="84"/>
                    </a:lnTo>
                    <a:lnTo>
                      <a:pt x="60" y="84"/>
                    </a:lnTo>
                    <a:lnTo>
                      <a:pt x="60" y="80"/>
                    </a:lnTo>
                    <a:lnTo>
                      <a:pt x="60" y="80"/>
                    </a:lnTo>
                    <a:lnTo>
                      <a:pt x="60" y="76"/>
                    </a:lnTo>
                    <a:lnTo>
                      <a:pt x="64" y="76"/>
                    </a:lnTo>
                    <a:lnTo>
                      <a:pt x="68" y="76"/>
                    </a:lnTo>
                    <a:lnTo>
                      <a:pt x="76" y="80"/>
                    </a:lnTo>
                    <a:lnTo>
                      <a:pt x="76" y="80"/>
                    </a:lnTo>
                    <a:lnTo>
                      <a:pt x="80" y="84"/>
                    </a:lnTo>
                    <a:lnTo>
                      <a:pt x="84" y="88"/>
                    </a:lnTo>
                    <a:lnTo>
                      <a:pt x="97" y="84"/>
                    </a:lnTo>
                    <a:lnTo>
                      <a:pt x="101" y="84"/>
                    </a:lnTo>
                    <a:lnTo>
                      <a:pt x="101" y="84"/>
                    </a:lnTo>
                    <a:lnTo>
                      <a:pt x="101" y="84"/>
                    </a:lnTo>
                    <a:lnTo>
                      <a:pt x="101" y="84"/>
                    </a:lnTo>
                    <a:lnTo>
                      <a:pt x="101" y="80"/>
                    </a:lnTo>
                    <a:lnTo>
                      <a:pt x="109" y="76"/>
                    </a:lnTo>
                    <a:lnTo>
                      <a:pt x="109" y="76"/>
                    </a:lnTo>
                    <a:lnTo>
                      <a:pt x="113" y="76"/>
                    </a:lnTo>
                    <a:lnTo>
                      <a:pt x="117" y="76"/>
                    </a:lnTo>
                    <a:lnTo>
                      <a:pt x="121" y="76"/>
                    </a:lnTo>
                    <a:lnTo>
                      <a:pt x="121" y="76"/>
                    </a:lnTo>
                    <a:lnTo>
                      <a:pt x="125" y="76"/>
                    </a:lnTo>
                    <a:lnTo>
                      <a:pt x="125" y="76"/>
                    </a:lnTo>
                    <a:lnTo>
                      <a:pt x="125" y="76"/>
                    </a:lnTo>
                    <a:lnTo>
                      <a:pt x="125" y="80"/>
                    </a:lnTo>
                    <a:lnTo>
                      <a:pt x="121" y="80"/>
                    </a:lnTo>
                    <a:lnTo>
                      <a:pt x="121" y="84"/>
                    </a:lnTo>
                    <a:lnTo>
                      <a:pt x="125" y="84"/>
                    </a:lnTo>
                    <a:lnTo>
                      <a:pt x="125" y="88"/>
                    </a:lnTo>
                    <a:lnTo>
                      <a:pt x="125" y="88"/>
                    </a:lnTo>
                    <a:lnTo>
                      <a:pt x="129" y="88"/>
                    </a:lnTo>
                    <a:lnTo>
                      <a:pt x="129" y="84"/>
                    </a:lnTo>
                    <a:lnTo>
                      <a:pt x="129" y="84"/>
                    </a:lnTo>
                    <a:lnTo>
                      <a:pt x="133" y="84"/>
                    </a:lnTo>
                    <a:lnTo>
                      <a:pt x="133" y="76"/>
                    </a:lnTo>
                    <a:lnTo>
                      <a:pt x="133" y="76"/>
                    </a:lnTo>
                    <a:lnTo>
                      <a:pt x="137" y="76"/>
                    </a:lnTo>
                    <a:lnTo>
                      <a:pt x="137" y="76"/>
                    </a:lnTo>
                    <a:lnTo>
                      <a:pt x="145" y="76"/>
                    </a:lnTo>
                    <a:lnTo>
                      <a:pt x="145" y="76"/>
                    </a:lnTo>
                    <a:lnTo>
                      <a:pt x="145" y="72"/>
                    </a:lnTo>
                    <a:lnTo>
                      <a:pt x="153" y="72"/>
                    </a:lnTo>
                    <a:lnTo>
                      <a:pt x="153" y="72"/>
                    </a:lnTo>
                    <a:lnTo>
                      <a:pt x="157" y="76"/>
                    </a:lnTo>
                    <a:lnTo>
                      <a:pt x="161" y="76"/>
                    </a:lnTo>
                    <a:lnTo>
                      <a:pt x="165" y="76"/>
                    </a:lnTo>
                    <a:lnTo>
                      <a:pt x="165" y="76"/>
                    </a:lnTo>
                    <a:lnTo>
                      <a:pt x="169" y="72"/>
                    </a:lnTo>
                    <a:lnTo>
                      <a:pt x="169" y="72"/>
                    </a:lnTo>
                    <a:lnTo>
                      <a:pt x="173" y="72"/>
                    </a:lnTo>
                    <a:lnTo>
                      <a:pt x="177" y="72"/>
                    </a:lnTo>
                    <a:lnTo>
                      <a:pt x="181" y="72"/>
                    </a:lnTo>
                    <a:lnTo>
                      <a:pt x="185" y="72"/>
                    </a:lnTo>
                    <a:lnTo>
                      <a:pt x="189" y="68"/>
                    </a:lnTo>
                    <a:lnTo>
                      <a:pt x="193" y="68"/>
                    </a:lnTo>
                    <a:lnTo>
                      <a:pt x="193" y="68"/>
                    </a:lnTo>
                    <a:lnTo>
                      <a:pt x="197" y="68"/>
                    </a:lnTo>
                    <a:lnTo>
                      <a:pt x="201" y="68"/>
                    </a:lnTo>
                    <a:lnTo>
                      <a:pt x="201" y="68"/>
                    </a:lnTo>
                    <a:lnTo>
                      <a:pt x="205" y="68"/>
                    </a:lnTo>
                    <a:lnTo>
                      <a:pt x="209" y="68"/>
                    </a:lnTo>
                    <a:lnTo>
                      <a:pt x="213" y="68"/>
                    </a:lnTo>
                    <a:lnTo>
                      <a:pt x="213" y="68"/>
                    </a:lnTo>
                    <a:lnTo>
                      <a:pt x="213" y="68"/>
                    </a:lnTo>
                    <a:lnTo>
                      <a:pt x="217" y="72"/>
                    </a:lnTo>
                    <a:lnTo>
                      <a:pt x="221" y="68"/>
                    </a:lnTo>
                    <a:lnTo>
                      <a:pt x="221" y="68"/>
                    </a:lnTo>
                    <a:lnTo>
                      <a:pt x="217" y="64"/>
                    </a:lnTo>
                    <a:lnTo>
                      <a:pt x="217" y="60"/>
                    </a:lnTo>
                    <a:lnTo>
                      <a:pt x="213" y="60"/>
                    </a:lnTo>
                    <a:lnTo>
                      <a:pt x="213" y="56"/>
                    </a:lnTo>
                    <a:lnTo>
                      <a:pt x="213" y="56"/>
                    </a:lnTo>
                    <a:lnTo>
                      <a:pt x="213" y="52"/>
                    </a:lnTo>
                    <a:lnTo>
                      <a:pt x="213" y="48"/>
                    </a:lnTo>
                    <a:lnTo>
                      <a:pt x="213" y="48"/>
                    </a:lnTo>
                    <a:lnTo>
                      <a:pt x="213" y="48"/>
                    </a:lnTo>
                    <a:lnTo>
                      <a:pt x="213" y="44"/>
                    </a:lnTo>
                    <a:lnTo>
                      <a:pt x="209" y="40"/>
                    </a:lnTo>
                    <a:lnTo>
                      <a:pt x="209" y="36"/>
                    </a:lnTo>
                    <a:lnTo>
                      <a:pt x="209" y="36"/>
                    </a:lnTo>
                    <a:lnTo>
                      <a:pt x="213" y="36"/>
                    </a:lnTo>
                    <a:lnTo>
                      <a:pt x="213" y="32"/>
                    </a:lnTo>
                    <a:lnTo>
                      <a:pt x="213" y="32"/>
                    </a:lnTo>
                    <a:lnTo>
                      <a:pt x="213" y="28"/>
                    </a:lnTo>
                    <a:lnTo>
                      <a:pt x="213" y="28"/>
                    </a:lnTo>
                    <a:lnTo>
                      <a:pt x="209" y="28"/>
                    </a:lnTo>
                    <a:lnTo>
                      <a:pt x="205" y="28"/>
                    </a:lnTo>
                    <a:lnTo>
                      <a:pt x="201" y="24"/>
                    </a:lnTo>
                    <a:lnTo>
                      <a:pt x="201" y="20"/>
                    </a:lnTo>
                    <a:lnTo>
                      <a:pt x="201" y="16"/>
                    </a:lnTo>
                    <a:lnTo>
                      <a:pt x="201" y="16"/>
                    </a:lnTo>
                    <a:lnTo>
                      <a:pt x="201" y="16"/>
                    </a:lnTo>
                    <a:lnTo>
                      <a:pt x="201" y="12"/>
                    </a:lnTo>
                    <a:lnTo>
                      <a:pt x="197" y="12"/>
                    </a:lnTo>
                    <a:lnTo>
                      <a:pt x="197" y="8"/>
                    </a:lnTo>
                    <a:lnTo>
                      <a:pt x="189" y="4"/>
                    </a:lnTo>
                    <a:lnTo>
                      <a:pt x="189" y="4"/>
                    </a:lnTo>
                    <a:lnTo>
                      <a:pt x="185" y="8"/>
                    </a:lnTo>
                    <a:lnTo>
                      <a:pt x="185" y="8"/>
                    </a:lnTo>
                    <a:lnTo>
                      <a:pt x="181" y="4"/>
                    </a:lnTo>
                    <a:lnTo>
                      <a:pt x="181" y="8"/>
                    </a:lnTo>
                    <a:lnTo>
                      <a:pt x="181" y="8"/>
                    </a:lnTo>
                    <a:lnTo>
                      <a:pt x="181" y="4"/>
                    </a:lnTo>
                    <a:lnTo>
                      <a:pt x="177" y="4"/>
                    </a:lnTo>
                    <a:lnTo>
                      <a:pt x="177" y="4"/>
                    </a:lnTo>
                    <a:close/>
                    <a:moveTo>
                      <a:pt x="28" y="80"/>
                    </a:moveTo>
                    <a:lnTo>
                      <a:pt x="28" y="80"/>
                    </a:lnTo>
                    <a:lnTo>
                      <a:pt x="28" y="80"/>
                    </a:lnTo>
                    <a:lnTo>
                      <a:pt x="28" y="80"/>
                    </a:lnTo>
                    <a:lnTo>
                      <a:pt x="28" y="80"/>
                    </a:lnTo>
                    <a:lnTo>
                      <a:pt x="28" y="80"/>
                    </a:lnTo>
                    <a:lnTo>
                      <a:pt x="28" y="80"/>
                    </a:lnTo>
                    <a:close/>
                    <a:moveTo>
                      <a:pt x="0" y="28"/>
                    </a:moveTo>
                    <a:lnTo>
                      <a:pt x="4" y="28"/>
                    </a:lnTo>
                    <a:lnTo>
                      <a:pt x="4" y="28"/>
                    </a:lnTo>
                    <a:lnTo>
                      <a:pt x="8" y="28"/>
                    </a:lnTo>
                    <a:lnTo>
                      <a:pt x="4" y="28"/>
                    </a:lnTo>
                    <a:lnTo>
                      <a:pt x="4" y="28"/>
                    </a:lnTo>
                    <a:lnTo>
                      <a:pt x="4" y="28"/>
                    </a:lnTo>
                    <a:lnTo>
                      <a:pt x="0" y="28"/>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5786;p168">
                <a:extLst>
                  <a:ext uri="{FF2B5EF4-FFF2-40B4-BE49-F238E27FC236}">
                    <a16:creationId xmlns:a16="http://schemas.microsoft.com/office/drawing/2014/main" id="{9B28979E-AD6B-E548-AAC3-233B3C0D91C6}"/>
                  </a:ext>
                </a:extLst>
              </p:cNvPr>
              <p:cNvSpPr/>
              <p:nvPr/>
            </p:nvSpPr>
            <p:spPr>
              <a:xfrm>
                <a:off x="4029075" y="2574925"/>
                <a:ext cx="177800" cy="173038"/>
              </a:xfrm>
              <a:custGeom>
                <a:avLst/>
                <a:gdLst/>
                <a:ahLst/>
                <a:cxnLst/>
                <a:rect l="l" t="t" r="r" b="b"/>
                <a:pathLst>
                  <a:path w="112" h="109" extrusionOk="0">
                    <a:moveTo>
                      <a:pt x="112" y="93"/>
                    </a:moveTo>
                    <a:lnTo>
                      <a:pt x="112" y="93"/>
                    </a:lnTo>
                    <a:lnTo>
                      <a:pt x="108" y="93"/>
                    </a:lnTo>
                    <a:lnTo>
                      <a:pt x="108" y="89"/>
                    </a:lnTo>
                    <a:lnTo>
                      <a:pt x="108" y="80"/>
                    </a:lnTo>
                    <a:lnTo>
                      <a:pt x="104" y="80"/>
                    </a:lnTo>
                    <a:lnTo>
                      <a:pt x="100" y="80"/>
                    </a:lnTo>
                    <a:lnTo>
                      <a:pt x="104" y="76"/>
                    </a:lnTo>
                    <a:lnTo>
                      <a:pt x="104" y="72"/>
                    </a:lnTo>
                    <a:lnTo>
                      <a:pt x="104" y="68"/>
                    </a:lnTo>
                    <a:lnTo>
                      <a:pt x="100" y="68"/>
                    </a:lnTo>
                    <a:lnTo>
                      <a:pt x="96" y="64"/>
                    </a:lnTo>
                    <a:lnTo>
                      <a:pt x="96" y="60"/>
                    </a:lnTo>
                    <a:lnTo>
                      <a:pt x="96" y="60"/>
                    </a:lnTo>
                    <a:lnTo>
                      <a:pt x="88" y="56"/>
                    </a:lnTo>
                    <a:lnTo>
                      <a:pt x="84" y="56"/>
                    </a:lnTo>
                    <a:lnTo>
                      <a:pt x="84" y="56"/>
                    </a:lnTo>
                    <a:lnTo>
                      <a:pt x="80" y="56"/>
                    </a:lnTo>
                    <a:lnTo>
                      <a:pt x="80" y="52"/>
                    </a:lnTo>
                    <a:lnTo>
                      <a:pt x="80" y="52"/>
                    </a:lnTo>
                    <a:lnTo>
                      <a:pt x="80" y="52"/>
                    </a:lnTo>
                    <a:lnTo>
                      <a:pt x="80" y="48"/>
                    </a:lnTo>
                    <a:lnTo>
                      <a:pt x="80" y="48"/>
                    </a:lnTo>
                    <a:lnTo>
                      <a:pt x="76" y="48"/>
                    </a:lnTo>
                    <a:lnTo>
                      <a:pt x="76" y="44"/>
                    </a:lnTo>
                    <a:lnTo>
                      <a:pt x="72" y="44"/>
                    </a:lnTo>
                    <a:lnTo>
                      <a:pt x="72" y="44"/>
                    </a:lnTo>
                    <a:lnTo>
                      <a:pt x="72" y="40"/>
                    </a:lnTo>
                    <a:lnTo>
                      <a:pt x="72" y="40"/>
                    </a:lnTo>
                    <a:lnTo>
                      <a:pt x="72" y="40"/>
                    </a:lnTo>
                    <a:lnTo>
                      <a:pt x="72" y="36"/>
                    </a:lnTo>
                    <a:lnTo>
                      <a:pt x="76" y="32"/>
                    </a:lnTo>
                    <a:lnTo>
                      <a:pt x="76" y="28"/>
                    </a:lnTo>
                    <a:lnTo>
                      <a:pt x="76" y="28"/>
                    </a:lnTo>
                    <a:lnTo>
                      <a:pt x="80" y="28"/>
                    </a:lnTo>
                    <a:lnTo>
                      <a:pt x="80" y="24"/>
                    </a:lnTo>
                    <a:lnTo>
                      <a:pt x="76" y="24"/>
                    </a:lnTo>
                    <a:lnTo>
                      <a:pt x="76" y="20"/>
                    </a:lnTo>
                    <a:lnTo>
                      <a:pt x="80" y="20"/>
                    </a:lnTo>
                    <a:lnTo>
                      <a:pt x="80" y="20"/>
                    </a:lnTo>
                    <a:lnTo>
                      <a:pt x="80" y="20"/>
                    </a:lnTo>
                    <a:lnTo>
                      <a:pt x="80" y="20"/>
                    </a:lnTo>
                    <a:lnTo>
                      <a:pt x="80" y="20"/>
                    </a:lnTo>
                    <a:lnTo>
                      <a:pt x="76" y="20"/>
                    </a:lnTo>
                    <a:lnTo>
                      <a:pt x="76" y="20"/>
                    </a:lnTo>
                    <a:lnTo>
                      <a:pt x="72" y="16"/>
                    </a:lnTo>
                    <a:lnTo>
                      <a:pt x="68" y="16"/>
                    </a:lnTo>
                    <a:lnTo>
                      <a:pt x="68" y="16"/>
                    </a:lnTo>
                    <a:lnTo>
                      <a:pt x="64" y="12"/>
                    </a:lnTo>
                    <a:lnTo>
                      <a:pt x="64" y="8"/>
                    </a:lnTo>
                    <a:lnTo>
                      <a:pt x="64" y="8"/>
                    </a:lnTo>
                    <a:lnTo>
                      <a:pt x="60" y="8"/>
                    </a:lnTo>
                    <a:lnTo>
                      <a:pt x="60" y="4"/>
                    </a:lnTo>
                    <a:lnTo>
                      <a:pt x="60" y="0"/>
                    </a:lnTo>
                    <a:lnTo>
                      <a:pt x="60" y="0"/>
                    </a:lnTo>
                    <a:lnTo>
                      <a:pt x="56" y="4"/>
                    </a:lnTo>
                    <a:lnTo>
                      <a:pt x="52" y="0"/>
                    </a:lnTo>
                    <a:lnTo>
                      <a:pt x="52" y="0"/>
                    </a:lnTo>
                    <a:lnTo>
                      <a:pt x="52" y="0"/>
                    </a:lnTo>
                    <a:lnTo>
                      <a:pt x="48" y="0"/>
                    </a:lnTo>
                    <a:lnTo>
                      <a:pt x="44" y="0"/>
                    </a:lnTo>
                    <a:lnTo>
                      <a:pt x="40" y="0"/>
                    </a:lnTo>
                    <a:lnTo>
                      <a:pt x="40" y="0"/>
                    </a:lnTo>
                    <a:lnTo>
                      <a:pt x="36" y="0"/>
                    </a:lnTo>
                    <a:lnTo>
                      <a:pt x="32" y="0"/>
                    </a:lnTo>
                    <a:lnTo>
                      <a:pt x="32" y="4"/>
                    </a:lnTo>
                    <a:lnTo>
                      <a:pt x="32" y="4"/>
                    </a:lnTo>
                    <a:lnTo>
                      <a:pt x="32" y="4"/>
                    </a:lnTo>
                    <a:lnTo>
                      <a:pt x="28" y="8"/>
                    </a:lnTo>
                    <a:lnTo>
                      <a:pt x="24" y="8"/>
                    </a:lnTo>
                    <a:lnTo>
                      <a:pt x="24" y="12"/>
                    </a:lnTo>
                    <a:lnTo>
                      <a:pt x="20" y="16"/>
                    </a:lnTo>
                    <a:lnTo>
                      <a:pt x="24" y="20"/>
                    </a:lnTo>
                    <a:lnTo>
                      <a:pt x="24" y="24"/>
                    </a:lnTo>
                    <a:lnTo>
                      <a:pt x="24" y="28"/>
                    </a:lnTo>
                    <a:lnTo>
                      <a:pt x="24" y="28"/>
                    </a:lnTo>
                    <a:lnTo>
                      <a:pt x="24" y="32"/>
                    </a:lnTo>
                    <a:lnTo>
                      <a:pt x="20" y="36"/>
                    </a:lnTo>
                    <a:lnTo>
                      <a:pt x="20" y="36"/>
                    </a:lnTo>
                    <a:lnTo>
                      <a:pt x="0" y="52"/>
                    </a:lnTo>
                    <a:lnTo>
                      <a:pt x="0" y="52"/>
                    </a:lnTo>
                    <a:lnTo>
                      <a:pt x="0" y="52"/>
                    </a:lnTo>
                    <a:lnTo>
                      <a:pt x="4" y="68"/>
                    </a:lnTo>
                    <a:lnTo>
                      <a:pt x="16" y="68"/>
                    </a:lnTo>
                    <a:lnTo>
                      <a:pt x="68" y="109"/>
                    </a:lnTo>
                    <a:lnTo>
                      <a:pt x="92" y="109"/>
                    </a:lnTo>
                    <a:lnTo>
                      <a:pt x="96" y="105"/>
                    </a:lnTo>
                    <a:lnTo>
                      <a:pt x="96" y="97"/>
                    </a:lnTo>
                    <a:lnTo>
                      <a:pt x="104" y="97"/>
                    </a:lnTo>
                    <a:lnTo>
                      <a:pt x="108" y="97"/>
                    </a:lnTo>
                    <a:lnTo>
                      <a:pt x="108" y="97"/>
                    </a:lnTo>
                    <a:lnTo>
                      <a:pt x="112" y="97"/>
                    </a:lnTo>
                    <a:lnTo>
                      <a:pt x="112" y="93"/>
                    </a:lnTo>
                    <a:lnTo>
                      <a:pt x="112" y="93"/>
                    </a:lnTo>
                    <a:close/>
                  </a:path>
                </a:pathLst>
              </a:custGeom>
              <a:solidFill>
                <a:srgbClr val="FF0000">
                  <a:alpha val="63000"/>
                </a:srgb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5787;p168">
                <a:extLst>
                  <a:ext uri="{FF2B5EF4-FFF2-40B4-BE49-F238E27FC236}">
                    <a16:creationId xmlns:a16="http://schemas.microsoft.com/office/drawing/2014/main" id="{6917C22B-C7AE-2F49-BD64-1F55A7B42C6C}"/>
                  </a:ext>
                </a:extLst>
              </p:cNvPr>
              <p:cNvSpPr/>
              <p:nvPr/>
            </p:nvSpPr>
            <p:spPr>
              <a:xfrm>
                <a:off x="4175125" y="2728913"/>
                <a:ext cx="31750" cy="31750"/>
              </a:xfrm>
              <a:custGeom>
                <a:avLst/>
                <a:gdLst/>
                <a:ahLst/>
                <a:cxnLst/>
                <a:rect l="l" t="t" r="r" b="b"/>
                <a:pathLst>
                  <a:path w="20" h="20" extrusionOk="0">
                    <a:moveTo>
                      <a:pt x="0" y="12"/>
                    </a:moveTo>
                    <a:lnTo>
                      <a:pt x="4" y="8"/>
                    </a:lnTo>
                    <a:lnTo>
                      <a:pt x="4" y="0"/>
                    </a:lnTo>
                    <a:lnTo>
                      <a:pt x="12" y="0"/>
                    </a:lnTo>
                    <a:lnTo>
                      <a:pt x="16" y="0"/>
                    </a:lnTo>
                    <a:lnTo>
                      <a:pt x="16" y="0"/>
                    </a:lnTo>
                    <a:lnTo>
                      <a:pt x="20" y="0"/>
                    </a:lnTo>
                    <a:lnTo>
                      <a:pt x="16" y="0"/>
                    </a:lnTo>
                    <a:lnTo>
                      <a:pt x="20" y="4"/>
                    </a:lnTo>
                    <a:lnTo>
                      <a:pt x="12" y="8"/>
                    </a:lnTo>
                    <a:lnTo>
                      <a:pt x="16" y="8"/>
                    </a:lnTo>
                    <a:lnTo>
                      <a:pt x="16" y="8"/>
                    </a:lnTo>
                    <a:lnTo>
                      <a:pt x="20" y="12"/>
                    </a:lnTo>
                    <a:lnTo>
                      <a:pt x="20" y="12"/>
                    </a:lnTo>
                    <a:lnTo>
                      <a:pt x="20" y="12"/>
                    </a:lnTo>
                    <a:lnTo>
                      <a:pt x="20" y="12"/>
                    </a:lnTo>
                    <a:lnTo>
                      <a:pt x="20" y="12"/>
                    </a:lnTo>
                    <a:lnTo>
                      <a:pt x="20" y="16"/>
                    </a:lnTo>
                    <a:lnTo>
                      <a:pt x="12" y="20"/>
                    </a:lnTo>
                    <a:lnTo>
                      <a:pt x="12" y="16"/>
                    </a:lnTo>
                    <a:lnTo>
                      <a:pt x="0" y="12"/>
                    </a:lnTo>
                    <a:lnTo>
                      <a:pt x="0" y="12"/>
                    </a:lnTo>
                    <a:close/>
                  </a:path>
                </a:pathLst>
              </a:custGeom>
              <a:solidFill>
                <a:srgbClr val="FF0000">
                  <a:alpha val="63000"/>
                </a:srgb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5788;p168">
                <a:extLst>
                  <a:ext uri="{FF2B5EF4-FFF2-40B4-BE49-F238E27FC236}">
                    <a16:creationId xmlns:a16="http://schemas.microsoft.com/office/drawing/2014/main" id="{127DC339-0265-0046-B4A3-B6AAF22FBE2D}"/>
                  </a:ext>
                </a:extLst>
              </p:cNvPr>
              <p:cNvSpPr/>
              <p:nvPr/>
            </p:nvSpPr>
            <p:spPr>
              <a:xfrm>
                <a:off x="3900488" y="2613025"/>
                <a:ext cx="46038" cy="25400"/>
              </a:xfrm>
              <a:custGeom>
                <a:avLst/>
                <a:gdLst/>
                <a:ahLst/>
                <a:cxnLst/>
                <a:rect l="l" t="t" r="r" b="b"/>
                <a:pathLst>
                  <a:path w="29" h="16" extrusionOk="0">
                    <a:moveTo>
                      <a:pt x="8" y="12"/>
                    </a:moveTo>
                    <a:lnTo>
                      <a:pt x="4" y="12"/>
                    </a:lnTo>
                    <a:lnTo>
                      <a:pt x="0" y="8"/>
                    </a:lnTo>
                    <a:lnTo>
                      <a:pt x="0" y="8"/>
                    </a:lnTo>
                    <a:lnTo>
                      <a:pt x="4" y="8"/>
                    </a:lnTo>
                    <a:lnTo>
                      <a:pt x="4" y="4"/>
                    </a:lnTo>
                    <a:lnTo>
                      <a:pt x="8" y="8"/>
                    </a:lnTo>
                    <a:lnTo>
                      <a:pt x="8" y="4"/>
                    </a:lnTo>
                    <a:lnTo>
                      <a:pt x="8" y="4"/>
                    </a:lnTo>
                    <a:lnTo>
                      <a:pt x="8" y="4"/>
                    </a:lnTo>
                    <a:lnTo>
                      <a:pt x="13" y="4"/>
                    </a:lnTo>
                    <a:lnTo>
                      <a:pt x="13" y="4"/>
                    </a:lnTo>
                    <a:lnTo>
                      <a:pt x="17" y="4"/>
                    </a:lnTo>
                    <a:lnTo>
                      <a:pt x="25" y="0"/>
                    </a:lnTo>
                    <a:lnTo>
                      <a:pt x="25" y="0"/>
                    </a:lnTo>
                    <a:lnTo>
                      <a:pt x="29" y="0"/>
                    </a:lnTo>
                    <a:lnTo>
                      <a:pt x="29" y="0"/>
                    </a:lnTo>
                    <a:lnTo>
                      <a:pt x="29" y="0"/>
                    </a:lnTo>
                    <a:lnTo>
                      <a:pt x="25" y="4"/>
                    </a:lnTo>
                    <a:lnTo>
                      <a:pt x="21" y="4"/>
                    </a:lnTo>
                    <a:lnTo>
                      <a:pt x="25" y="8"/>
                    </a:lnTo>
                    <a:lnTo>
                      <a:pt x="25" y="8"/>
                    </a:lnTo>
                    <a:lnTo>
                      <a:pt x="21" y="8"/>
                    </a:lnTo>
                    <a:lnTo>
                      <a:pt x="17" y="12"/>
                    </a:lnTo>
                    <a:lnTo>
                      <a:pt x="17" y="12"/>
                    </a:lnTo>
                    <a:lnTo>
                      <a:pt x="13" y="12"/>
                    </a:lnTo>
                    <a:lnTo>
                      <a:pt x="13" y="16"/>
                    </a:lnTo>
                    <a:lnTo>
                      <a:pt x="8" y="12"/>
                    </a:lnTo>
                    <a:lnTo>
                      <a:pt x="8" y="12"/>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5789;p168">
                <a:extLst>
                  <a:ext uri="{FF2B5EF4-FFF2-40B4-BE49-F238E27FC236}">
                    <a16:creationId xmlns:a16="http://schemas.microsoft.com/office/drawing/2014/main" id="{FDFF65F4-B83D-494B-ADBC-F0386080B7CF}"/>
                  </a:ext>
                </a:extLst>
              </p:cNvPr>
              <p:cNvSpPr/>
              <p:nvPr/>
            </p:nvSpPr>
            <p:spPr>
              <a:xfrm>
                <a:off x="3965575" y="2574925"/>
                <a:ext cx="114300" cy="107950"/>
              </a:xfrm>
              <a:custGeom>
                <a:avLst/>
                <a:gdLst/>
                <a:ahLst/>
                <a:cxnLst/>
                <a:rect l="l" t="t" r="r" b="b"/>
                <a:pathLst>
                  <a:path w="72" h="68" extrusionOk="0">
                    <a:moveTo>
                      <a:pt x="40" y="52"/>
                    </a:moveTo>
                    <a:lnTo>
                      <a:pt x="60" y="36"/>
                    </a:lnTo>
                    <a:lnTo>
                      <a:pt x="60" y="36"/>
                    </a:lnTo>
                    <a:lnTo>
                      <a:pt x="64" y="32"/>
                    </a:lnTo>
                    <a:lnTo>
                      <a:pt x="64" y="28"/>
                    </a:lnTo>
                    <a:lnTo>
                      <a:pt x="64" y="28"/>
                    </a:lnTo>
                    <a:lnTo>
                      <a:pt x="64" y="24"/>
                    </a:lnTo>
                    <a:lnTo>
                      <a:pt x="64" y="20"/>
                    </a:lnTo>
                    <a:lnTo>
                      <a:pt x="60" y="16"/>
                    </a:lnTo>
                    <a:lnTo>
                      <a:pt x="64" y="12"/>
                    </a:lnTo>
                    <a:lnTo>
                      <a:pt x="64" y="8"/>
                    </a:lnTo>
                    <a:lnTo>
                      <a:pt x="68" y="8"/>
                    </a:lnTo>
                    <a:lnTo>
                      <a:pt x="72" y="4"/>
                    </a:lnTo>
                    <a:lnTo>
                      <a:pt x="72" y="4"/>
                    </a:lnTo>
                    <a:lnTo>
                      <a:pt x="72" y="4"/>
                    </a:lnTo>
                    <a:lnTo>
                      <a:pt x="72" y="0"/>
                    </a:lnTo>
                    <a:lnTo>
                      <a:pt x="68" y="0"/>
                    </a:lnTo>
                    <a:lnTo>
                      <a:pt x="64" y="4"/>
                    </a:lnTo>
                    <a:lnTo>
                      <a:pt x="60" y="4"/>
                    </a:lnTo>
                    <a:lnTo>
                      <a:pt x="56" y="4"/>
                    </a:lnTo>
                    <a:lnTo>
                      <a:pt x="52" y="4"/>
                    </a:lnTo>
                    <a:lnTo>
                      <a:pt x="48" y="4"/>
                    </a:lnTo>
                    <a:lnTo>
                      <a:pt x="48" y="4"/>
                    </a:lnTo>
                    <a:lnTo>
                      <a:pt x="44" y="8"/>
                    </a:lnTo>
                    <a:lnTo>
                      <a:pt x="44" y="8"/>
                    </a:lnTo>
                    <a:lnTo>
                      <a:pt x="40" y="8"/>
                    </a:lnTo>
                    <a:lnTo>
                      <a:pt x="36" y="8"/>
                    </a:lnTo>
                    <a:lnTo>
                      <a:pt x="32" y="4"/>
                    </a:lnTo>
                    <a:lnTo>
                      <a:pt x="32" y="4"/>
                    </a:lnTo>
                    <a:lnTo>
                      <a:pt x="24" y="4"/>
                    </a:lnTo>
                    <a:lnTo>
                      <a:pt x="24" y="8"/>
                    </a:lnTo>
                    <a:lnTo>
                      <a:pt x="24" y="8"/>
                    </a:lnTo>
                    <a:lnTo>
                      <a:pt x="16" y="8"/>
                    </a:lnTo>
                    <a:lnTo>
                      <a:pt x="16" y="8"/>
                    </a:lnTo>
                    <a:lnTo>
                      <a:pt x="12" y="8"/>
                    </a:lnTo>
                    <a:lnTo>
                      <a:pt x="12" y="8"/>
                    </a:lnTo>
                    <a:lnTo>
                      <a:pt x="12" y="16"/>
                    </a:lnTo>
                    <a:lnTo>
                      <a:pt x="8" y="16"/>
                    </a:lnTo>
                    <a:lnTo>
                      <a:pt x="8" y="16"/>
                    </a:lnTo>
                    <a:lnTo>
                      <a:pt x="8" y="20"/>
                    </a:lnTo>
                    <a:lnTo>
                      <a:pt x="4" y="20"/>
                    </a:lnTo>
                    <a:lnTo>
                      <a:pt x="4" y="20"/>
                    </a:lnTo>
                    <a:lnTo>
                      <a:pt x="0" y="20"/>
                    </a:lnTo>
                    <a:lnTo>
                      <a:pt x="0" y="20"/>
                    </a:lnTo>
                    <a:lnTo>
                      <a:pt x="0" y="24"/>
                    </a:lnTo>
                    <a:lnTo>
                      <a:pt x="4" y="28"/>
                    </a:lnTo>
                    <a:lnTo>
                      <a:pt x="4" y="28"/>
                    </a:lnTo>
                    <a:lnTo>
                      <a:pt x="4" y="32"/>
                    </a:lnTo>
                    <a:lnTo>
                      <a:pt x="4" y="36"/>
                    </a:lnTo>
                    <a:lnTo>
                      <a:pt x="8" y="36"/>
                    </a:lnTo>
                    <a:lnTo>
                      <a:pt x="8" y="40"/>
                    </a:lnTo>
                    <a:lnTo>
                      <a:pt x="12" y="40"/>
                    </a:lnTo>
                    <a:lnTo>
                      <a:pt x="12" y="44"/>
                    </a:lnTo>
                    <a:lnTo>
                      <a:pt x="12" y="44"/>
                    </a:lnTo>
                    <a:lnTo>
                      <a:pt x="12" y="48"/>
                    </a:lnTo>
                    <a:lnTo>
                      <a:pt x="8" y="48"/>
                    </a:lnTo>
                    <a:lnTo>
                      <a:pt x="8" y="48"/>
                    </a:lnTo>
                    <a:lnTo>
                      <a:pt x="4" y="52"/>
                    </a:lnTo>
                    <a:lnTo>
                      <a:pt x="4" y="52"/>
                    </a:lnTo>
                    <a:lnTo>
                      <a:pt x="4" y="52"/>
                    </a:lnTo>
                    <a:lnTo>
                      <a:pt x="4" y="56"/>
                    </a:lnTo>
                    <a:lnTo>
                      <a:pt x="8" y="56"/>
                    </a:lnTo>
                    <a:lnTo>
                      <a:pt x="8" y="60"/>
                    </a:lnTo>
                    <a:lnTo>
                      <a:pt x="4" y="60"/>
                    </a:lnTo>
                    <a:lnTo>
                      <a:pt x="8" y="64"/>
                    </a:lnTo>
                    <a:lnTo>
                      <a:pt x="12" y="64"/>
                    </a:lnTo>
                    <a:lnTo>
                      <a:pt x="12" y="64"/>
                    </a:lnTo>
                    <a:lnTo>
                      <a:pt x="12" y="64"/>
                    </a:lnTo>
                    <a:lnTo>
                      <a:pt x="16" y="68"/>
                    </a:lnTo>
                    <a:lnTo>
                      <a:pt x="40" y="52"/>
                    </a:lnTo>
                    <a:lnTo>
                      <a:pt x="40" y="52"/>
                    </a:lnTo>
                    <a:close/>
                  </a:path>
                </a:pathLst>
              </a:custGeom>
              <a:solidFill>
                <a:srgbClr val="FF0000">
                  <a:alpha val="63000"/>
                </a:srgb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5790;p168">
                <a:extLst>
                  <a:ext uri="{FF2B5EF4-FFF2-40B4-BE49-F238E27FC236}">
                    <a16:creationId xmlns:a16="http://schemas.microsoft.com/office/drawing/2014/main" id="{056A2EE3-18E9-C645-A79F-DA3CA78570DF}"/>
                  </a:ext>
                </a:extLst>
              </p:cNvPr>
              <p:cNvSpPr/>
              <p:nvPr/>
            </p:nvSpPr>
            <p:spPr>
              <a:xfrm>
                <a:off x="3940175" y="2657475"/>
                <a:ext cx="31750" cy="84138"/>
              </a:xfrm>
              <a:custGeom>
                <a:avLst/>
                <a:gdLst/>
                <a:ahLst/>
                <a:cxnLst/>
                <a:rect l="l" t="t" r="r" b="b"/>
                <a:pathLst>
                  <a:path w="20" h="53" extrusionOk="0">
                    <a:moveTo>
                      <a:pt x="12" y="53"/>
                    </a:moveTo>
                    <a:lnTo>
                      <a:pt x="16" y="53"/>
                    </a:lnTo>
                    <a:lnTo>
                      <a:pt x="16" y="53"/>
                    </a:lnTo>
                    <a:lnTo>
                      <a:pt x="16" y="49"/>
                    </a:lnTo>
                    <a:lnTo>
                      <a:pt x="16" y="49"/>
                    </a:lnTo>
                    <a:lnTo>
                      <a:pt x="16" y="45"/>
                    </a:lnTo>
                    <a:lnTo>
                      <a:pt x="16" y="45"/>
                    </a:lnTo>
                    <a:lnTo>
                      <a:pt x="16" y="41"/>
                    </a:lnTo>
                    <a:lnTo>
                      <a:pt x="16" y="41"/>
                    </a:lnTo>
                    <a:lnTo>
                      <a:pt x="16" y="37"/>
                    </a:lnTo>
                    <a:lnTo>
                      <a:pt x="16" y="32"/>
                    </a:lnTo>
                    <a:lnTo>
                      <a:pt x="16" y="32"/>
                    </a:lnTo>
                    <a:lnTo>
                      <a:pt x="16" y="28"/>
                    </a:lnTo>
                    <a:lnTo>
                      <a:pt x="16" y="28"/>
                    </a:lnTo>
                    <a:lnTo>
                      <a:pt x="16" y="28"/>
                    </a:lnTo>
                    <a:lnTo>
                      <a:pt x="12" y="28"/>
                    </a:lnTo>
                    <a:lnTo>
                      <a:pt x="12" y="28"/>
                    </a:lnTo>
                    <a:lnTo>
                      <a:pt x="12" y="24"/>
                    </a:lnTo>
                    <a:lnTo>
                      <a:pt x="12" y="16"/>
                    </a:lnTo>
                    <a:lnTo>
                      <a:pt x="12" y="16"/>
                    </a:lnTo>
                    <a:lnTo>
                      <a:pt x="12" y="12"/>
                    </a:lnTo>
                    <a:lnTo>
                      <a:pt x="16" y="12"/>
                    </a:lnTo>
                    <a:lnTo>
                      <a:pt x="16" y="16"/>
                    </a:lnTo>
                    <a:lnTo>
                      <a:pt x="16" y="16"/>
                    </a:lnTo>
                    <a:lnTo>
                      <a:pt x="20" y="12"/>
                    </a:lnTo>
                    <a:lnTo>
                      <a:pt x="20" y="12"/>
                    </a:lnTo>
                    <a:lnTo>
                      <a:pt x="20" y="12"/>
                    </a:lnTo>
                    <a:lnTo>
                      <a:pt x="20" y="12"/>
                    </a:lnTo>
                    <a:lnTo>
                      <a:pt x="16" y="8"/>
                    </a:lnTo>
                    <a:lnTo>
                      <a:pt x="20" y="4"/>
                    </a:lnTo>
                    <a:lnTo>
                      <a:pt x="20" y="4"/>
                    </a:lnTo>
                    <a:lnTo>
                      <a:pt x="20" y="0"/>
                    </a:lnTo>
                    <a:lnTo>
                      <a:pt x="20" y="0"/>
                    </a:lnTo>
                    <a:lnTo>
                      <a:pt x="16" y="4"/>
                    </a:lnTo>
                    <a:lnTo>
                      <a:pt x="12" y="4"/>
                    </a:lnTo>
                    <a:lnTo>
                      <a:pt x="12" y="4"/>
                    </a:lnTo>
                    <a:lnTo>
                      <a:pt x="8" y="8"/>
                    </a:lnTo>
                    <a:lnTo>
                      <a:pt x="8" y="16"/>
                    </a:lnTo>
                    <a:lnTo>
                      <a:pt x="4" y="20"/>
                    </a:lnTo>
                    <a:lnTo>
                      <a:pt x="0" y="28"/>
                    </a:lnTo>
                    <a:lnTo>
                      <a:pt x="4" y="28"/>
                    </a:lnTo>
                    <a:lnTo>
                      <a:pt x="4" y="32"/>
                    </a:lnTo>
                    <a:lnTo>
                      <a:pt x="8" y="37"/>
                    </a:lnTo>
                    <a:lnTo>
                      <a:pt x="8" y="41"/>
                    </a:lnTo>
                    <a:lnTo>
                      <a:pt x="12" y="49"/>
                    </a:lnTo>
                    <a:lnTo>
                      <a:pt x="12" y="49"/>
                    </a:lnTo>
                    <a:lnTo>
                      <a:pt x="12" y="53"/>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5791;p168">
                <a:extLst>
                  <a:ext uri="{FF2B5EF4-FFF2-40B4-BE49-F238E27FC236}">
                    <a16:creationId xmlns:a16="http://schemas.microsoft.com/office/drawing/2014/main" id="{0E309E9F-6EAC-1B41-930C-5B387D796B3E}"/>
                  </a:ext>
                </a:extLst>
              </p:cNvPr>
              <p:cNvSpPr/>
              <p:nvPr/>
            </p:nvSpPr>
            <p:spPr>
              <a:xfrm>
                <a:off x="3965575" y="2657475"/>
                <a:ext cx="12700" cy="19050"/>
              </a:xfrm>
              <a:custGeom>
                <a:avLst/>
                <a:gdLst/>
                <a:ahLst/>
                <a:cxnLst/>
                <a:rect l="l" t="t" r="r" b="b"/>
                <a:pathLst>
                  <a:path w="8" h="12" extrusionOk="0">
                    <a:moveTo>
                      <a:pt x="4" y="12"/>
                    </a:moveTo>
                    <a:lnTo>
                      <a:pt x="4" y="12"/>
                    </a:lnTo>
                    <a:lnTo>
                      <a:pt x="0" y="8"/>
                    </a:lnTo>
                    <a:lnTo>
                      <a:pt x="4" y="4"/>
                    </a:lnTo>
                    <a:lnTo>
                      <a:pt x="4" y="4"/>
                    </a:lnTo>
                    <a:lnTo>
                      <a:pt x="4" y="0"/>
                    </a:lnTo>
                    <a:lnTo>
                      <a:pt x="4" y="0"/>
                    </a:lnTo>
                    <a:lnTo>
                      <a:pt x="4" y="4"/>
                    </a:lnTo>
                    <a:lnTo>
                      <a:pt x="8" y="4"/>
                    </a:lnTo>
                    <a:lnTo>
                      <a:pt x="8" y="8"/>
                    </a:lnTo>
                    <a:lnTo>
                      <a:pt x="4" y="8"/>
                    </a:lnTo>
                    <a:lnTo>
                      <a:pt x="4" y="8"/>
                    </a:lnTo>
                    <a:lnTo>
                      <a:pt x="4" y="12"/>
                    </a:lnTo>
                    <a:lnTo>
                      <a:pt x="4" y="12"/>
                    </a:lnTo>
                    <a:lnTo>
                      <a:pt x="4" y="12"/>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5792;p168">
                <a:extLst>
                  <a:ext uri="{FF2B5EF4-FFF2-40B4-BE49-F238E27FC236}">
                    <a16:creationId xmlns:a16="http://schemas.microsoft.com/office/drawing/2014/main" id="{82C0AAEC-A9EF-C24E-8D7A-1E6C56345A6B}"/>
                  </a:ext>
                </a:extLst>
              </p:cNvPr>
              <p:cNvSpPr/>
              <p:nvPr/>
            </p:nvSpPr>
            <p:spPr>
              <a:xfrm>
                <a:off x="3959225" y="2676525"/>
                <a:ext cx="12700" cy="25400"/>
              </a:xfrm>
              <a:custGeom>
                <a:avLst/>
                <a:gdLst/>
                <a:ahLst/>
                <a:cxnLst/>
                <a:rect l="l" t="t" r="r" b="b"/>
                <a:pathLst>
                  <a:path w="8" h="16" extrusionOk="0">
                    <a:moveTo>
                      <a:pt x="4" y="16"/>
                    </a:moveTo>
                    <a:lnTo>
                      <a:pt x="4" y="16"/>
                    </a:lnTo>
                    <a:lnTo>
                      <a:pt x="0" y="16"/>
                    </a:lnTo>
                    <a:lnTo>
                      <a:pt x="0" y="16"/>
                    </a:lnTo>
                    <a:lnTo>
                      <a:pt x="0" y="12"/>
                    </a:lnTo>
                    <a:lnTo>
                      <a:pt x="0" y="4"/>
                    </a:lnTo>
                    <a:lnTo>
                      <a:pt x="0" y="4"/>
                    </a:lnTo>
                    <a:lnTo>
                      <a:pt x="0" y="0"/>
                    </a:lnTo>
                    <a:lnTo>
                      <a:pt x="4" y="0"/>
                    </a:lnTo>
                    <a:lnTo>
                      <a:pt x="4" y="4"/>
                    </a:lnTo>
                    <a:lnTo>
                      <a:pt x="4" y="4"/>
                    </a:lnTo>
                    <a:lnTo>
                      <a:pt x="8" y="0"/>
                    </a:lnTo>
                    <a:lnTo>
                      <a:pt x="8" y="4"/>
                    </a:lnTo>
                    <a:lnTo>
                      <a:pt x="8" y="4"/>
                    </a:lnTo>
                    <a:lnTo>
                      <a:pt x="8" y="4"/>
                    </a:lnTo>
                    <a:lnTo>
                      <a:pt x="8" y="8"/>
                    </a:lnTo>
                    <a:lnTo>
                      <a:pt x="8" y="8"/>
                    </a:lnTo>
                    <a:lnTo>
                      <a:pt x="4" y="16"/>
                    </a:lnTo>
                    <a:lnTo>
                      <a:pt x="4" y="16"/>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 name="Google Shape;5793;p168">
                <a:extLst>
                  <a:ext uri="{FF2B5EF4-FFF2-40B4-BE49-F238E27FC236}">
                    <a16:creationId xmlns:a16="http://schemas.microsoft.com/office/drawing/2014/main" id="{036C3BCF-C351-3346-91C0-A9219FAAD504}"/>
                  </a:ext>
                </a:extLst>
              </p:cNvPr>
              <p:cNvSpPr/>
              <p:nvPr/>
            </p:nvSpPr>
            <p:spPr>
              <a:xfrm>
                <a:off x="3959225" y="2632075"/>
                <a:ext cx="25400" cy="31750"/>
              </a:xfrm>
              <a:custGeom>
                <a:avLst/>
                <a:gdLst/>
                <a:ahLst/>
                <a:cxnLst/>
                <a:rect l="l" t="t" r="r" b="b"/>
                <a:pathLst>
                  <a:path w="16" h="20" extrusionOk="0">
                    <a:moveTo>
                      <a:pt x="0" y="20"/>
                    </a:moveTo>
                    <a:lnTo>
                      <a:pt x="0" y="20"/>
                    </a:lnTo>
                    <a:lnTo>
                      <a:pt x="4" y="20"/>
                    </a:lnTo>
                    <a:lnTo>
                      <a:pt x="8" y="16"/>
                    </a:lnTo>
                    <a:lnTo>
                      <a:pt x="8" y="16"/>
                    </a:lnTo>
                    <a:lnTo>
                      <a:pt x="8" y="16"/>
                    </a:lnTo>
                    <a:lnTo>
                      <a:pt x="12" y="12"/>
                    </a:lnTo>
                    <a:lnTo>
                      <a:pt x="12" y="12"/>
                    </a:lnTo>
                    <a:lnTo>
                      <a:pt x="16" y="12"/>
                    </a:lnTo>
                    <a:lnTo>
                      <a:pt x="16" y="8"/>
                    </a:lnTo>
                    <a:lnTo>
                      <a:pt x="16" y="8"/>
                    </a:lnTo>
                    <a:lnTo>
                      <a:pt x="16" y="4"/>
                    </a:lnTo>
                    <a:lnTo>
                      <a:pt x="12" y="4"/>
                    </a:lnTo>
                    <a:lnTo>
                      <a:pt x="12" y="0"/>
                    </a:lnTo>
                    <a:lnTo>
                      <a:pt x="8" y="0"/>
                    </a:lnTo>
                    <a:lnTo>
                      <a:pt x="8" y="0"/>
                    </a:lnTo>
                    <a:lnTo>
                      <a:pt x="4" y="0"/>
                    </a:lnTo>
                    <a:lnTo>
                      <a:pt x="4" y="12"/>
                    </a:lnTo>
                    <a:lnTo>
                      <a:pt x="4" y="12"/>
                    </a:lnTo>
                    <a:lnTo>
                      <a:pt x="0" y="16"/>
                    </a:lnTo>
                    <a:lnTo>
                      <a:pt x="0" y="20"/>
                    </a:lnTo>
                    <a:lnTo>
                      <a:pt x="0" y="20"/>
                    </a:lnTo>
                    <a:close/>
                  </a:path>
                </a:pathLst>
              </a:custGeom>
              <a:solidFill>
                <a:srgbClr val="FF0000">
                  <a:alpha val="63000"/>
                </a:srgb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5794;p168">
                <a:extLst>
                  <a:ext uri="{FF2B5EF4-FFF2-40B4-BE49-F238E27FC236}">
                    <a16:creationId xmlns:a16="http://schemas.microsoft.com/office/drawing/2014/main" id="{FEA00B24-E289-9C41-903E-E15551921BBC}"/>
                  </a:ext>
                </a:extLst>
              </p:cNvPr>
              <p:cNvSpPr/>
              <p:nvPr/>
            </p:nvSpPr>
            <p:spPr>
              <a:xfrm>
                <a:off x="3959225" y="2657475"/>
                <a:ext cx="76200" cy="96838"/>
              </a:xfrm>
              <a:custGeom>
                <a:avLst/>
                <a:gdLst/>
                <a:ahLst/>
                <a:cxnLst/>
                <a:rect l="l" t="t" r="r" b="b"/>
                <a:pathLst>
                  <a:path w="48" h="61" extrusionOk="0">
                    <a:moveTo>
                      <a:pt x="4" y="53"/>
                    </a:moveTo>
                    <a:lnTo>
                      <a:pt x="4" y="53"/>
                    </a:lnTo>
                    <a:lnTo>
                      <a:pt x="4" y="49"/>
                    </a:lnTo>
                    <a:lnTo>
                      <a:pt x="4" y="49"/>
                    </a:lnTo>
                    <a:lnTo>
                      <a:pt x="4" y="45"/>
                    </a:lnTo>
                    <a:lnTo>
                      <a:pt x="4" y="45"/>
                    </a:lnTo>
                    <a:lnTo>
                      <a:pt x="4" y="41"/>
                    </a:lnTo>
                    <a:lnTo>
                      <a:pt x="4" y="41"/>
                    </a:lnTo>
                    <a:lnTo>
                      <a:pt x="4" y="37"/>
                    </a:lnTo>
                    <a:lnTo>
                      <a:pt x="4" y="32"/>
                    </a:lnTo>
                    <a:lnTo>
                      <a:pt x="4" y="32"/>
                    </a:lnTo>
                    <a:lnTo>
                      <a:pt x="8" y="20"/>
                    </a:lnTo>
                    <a:lnTo>
                      <a:pt x="8" y="20"/>
                    </a:lnTo>
                    <a:lnTo>
                      <a:pt x="8" y="16"/>
                    </a:lnTo>
                    <a:lnTo>
                      <a:pt x="8" y="16"/>
                    </a:lnTo>
                    <a:lnTo>
                      <a:pt x="8" y="16"/>
                    </a:lnTo>
                    <a:lnTo>
                      <a:pt x="8" y="12"/>
                    </a:lnTo>
                    <a:lnTo>
                      <a:pt x="8" y="12"/>
                    </a:lnTo>
                    <a:lnTo>
                      <a:pt x="8" y="12"/>
                    </a:lnTo>
                    <a:lnTo>
                      <a:pt x="8" y="8"/>
                    </a:lnTo>
                    <a:lnTo>
                      <a:pt x="12" y="12"/>
                    </a:lnTo>
                    <a:lnTo>
                      <a:pt x="16" y="12"/>
                    </a:lnTo>
                    <a:lnTo>
                      <a:pt x="16" y="12"/>
                    </a:lnTo>
                    <a:lnTo>
                      <a:pt x="16" y="12"/>
                    </a:lnTo>
                    <a:lnTo>
                      <a:pt x="20" y="16"/>
                    </a:lnTo>
                    <a:lnTo>
                      <a:pt x="44" y="0"/>
                    </a:lnTo>
                    <a:lnTo>
                      <a:pt x="48" y="16"/>
                    </a:lnTo>
                    <a:lnTo>
                      <a:pt x="48" y="16"/>
                    </a:lnTo>
                    <a:lnTo>
                      <a:pt x="44" y="20"/>
                    </a:lnTo>
                    <a:lnTo>
                      <a:pt x="28" y="24"/>
                    </a:lnTo>
                    <a:lnTo>
                      <a:pt x="40" y="41"/>
                    </a:lnTo>
                    <a:lnTo>
                      <a:pt x="36" y="45"/>
                    </a:lnTo>
                    <a:lnTo>
                      <a:pt x="36" y="49"/>
                    </a:lnTo>
                    <a:lnTo>
                      <a:pt x="24" y="53"/>
                    </a:lnTo>
                    <a:lnTo>
                      <a:pt x="16" y="61"/>
                    </a:lnTo>
                    <a:lnTo>
                      <a:pt x="4" y="57"/>
                    </a:lnTo>
                    <a:lnTo>
                      <a:pt x="0" y="57"/>
                    </a:lnTo>
                    <a:lnTo>
                      <a:pt x="0" y="57"/>
                    </a:lnTo>
                    <a:lnTo>
                      <a:pt x="4" y="53"/>
                    </a:lnTo>
                    <a:lnTo>
                      <a:pt x="4" y="53"/>
                    </a:lnTo>
                    <a:lnTo>
                      <a:pt x="4" y="53"/>
                    </a:lnTo>
                    <a:close/>
                  </a:path>
                </a:pathLst>
              </a:custGeom>
              <a:solidFill>
                <a:srgbClr val="FF0000">
                  <a:alpha val="63000"/>
                </a:srgb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 name="Google Shape;5795;p168">
                <a:extLst>
                  <a:ext uri="{FF2B5EF4-FFF2-40B4-BE49-F238E27FC236}">
                    <a16:creationId xmlns:a16="http://schemas.microsoft.com/office/drawing/2014/main" id="{AFDECF3F-3C8C-9446-B6C8-E661D5E77BF6}"/>
                  </a:ext>
                </a:extLst>
              </p:cNvPr>
              <p:cNvSpPr/>
              <p:nvPr/>
            </p:nvSpPr>
            <p:spPr>
              <a:xfrm>
                <a:off x="3959225" y="2682875"/>
                <a:ext cx="387350" cy="325438"/>
              </a:xfrm>
              <a:custGeom>
                <a:avLst/>
                <a:gdLst/>
                <a:ahLst/>
                <a:cxnLst/>
                <a:rect l="l" t="t" r="r" b="b"/>
                <a:pathLst>
                  <a:path w="244" h="205" extrusionOk="0">
                    <a:moveTo>
                      <a:pt x="156" y="45"/>
                    </a:moveTo>
                    <a:lnTo>
                      <a:pt x="148" y="49"/>
                    </a:lnTo>
                    <a:lnTo>
                      <a:pt x="148" y="45"/>
                    </a:lnTo>
                    <a:lnTo>
                      <a:pt x="136" y="41"/>
                    </a:lnTo>
                    <a:lnTo>
                      <a:pt x="112" y="41"/>
                    </a:lnTo>
                    <a:lnTo>
                      <a:pt x="60" y="0"/>
                    </a:lnTo>
                    <a:lnTo>
                      <a:pt x="48" y="0"/>
                    </a:lnTo>
                    <a:lnTo>
                      <a:pt x="44" y="4"/>
                    </a:lnTo>
                    <a:lnTo>
                      <a:pt x="28" y="8"/>
                    </a:lnTo>
                    <a:lnTo>
                      <a:pt x="40" y="25"/>
                    </a:lnTo>
                    <a:lnTo>
                      <a:pt x="36" y="29"/>
                    </a:lnTo>
                    <a:lnTo>
                      <a:pt x="36" y="33"/>
                    </a:lnTo>
                    <a:lnTo>
                      <a:pt x="24" y="37"/>
                    </a:lnTo>
                    <a:lnTo>
                      <a:pt x="16" y="45"/>
                    </a:lnTo>
                    <a:lnTo>
                      <a:pt x="4" y="41"/>
                    </a:lnTo>
                    <a:lnTo>
                      <a:pt x="0" y="41"/>
                    </a:lnTo>
                    <a:lnTo>
                      <a:pt x="0" y="45"/>
                    </a:lnTo>
                    <a:lnTo>
                      <a:pt x="0" y="49"/>
                    </a:lnTo>
                    <a:lnTo>
                      <a:pt x="0" y="53"/>
                    </a:lnTo>
                    <a:lnTo>
                      <a:pt x="0" y="53"/>
                    </a:lnTo>
                    <a:lnTo>
                      <a:pt x="4" y="53"/>
                    </a:lnTo>
                    <a:lnTo>
                      <a:pt x="4" y="53"/>
                    </a:lnTo>
                    <a:lnTo>
                      <a:pt x="4" y="53"/>
                    </a:lnTo>
                    <a:lnTo>
                      <a:pt x="8" y="53"/>
                    </a:lnTo>
                    <a:lnTo>
                      <a:pt x="8" y="57"/>
                    </a:lnTo>
                    <a:lnTo>
                      <a:pt x="12" y="61"/>
                    </a:lnTo>
                    <a:lnTo>
                      <a:pt x="12" y="65"/>
                    </a:lnTo>
                    <a:lnTo>
                      <a:pt x="12" y="65"/>
                    </a:lnTo>
                    <a:lnTo>
                      <a:pt x="12" y="65"/>
                    </a:lnTo>
                    <a:lnTo>
                      <a:pt x="16" y="69"/>
                    </a:lnTo>
                    <a:lnTo>
                      <a:pt x="16" y="69"/>
                    </a:lnTo>
                    <a:lnTo>
                      <a:pt x="20" y="73"/>
                    </a:lnTo>
                    <a:lnTo>
                      <a:pt x="20" y="77"/>
                    </a:lnTo>
                    <a:lnTo>
                      <a:pt x="20" y="77"/>
                    </a:lnTo>
                    <a:lnTo>
                      <a:pt x="24" y="77"/>
                    </a:lnTo>
                    <a:lnTo>
                      <a:pt x="24" y="81"/>
                    </a:lnTo>
                    <a:lnTo>
                      <a:pt x="24" y="85"/>
                    </a:lnTo>
                    <a:lnTo>
                      <a:pt x="28" y="85"/>
                    </a:lnTo>
                    <a:lnTo>
                      <a:pt x="28" y="89"/>
                    </a:lnTo>
                    <a:lnTo>
                      <a:pt x="32" y="93"/>
                    </a:lnTo>
                    <a:lnTo>
                      <a:pt x="32" y="93"/>
                    </a:lnTo>
                    <a:lnTo>
                      <a:pt x="32" y="97"/>
                    </a:lnTo>
                    <a:lnTo>
                      <a:pt x="32" y="97"/>
                    </a:lnTo>
                    <a:lnTo>
                      <a:pt x="32" y="101"/>
                    </a:lnTo>
                    <a:lnTo>
                      <a:pt x="36" y="101"/>
                    </a:lnTo>
                    <a:lnTo>
                      <a:pt x="36" y="101"/>
                    </a:lnTo>
                    <a:lnTo>
                      <a:pt x="36" y="101"/>
                    </a:lnTo>
                    <a:lnTo>
                      <a:pt x="40" y="101"/>
                    </a:lnTo>
                    <a:lnTo>
                      <a:pt x="44" y="105"/>
                    </a:lnTo>
                    <a:lnTo>
                      <a:pt x="48" y="109"/>
                    </a:lnTo>
                    <a:lnTo>
                      <a:pt x="48" y="109"/>
                    </a:lnTo>
                    <a:lnTo>
                      <a:pt x="48" y="109"/>
                    </a:lnTo>
                    <a:lnTo>
                      <a:pt x="48" y="113"/>
                    </a:lnTo>
                    <a:lnTo>
                      <a:pt x="48" y="113"/>
                    </a:lnTo>
                    <a:lnTo>
                      <a:pt x="52" y="117"/>
                    </a:lnTo>
                    <a:lnTo>
                      <a:pt x="52" y="121"/>
                    </a:lnTo>
                    <a:lnTo>
                      <a:pt x="52" y="125"/>
                    </a:lnTo>
                    <a:lnTo>
                      <a:pt x="56" y="125"/>
                    </a:lnTo>
                    <a:lnTo>
                      <a:pt x="52" y="129"/>
                    </a:lnTo>
                    <a:lnTo>
                      <a:pt x="52" y="129"/>
                    </a:lnTo>
                    <a:lnTo>
                      <a:pt x="52" y="133"/>
                    </a:lnTo>
                    <a:lnTo>
                      <a:pt x="56" y="137"/>
                    </a:lnTo>
                    <a:lnTo>
                      <a:pt x="56" y="141"/>
                    </a:lnTo>
                    <a:lnTo>
                      <a:pt x="56" y="141"/>
                    </a:lnTo>
                    <a:lnTo>
                      <a:pt x="56" y="145"/>
                    </a:lnTo>
                    <a:lnTo>
                      <a:pt x="64" y="149"/>
                    </a:lnTo>
                    <a:lnTo>
                      <a:pt x="64" y="153"/>
                    </a:lnTo>
                    <a:lnTo>
                      <a:pt x="68" y="153"/>
                    </a:lnTo>
                    <a:lnTo>
                      <a:pt x="68" y="153"/>
                    </a:lnTo>
                    <a:lnTo>
                      <a:pt x="72" y="153"/>
                    </a:lnTo>
                    <a:lnTo>
                      <a:pt x="76" y="157"/>
                    </a:lnTo>
                    <a:lnTo>
                      <a:pt x="76" y="157"/>
                    </a:lnTo>
                    <a:lnTo>
                      <a:pt x="76" y="161"/>
                    </a:lnTo>
                    <a:lnTo>
                      <a:pt x="76" y="161"/>
                    </a:lnTo>
                    <a:lnTo>
                      <a:pt x="80" y="161"/>
                    </a:lnTo>
                    <a:lnTo>
                      <a:pt x="80" y="173"/>
                    </a:lnTo>
                    <a:lnTo>
                      <a:pt x="84" y="173"/>
                    </a:lnTo>
                    <a:lnTo>
                      <a:pt x="84" y="177"/>
                    </a:lnTo>
                    <a:lnTo>
                      <a:pt x="92" y="185"/>
                    </a:lnTo>
                    <a:lnTo>
                      <a:pt x="96" y="185"/>
                    </a:lnTo>
                    <a:lnTo>
                      <a:pt x="96" y="189"/>
                    </a:lnTo>
                    <a:lnTo>
                      <a:pt x="100" y="193"/>
                    </a:lnTo>
                    <a:lnTo>
                      <a:pt x="100" y="197"/>
                    </a:lnTo>
                    <a:lnTo>
                      <a:pt x="104" y="197"/>
                    </a:lnTo>
                    <a:lnTo>
                      <a:pt x="104" y="197"/>
                    </a:lnTo>
                    <a:lnTo>
                      <a:pt x="104" y="197"/>
                    </a:lnTo>
                    <a:lnTo>
                      <a:pt x="108" y="193"/>
                    </a:lnTo>
                    <a:lnTo>
                      <a:pt x="108" y="189"/>
                    </a:lnTo>
                    <a:lnTo>
                      <a:pt x="108" y="185"/>
                    </a:lnTo>
                    <a:lnTo>
                      <a:pt x="112" y="181"/>
                    </a:lnTo>
                    <a:lnTo>
                      <a:pt x="116" y="185"/>
                    </a:lnTo>
                    <a:lnTo>
                      <a:pt x="124" y="185"/>
                    </a:lnTo>
                    <a:lnTo>
                      <a:pt x="132" y="189"/>
                    </a:lnTo>
                    <a:lnTo>
                      <a:pt x="144" y="197"/>
                    </a:lnTo>
                    <a:lnTo>
                      <a:pt x="144" y="205"/>
                    </a:lnTo>
                    <a:lnTo>
                      <a:pt x="164" y="177"/>
                    </a:lnTo>
                    <a:lnTo>
                      <a:pt x="244" y="153"/>
                    </a:lnTo>
                    <a:lnTo>
                      <a:pt x="244" y="129"/>
                    </a:lnTo>
                    <a:lnTo>
                      <a:pt x="240" y="117"/>
                    </a:lnTo>
                    <a:lnTo>
                      <a:pt x="240" y="117"/>
                    </a:lnTo>
                    <a:lnTo>
                      <a:pt x="236" y="121"/>
                    </a:lnTo>
                    <a:lnTo>
                      <a:pt x="204" y="117"/>
                    </a:lnTo>
                    <a:lnTo>
                      <a:pt x="200" y="109"/>
                    </a:lnTo>
                    <a:lnTo>
                      <a:pt x="196" y="105"/>
                    </a:lnTo>
                    <a:lnTo>
                      <a:pt x="196" y="101"/>
                    </a:lnTo>
                    <a:lnTo>
                      <a:pt x="196" y="101"/>
                    </a:lnTo>
                    <a:lnTo>
                      <a:pt x="196" y="101"/>
                    </a:lnTo>
                    <a:lnTo>
                      <a:pt x="196" y="101"/>
                    </a:lnTo>
                    <a:lnTo>
                      <a:pt x="196" y="97"/>
                    </a:lnTo>
                    <a:lnTo>
                      <a:pt x="196" y="97"/>
                    </a:lnTo>
                    <a:lnTo>
                      <a:pt x="196" y="97"/>
                    </a:lnTo>
                    <a:lnTo>
                      <a:pt x="196" y="97"/>
                    </a:lnTo>
                    <a:lnTo>
                      <a:pt x="192" y="97"/>
                    </a:lnTo>
                    <a:lnTo>
                      <a:pt x="188" y="93"/>
                    </a:lnTo>
                    <a:lnTo>
                      <a:pt x="188" y="93"/>
                    </a:lnTo>
                    <a:lnTo>
                      <a:pt x="188" y="93"/>
                    </a:lnTo>
                    <a:lnTo>
                      <a:pt x="188" y="89"/>
                    </a:lnTo>
                    <a:lnTo>
                      <a:pt x="184" y="89"/>
                    </a:lnTo>
                    <a:lnTo>
                      <a:pt x="180" y="81"/>
                    </a:lnTo>
                    <a:lnTo>
                      <a:pt x="180" y="77"/>
                    </a:lnTo>
                    <a:lnTo>
                      <a:pt x="180" y="77"/>
                    </a:lnTo>
                    <a:lnTo>
                      <a:pt x="180" y="77"/>
                    </a:lnTo>
                    <a:lnTo>
                      <a:pt x="176" y="69"/>
                    </a:lnTo>
                    <a:lnTo>
                      <a:pt x="176" y="69"/>
                    </a:lnTo>
                    <a:lnTo>
                      <a:pt x="176" y="69"/>
                    </a:lnTo>
                    <a:lnTo>
                      <a:pt x="176" y="69"/>
                    </a:lnTo>
                    <a:lnTo>
                      <a:pt x="172" y="61"/>
                    </a:lnTo>
                    <a:lnTo>
                      <a:pt x="168" y="61"/>
                    </a:lnTo>
                    <a:lnTo>
                      <a:pt x="168" y="61"/>
                    </a:lnTo>
                    <a:lnTo>
                      <a:pt x="168" y="57"/>
                    </a:lnTo>
                    <a:lnTo>
                      <a:pt x="168" y="57"/>
                    </a:lnTo>
                    <a:lnTo>
                      <a:pt x="168" y="61"/>
                    </a:lnTo>
                    <a:lnTo>
                      <a:pt x="168" y="57"/>
                    </a:lnTo>
                    <a:lnTo>
                      <a:pt x="168" y="57"/>
                    </a:lnTo>
                    <a:lnTo>
                      <a:pt x="164" y="57"/>
                    </a:lnTo>
                    <a:lnTo>
                      <a:pt x="160" y="49"/>
                    </a:lnTo>
                    <a:lnTo>
                      <a:pt x="160" y="49"/>
                    </a:lnTo>
                    <a:lnTo>
                      <a:pt x="156" y="49"/>
                    </a:lnTo>
                    <a:lnTo>
                      <a:pt x="156" y="45"/>
                    </a:lnTo>
                    <a:lnTo>
                      <a:pt x="156" y="45"/>
                    </a:lnTo>
                    <a:lnTo>
                      <a:pt x="156" y="45"/>
                    </a:lnTo>
                    <a:close/>
                  </a:path>
                </a:pathLst>
              </a:custGeom>
              <a:solidFill>
                <a:srgbClr val="FF0000">
                  <a:alpha val="63000"/>
                </a:srgb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dirty="0">
                  <a:solidFill>
                    <a:schemeClr val="dk1"/>
                  </a:solidFill>
                  <a:latin typeface="Calibri"/>
                  <a:ea typeface="Calibri"/>
                  <a:cs typeface="Calibri"/>
                  <a:sym typeface="Calibri"/>
                </a:endParaRPr>
              </a:p>
            </p:txBody>
          </p:sp>
          <p:sp>
            <p:nvSpPr>
              <p:cNvPr id="307" name="Google Shape;5796;p168">
                <a:extLst>
                  <a:ext uri="{FF2B5EF4-FFF2-40B4-BE49-F238E27FC236}">
                    <a16:creationId xmlns:a16="http://schemas.microsoft.com/office/drawing/2014/main" id="{47D0760A-B8A7-D74F-8D3B-9FCF8A1651A3}"/>
                  </a:ext>
                </a:extLst>
              </p:cNvPr>
              <p:cNvSpPr/>
              <p:nvPr/>
            </p:nvSpPr>
            <p:spPr>
              <a:xfrm>
                <a:off x="4257675" y="2805113"/>
                <a:ext cx="12700" cy="31750"/>
              </a:xfrm>
              <a:custGeom>
                <a:avLst/>
                <a:gdLst/>
                <a:ahLst/>
                <a:cxnLst/>
                <a:rect l="l" t="t" r="r" b="b"/>
                <a:pathLst>
                  <a:path w="8" h="20" extrusionOk="0">
                    <a:moveTo>
                      <a:pt x="8" y="20"/>
                    </a:moveTo>
                    <a:lnTo>
                      <a:pt x="4" y="20"/>
                    </a:lnTo>
                    <a:lnTo>
                      <a:pt x="0" y="16"/>
                    </a:lnTo>
                    <a:lnTo>
                      <a:pt x="0" y="16"/>
                    </a:lnTo>
                    <a:lnTo>
                      <a:pt x="0" y="16"/>
                    </a:lnTo>
                    <a:lnTo>
                      <a:pt x="0" y="12"/>
                    </a:lnTo>
                    <a:lnTo>
                      <a:pt x="0" y="12"/>
                    </a:lnTo>
                    <a:lnTo>
                      <a:pt x="0" y="12"/>
                    </a:lnTo>
                    <a:lnTo>
                      <a:pt x="0" y="8"/>
                    </a:lnTo>
                    <a:lnTo>
                      <a:pt x="0" y="8"/>
                    </a:lnTo>
                    <a:lnTo>
                      <a:pt x="0" y="8"/>
                    </a:lnTo>
                    <a:lnTo>
                      <a:pt x="0" y="4"/>
                    </a:lnTo>
                    <a:lnTo>
                      <a:pt x="0" y="4"/>
                    </a:lnTo>
                    <a:lnTo>
                      <a:pt x="0" y="4"/>
                    </a:lnTo>
                    <a:lnTo>
                      <a:pt x="4" y="0"/>
                    </a:lnTo>
                    <a:lnTo>
                      <a:pt x="4" y="0"/>
                    </a:lnTo>
                    <a:lnTo>
                      <a:pt x="4" y="0"/>
                    </a:lnTo>
                    <a:lnTo>
                      <a:pt x="4" y="0"/>
                    </a:lnTo>
                    <a:lnTo>
                      <a:pt x="4" y="0"/>
                    </a:lnTo>
                    <a:lnTo>
                      <a:pt x="8" y="0"/>
                    </a:lnTo>
                    <a:lnTo>
                      <a:pt x="8" y="4"/>
                    </a:lnTo>
                    <a:lnTo>
                      <a:pt x="8" y="4"/>
                    </a:lnTo>
                    <a:lnTo>
                      <a:pt x="8" y="4"/>
                    </a:lnTo>
                    <a:lnTo>
                      <a:pt x="8" y="8"/>
                    </a:lnTo>
                    <a:lnTo>
                      <a:pt x="8" y="8"/>
                    </a:lnTo>
                    <a:lnTo>
                      <a:pt x="8" y="12"/>
                    </a:lnTo>
                    <a:lnTo>
                      <a:pt x="8" y="12"/>
                    </a:lnTo>
                    <a:lnTo>
                      <a:pt x="8" y="12"/>
                    </a:lnTo>
                    <a:lnTo>
                      <a:pt x="8" y="20"/>
                    </a:lnTo>
                    <a:lnTo>
                      <a:pt x="8" y="20"/>
                    </a:lnTo>
                    <a:lnTo>
                      <a:pt x="8" y="2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5797;p168">
                <a:extLst>
                  <a:ext uri="{FF2B5EF4-FFF2-40B4-BE49-F238E27FC236}">
                    <a16:creationId xmlns:a16="http://schemas.microsoft.com/office/drawing/2014/main" id="{62BCBAEA-76D0-344A-BB90-C2EC1361F5FF}"/>
                  </a:ext>
                </a:extLst>
              </p:cNvPr>
              <p:cNvSpPr/>
              <p:nvPr/>
            </p:nvSpPr>
            <p:spPr>
              <a:xfrm>
                <a:off x="4270375" y="2805113"/>
                <a:ext cx="88900" cy="69850"/>
              </a:xfrm>
              <a:custGeom>
                <a:avLst/>
                <a:gdLst/>
                <a:ahLst/>
                <a:cxnLst/>
                <a:rect l="l" t="t" r="r" b="b"/>
                <a:pathLst>
                  <a:path w="56" h="44" extrusionOk="0">
                    <a:moveTo>
                      <a:pt x="0" y="24"/>
                    </a:moveTo>
                    <a:lnTo>
                      <a:pt x="0" y="28"/>
                    </a:lnTo>
                    <a:lnTo>
                      <a:pt x="4" y="32"/>
                    </a:lnTo>
                    <a:lnTo>
                      <a:pt x="8" y="40"/>
                    </a:lnTo>
                    <a:lnTo>
                      <a:pt x="40" y="44"/>
                    </a:lnTo>
                    <a:lnTo>
                      <a:pt x="44" y="40"/>
                    </a:lnTo>
                    <a:lnTo>
                      <a:pt x="56" y="12"/>
                    </a:lnTo>
                    <a:lnTo>
                      <a:pt x="56" y="12"/>
                    </a:lnTo>
                    <a:lnTo>
                      <a:pt x="56" y="8"/>
                    </a:lnTo>
                    <a:lnTo>
                      <a:pt x="56" y="8"/>
                    </a:lnTo>
                    <a:lnTo>
                      <a:pt x="56" y="8"/>
                    </a:lnTo>
                    <a:lnTo>
                      <a:pt x="56" y="4"/>
                    </a:lnTo>
                    <a:lnTo>
                      <a:pt x="56" y="4"/>
                    </a:lnTo>
                    <a:lnTo>
                      <a:pt x="56" y="4"/>
                    </a:lnTo>
                    <a:lnTo>
                      <a:pt x="52" y="0"/>
                    </a:lnTo>
                    <a:lnTo>
                      <a:pt x="52" y="0"/>
                    </a:lnTo>
                    <a:lnTo>
                      <a:pt x="52" y="4"/>
                    </a:lnTo>
                    <a:lnTo>
                      <a:pt x="52" y="4"/>
                    </a:lnTo>
                    <a:lnTo>
                      <a:pt x="44" y="8"/>
                    </a:lnTo>
                    <a:lnTo>
                      <a:pt x="44" y="12"/>
                    </a:lnTo>
                    <a:lnTo>
                      <a:pt x="36" y="16"/>
                    </a:lnTo>
                    <a:lnTo>
                      <a:pt x="36" y="20"/>
                    </a:lnTo>
                    <a:lnTo>
                      <a:pt x="36" y="20"/>
                    </a:lnTo>
                    <a:lnTo>
                      <a:pt x="40" y="20"/>
                    </a:lnTo>
                    <a:lnTo>
                      <a:pt x="36" y="24"/>
                    </a:lnTo>
                    <a:lnTo>
                      <a:pt x="36" y="24"/>
                    </a:lnTo>
                    <a:lnTo>
                      <a:pt x="32" y="24"/>
                    </a:lnTo>
                    <a:lnTo>
                      <a:pt x="32" y="24"/>
                    </a:lnTo>
                    <a:lnTo>
                      <a:pt x="32" y="24"/>
                    </a:lnTo>
                    <a:lnTo>
                      <a:pt x="32" y="24"/>
                    </a:lnTo>
                    <a:lnTo>
                      <a:pt x="32" y="28"/>
                    </a:lnTo>
                    <a:lnTo>
                      <a:pt x="28" y="28"/>
                    </a:lnTo>
                    <a:lnTo>
                      <a:pt x="24" y="28"/>
                    </a:lnTo>
                    <a:lnTo>
                      <a:pt x="24" y="24"/>
                    </a:lnTo>
                    <a:lnTo>
                      <a:pt x="20" y="24"/>
                    </a:lnTo>
                    <a:lnTo>
                      <a:pt x="20" y="24"/>
                    </a:lnTo>
                    <a:lnTo>
                      <a:pt x="20" y="24"/>
                    </a:lnTo>
                    <a:lnTo>
                      <a:pt x="16" y="24"/>
                    </a:lnTo>
                    <a:lnTo>
                      <a:pt x="8" y="28"/>
                    </a:lnTo>
                    <a:lnTo>
                      <a:pt x="8" y="28"/>
                    </a:lnTo>
                    <a:lnTo>
                      <a:pt x="8" y="28"/>
                    </a:lnTo>
                    <a:lnTo>
                      <a:pt x="4" y="28"/>
                    </a:lnTo>
                    <a:lnTo>
                      <a:pt x="4" y="24"/>
                    </a:lnTo>
                    <a:lnTo>
                      <a:pt x="4" y="24"/>
                    </a:lnTo>
                    <a:lnTo>
                      <a:pt x="0" y="24"/>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 name="Google Shape;5798;p168">
                <a:extLst>
                  <a:ext uri="{FF2B5EF4-FFF2-40B4-BE49-F238E27FC236}">
                    <a16:creationId xmlns:a16="http://schemas.microsoft.com/office/drawing/2014/main" id="{F680F09C-4084-2E4B-B39B-760DED4B892A}"/>
                  </a:ext>
                </a:extLst>
              </p:cNvPr>
              <p:cNvSpPr/>
              <p:nvPr/>
            </p:nvSpPr>
            <p:spPr>
              <a:xfrm>
                <a:off x="2819400" y="2543175"/>
                <a:ext cx="58738" cy="25400"/>
              </a:xfrm>
              <a:custGeom>
                <a:avLst/>
                <a:gdLst/>
                <a:ahLst/>
                <a:cxnLst/>
                <a:rect l="l" t="t" r="r" b="b"/>
                <a:pathLst>
                  <a:path w="37" h="16" extrusionOk="0">
                    <a:moveTo>
                      <a:pt x="16" y="0"/>
                    </a:moveTo>
                    <a:lnTo>
                      <a:pt x="16" y="0"/>
                    </a:lnTo>
                    <a:lnTo>
                      <a:pt x="16" y="0"/>
                    </a:lnTo>
                    <a:lnTo>
                      <a:pt x="16" y="0"/>
                    </a:lnTo>
                    <a:lnTo>
                      <a:pt x="16" y="0"/>
                    </a:lnTo>
                    <a:lnTo>
                      <a:pt x="16" y="0"/>
                    </a:lnTo>
                    <a:close/>
                    <a:moveTo>
                      <a:pt x="4" y="0"/>
                    </a:moveTo>
                    <a:lnTo>
                      <a:pt x="8" y="0"/>
                    </a:lnTo>
                    <a:lnTo>
                      <a:pt x="8" y="0"/>
                    </a:lnTo>
                    <a:lnTo>
                      <a:pt x="4" y="0"/>
                    </a:lnTo>
                    <a:lnTo>
                      <a:pt x="4" y="0"/>
                    </a:lnTo>
                    <a:close/>
                    <a:moveTo>
                      <a:pt x="0" y="0"/>
                    </a:moveTo>
                    <a:lnTo>
                      <a:pt x="0" y="4"/>
                    </a:lnTo>
                    <a:lnTo>
                      <a:pt x="4" y="4"/>
                    </a:lnTo>
                    <a:lnTo>
                      <a:pt x="4" y="4"/>
                    </a:lnTo>
                    <a:lnTo>
                      <a:pt x="4" y="4"/>
                    </a:lnTo>
                    <a:lnTo>
                      <a:pt x="0" y="0"/>
                    </a:lnTo>
                    <a:lnTo>
                      <a:pt x="0" y="0"/>
                    </a:lnTo>
                    <a:close/>
                    <a:moveTo>
                      <a:pt x="33" y="12"/>
                    </a:moveTo>
                    <a:lnTo>
                      <a:pt x="33" y="12"/>
                    </a:lnTo>
                    <a:lnTo>
                      <a:pt x="33" y="16"/>
                    </a:lnTo>
                    <a:lnTo>
                      <a:pt x="33" y="16"/>
                    </a:lnTo>
                    <a:lnTo>
                      <a:pt x="37" y="12"/>
                    </a:lnTo>
                    <a:lnTo>
                      <a:pt x="33" y="12"/>
                    </a:lnTo>
                    <a:lnTo>
                      <a:pt x="33" y="12"/>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5799;p168">
                <a:extLst>
                  <a:ext uri="{FF2B5EF4-FFF2-40B4-BE49-F238E27FC236}">
                    <a16:creationId xmlns:a16="http://schemas.microsoft.com/office/drawing/2014/main" id="{5E5697E6-ECFE-584B-ABBC-FB9D166C0B4A}"/>
                  </a:ext>
                </a:extLst>
              </p:cNvPr>
              <p:cNvSpPr/>
              <p:nvPr/>
            </p:nvSpPr>
            <p:spPr>
              <a:xfrm>
                <a:off x="3017838" y="2670175"/>
                <a:ext cx="12700" cy="6350"/>
              </a:xfrm>
              <a:custGeom>
                <a:avLst/>
                <a:gdLst/>
                <a:ahLst/>
                <a:cxnLst/>
                <a:rect l="l" t="t" r="r" b="b"/>
                <a:pathLst>
                  <a:path w="2" h="1" extrusionOk="0">
                    <a:moveTo>
                      <a:pt x="1" y="1"/>
                    </a:moveTo>
                    <a:cubicBezTo>
                      <a:pt x="1" y="1"/>
                      <a:pt x="1" y="1"/>
                      <a:pt x="1" y="1"/>
                    </a:cubicBezTo>
                    <a:cubicBezTo>
                      <a:pt x="0" y="0"/>
                      <a:pt x="0" y="0"/>
                      <a:pt x="0" y="0"/>
                    </a:cubicBezTo>
                    <a:cubicBezTo>
                      <a:pt x="1" y="0"/>
                      <a:pt x="1" y="0"/>
                      <a:pt x="1" y="0"/>
                    </a:cubicBezTo>
                    <a:cubicBezTo>
                      <a:pt x="2" y="1"/>
                      <a:pt x="2" y="1"/>
                      <a:pt x="2" y="1"/>
                    </a:cubicBezTo>
                    <a:cubicBezTo>
                      <a:pt x="2" y="1"/>
                      <a:pt x="1" y="1"/>
                      <a:pt x="1" y="1"/>
                    </a:cubicBez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5800;p168">
                <a:extLst>
                  <a:ext uri="{FF2B5EF4-FFF2-40B4-BE49-F238E27FC236}">
                    <a16:creationId xmlns:a16="http://schemas.microsoft.com/office/drawing/2014/main" id="{E96616D1-BD11-6346-BD91-8DE2EE8E4294}"/>
                  </a:ext>
                </a:extLst>
              </p:cNvPr>
              <p:cNvSpPr/>
              <p:nvPr/>
            </p:nvSpPr>
            <p:spPr>
              <a:xfrm>
                <a:off x="3005138" y="2754313"/>
                <a:ext cx="82550" cy="25400"/>
              </a:xfrm>
              <a:custGeom>
                <a:avLst/>
                <a:gdLst/>
                <a:ahLst/>
                <a:cxnLst/>
                <a:rect l="l" t="t" r="r" b="b"/>
                <a:pathLst>
                  <a:path w="13" h="4" extrusionOk="0">
                    <a:moveTo>
                      <a:pt x="2" y="3"/>
                    </a:moveTo>
                    <a:cubicBezTo>
                      <a:pt x="2" y="3"/>
                      <a:pt x="2" y="3"/>
                      <a:pt x="2" y="3"/>
                    </a:cubicBezTo>
                    <a:cubicBezTo>
                      <a:pt x="2" y="3"/>
                      <a:pt x="2" y="3"/>
                      <a:pt x="2" y="3"/>
                    </a:cubicBezTo>
                    <a:cubicBezTo>
                      <a:pt x="2" y="3"/>
                      <a:pt x="2" y="3"/>
                      <a:pt x="2" y="3"/>
                    </a:cubicBezTo>
                    <a:cubicBezTo>
                      <a:pt x="2" y="3"/>
                      <a:pt x="2" y="3"/>
                      <a:pt x="2" y="3"/>
                    </a:cubicBezTo>
                    <a:cubicBezTo>
                      <a:pt x="2" y="3"/>
                      <a:pt x="2" y="3"/>
                      <a:pt x="2" y="3"/>
                    </a:cubicBezTo>
                    <a:close/>
                    <a:moveTo>
                      <a:pt x="0" y="4"/>
                    </a:move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lose/>
                    <a:moveTo>
                      <a:pt x="0" y="2"/>
                    </a:moveTo>
                    <a:cubicBezTo>
                      <a:pt x="0" y="1"/>
                      <a:pt x="0" y="1"/>
                      <a:pt x="0" y="1"/>
                    </a:cubicBezTo>
                    <a:cubicBezTo>
                      <a:pt x="0" y="1"/>
                      <a:pt x="0" y="1"/>
                      <a:pt x="0" y="1"/>
                    </a:cubicBezTo>
                    <a:cubicBezTo>
                      <a:pt x="0" y="1"/>
                      <a:pt x="0" y="0"/>
                      <a:pt x="0" y="0"/>
                    </a:cubicBezTo>
                    <a:cubicBezTo>
                      <a:pt x="0" y="0"/>
                      <a:pt x="1" y="1"/>
                      <a:pt x="1" y="1"/>
                    </a:cubicBezTo>
                    <a:cubicBezTo>
                      <a:pt x="1" y="1"/>
                      <a:pt x="1" y="1"/>
                      <a:pt x="1" y="1"/>
                    </a:cubicBezTo>
                    <a:cubicBezTo>
                      <a:pt x="1" y="1"/>
                      <a:pt x="0" y="2"/>
                      <a:pt x="0" y="2"/>
                    </a:cubicBezTo>
                    <a:close/>
                    <a:moveTo>
                      <a:pt x="5" y="2"/>
                    </a:moveTo>
                    <a:cubicBezTo>
                      <a:pt x="4" y="2"/>
                      <a:pt x="4" y="2"/>
                      <a:pt x="4" y="2"/>
                    </a:cubicBezTo>
                    <a:cubicBezTo>
                      <a:pt x="3" y="3"/>
                      <a:pt x="3" y="3"/>
                      <a:pt x="3" y="3"/>
                    </a:cubicBezTo>
                    <a:cubicBezTo>
                      <a:pt x="3" y="3"/>
                      <a:pt x="3" y="3"/>
                      <a:pt x="3" y="3"/>
                    </a:cubicBezTo>
                    <a:cubicBezTo>
                      <a:pt x="3" y="2"/>
                      <a:pt x="3" y="2"/>
                      <a:pt x="3" y="2"/>
                    </a:cubicBezTo>
                    <a:cubicBezTo>
                      <a:pt x="3" y="2"/>
                      <a:pt x="3" y="2"/>
                      <a:pt x="3" y="2"/>
                    </a:cubicBezTo>
                    <a:cubicBezTo>
                      <a:pt x="4" y="2"/>
                      <a:pt x="4" y="2"/>
                      <a:pt x="4" y="2"/>
                    </a:cubicBezTo>
                    <a:cubicBezTo>
                      <a:pt x="4" y="2"/>
                      <a:pt x="4" y="2"/>
                      <a:pt x="4" y="2"/>
                    </a:cubicBezTo>
                    <a:cubicBezTo>
                      <a:pt x="4" y="2"/>
                      <a:pt x="4" y="2"/>
                      <a:pt x="4" y="2"/>
                    </a:cubicBezTo>
                    <a:cubicBezTo>
                      <a:pt x="5" y="2"/>
                      <a:pt x="5" y="2"/>
                      <a:pt x="5" y="2"/>
                    </a:cubicBezTo>
                    <a:cubicBezTo>
                      <a:pt x="5" y="2"/>
                      <a:pt x="5" y="2"/>
                      <a:pt x="5" y="2"/>
                    </a:cubicBezTo>
                    <a:close/>
                    <a:moveTo>
                      <a:pt x="6" y="3"/>
                    </a:moveTo>
                    <a:cubicBezTo>
                      <a:pt x="6" y="3"/>
                      <a:pt x="6" y="3"/>
                      <a:pt x="6" y="3"/>
                    </a:cubicBezTo>
                    <a:cubicBezTo>
                      <a:pt x="6" y="4"/>
                      <a:pt x="6" y="4"/>
                      <a:pt x="6" y="4"/>
                    </a:cubicBezTo>
                    <a:cubicBezTo>
                      <a:pt x="7" y="4"/>
                      <a:pt x="7" y="4"/>
                      <a:pt x="7" y="4"/>
                    </a:cubicBezTo>
                    <a:cubicBezTo>
                      <a:pt x="7" y="3"/>
                      <a:pt x="7" y="3"/>
                      <a:pt x="7" y="3"/>
                    </a:cubicBezTo>
                    <a:cubicBezTo>
                      <a:pt x="7" y="3"/>
                      <a:pt x="7" y="3"/>
                      <a:pt x="7" y="3"/>
                    </a:cubicBezTo>
                    <a:cubicBezTo>
                      <a:pt x="7" y="3"/>
                      <a:pt x="7" y="3"/>
                      <a:pt x="7" y="3"/>
                    </a:cubicBezTo>
                    <a:cubicBezTo>
                      <a:pt x="6" y="3"/>
                      <a:pt x="6" y="3"/>
                      <a:pt x="6" y="3"/>
                    </a:cubicBezTo>
                    <a:close/>
                    <a:moveTo>
                      <a:pt x="12" y="0"/>
                    </a:moveTo>
                    <a:cubicBezTo>
                      <a:pt x="12" y="0"/>
                      <a:pt x="12" y="0"/>
                      <a:pt x="12" y="0"/>
                    </a:cubicBezTo>
                    <a:cubicBezTo>
                      <a:pt x="12" y="0"/>
                      <a:pt x="12" y="0"/>
                      <a:pt x="12" y="0"/>
                    </a:cubicBezTo>
                    <a:cubicBezTo>
                      <a:pt x="13" y="0"/>
                      <a:pt x="13" y="0"/>
                      <a:pt x="13" y="0"/>
                    </a:cubicBezTo>
                    <a:cubicBezTo>
                      <a:pt x="12" y="0"/>
                      <a:pt x="12" y="0"/>
                      <a:pt x="12" y="0"/>
                    </a:cubicBezTo>
                    <a:cubicBezTo>
                      <a:pt x="12" y="0"/>
                      <a:pt x="12" y="0"/>
                      <a:pt x="12" y="0"/>
                    </a:cubicBezTo>
                    <a:close/>
                    <a:moveTo>
                      <a:pt x="10" y="3"/>
                    </a:moveTo>
                    <a:cubicBezTo>
                      <a:pt x="10" y="2"/>
                      <a:pt x="10" y="2"/>
                      <a:pt x="10" y="2"/>
                    </a:cubicBezTo>
                    <a:cubicBezTo>
                      <a:pt x="10" y="2"/>
                      <a:pt x="10" y="2"/>
                      <a:pt x="10" y="2"/>
                    </a:cubicBezTo>
                    <a:cubicBezTo>
                      <a:pt x="11" y="1"/>
                      <a:pt x="11" y="1"/>
                      <a:pt x="11" y="1"/>
                    </a:cubicBezTo>
                    <a:cubicBezTo>
                      <a:pt x="11" y="2"/>
                      <a:pt x="11" y="2"/>
                      <a:pt x="11" y="2"/>
                    </a:cubicBezTo>
                    <a:cubicBezTo>
                      <a:pt x="11" y="3"/>
                      <a:pt x="11" y="3"/>
                      <a:pt x="11" y="3"/>
                    </a:cubicBezTo>
                    <a:cubicBezTo>
                      <a:pt x="10" y="3"/>
                      <a:pt x="10" y="3"/>
                      <a:pt x="10" y="3"/>
                    </a:cubicBez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5801;p168">
                <a:extLst>
                  <a:ext uri="{FF2B5EF4-FFF2-40B4-BE49-F238E27FC236}">
                    <a16:creationId xmlns:a16="http://schemas.microsoft.com/office/drawing/2014/main" id="{488155DE-7EB9-1B4B-A9A4-674D164C6778}"/>
                  </a:ext>
                </a:extLst>
              </p:cNvPr>
              <p:cNvSpPr/>
              <p:nvPr/>
            </p:nvSpPr>
            <p:spPr>
              <a:xfrm>
                <a:off x="2863850" y="2982913"/>
                <a:ext cx="46038" cy="44450"/>
              </a:xfrm>
              <a:custGeom>
                <a:avLst/>
                <a:gdLst/>
                <a:ahLst/>
                <a:cxnLst/>
                <a:rect l="l" t="t" r="r" b="b"/>
                <a:pathLst>
                  <a:path w="7" h="7" extrusionOk="0">
                    <a:moveTo>
                      <a:pt x="0" y="1"/>
                    </a:move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lose/>
                    <a:moveTo>
                      <a:pt x="1" y="1"/>
                    </a:moveTo>
                    <a:cubicBezTo>
                      <a:pt x="1" y="1"/>
                      <a:pt x="1" y="1"/>
                      <a:pt x="1" y="1"/>
                    </a:cubicBezTo>
                    <a:cubicBezTo>
                      <a:pt x="1" y="1"/>
                      <a:pt x="1" y="1"/>
                      <a:pt x="1" y="1"/>
                    </a:cubicBezTo>
                    <a:cubicBezTo>
                      <a:pt x="1" y="1"/>
                      <a:pt x="1" y="1"/>
                      <a:pt x="1" y="1"/>
                    </a:cubicBezTo>
                    <a:cubicBezTo>
                      <a:pt x="1" y="1"/>
                      <a:pt x="1" y="1"/>
                      <a:pt x="1" y="1"/>
                    </a:cubicBezTo>
                    <a:cubicBezTo>
                      <a:pt x="1" y="1"/>
                      <a:pt x="1" y="1"/>
                      <a:pt x="1" y="1"/>
                    </a:cubicBezTo>
                    <a:close/>
                    <a:moveTo>
                      <a:pt x="3" y="2"/>
                    </a:moveTo>
                    <a:cubicBezTo>
                      <a:pt x="3" y="2"/>
                      <a:pt x="3" y="2"/>
                      <a:pt x="3" y="2"/>
                    </a:cubicBezTo>
                    <a:cubicBezTo>
                      <a:pt x="3" y="2"/>
                      <a:pt x="3" y="2"/>
                      <a:pt x="3" y="2"/>
                    </a:cubicBezTo>
                    <a:cubicBezTo>
                      <a:pt x="3" y="2"/>
                      <a:pt x="3" y="2"/>
                      <a:pt x="3" y="2"/>
                    </a:cubicBezTo>
                    <a:cubicBezTo>
                      <a:pt x="3" y="1"/>
                      <a:pt x="3" y="1"/>
                      <a:pt x="3" y="1"/>
                    </a:cubicBezTo>
                    <a:cubicBezTo>
                      <a:pt x="3" y="1"/>
                      <a:pt x="3" y="1"/>
                      <a:pt x="3" y="1"/>
                    </a:cubicBezTo>
                    <a:cubicBezTo>
                      <a:pt x="3" y="2"/>
                      <a:pt x="3" y="2"/>
                      <a:pt x="3" y="2"/>
                    </a:cubicBezTo>
                    <a:cubicBezTo>
                      <a:pt x="3" y="2"/>
                      <a:pt x="3" y="2"/>
                      <a:pt x="3" y="2"/>
                    </a:cubicBezTo>
                    <a:cubicBezTo>
                      <a:pt x="3" y="2"/>
                      <a:pt x="3" y="2"/>
                      <a:pt x="3" y="2"/>
                    </a:cubicBezTo>
                    <a:close/>
                    <a:moveTo>
                      <a:pt x="4" y="2"/>
                    </a:moveTo>
                    <a:cubicBezTo>
                      <a:pt x="4" y="2"/>
                      <a:pt x="4" y="2"/>
                      <a:pt x="4" y="2"/>
                    </a:cubicBezTo>
                    <a:cubicBezTo>
                      <a:pt x="4" y="2"/>
                      <a:pt x="4" y="2"/>
                      <a:pt x="4" y="2"/>
                    </a:cubicBezTo>
                    <a:cubicBezTo>
                      <a:pt x="4" y="1"/>
                      <a:pt x="4" y="1"/>
                      <a:pt x="4" y="1"/>
                    </a:cubicBezTo>
                    <a:cubicBezTo>
                      <a:pt x="4" y="2"/>
                      <a:pt x="4" y="2"/>
                      <a:pt x="4" y="2"/>
                    </a:cubicBezTo>
                    <a:close/>
                    <a:moveTo>
                      <a:pt x="7" y="2"/>
                    </a:moveTo>
                    <a:cubicBezTo>
                      <a:pt x="7" y="1"/>
                      <a:pt x="7" y="1"/>
                      <a:pt x="7" y="1"/>
                    </a:cubicBezTo>
                    <a:cubicBezTo>
                      <a:pt x="7" y="1"/>
                      <a:pt x="7" y="1"/>
                      <a:pt x="7" y="1"/>
                    </a:cubicBezTo>
                    <a:cubicBezTo>
                      <a:pt x="7" y="1"/>
                      <a:pt x="7" y="1"/>
                      <a:pt x="7" y="1"/>
                    </a:cubicBezTo>
                    <a:cubicBezTo>
                      <a:pt x="7" y="2"/>
                      <a:pt x="7" y="2"/>
                      <a:pt x="7" y="2"/>
                    </a:cubicBezTo>
                    <a:close/>
                    <a:moveTo>
                      <a:pt x="7" y="4"/>
                    </a:moveTo>
                    <a:cubicBezTo>
                      <a:pt x="6" y="3"/>
                      <a:pt x="6" y="3"/>
                      <a:pt x="6" y="3"/>
                    </a:cubicBezTo>
                    <a:cubicBezTo>
                      <a:pt x="7" y="3"/>
                      <a:pt x="7" y="3"/>
                      <a:pt x="7" y="3"/>
                    </a:cubicBezTo>
                    <a:cubicBezTo>
                      <a:pt x="7" y="3"/>
                      <a:pt x="7" y="3"/>
                      <a:pt x="7" y="3"/>
                    </a:cubicBezTo>
                    <a:cubicBezTo>
                      <a:pt x="7" y="3"/>
                      <a:pt x="7" y="3"/>
                      <a:pt x="7" y="3"/>
                    </a:cubicBezTo>
                    <a:cubicBezTo>
                      <a:pt x="7" y="4"/>
                      <a:pt x="7" y="4"/>
                      <a:pt x="7" y="4"/>
                    </a:cubicBezTo>
                    <a:cubicBezTo>
                      <a:pt x="7" y="4"/>
                      <a:pt x="7" y="4"/>
                      <a:pt x="7" y="4"/>
                    </a:cubicBezTo>
                    <a:close/>
                    <a:moveTo>
                      <a:pt x="6" y="6"/>
                    </a:moveTo>
                    <a:cubicBezTo>
                      <a:pt x="6" y="6"/>
                      <a:pt x="6" y="6"/>
                      <a:pt x="6" y="6"/>
                    </a:cubicBezTo>
                    <a:cubicBezTo>
                      <a:pt x="6" y="6"/>
                      <a:pt x="6" y="6"/>
                      <a:pt x="6" y="6"/>
                    </a:cubicBezTo>
                    <a:cubicBezTo>
                      <a:pt x="6" y="6"/>
                      <a:pt x="6" y="6"/>
                      <a:pt x="6" y="6"/>
                    </a:cubicBezTo>
                    <a:cubicBezTo>
                      <a:pt x="6" y="6"/>
                      <a:pt x="6" y="6"/>
                      <a:pt x="6" y="6"/>
                    </a:cubicBezTo>
                    <a:close/>
                    <a:moveTo>
                      <a:pt x="4" y="7"/>
                    </a:moveTo>
                    <a:cubicBezTo>
                      <a:pt x="4" y="6"/>
                      <a:pt x="4" y="6"/>
                      <a:pt x="4" y="6"/>
                    </a:cubicBezTo>
                    <a:cubicBezTo>
                      <a:pt x="4" y="6"/>
                      <a:pt x="4" y="6"/>
                      <a:pt x="4" y="6"/>
                    </a:cubicBezTo>
                    <a:cubicBezTo>
                      <a:pt x="5" y="6"/>
                      <a:pt x="5" y="6"/>
                      <a:pt x="5" y="6"/>
                    </a:cubicBezTo>
                    <a:cubicBezTo>
                      <a:pt x="5" y="6"/>
                      <a:pt x="5" y="6"/>
                      <a:pt x="5" y="6"/>
                    </a:cubicBezTo>
                    <a:cubicBezTo>
                      <a:pt x="5" y="7"/>
                      <a:pt x="5" y="7"/>
                      <a:pt x="5" y="7"/>
                    </a:cubicBezTo>
                    <a:lnTo>
                      <a:pt x="4" y="7"/>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5802;p168">
                <a:extLst>
                  <a:ext uri="{FF2B5EF4-FFF2-40B4-BE49-F238E27FC236}">
                    <a16:creationId xmlns:a16="http://schemas.microsoft.com/office/drawing/2014/main" id="{4D4BD11E-AFD0-7649-9289-9670B116E421}"/>
                  </a:ext>
                </a:extLst>
              </p:cNvPr>
              <p:cNvSpPr/>
              <p:nvPr/>
            </p:nvSpPr>
            <p:spPr>
              <a:xfrm>
                <a:off x="4289425" y="2798763"/>
                <a:ext cx="139700" cy="196850"/>
              </a:xfrm>
              <a:custGeom>
                <a:avLst/>
                <a:gdLst/>
                <a:ahLst/>
                <a:cxnLst/>
                <a:rect l="l" t="t" r="r" b="b"/>
                <a:pathLst>
                  <a:path w="88" h="124" extrusionOk="0">
                    <a:moveTo>
                      <a:pt x="0" y="92"/>
                    </a:moveTo>
                    <a:lnTo>
                      <a:pt x="36" y="80"/>
                    </a:lnTo>
                    <a:lnTo>
                      <a:pt x="36" y="56"/>
                    </a:lnTo>
                    <a:lnTo>
                      <a:pt x="32" y="44"/>
                    </a:lnTo>
                    <a:lnTo>
                      <a:pt x="44" y="16"/>
                    </a:lnTo>
                    <a:lnTo>
                      <a:pt x="44" y="16"/>
                    </a:lnTo>
                    <a:lnTo>
                      <a:pt x="48" y="20"/>
                    </a:lnTo>
                    <a:lnTo>
                      <a:pt x="48" y="28"/>
                    </a:lnTo>
                    <a:lnTo>
                      <a:pt x="52" y="28"/>
                    </a:lnTo>
                    <a:lnTo>
                      <a:pt x="56" y="32"/>
                    </a:lnTo>
                    <a:lnTo>
                      <a:pt x="60" y="36"/>
                    </a:lnTo>
                    <a:lnTo>
                      <a:pt x="60" y="32"/>
                    </a:lnTo>
                    <a:lnTo>
                      <a:pt x="64" y="32"/>
                    </a:lnTo>
                    <a:lnTo>
                      <a:pt x="68" y="36"/>
                    </a:lnTo>
                    <a:lnTo>
                      <a:pt x="72" y="32"/>
                    </a:lnTo>
                    <a:lnTo>
                      <a:pt x="72" y="32"/>
                    </a:lnTo>
                    <a:lnTo>
                      <a:pt x="76" y="40"/>
                    </a:lnTo>
                    <a:lnTo>
                      <a:pt x="76" y="40"/>
                    </a:lnTo>
                    <a:lnTo>
                      <a:pt x="80" y="44"/>
                    </a:lnTo>
                    <a:lnTo>
                      <a:pt x="80" y="44"/>
                    </a:lnTo>
                    <a:lnTo>
                      <a:pt x="84" y="48"/>
                    </a:lnTo>
                    <a:lnTo>
                      <a:pt x="88" y="48"/>
                    </a:lnTo>
                    <a:lnTo>
                      <a:pt x="88" y="52"/>
                    </a:lnTo>
                    <a:lnTo>
                      <a:pt x="88" y="52"/>
                    </a:lnTo>
                    <a:lnTo>
                      <a:pt x="88" y="56"/>
                    </a:lnTo>
                    <a:lnTo>
                      <a:pt x="88" y="56"/>
                    </a:lnTo>
                    <a:lnTo>
                      <a:pt x="88" y="60"/>
                    </a:lnTo>
                    <a:lnTo>
                      <a:pt x="80" y="64"/>
                    </a:lnTo>
                    <a:lnTo>
                      <a:pt x="80" y="68"/>
                    </a:lnTo>
                    <a:lnTo>
                      <a:pt x="76" y="72"/>
                    </a:lnTo>
                    <a:lnTo>
                      <a:pt x="76" y="72"/>
                    </a:lnTo>
                    <a:lnTo>
                      <a:pt x="76" y="76"/>
                    </a:lnTo>
                    <a:lnTo>
                      <a:pt x="72" y="76"/>
                    </a:lnTo>
                    <a:lnTo>
                      <a:pt x="72" y="76"/>
                    </a:lnTo>
                    <a:lnTo>
                      <a:pt x="72" y="72"/>
                    </a:lnTo>
                    <a:lnTo>
                      <a:pt x="72" y="72"/>
                    </a:lnTo>
                    <a:lnTo>
                      <a:pt x="72" y="72"/>
                    </a:lnTo>
                    <a:lnTo>
                      <a:pt x="72" y="72"/>
                    </a:lnTo>
                    <a:lnTo>
                      <a:pt x="68" y="76"/>
                    </a:lnTo>
                    <a:lnTo>
                      <a:pt x="68" y="76"/>
                    </a:lnTo>
                    <a:lnTo>
                      <a:pt x="68" y="76"/>
                    </a:lnTo>
                    <a:lnTo>
                      <a:pt x="68" y="76"/>
                    </a:lnTo>
                    <a:lnTo>
                      <a:pt x="68" y="80"/>
                    </a:lnTo>
                    <a:lnTo>
                      <a:pt x="68" y="84"/>
                    </a:lnTo>
                    <a:lnTo>
                      <a:pt x="64" y="84"/>
                    </a:lnTo>
                    <a:lnTo>
                      <a:pt x="68" y="84"/>
                    </a:lnTo>
                    <a:lnTo>
                      <a:pt x="68" y="88"/>
                    </a:lnTo>
                    <a:lnTo>
                      <a:pt x="68" y="88"/>
                    </a:lnTo>
                    <a:lnTo>
                      <a:pt x="68" y="92"/>
                    </a:lnTo>
                    <a:lnTo>
                      <a:pt x="68" y="92"/>
                    </a:lnTo>
                    <a:lnTo>
                      <a:pt x="68" y="96"/>
                    </a:lnTo>
                    <a:lnTo>
                      <a:pt x="64" y="96"/>
                    </a:lnTo>
                    <a:lnTo>
                      <a:pt x="60" y="96"/>
                    </a:lnTo>
                    <a:lnTo>
                      <a:pt x="60" y="96"/>
                    </a:lnTo>
                    <a:lnTo>
                      <a:pt x="56" y="96"/>
                    </a:lnTo>
                    <a:lnTo>
                      <a:pt x="52" y="100"/>
                    </a:lnTo>
                    <a:lnTo>
                      <a:pt x="52" y="104"/>
                    </a:lnTo>
                    <a:lnTo>
                      <a:pt x="52" y="104"/>
                    </a:lnTo>
                    <a:lnTo>
                      <a:pt x="48" y="108"/>
                    </a:lnTo>
                    <a:lnTo>
                      <a:pt x="48" y="108"/>
                    </a:lnTo>
                    <a:lnTo>
                      <a:pt x="44" y="108"/>
                    </a:lnTo>
                    <a:lnTo>
                      <a:pt x="40" y="108"/>
                    </a:lnTo>
                    <a:lnTo>
                      <a:pt x="40" y="108"/>
                    </a:lnTo>
                    <a:lnTo>
                      <a:pt x="40" y="108"/>
                    </a:lnTo>
                    <a:lnTo>
                      <a:pt x="40" y="112"/>
                    </a:lnTo>
                    <a:lnTo>
                      <a:pt x="40" y="112"/>
                    </a:lnTo>
                    <a:lnTo>
                      <a:pt x="40" y="112"/>
                    </a:lnTo>
                    <a:lnTo>
                      <a:pt x="40" y="116"/>
                    </a:lnTo>
                    <a:lnTo>
                      <a:pt x="40" y="116"/>
                    </a:lnTo>
                    <a:lnTo>
                      <a:pt x="40" y="116"/>
                    </a:lnTo>
                    <a:lnTo>
                      <a:pt x="36" y="120"/>
                    </a:lnTo>
                    <a:lnTo>
                      <a:pt x="36" y="120"/>
                    </a:lnTo>
                    <a:lnTo>
                      <a:pt x="32" y="120"/>
                    </a:lnTo>
                    <a:lnTo>
                      <a:pt x="32" y="120"/>
                    </a:lnTo>
                    <a:lnTo>
                      <a:pt x="28" y="120"/>
                    </a:lnTo>
                    <a:lnTo>
                      <a:pt x="24" y="120"/>
                    </a:lnTo>
                    <a:lnTo>
                      <a:pt x="24" y="120"/>
                    </a:lnTo>
                    <a:lnTo>
                      <a:pt x="20" y="124"/>
                    </a:lnTo>
                    <a:lnTo>
                      <a:pt x="20" y="124"/>
                    </a:lnTo>
                    <a:lnTo>
                      <a:pt x="16" y="124"/>
                    </a:lnTo>
                    <a:lnTo>
                      <a:pt x="16" y="124"/>
                    </a:lnTo>
                    <a:lnTo>
                      <a:pt x="8" y="116"/>
                    </a:lnTo>
                    <a:lnTo>
                      <a:pt x="12" y="112"/>
                    </a:lnTo>
                    <a:lnTo>
                      <a:pt x="0" y="96"/>
                    </a:lnTo>
                    <a:lnTo>
                      <a:pt x="0" y="92"/>
                    </a:lnTo>
                    <a:lnTo>
                      <a:pt x="0" y="92"/>
                    </a:lnTo>
                    <a:close/>
                    <a:moveTo>
                      <a:pt x="44" y="8"/>
                    </a:moveTo>
                    <a:lnTo>
                      <a:pt x="44" y="8"/>
                    </a:lnTo>
                    <a:lnTo>
                      <a:pt x="44" y="8"/>
                    </a:lnTo>
                    <a:lnTo>
                      <a:pt x="44" y="4"/>
                    </a:lnTo>
                    <a:lnTo>
                      <a:pt x="44" y="4"/>
                    </a:lnTo>
                    <a:lnTo>
                      <a:pt x="44" y="0"/>
                    </a:lnTo>
                    <a:lnTo>
                      <a:pt x="44" y="0"/>
                    </a:lnTo>
                    <a:lnTo>
                      <a:pt x="44" y="0"/>
                    </a:lnTo>
                    <a:lnTo>
                      <a:pt x="44" y="0"/>
                    </a:lnTo>
                    <a:lnTo>
                      <a:pt x="44" y="0"/>
                    </a:lnTo>
                    <a:lnTo>
                      <a:pt x="44" y="0"/>
                    </a:lnTo>
                    <a:lnTo>
                      <a:pt x="44" y="0"/>
                    </a:lnTo>
                    <a:lnTo>
                      <a:pt x="40" y="4"/>
                    </a:lnTo>
                    <a:lnTo>
                      <a:pt x="40" y="4"/>
                    </a:lnTo>
                    <a:lnTo>
                      <a:pt x="40" y="4"/>
                    </a:lnTo>
                    <a:lnTo>
                      <a:pt x="40" y="4"/>
                    </a:lnTo>
                    <a:lnTo>
                      <a:pt x="40" y="4"/>
                    </a:lnTo>
                    <a:lnTo>
                      <a:pt x="40" y="4"/>
                    </a:lnTo>
                    <a:lnTo>
                      <a:pt x="44" y="8"/>
                    </a:lnTo>
                    <a:lnTo>
                      <a:pt x="44" y="8"/>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5803;p168">
                <a:extLst>
                  <a:ext uri="{FF2B5EF4-FFF2-40B4-BE49-F238E27FC236}">
                    <a16:creationId xmlns:a16="http://schemas.microsoft.com/office/drawing/2014/main" id="{7B8681CC-AA01-7542-BF68-6E8619B892FF}"/>
                  </a:ext>
                </a:extLst>
              </p:cNvPr>
              <p:cNvSpPr/>
              <p:nvPr/>
            </p:nvSpPr>
            <p:spPr>
              <a:xfrm>
                <a:off x="4117975" y="2944813"/>
                <a:ext cx="222250" cy="139700"/>
              </a:xfrm>
              <a:custGeom>
                <a:avLst/>
                <a:gdLst/>
                <a:ahLst/>
                <a:cxnLst/>
                <a:rect l="l" t="t" r="r" b="b"/>
                <a:pathLst>
                  <a:path w="140" h="88" extrusionOk="0">
                    <a:moveTo>
                      <a:pt x="0" y="32"/>
                    </a:moveTo>
                    <a:lnTo>
                      <a:pt x="4" y="32"/>
                    </a:lnTo>
                    <a:lnTo>
                      <a:pt x="4" y="32"/>
                    </a:lnTo>
                    <a:lnTo>
                      <a:pt x="4" y="32"/>
                    </a:lnTo>
                    <a:lnTo>
                      <a:pt x="8" y="28"/>
                    </a:lnTo>
                    <a:lnTo>
                      <a:pt x="8" y="24"/>
                    </a:lnTo>
                    <a:lnTo>
                      <a:pt x="8" y="20"/>
                    </a:lnTo>
                    <a:lnTo>
                      <a:pt x="12" y="16"/>
                    </a:lnTo>
                    <a:lnTo>
                      <a:pt x="16" y="20"/>
                    </a:lnTo>
                    <a:lnTo>
                      <a:pt x="24" y="20"/>
                    </a:lnTo>
                    <a:lnTo>
                      <a:pt x="32" y="24"/>
                    </a:lnTo>
                    <a:lnTo>
                      <a:pt x="44" y="32"/>
                    </a:lnTo>
                    <a:lnTo>
                      <a:pt x="44" y="40"/>
                    </a:lnTo>
                    <a:lnTo>
                      <a:pt x="64" y="12"/>
                    </a:lnTo>
                    <a:lnTo>
                      <a:pt x="108" y="0"/>
                    </a:lnTo>
                    <a:lnTo>
                      <a:pt x="108" y="4"/>
                    </a:lnTo>
                    <a:lnTo>
                      <a:pt x="120" y="20"/>
                    </a:lnTo>
                    <a:lnTo>
                      <a:pt x="116" y="24"/>
                    </a:lnTo>
                    <a:lnTo>
                      <a:pt x="124" y="32"/>
                    </a:lnTo>
                    <a:lnTo>
                      <a:pt x="120" y="32"/>
                    </a:lnTo>
                    <a:lnTo>
                      <a:pt x="116" y="32"/>
                    </a:lnTo>
                    <a:lnTo>
                      <a:pt x="112" y="36"/>
                    </a:lnTo>
                    <a:lnTo>
                      <a:pt x="112" y="40"/>
                    </a:lnTo>
                    <a:lnTo>
                      <a:pt x="112" y="40"/>
                    </a:lnTo>
                    <a:lnTo>
                      <a:pt x="112" y="44"/>
                    </a:lnTo>
                    <a:lnTo>
                      <a:pt x="112" y="44"/>
                    </a:lnTo>
                    <a:lnTo>
                      <a:pt x="108" y="44"/>
                    </a:lnTo>
                    <a:lnTo>
                      <a:pt x="108" y="48"/>
                    </a:lnTo>
                    <a:lnTo>
                      <a:pt x="100" y="48"/>
                    </a:lnTo>
                    <a:lnTo>
                      <a:pt x="96" y="52"/>
                    </a:lnTo>
                    <a:lnTo>
                      <a:pt x="92" y="52"/>
                    </a:lnTo>
                    <a:lnTo>
                      <a:pt x="80" y="56"/>
                    </a:lnTo>
                    <a:lnTo>
                      <a:pt x="80" y="56"/>
                    </a:lnTo>
                    <a:lnTo>
                      <a:pt x="76" y="56"/>
                    </a:lnTo>
                    <a:lnTo>
                      <a:pt x="76" y="60"/>
                    </a:lnTo>
                    <a:lnTo>
                      <a:pt x="72" y="64"/>
                    </a:lnTo>
                    <a:lnTo>
                      <a:pt x="68" y="64"/>
                    </a:lnTo>
                    <a:lnTo>
                      <a:pt x="68" y="64"/>
                    </a:lnTo>
                    <a:lnTo>
                      <a:pt x="68" y="64"/>
                    </a:lnTo>
                    <a:lnTo>
                      <a:pt x="68" y="64"/>
                    </a:lnTo>
                    <a:lnTo>
                      <a:pt x="64" y="64"/>
                    </a:lnTo>
                    <a:lnTo>
                      <a:pt x="64" y="64"/>
                    </a:lnTo>
                    <a:lnTo>
                      <a:pt x="60" y="68"/>
                    </a:lnTo>
                    <a:lnTo>
                      <a:pt x="60" y="68"/>
                    </a:lnTo>
                    <a:lnTo>
                      <a:pt x="56" y="68"/>
                    </a:lnTo>
                    <a:lnTo>
                      <a:pt x="52" y="68"/>
                    </a:lnTo>
                    <a:lnTo>
                      <a:pt x="48" y="72"/>
                    </a:lnTo>
                    <a:lnTo>
                      <a:pt x="44" y="72"/>
                    </a:lnTo>
                    <a:lnTo>
                      <a:pt x="44" y="68"/>
                    </a:lnTo>
                    <a:lnTo>
                      <a:pt x="40" y="72"/>
                    </a:lnTo>
                    <a:lnTo>
                      <a:pt x="40" y="68"/>
                    </a:lnTo>
                    <a:lnTo>
                      <a:pt x="40" y="68"/>
                    </a:lnTo>
                    <a:lnTo>
                      <a:pt x="36" y="68"/>
                    </a:lnTo>
                    <a:lnTo>
                      <a:pt x="32" y="72"/>
                    </a:lnTo>
                    <a:lnTo>
                      <a:pt x="32" y="76"/>
                    </a:lnTo>
                    <a:lnTo>
                      <a:pt x="32" y="76"/>
                    </a:lnTo>
                    <a:lnTo>
                      <a:pt x="28" y="76"/>
                    </a:lnTo>
                    <a:lnTo>
                      <a:pt x="28" y="80"/>
                    </a:lnTo>
                    <a:lnTo>
                      <a:pt x="24" y="76"/>
                    </a:lnTo>
                    <a:lnTo>
                      <a:pt x="24" y="76"/>
                    </a:lnTo>
                    <a:lnTo>
                      <a:pt x="20" y="80"/>
                    </a:lnTo>
                    <a:lnTo>
                      <a:pt x="20" y="80"/>
                    </a:lnTo>
                    <a:lnTo>
                      <a:pt x="16" y="80"/>
                    </a:lnTo>
                    <a:lnTo>
                      <a:pt x="16" y="80"/>
                    </a:lnTo>
                    <a:lnTo>
                      <a:pt x="12" y="80"/>
                    </a:lnTo>
                    <a:lnTo>
                      <a:pt x="12" y="80"/>
                    </a:lnTo>
                    <a:lnTo>
                      <a:pt x="12" y="76"/>
                    </a:lnTo>
                    <a:lnTo>
                      <a:pt x="8" y="72"/>
                    </a:lnTo>
                    <a:lnTo>
                      <a:pt x="8" y="68"/>
                    </a:lnTo>
                    <a:lnTo>
                      <a:pt x="8" y="68"/>
                    </a:lnTo>
                    <a:lnTo>
                      <a:pt x="8" y="64"/>
                    </a:lnTo>
                    <a:lnTo>
                      <a:pt x="4" y="64"/>
                    </a:lnTo>
                    <a:lnTo>
                      <a:pt x="4" y="52"/>
                    </a:lnTo>
                    <a:lnTo>
                      <a:pt x="0" y="48"/>
                    </a:lnTo>
                    <a:lnTo>
                      <a:pt x="0" y="48"/>
                    </a:lnTo>
                    <a:lnTo>
                      <a:pt x="0" y="48"/>
                    </a:lnTo>
                    <a:lnTo>
                      <a:pt x="0" y="44"/>
                    </a:lnTo>
                    <a:lnTo>
                      <a:pt x="0" y="44"/>
                    </a:lnTo>
                    <a:lnTo>
                      <a:pt x="0" y="44"/>
                    </a:lnTo>
                    <a:lnTo>
                      <a:pt x="4" y="44"/>
                    </a:lnTo>
                    <a:lnTo>
                      <a:pt x="4" y="40"/>
                    </a:lnTo>
                    <a:lnTo>
                      <a:pt x="0" y="36"/>
                    </a:lnTo>
                    <a:lnTo>
                      <a:pt x="0" y="32"/>
                    </a:lnTo>
                    <a:lnTo>
                      <a:pt x="0" y="32"/>
                    </a:lnTo>
                    <a:close/>
                    <a:moveTo>
                      <a:pt x="112" y="84"/>
                    </a:moveTo>
                    <a:lnTo>
                      <a:pt x="116" y="84"/>
                    </a:lnTo>
                    <a:lnTo>
                      <a:pt x="120" y="88"/>
                    </a:lnTo>
                    <a:lnTo>
                      <a:pt x="116" y="88"/>
                    </a:lnTo>
                    <a:lnTo>
                      <a:pt x="112" y="84"/>
                    </a:lnTo>
                    <a:lnTo>
                      <a:pt x="112" y="84"/>
                    </a:lnTo>
                    <a:close/>
                    <a:moveTo>
                      <a:pt x="128" y="84"/>
                    </a:moveTo>
                    <a:lnTo>
                      <a:pt x="128" y="80"/>
                    </a:lnTo>
                    <a:lnTo>
                      <a:pt x="128" y="80"/>
                    </a:lnTo>
                    <a:lnTo>
                      <a:pt x="132" y="80"/>
                    </a:lnTo>
                    <a:lnTo>
                      <a:pt x="132" y="80"/>
                    </a:lnTo>
                    <a:lnTo>
                      <a:pt x="132" y="80"/>
                    </a:lnTo>
                    <a:lnTo>
                      <a:pt x="136" y="80"/>
                    </a:lnTo>
                    <a:lnTo>
                      <a:pt x="136" y="80"/>
                    </a:lnTo>
                    <a:lnTo>
                      <a:pt x="140" y="80"/>
                    </a:lnTo>
                    <a:lnTo>
                      <a:pt x="140" y="80"/>
                    </a:lnTo>
                    <a:lnTo>
                      <a:pt x="140" y="80"/>
                    </a:lnTo>
                    <a:lnTo>
                      <a:pt x="140" y="80"/>
                    </a:lnTo>
                    <a:lnTo>
                      <a:pt x="140" y="84"/>
                    </a:lnTo>
                    <a:lnTo>
                      <a:pt x="140" y="84"/>
                    </a:lnTo>
                    <a:lnTo>
                      <a:pt x="136" y="84"/>
                    </a:lnTo>
                    <a:lnTo>
                      <a:pt x="132" y="84"/>
                    </a:lnTo>
                    <a:lnTo>
                      <a:pt x="132" y="84"/>
                    </a:lnTo>
                    <a:lnTo>
                      <a:pt x="128" y="84"/>
                    </a:lnTo>
                    <a:lnTo>
                      <a:pt x="128" y="84"/>
                    </a:lnTo>
                    <a:close/>
                  </a:path>
                </a:pathLst>
              </a:custGeom>
              <a:solidFill>
                <a:srgbClr val="FF0000">
                  <a:alpha val="63000"/>
                </a:srgb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5804;p168">
                <a:extLst>
                  <a:ext uri="{FF2B5EF4-FFF2-40B4-BE49-F238E27FC236}">
                    <a16:creationId xmlns:a16="http://schemas.microsoft.com/office/drawing/2014/main" id="{14F649AD-1BA3-F341-A2B0-2F38748822A0}"/>
                  </a:ext>
                </a:extLst>
              </p:cNvPr>
              <p:cNvSpPr/>
              <p:nvPr/>
            </p:nvSpPr>
            <p:spPr>
              <a:xfrm>
                <a:off x="3773488" y="2695575"/>
                <a:ext cx="236538" cy="198438"/>
              </a:xfrm>
              <a:custGeom>
                <a:avLst/>
                <a:gdLst/>
                <a:ahLst/>
                <a:cxnLst/>
                <a:rect l="l" t="t" r="r" b="b"/>
                <a:pathLst>
                  <a:path w="149" h="125" extrusionOk="0">
                    <a:moveTo>
                      <a:pt x="117" y="29"/>
                    </a:moveTo>
                    <a:lnTo>
                      <a:pt x="117" y="25"/>
                    </a:lnTo>
                    <a:lnTo>
                      <a:pt x="117" y="25"/>
                    </a:lnTo>
                    <a:lnTo>
                      <a:pt x="113" y="17"/>
                    </a:lnTo>
                    <a:lnTo>
                      <a:pt x="113" y="13"/>
                    </a:lnTo>
                    <a:lnTo>
                      <a:pt x="109" y="8"/>
                    </a:lnTo>
                    <a:lnTo>
                      <a:pt x="109" y="4"/>
                    </a:lnTo>
                    <a:lnTo>
                      <a:pt x="105" y="4"/>
                    </a:lnTo>
                    <a:lnTo>
                      <a:pt x="105" y="4"/>
                    </a:lnTo>
                    <a:lnTo>
                      <a:pt x="101" y="8"/>
                    </a:lnTo>
                    <a:lnTo>
                      <a:pt x="93" y="4"/>
                    </a:lnTo>
                    <a:lnTo>
                      <a:pt x="88" y="8"/>
                    </a:lnTo>
                    <a:lnTo>
                      <a:pt x="84" y="4"/>
                    </a:lnTo>
                    <a:lnTo>
                      <a:pt x="84" y="4"/>
                    </a:lnTo>
                    <a:lnTo>
                      <a:pt x="84" y="8"/>
                    </a:lnTo>
                    <a:lnTo>
                      <a:pt x="84" y="8"/>
                    </a:lnTo>
                    <a:lnTo>
                      <a:pt x="84" y="8"/>
                    </a:lnTo>
                    <a:lnTo>
                      <a:pt x="80" y="4"/>
                    </a:lnTo>
                    <a:lnTo>
                      <a:pt x="80" y="4"/>
                    </a:lnTo>
                    <a:lnTo>
                      <a:pt x="80" y="4"/>
                    </a:lnTo>
                    <a:lnTo>
                      <a:pt x="80" y="4"/>
                    </a:lnTo>
                    <a:lnTo>
                      <a:pt x="80" y="4"/>
                    </a:lnTo>
                    <a:lnTo>
                      <a:pt x="76" y="0"/>
                    </a:lnTo>
                    <a:lnTo>
                      <a:pt x="72" y="0"/>
                    </a:lnTo>
                    <a:lnTo>
                      <a:pt x="72" y="0"/>
                    </a:lnTo>
                    <a:lnTo>
                      <a:pt x="72" y="0"/>
                    </a:lnTo>
                    <a:lnTo>
                      <a:pt x="72" y="4"/>
                    </a:lnTo>
                    <a:lnTo>
                      <a:pt x="72" y="4"/>
                    </a:lnTo>
                    <a:lnTo>
                      <a:pt x="68" y="4"/>
                    </a:lnTo>
                    <a:lnTo>
                      <a:pt x="68" y="4"/>
                    </a:lnTo>
                    <a:lnTo>
                      <a:pt x="64" y="4"/>
                    </a:lnTo>
                    <a:lnTo>
                      <a:pt x="64" y="0"/>
                    </a:lnTo>
                    <a:lnTo>
                      <a:pt x="68" y="0"/>
                    </a:lnTo>
                    <a:lnTo>
                      <a:pt x="68" y="0"/>
                    </a:lnTo>
                    <a:lnTo>
                      <a:pt x="68" y="0"/>
                    </a:lnTo>
                    <a:lnTo>
                      <a:pt x="64" y="0"/>
                    </a:lnTo>
                    <a:lnTo>
                      <a:pt x="64" y="4"/>
                    </a:lnTo>
                    <a:lnTo>
                      <a:pt x="60" y="4"/>
                    </a:lnTo>
                    <a:lnTo>
                      <a:pt x="56" y="4"/>
                    </a:lnTo>
                    <a:lnTo>
                      <a:pt x="56" y="4"/>
                    </a:lnTo>
                    <a:lnTo>
                      <a:pt x="52" y="8"/>
                    </a:lnTo>
                    <a:lnTo>
                      <a:pt x="52" y="8"/>
                    </a:lnTo>
                    <a:lnTo>
                      <a:pt x="48" y="8"/>
                    </a:lnTo>
                    <a:lnTo>
                      <a:pt x="44" y="8"/>
                    </a:lnTo>
                    <a:lnTo>
                      <a:pt x="40" y="8"/>
                    </a:lnTo>
                    <a:lnTo>
                      <a:pt x="36" y="8"/>
                    </a:lnTo>
                    <a:lnTo>
                      <a:pt x="32" y="4"/>
                    </a:lnTo>
                    <a:lnTo>
                      <a:pt x="32" y="4"/>
                    </a:lnTo>
                    <a:lnTo>
                      <a:pt x="32" y="4"/>
                    </a:lnTo>
                    <a:lnTo>
                      <a:pt x="28" y="4"/>
                    </a:lnTo>
                    <a:lnTo>
                      <a:pt x="24" y="4"/>
                    </a:lnTo>
                    <a:lnTo>
                      <a:pt x="16" y="0"/>
                    </a:lnTo>
                    <a:lnTo>
                      <a:pt x="12" y="0"/>
                    </a:lnTo>
                    <a:lnTo>
                      <a:pt x="4" y="0"/>
                    </a:lnTo>
                    <a:lnTo>
                      <a:pt x="4" y="0"/>
                    </a:lnTo>
                    <a:lnTo>
                      <a:pt x="4" y="0"/>
                    </a:lnTo>
                    <a:lnTo>
                      <a:pt x="4" y="4"/>
                    </a:lnTo>
                    <a:lnTo>
                      <a:pt x="0" y="8"/>
                    </a:lnTo>
                    <a:lnTo>
                      <a:pt x="4" y="13"/>
                    </a:lnTo>
                    <a:lnTo>
                      <a:pt x="4" y="13"/>
                    </a:lnTo>
                    <a:lnTo>
                      <a:pt x="0" y="17"/>
                    </a:lnTo>
                    <a:lnTo>
                      <a:pt x="0" y="21"/>
                    </a:lnTo>
                    <a:lnTo>
                      <a:pt x="0" y="25"/>
                    </a:lnTo>
                    <a:lnTo>
                      <a:pt x="4" y="33"/>
                    </a:lnTo>
                    <a:lnTo>
                      <a:pt x="8" y="125"/>
                    </a:lnTo>
                    <a:lnTo>
                      <a:pt x="149" y="125"/>
                    </a:lnTo>
                    <a:lnTo>
                      <a:pt x="149" y="121"/>
                    </a:lnTo>
                    <a:lnTo>
                      <a:pt x="145" y="121"/>
                    </a:lnTo>
                    <a:lnTo>
                      <a:pt x="141" y="121"/>
                    </a:lnTo>
                    <a:lnTo>
                      <a:pt x="141" y="117"/>
                    </a:lnTo>
                    <a:lnTo>
                      <a:pt x="141" y="117"/>
                    </a:lnTo>
                    <a:lnTo>
                      <a:pt x="137" y="113"/>
                    </a:lnTo>
                    <a:lnTo>
                      <a:pt x="137" y="113"/>
                    </a:lnTo>
                    <a:lnTo>
                      <a:pt x="133" y="113"/>
                    </a:lnTo>
                    <a:lnTo>
                      <a:pt x="129" y="113"/>
                    </a:lnTo>
                    <a:lnTo>
                      <a:pt x="129" y="105"/>
                    </a:lnTo>
                    <a:lnTo>
                      <a:pt x="129" y="105"/>
                    </a:lnTo>
                    <a:lnTo>
                      <a:pt x="129" y="101"/>
                    </a:lnTo>
                    <a:lnTo>
                      <a:pt x="129" y="101"/>
                    </a:lnTo>
                    <a:lnTo>
                      <a:pt x="129" y="97"/>
                    </a:lnTo>
                    <a:lnTo>
                      <a:pt x="129" y="101"/>
                    </a:lnTo>
                    <a:lnTo>
                      <a:pt x="133" y="101"/>
                    </a:lnTo>
                    <a:lnTo>
                      <a:pt x="133" y="97"/>
                    </a:lnTo>
                    <a:lnTo>
                      <a:pt x="129" y="97"/>
                    </a:lnTo>
                    <a:lnTo>
                      <a:pt x="129" y="97"/>
                    </a:lnTo>
                    <a:lnTo>
                      <a:pt x="129" y="93"/>
                    </a:lnTo>
                    <a:lnTo>
                      <a:pt x="129" y="97"/>
                    </a:lnTo>
                    <a:lnTo>
                      <a:pt x="125" y="93"/>
                    </a:lnTo>
                    <a:lnTo>
                      <a:pt x="125" y="89"/>
                    </a:lnTo>
                    <a:lnTo>
                      <a:pt x="121" y="85"/>
                    </a:lnTo>
                    <a:lnTo>
                      <a:pt x="117" y="81"/>
                    </a:lnTo>
                    <a:lnTo>
                      <a:pt x="117" y="81"/>
                    </a:lnTo>
                    <a:lnTo>
                      <a:pt x="113" y="69"/>
                    </a:lnTo>
                    <a:lnTo>
                      <a:pt x="113" y="65"/>
                    </a:lnTo>
                    <a:lnTo>
                      <a:pt x="109" y="65"/>
                    </a:lnTo>
                    <a:lnTo>
                      <a:pt x="109" y="61"/>
                    </a:lnTo>
                    <a:lnTo>
                      <a:pt x="109" y="57"/>
                    </a:lnTo>
                    <a:lnTo>
                      <a:pt x="109" y="57"/>
                    </a:lnTo>
                    <a:lnTo>
                      <a:pt x="105" y="53"/>
                    </a:lnTo>
                    <a:lnTo>
                      <a:pt x="105" y="49"/>
                    </a:lnTo>
                    <a:lnTo>
                      <a:pt x="105" y="49"/>
                    </a:lnTo>
                    <a:lnTo>
                      <a:pt x="105" y="49"/>
                    </a:lnTo>
                    <a:lnTo>
                      <a:pt x="97" y="41"/>
                    </a:lnTo>
                    <a:lnTo>
                      <a:pt x="97" y="41"/>
                    </a:lnTo>
                    <a:lnTo>
                      <a:pt x="93" y="33"/>
                    </a:lnTo>
                    <a:lnTo>
                      <a:pt x="93" y="33"/>
                    </a:lnTo>
                    <a:lnTo>
                      <a:pt x="88" y="29"/>
                    </a:lnTo>
                    <a:lnTo>
                      <a:pt x="88" y="25"/>
                    </a:lnTo>
                    <a:lnTo>
                      <a:pt x="88" y="25"/>
                    </a:lnTo>
                    <a:lnTo>
                      <a:pt x="88" y="25"/>
                    </a:lnTo>
                    <a:lnTo>
                      <a:pt x="88" y="25"/>
                    </a:lnTo>
                    <a:lnTo>
                      <a:pt x="93" y="25"/>
                    </a:lnTo>
                    <a:lnTo>
                      <a:pt x="93" y="29"/>
                    </a:lnTo>
                    <a:lnTo>
                      <a:pt x="93" y="29"/>
                    </a:lnTo>
                    <a:lnTo>
                      <a:pt x="93" y="29"/>
                    </a:lnTo>
                    <a:lnTo>
                      <a:pt x="97" y="33"/>
                    </a:lnTo>
                    <a:lnTo>
                      <a:pt x="97" y="37"/>
                    </a:lnTo>
                    <a:lnTo>
                      <a:pt x="101" y="41"/>
                    </a:lnTo>
                    <a:lnTo>
                      <a:pt x="101" y="41"/>
                    </a:lnTo>
                    <a:lnTo>
                      <a:pt x="105" y="45"/>
                    </a:lnTo>
                    <a:lnTo>
                      <a:pt x="109" y="49"/>
                    </a:lnTo>
                    <a:lnTo>
                      <a:pt x="113" y="49"/>
                    </a:lnTo>
                    <a:lnTo>
                      <a:pt x="113" y="53"/>
                    </a:lnTo>
                    <a:lnTo>
                      <a:pt x="113" y="49"/>
                    </a:lnTo>
                    <a:lnTo>
                      <a:pt x="113" y="49"/>
                    </a:lnTo>
                    <a:lnTo>
                      <a:pt x="117" y="45"/>
                    </a:lnTo>
                    <a:lnTo>
                      <a:pt x="113" y="45"/>
                    </a:lnTo>
                    <a:lnTo>
                      <a:pt x="117" y="41"/>
                    </a:lnTo>
                    <a:lnTo>
                      <a:pt x="117" y="37"/>
                    </a:lnTo>
                    <a:lnTo>
                      <a:pt x="117" y="29"/>
                    </a:lnTo>
                    <a:lnTo>
                      <a:pt x="117" y="29"/>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5805;p168">
                <a:extLst>
                  <a:ext uri="{FF2B5EF4-FFF2-40B4-BE49-F238E27FC236}">
                    <a16:creationId xmlns:a16="http://schemas.microsoft.com/office/drawing/2014/main" id="{311A6E20-FE27-424E-A6C5-15505CB96251}"/>
                  </a:ext>
                </a:extLst>
              </p:cNvPr>
              <p:cNvSpPr/>
              <p:nvPr/>
            </p:nvSpPr>
            <p:spPr>
              <a:xfrm>
                <a:off x="3729038" y="2894013"/>
                <a:ext cx="312738" cy="349250"/>
              </a:xfrm>
              <a:custGeom>
                <a:avLst/>
                <a:gdLst/>
                <a:ahLst/>
                <a:cxnLst/>
                <a:rect l="l" t="t" r="r" b="b"/>
                <a:pathLst>
                  <a:path w="197" h="220" extrusionOk="0">
                    <a:moveTo>
                      <a:pt x="36" y="0"/>
                    </a:moveTo>
                    <a:lnTo>
                      <a:pt x="177" y="0"/>
                    </a:lnTo>
                    <a:lnTo>
                      <a:pt x="177" y="0"/>
                    </a:lnTo>
                    <a:lnTo>
                      <a:pt x="177" y="0"/>
                    </a:lnTo>
                    <a:lnTo>
                      <a:pt x="177" y="0"/>
                    </a:lnTo>
                    <a:lnTo>
                      <a:pt x="177" y="0"/>
                    </a:lnTo>
                    <a:lnTo>
                      <a:pt x="177" y="4"/>
                    </a:lnTo>
                    <a:lnTo>
                      <a:pt x="177" y="4"/>
                    </a:lnTo>
                    <a:lnTo>
                      <a:pt x="177" y="4"/>
                    </a:lnTo>
                    <a:lnTo>
                      <a:pt x="177" y="8"/>
                    </a:lnTo>
                    <a:lnTo>
                      <a:pt x="181" y="8"/>
                    </a:lnTo>
                    <a:lnTo>
                      <a:pt x="181" y="12"/>
                    </a:lnTo>
                    <a:lnTo>
                      <a:pt x="177" y="12"/>
                    </a:lnTo>
                    <a:lnTo>
                      <a:pt x="177" y="8"/>
                    </a:lnTo>
                    <a:lnTo>
                      <a:pt x="177" y="8"/>
                    </a:lnTo>
                    <a:lnTo>
                      <a:pt x="177" y="8"/>
                    </a:lnTo>
                    <a:lnTo>
                      <a:pt x="177" y="12"/>
                    </a:lnTo>
                    <a:lnTo>
                      <a:pt x="181" y="20"/>
                    </a:lnTo>
                    <a:lnTo>
                      <a:pt x="181" y="24"/>
                    </a:lnTo>
                    <a:lnTo>
                      <a:pt x="181" y="28"/>
                    </a:lnTo>
                    <a:lnTo>
                      <a:pt x="181" y="32"/>
                    </a:lnTo>
                    <a:lnTo>
                      <a:pt x="185" y="36"/>
                    </a:lnTo>
                    <a:lnTo>
                      <a:pt x="185" y="36"/>
                    </a:lnTo>
                    <a:lnTo>
                      <a:pt x="193" y="40"/>
                    </a:lnTo>
                    <a:lnTo>
                      <a:pt x="193" y="44"/>
                    </a:lnTo>
                    <a:lnTo>
                      <a:pt x="193" y="44"/>
                    </a:lnTo>
                    <a:lnTo>
                      <a:pt x="197" y="44"/>
                    </a:lnTo>
                    <a:lnTo>
                      <a:pt x="197" y="48"/>
                    </a:lnTo>
                    <a:lnTo>
                      <a:pt x="197" y="48"/>
                    </a:lnTo>
                    <a:lnTo>
                      <a:pt x="197" y="48"/>
                    </a:lnTo>
                    <a:lnTo>
                      <a:pt x="193" y="48"/>
                    </a:lnTo>
                    <a:lnTo>
                      <a:pt x="193" y="52"/>
                    </a:lnTo>
                    <a:lnTo>
                      <a:pt x="189" y="52"/>
                    </a:lnTo>
                    <a:lnTo>
                      <a:pt x="189" y="52"/>
                    </a:lnTo>
                    <a:lnTo>
                      <a:pt x="185" y="52"/>
                    </a:lnTo>
                    <a:lnTo>
                      <a:pt x="185" y="52"/>
                    </a:lnTo>
                    <a:lnTo>
                      <a:pt x="185" y="56"/>
                    </a:lnTo>
                    <a:lnTo>
                      <a:pt x="185" y="56"/>
                    </a:lnTo>
                    <a:lnTo>
                      <a:pt x="185" y="56"/>
                    </a:lnTo>
                    <a:lnTo>
                      <a:pt x="181" y="56"/>
                    </a:lnTo>
                    <a:lnTo>
                      <a:pt x="181" y="56"/>
                    </a:lnTo>
                    <a:lnTo>
                      <a:pt x="181" y="60"/>
                    </a:lnTo>
                    <a:lnTo>
                      <a:pt x="177" y="64"/>
                    </a:lnTo>
                    <a:lnTo>
                      <a:pt x="181" y="64"/>
                    </a:lnTo>
                    <a:lnTo>
                      <a:pt x="181" y="64"/>
                    </a:lnTo>
                    <a:lnTo>
                      <a:pt x="181" y="64"/>
                    </a:lnTo>
                    <a:lnTo>
                      <a:pt x="177" y="68"/>
                    </a:lnTo>
                    <a:lnTo>
                      <a:pt x="177" y="76"/>
                    </a:lnTo>
                    <a:lnTo>
                      <a:pt x="177" y="80"/>
                    </a:lnTo>
                    <a:lnTo>
                      <a:pt x="177" y="80"/>
                    </a:lnTo>
                    <a:lnTo>
                      <a:pt x="173" y="80"/>
                    </a:lnTo>
                    <a:lnTo>
                      <a:pt x="173" y="84"/>
                    </a:lnTo>
                    <a:lnTo>
                      <a:pt x="177" y="88"/>
                    </a:lnTo>
                    <a:lnTo>
                      <a:pt x="177" y="92"/>
                    </a:lnTo>
                    <a:lnTo>
                      <a:pt x="177" y="92"/>
                    </a:lnTo>
                    <a:lnTo>
                      <a:pt x="177" y="92"/>
                    </a:lnTo>
                    <a:lnTo>
                      <a:pt x="173" y="96"/>
                    </a:lnTo>
                    <a:lnTo>
                      <a:pt x="173" y="100"/>
                    </a:lnTo>
                    <a:lnTo>
                      <a:pt x="173" y="104"/>
                    </a:lnTo>
                    <a:lnTo>
                      <a:pt x="169" y="108"/>
                    </a:lnTo>
                    <a:lnTo>
                      <a:pt x="169" y="108"/>
                    </a:lnTo>
                    <a:lnTo>
                      <a:pt x="165" y="108"/>
                    </a:lnTo>
                    <a:lnTo>
                      <a:pt x="165" y="112"/>
                    </a:lnTo>
                    <a:lnTo>
                      <a:pt x="165" y="116"/>
                    </a:lnTo>
                    <a:lnTo>
                      <a:pt x="165" y="120"/>
                    </a:lnTo>
                    <a:lnTo>
                      <a:pt x="161" y="120"/>
                    </a:lnTo>
                    <a:lnTo>
                      <a:pt x="157" y="124"/>
                    </a:lnTo>
                    <a:lnTo>
                      <a:pt x="157" y="132"/>
                    </a:lnTo>
                    <a:lnTo>
                      <a:pt x="153" y="132"/>
                    </a:lnTo>
                    <a:lnTo>
                      <a:pt x="153" y="132"/>
                    </a:lnTo>
                    <a:lnTo>
                      <a:pt x="153" y="136"/>
                    </a:lnTo>
                    <a:lnTo>
                      <a:pt x="153" y="136"/>
                    </a:lnTo>
                    <a:lnTo>
                      <a:pt x="149" y="140"/>
                    </a:lnTo>
                    <a:lnTo>
                      <a:pt x="149" y="140"/>
                    </a:lnTo>
                    <a:lnTo>
                      <a:pt x="153" y="144"/>
                    </a:lnTo>
                    <a:lnTo>
                      <a:pt x="149" y="148"/>
                    </a:lnTo>
                    <a:lnTo>
                      <a:pt x="149" y="148"/>
                    </a:lnTo>
                    <a:lnTo>
                      <a:pt x="149" y="156"/>
                    </a:lnTo>
                    <a:lnTo>
                      <a:pt x="149" y="160"/>
                    </a:lnTo>
                    <a:lnTo>
                      <a:pt x="145" y="160"/>
                    </a:lnTo>
                    <a:lnTo>
                      <a:pt x="145" y="164"/>
                    </a:lnTo>
                    <a:lnTo>
                      <a:pt x="145" y="164"/>
                    </a:lnTo>
                    <a:lnTo>
                      <a:pt x="145" y="160"/>
                    </a:lnTo>
                    <a:lnTo>
                      <a:pt x="141" y="160"/>
                    </a:lnTo>
                    <a:lnTo>
                      <a:pt x="137" y="160"/>
                    </a:lnTo>
                    <a:lnTo>
                      <a:pt x="137" y="164"/>
                    </a:lnTo>
                    <a:lnTo>
                      <a:pt x="137" y="164"/>
                    </a:lnTo>
                    <a:lnTo>
                      <a:pt x="137" y="168"/>
                    </a:lnTo>
                    <a:lnTo>
                      <a:pt x="137" y="168"/>
                    </a:lnTo>
                    <a:lnTo>
                      <a:pt x="137" y="168"/>
                    </a:lnTo>
                    <a:lnTo>
                      <a:pt x="145" y="168"/>
                    </a:lnTo>
                    <a:lnTo>
                      <a:pt x="145" y="172"/>
                    </a:lnTo>
                    <a:lnTo>
                      <a:pt x="145" y="172"/>
                    </a:lnTo>
                    <a:lnTo>
                      <a:pt x="145" y="176"/>
                    </a:lnTo>
                    <a:lnTo>
                      <a:pt x="149" y="176"/>
                    </a:lnTo>
                    <a:lnTo>
                      <a:pt x="149" y="180"/>
                    </a:lnTo>
                    <a:lnTo>
                      <a:pt x="153" y="180"/>
                    </a:lnTo>
                    <a:lnTo>
                      <a:pt x="153" y="180"/>
                    </a:lnTo>
                    <a:lnTo>
                      <a:pt x="153" y="184"/>
                    </a:lnTo>
                    <a:lnTo>
                      <a:pt x="153" y="184"/>
                    </a:lnTo>
                    <a:lnTo>
                      <a:pt x="157" y="184"/>
                    </a:lnTo>
                    <a:lnTo>
                      <a:pt x="157" y="184"/>
                    </a:lnTo>
                    <a:lnTo>
                      <a:pt x="161" y="188"/>
                    </a:lnTo>
                    <a:lnTo>
                      <a:pt x="161" y="192"/>
                    </a:lnTo>
                    <a:lnTo>
                      <a:pt x="161" y="192"/>
                    </a:lnTo>
                    <a:lnTo>
                      <a:pt x="161" y="196"/>
                    </a:lnTo>
                    <a:lnTo>
                      <a:pt x="157" y="200"/>
                    </a:lnTo>
                    <a:lnTo>
                      <a:pt x="153" y="208"/>
                    </a:lnTo>
                    <a:lnTo>
                      <a:pt x="153" y="204"/>
                    </a:lnTo>
                    <a:lnTo>
                      <a:pt x="153" y="208"/>
                    </a:lnTo>
                    <a:lnTo>
                      <a:pt x="149" y="208"/>
                    </a:lnTo>
                    <a:lnTo>
                      <a:pt x="149" y="208"/>
                    </a:lnTo>
                    <a:lnTo>
                      <a:pt x="149" y="212"/>
                    </a:lnTo>
                    <a:lnTo>
                      <a:pt x="149" y="212"/>
                    </a:lnTo>
                    <a:lnTo>
                      <a:pt x="145" y="212"/>
                    </a:lnTo>
                    <a:lnTo>
                      <a:pt x="145" y="216"/>
                    </a:lnTo>
                    <a:lnTo>
                      <a:pt x="141" y="216"/>
                    </a:lnTo>
                    <a:lnTo>
                      <a:pt x="137" y="216"/>
                    </a:lnTo>
                    <a:lnTo>
                      <a:pt x="133" y="216"/>
                    </a:lnTo>
                    <a:lnTo>
                      <a:pt x="133" y="216"/>
                    </a:lnTo>
                    <a:lnTo>
                      <a:pt x="129" y="216"/>
                    </a:lnTo>
                    <a:lnTo>
                      <a:pt x="129" y="216"/>
                    </a:lnTo>
                    <a:lnTo>
                      <a:pt x="129" y="216"/>
                    </a:lnTo>
                    <a:lnTo>
                      <a:pt x="125" y="220"/>
                    </a:lnTo>
                    <a:lnTo>
                      <a:pt x="125" y="220"/>
                    </a:lnTo>
                    <a:lnTo>
                      <a:pt x="125" y="220"/>
                    </a:lnTo>
                    <a:lnTo>
                      <a:pt x="121" y="220"/>
                    </a:lnTo>
                    <a:lnTo>
                      <a:pt x="121" y="216"/>
                    </a:lnTo>
                    <a:lnTo>
                      <a:pt x="121" y="216"/>
                    </a:lnTo>
                    <a:lnTo>
                      <a:pt x="116" y="216"/>
                    </a:lnTo>
                    <a:lnTo>
                      <a:pt x="116" y="216"/>
                    </a:lnTo>
                    <a:lnTo>
                      <a:pt x="112" y="216"/>
                    </a:lnTo>
                    <a:lnTo>
                      <a:pt x="112" y="216"/>
                    </a:lnTo>
                    <a:lnTo>
                      <a:pt x="112" y="220"/>
                    </a:lnTo>
                    <a:lnTo>
                      <a:pt x="112" y="220"/>
                    </a:lnTo>
                    <a:lnTo>
                      <a:pt x="112" y="220"/>
                    </a:lnTo>
                    <a:lnTo>
                      <a:pt x="108" y="220"/>
                    </a:lnTo>
                    <a:lnTo>
                      <a:pt x="108" y="220"/>
                    </a:lnTo>
                    <a:lnTo>
                      <a:pt x="108" y="220"/>
                    </a:lnTo>
                    <a:lnTo>
                      <a:pt x="108" y="220"/>
                    </a:lnTo>
                    <a:lnTo>
                      <a:pt x="104" y="216"/>
                    </a:lnTo>
                    <a:lnTo>
                      <a:pt x="104" y="216"/>
                    </a:lnTo>
                    <a:lnTo>
                      <a:pt x="104" y="216"/>
                    </a:lnTo>
                    <a:lnTo>
                      <a:pt x="104" y="212"/>
                    </a:lnTo>
                    <a:lnTo>
                      <a:pt x="100" y="212"/>
                    </a:lnTo>
                    <a:lnTo>
                      <a:pt x="100" y="212"/>
                    </a:lnTo>
                    <a:lnTo>
                      <a:pt x="96" y="208"/>
                    </a:lnTo>
                    <a:lnTo>
                      <a:pt x="96" y="208"/>
                    </a:lnTo>
                    <a:lnTo>
                      <a:pt x="96" y="204"/>
                    </a:lnTo>
                    <a:lnTo>
                      <a:pt x="92" y="204"/>
                    </a:lnTo>
                    <a:lnTo>
                      <a:pt x="92" y="208"/>
                    </a:lnTo>
                    <a:lnTo>
                      <a:pt x="92" y="208"/>
                    </a:lnTo>
                    <a:lnTo>
                      <a:pt x="88" y="208"/>
                    </a:lnTo>
                    <a:lnTo>
                      <a:pt x="88" y="208"/>
                    </a:lnTo>
                    <a:lnTo>
                      <a:pt x="88" y="208"/>
                    </a:lnTo>
                    <a:lnTo>
                      <a:pt x="84" y="208"/>
                    </a:lnTo>
                    <a:lnTo>
                      <a:pt x="84" y="208"/>
                    </a:lnTo>
                    <a:lnTo>
                      <a:pt x="80" y="208"/>
                    </a:lnTo>
                    <a:lnTo>
                      <a:pt x="80" y="212"/>
                    </a:lnTo>
                    <a:lnTo>
                      <a:pt x="80" y="212"/>
                    </a:lnTo>
                    <a:lnTo>
                      <a:pt x="76" y="212"/>
                    </a:lnTo>
                    <a:lnTo>
                      <a:pt x="72" y="208"/>
                    </a:lnTo>
                    <a:lnTo>
                      <a:pt x="72" y="208"/>
                    </a:lnTo>
                    <a:lnTo>
                      <a:pt x="72" y="208"/>
                    </a:lnTo>
                    <a:lnTo>
                      <a:pt x="68" y="204"/>
                    </a:lnTo>
                    <a:lnTo>
                      <a:pt x="68" y="204"/>
                    </a:lnTo>
                    <a:lnTo>
                      <a:pt x="68" y="204"/>
                    </a:lnTo>
                    <a:lnTo>
                      <a:pt x="68" y="204"/>
                    </a:lnTo>
                    <a:lnTo>
                      <a:pt x="68" y="200"/>
                    </a:lnTo>
                    <a:lnTo>
                      <a:pt x="68" y="200"/>
                    </a:lnTo>
                    <a:lnTo>
                      <a:pt x="64" y="200"/>
                    </a:lnTo>
                    <a:lnTo>
                      <a:pt x="64" y="196"/>
                    </a:lnTo>
                    <a:lnTo>
                      <a:pt x="64" y="192"/>
                    </a:lnTo>
                    <a:lnTo>
                      <a:pt x="64" y="192"/>
                    </a:lnTo>
                    <a:lnTo>
                      <a:pt x="60" y="192"/>
                    </a:lnTo>
                    <a:lnTo>
                      <a:pt x="56" y="192"/>
                    </a:lnTo>
                    <a:lnTo>
                      <a:pt x="60" y="188"/>
                    </a:lnTo>
                    <a:lnTo>
                      <a:pt x="56" y="188"/>
                    </a:lnTo>
                    <a:lnTo>
                      <a:pt x="56" y="188"/>
                    </a:lnTo>
                    <a:lnTo>
                      <a:pt x="52" y="184"/>
                    </a:lnTo>
                    <a:lnTo>
                      <a:pt x="52" y="180"/>
                    </a:lnTo>
                    <a:lnTo>
                      <a:pt x="52" y="180"/>
                    </a:lnTo>
                    <a:lnTo>
                      <a:pt x="48" y="180"/>
                    </a:lnTo>
                    <a:lnTo>
                      <a:pt x="48" y="180"/>
                    </a:lnTo>
                    <a:lnTo>
                      <a:pt x="48" y="176"/>
                    </a:lnTo>
                    <a:lnTo>
                      <a:pt x="44" y="176"/>
                    </a:lnTo>
                    <a:lnTo>
                      <a:pt x="44" y="176"/>
                    </a:lnTo>
                    <a:lnTo>
                      <a:pt x="40" y="176"/>
                    </a:lnTo>
                    <a:lnTo>
                      <a:pt x="40" y="176"/>
                    </a:lnTo>
                    <a:lnTo>
                      <a:pt x="44" y="172"/>
                    </a:lnTo>
                    <a:lnTo>
                      <a:pt x="44" y="172"/>
                    </a:lnTo>
                    <a:lnTo>
                      <a:pt x="44" y="172"/>
                    </a:lnTo>
                    <a:lnTo>
                      <a:pt x="44" y="168"/>
                    </a:lnTo>
                    <a:lnTo>
                      <a:pt x="40" y="168"/>
                    </a:lnTo>
                    <a:lnTo>
                      <a:pt x="40" y="168"/>
                    </a:lnTo>
                    <a:lnTo>
                      <a:pt x="40" y="168"/>
                    </a:lnTo>
                    <a:lnTo>
                      <a:pt x="36" y="164"/>
                    </a:lnTo>
                    <a:lnTo>
                      <a:pt x="36" y="164"/>
                    </a:lnTo>
                    <a:lnTo>
                      <a:pt x="32" y="164"/>
                    </a:lnTo>
                    <a:lnTo>
                      <a:pt x="28" y="164"/>
                    </a:lnTo>
                    <a:lnTo>
                      <a:pt x="28" y="160"/>
                    </a:lnTo>
                    <a:lnTo>
                      <a:pt x="32" y="160"/>
                    </a:lnTo>
                    <a:lnTo>
                      <a:pt x="28" y="156"/>
                    </a:lnTo>
                    <a:lnTo>
                      <a:pt x="24" y="156"/>
                    </a:lnTo>
                    <a:lnTo>
                      <a:pt x="24" y="160"/>
                    </a:lnTo>
                    <a:lnTo>
                      <a:pt x="20" y="160"/>
                    </a:lnTo>
                    <a:lnTo>
                      <a:pt x="20" y="156"/>
                    </a:lnTo>
                    <a:lnTo>
                      <a:pt x="20" y="152"/>
                    </a:lnTo>
                    <a:lnTo>
                      <a:pt x="20" y="152"/>
                    </a:lnTo>
                    <a:lnTo>
                      <a:pt x="20" y="152"/>
                    </a:lnTo>
                    <a:lnTo>
                      <a:pt x="24" y="148"/>
                    </a:lnTo>
                    <a:lnTo>
                      <a:pt x="20" y="148"/>
                    </a:lnTo>
                    <a:lnTo>
                      <a:pt x="20" y="140"/>
                    </a:lnTo>
                    <a:lnTo>
                      <a:pt x="16" y="136"/>
                    </a:lnTo>
                    <a:lnTo>
                      <a:pt x="16" y="136"/>
                    </a:lnTo>
                    <a:lnTo>
                      <a:pt x="12" y="136"/>
                    </a:lnTo>
                    <a:lnTo>
                      <a:pt x="12" y="132"/>
                    </a:lnTo>
                    <a:lnTo>
                      <a:pt x="12" y="132"/>
                    </a:lnTo>
                    <a:lnTo>
                      <a:pt x="12" y="132"/>
                    </a:lnTo>
                    <a:lnTo>
                      <a:pt x="12" y="128"/>
                    </a:lnTo>
                    <a:lnTo>
                      <a:pt x="12" y="128"/>
                    </a:lnTo>
                    <a:lnTo>
                      <a:pt x="12" y="128"/>
                    </a:lnTo>
                    <a:lnTo>
                      <a:pt x="12" y="124"/>
                    </a:lnTo>
                    <a:lnTo>
                      <a:pt x="8" y="124"/>
                    </a:lnTo>
                    <a:lnTo>
                      <a:pt x="8" y="120"/>
                    </a:lnTo>
                    <a:lnTo>
                      <a:pt x="8" y="120"/>
                    </a:lnTo>
                    <a:lnTo>
                      <a:pt x="8" y="116"/>
                    </a:lnTo>
                    <a:lnTo>
                      <a:pt x="8" y="116"/>
                    </a:lnTo>
                    <a:lnTo>
                      <a:pt x="8" y="112"/>
                    </a:lnTo>
                    <a:lnTo>
                      <a:pt x="8" y="112"/>
                    </a:lnTo>
                    <a:lnTo>
                      <a:pt x="8" y="112"/>
                    </a:lnTo>
                    <a:lnTo>
                      <a:pt x="8" y="112"/>
                    </a:lnTo>
                    <a:lnTo>
                      <a:pt x="4" y="112"/>
                    </a:lnTo>
                    <a:lnTo>
                      <a:pt x="0" y="112"/>
                    </a:lnTo>
                    <a:lnTo>
                      <a:pt x="0" y="108"/>
                    </a:lnTo>
                    <a:lnTo>
                      <a:pt x="4" y="104"/>
                    </a:lnTo>
                    <a:lnTo>
                      <a:pt x="8" y="104"/>
                    </a:lnTo>
                    <a:lnTo>
                      <a:pt x="8" y="100"/>
                    </a:lnTo>
                    <a:lnTo>
                      <a:pt x="4" y="100"/>
                    </a:lnTo>
                    <a:lnTo>
                      <a:pt x="4" y="96"/>
                    </a:lnTo>
                    <a:lnTo>
                      <a:pt x="8" y="96"/>
                    </a:lnTo>
                    <a:lnTo>
                      <a:pt x="8" y="92"/>
                    </a:lnTo>
                    <a:lnTo>
                      <a:pt x="8" y="92"/>
                    </a:lnTo>
                    <a:lnTo>
                      <a:pt x="8" y="92"/>
                    </a:lnTo>
                    <a:lnTo>
                      <a:pt x="8" y="88"/>
                    </a:lnTo>
                    <a:lnTo>
                      <a:pt x="12" y="88"/>
                    </a:lnTo>
                    <a:lnTo>
                      <a:pt x="12" y="84"/>
                    </a:lnTo>
                    <a:lnTo>
                      <a:pt x="16" y="80"/>
                    </a:lnTo>
                    <a:lnTo>
                      <a:pt x="16" y="80"/>
                    </a:lnTo>
                    <a:lnTo>
                      <a:pt x="16" y="76"/>
                    </a:lnTo>
                    <a:lnTo>
                      <a:pt x="16" y="76"/>
                    </a:lnTo>
                    <a:lnTo>
                      <a:pt x="20" y="76"/>
                    </a:lnTo>
                    <a:lnTo>
                      <a:pt x="20" y="76"/>
                    </a:lnTo>
                    <a:lnTo>
                      <a:pt x="24" y="76"/>
                    </a:lnTo>
                    <a:lnTo>
                      <a:pt x="24" y="72"/>
                    </a:lnTo>
                    <a:lnTo>
                      <a:pt x="24" y="28"/>
                    </a:lnTo>
                    <a:lnTo>
                      <a:pt x="24" y="28"/>
                    </a:lnTo>
                    <a:lnTo>
                      <a:pt x="24" y="24"/>
                    </a:lnTo>
                    <a:lnTo>
                      <a:pt x="36" y="24"/>
                    </a:lnTo>
                    <a:lnTo>
                      <a:pt x="36" y="0"/>
                    </a:lnTo>
                    <a:close/>
                  </a:path>
                </a:pathLst>
              </a:custGeom>
              <a:solidFill>
                <a:srgbClr val="FF0000">
                  <a:alpha val="63000"/>
                </a:srgb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5806;p168">
                <a:extLst>
                  <a:ext uri="{FF2B5EF4-FFF2-40B4-BE49-F238E27FC236}">
                    <a16:creationId xmlns:a16="http://schemas.microsoft.com/office/drawing/2014/main" id="{5125F940-C94D-814D-9476-40BF442A3C38}"/>
                  </a:ext>
                </a:extLst>
              </p:cNvPr>
              <p:cNvSpPr/>
              <p:nvPr/>
            </p:nvSpPr>
            <p:spPr>
              <a:xfrm>
                <a:off x="3946525" y="3027363"/>
                <a:ext cx="279400" cy="215900"/>
              </a:xfrm>
              <a:custGeom>
                <a:avLst/>
                <a:gdLst/>
                <a:ahLst/>
                <a:cxnLst/>
                <a:rect l="l" t="t" r="r" b="b"/>
                <a:pathLst>
                  <a:path w="176" h="136" extrusionOk="0">
                    <a:moveTo>
                      <a:pt x="24" y="112"/>
                    </a:moveTo>
                    <a:lnTo>
                      <a:pt x="24" y="108"/>
                    </a:lnTo>
                    <a:lnTo>
                      <a:pt x="24" y="108"/>
                    </a:lnTo>
                    <a:lnTo>
                      <a:pt x="24" y="104"/>
                    </a:lnTo>
                    <a:lnTo>
                      <a:pt x="20" y="100"/>
                    </a:lnTo>
                    <a:lnTo>
                      <a:pt x="20" y="100"/>
                    </a:lnTo>
                    <a:lnTo>
                      <a:pt x="16" y="100"/>
                    </a:lnTo>
                    <a:lnTo>
                      <a:pt x="16" y="100"/>
                    </a:lnTo>
                    <a:lnTo>
                      <a:pt x="16" y="96"/>
                    </a:lnTo>
                    <a:lnTo>
                      <a:pt x="16" y="96"/>
                    </a:lnTo>
                    <a:lnTo>
                      <a:pt x="12" y="96"/>
                    </a:lnTo>
                    <a:lnTo>
                      <a:pt x="12" y="92"/>
                    </a:lnTo>
                    <a:lnTo>
                      <a:pt x="8" y="92"/>
                    </a:lnTo>
                    <a:lnTo>
                      <a:pt x="8" y="88"/>
                    </a:lnTo>
                    <a:lnTo>
                      <a:pt x="8" y="88"/>
                    </a:lnTo>
                    <a:lnTo>
                      <a:pt x="8" y="84"/>
                    </a:lnTo>
                    <a:lnTo>
                      <a:pt x="0" y="84"/>
                    </a:lnTo>
                    <a:lnTo>
                      <a:pt x="0" y="84"/>
                    </a:lnTo>
                    <a:lnTo>
                      <a:pt x="0" y="84"/>
                    </a:lnTo>
                    <a:lnTo>
                      <a:pt x="0" y="80"/>
                    </a:lnTo>
                    <a:lnTo>
                      <a:pt x="0" y="80"/>
                    </a:lnTo>
                    <a:lnTo>
                      <a:pt x="0" y="76"/>
                    </a:lnTo>
                    <a:lnTo>
                      <a:pt x="4" y="76"/>
                    </a:lnTo>
                    <a:lnTo>
                      <a:pt x="8" y="76"/>
                    </a:lnTo>
                    <a:lnTo>
                      <a:pt x="8" y="80"/>
                    </a:lnTo>
                    <a:lnTo>
                      <a:pt x="8" y="80"/>
                    </a:lnTo>
                    <a:lnTo>
                      <a:pt x="8" y="76"/>
                    </a:lnTo>
                    <a:lnTo>
                      <a:pt x="12" y="76"/>
                    </a:lnTo>
                    <a:lnTo>
                      <a:pt x="12" y="72"/>
                    </a:lnTo>
                    <a:lnTo>
                      <a:pt x="12" y="64"/>
                    </a:lnTo>
                    <a:lnTo>
                      <a:pt x="12" y="64"/>
                    </a:lnTo>
                    <a:lnTo>
                      <a:pt x="16" y="60"/>
                    </a:lnTo>
                    <a:lnTo>
                      <a:pt x="12" y="56"/>
                    </a:lnTo>
                    <a:lnTo>
                      <a:pt x="12" y="56"/>
                    </a:lnTo>
                    <a:lnTo>
                      <a:pt x="16" y="52"/>
                    </a:lnTo>
                    <a:lnTo>
                      <a:pt x="16" y="52"/>
                    </a:lnTo>
                    <a:lnTo>
                      <a:pt x="16" y="48"/>
                    </a:lnTo>
                    <a:lnTo>
                      <a:pt x="16" y="48"/>
                    </a:lnTo>
                    <a:lnTo>
                      <a:pt x="20" y="48"/>
                    </a:lnTo>
                    <a:lnTo>
                      <a:pt x="20" y="40"/>
                    </a:lnTo>
                    <a:lnTo>
                      <a:pt x="24" y="36"/>
                    </a:lnTo>
                    <a:lnTo>
                      <a:pt x="28" y="36"/>
                    </a:lnTo>
                    <a:lnTo>
                      <a:pt x="28" y="32"/>
                    </a:lnTo>
                    <a:lnTo>
                      <a:pt x="28" y="28"/>
                    </a:lnTo>
                    <a:lnTo>
                      <a:pt x="28" y="24"/>
                    </a:lnTo>
                    <a:lnTo>
                      <a:pt x="32" y="24"/>
                    </a:lnTo>
                    <a:lnTo>
                      <a:pt x="32" y="24"/>
                    </a:lnTo>
                    <a:lnTo>
                      <a:pt x="36" y="20"/>
                    </a:lnTo>
                    <a:lnTo>
                      <a:pt x="36" y="16"/>
                    </a:lnTo>
                    <a:lnTo>
                      <a:pt x="36" y="12"/>
                    </a:lnTo>
                    <a:lnTo>
                      <a:pt x="40" y="8"/>
                    </a:lnTo>
                    <a:lnTo>
                      <a:pt x="40" y="8"/>
                    </a:lnTo>
                    <a:lnTo>
                      <a:pt x="40" y="8"/>
                    </a:lnTo>
                    <a:lnTo>
                      <a:pt x="44" y="8"/>
                    </a:lnTo>
                    <a:lnTo>
                      <a:pt x="44" y="8"/>
                    </a:lnTo>
                    <a:lnTo>
                      <a:pt x="44" y="8"/>
                    </a:lnTo>
                    <a:lnTo>
                      <a:pt x="48" y="0"/>
                    </a:lnTo>
                    <a:lnTo>
                      <a:pt x="52" y="0"/>
                    </a:lnTo>
                    <a:lnTo>
                      <a:pt x="52" y="4"/>
                    </a:lnTo>
                    <a:lnTo>
                      <a:pt x="56" y="4"/>
                    </a:lnTo>
                    <a:lnTo>
                      <a:pt x="56" y="4"/>
                    </a:lnTo>
                    <a:lnTo>
                      <a:pt x="60" y="4"/>
                    </a:lnTo>
                    <a:lnTo>
                      <a:pt x="64" y="4"/>
                    </a:lnTo>
                    <a:lnTo>
                      <a:pt x="64" y="4"/>
                    </a:lnTo>
                    <a:lnTo>
                      <a:pt x="64" y="4"/>
                    </a:lnTo>
                    <a:lnTo>
                      <a:pt x="68" y="4"/>
                    </a:lnTo>
                    <a:lnTo>
                      <a:pt x="72" y="4"/>
                    </a:lnTo>
                    <a:lnTo>
                      <a:pt x="72" y="4"/>
                    </a:lnTo>
                    <a:lnTo>
                      <a:pt x="72" y="4"/>
                    </a:lnTo>
                    <a:lnTo>
                      <a:pt x="76" y="4"/>
                    </a:lnTo>
                    <a:lnTo>
                      <a:pt x="76" y="8"/>
                    </a:lnTo>
                    <a:lnTo>
                      <a:pt x="80" y="8"/>
                    </a:lnTo>
                    <a:lnTo>
                      <a:pt x="84" y="12"/>
                    </a:lnTo>
                    <a:lnTo>
                      <a:pt x="84" y="12"/>
                    </a:lnTo>
                    <a:lnTo>
                      <a:pt x="88" y="12"/>
                    </a:lnTo>
                    <a:lnTo>
                      <a:pt x="88" y="16"/>
                    </a:lnTo>
                    <a:lnTo>
                      <a:pt x="92" y="16"/>
                    </a:lnTo>
                    <a:lnTo>
                      <a:pt x="92" y="16"/>
                    </a:lnTo>
                    <a:lnTo>
                      <a:pt x="92" y="16"/>
                    </a:lnTo>
                    <a:lnTo>
                      <a:pt x="96" y="20"/>
                    </a:lnTo>
                    <a:lnTo>
                      <a:pt x="100" y="20"/>
                    </a:lnTo>
                    <a:lnTo>
                      <a:pt x="100" y="24"/>
                    </a:lnTo>
                    <a:lnTo>
                      <a:pt x="100" y="28"/>
                    </a:lnTo>
                    <a:lnTo>
                      <a:pt x="104" y="28"/>
                    </a:lnTo>
                    <a:lnTo>
                      <a:pt x="104" y="28"/>
                    </a:lnTo>
                    <a:lnTo>
                      <a:pt x="108" y="32"/>
                    </a:lnTo>
                    <a:lnTo>
                      <a:pt x="104" y="32"/>
                    </a:lnTo>
                    <a:lnTo>
                      <a:pt x="104" y="36"/>
                    </a:lnTo>
                    <a:lnTo>
                      <a:pt x="104" y="36"/>
                    </a:lnTo>
                    <a:lnTo>
                      <a:pt x="104" y="40"/>
                    </a:lnTo>
                    <a:lnTo>
                      <a:pt x="104" y="44"/>
                    </a:lnTo>
                    <a:lnTo>
                      <a:pt x="104" y="44"/>
                    </a:lnTo>
                    <a:lnTo>
                      <a:pt x="100" y="48"/>
                    </a:lnTo>
                    <a:lnTo>
                      <a:pt x="100" y="48"/>
                    </a:lnTo>
                    <a:lnTo>
                      <a:pt x="108" y="48"/>
                    </a:lnTo>
                    <a:lnTo>
                      <a:pt x="108" y="48"/>
                    </a:lnTo>
                    <a:lnTo>
                      <a:pt x="112" y="48"/>
                    </a:lnTo>
                    <a:lnTo>
                      <a:pt x="116" y="48"/>
                    </a:lnTo>
                    <a:lnTo>
                      <a:pt x="112" y="48"/>
                    </a:lnTo>
                    <a:lnTo>
                      <a:pt x="116" y="52"/>
                    </a:lnTo>
                    <a:lnTo>
                      <a:pt x="116" y="60"/>
                    </a:lnTo>
                    <a:lnTo>
                      <a:pt x="120" y="60"/>
                    </a:lnTo>
                    <a:lnTo>
                      <a:pt x="120" y="64"/>
                    </a:lnTo>
                    <a:lnTo>
                      <a:pt x="120" y="68"/>
                    </a:lnTo>
                    <a:lnTo>
                      <a:pt x="124" y="68"/>
                    </a:lnTo>
                    <a:lnTo>
                      <a:pt x="128" y="72"/>
                    </a:lnTo>
                    <a:lnTo>
                      <a:pt x="164" y="84"/>
                    </a:lnTo>
                    <a:lnTo>
                      <a:pt x="176" y="84"/>
                    </a:lnTo>
                    <a:lnTo>
                      <a:pt x="140" y="120"/>
                    </a:lnTo>
                    <a:lnTo>
                      <a:pt x="132" y="120"/>
                    </a:lnTo>
                    <a:lnTo>
                      <a:pt x="128" y="120"/>
                    </a:lnTo>
                    <a:lnTo>
                      <a:pt x="124" y="120"/>
                    </a:lnTo>
                    <a:lnTo>
                      <a:pt x="120" y="120"/>
                    </a:lnTo>
                    <a:lnTo>
                      <a:pt x="120" y="120"/>
                    </a:lnTo>
                    <a:lnTo>
                      <a:pt x="116" y="124"/>
                    </a:lnTo>
                    <a:lnTo>
                      <a:pt x="116" y="124"/>
                    </a:lnTo>
                    <a:lnTo>
                      <a:pt x="112" y="128"/>
                    </a:lnTo>
                    <a:lnTo>
                      <a:pt x="108" y="128"/>
                    </a:lnTo>
                    <a:lnTo>
                      <a:pt x="104" y="128"/>
                    </a:lnTo>
                    <a:lnTo>
                      <a:pt x="104" y="132"/>
                    </a:lnTo>
                    <a:lnTo>
                      <a:pt x="104" y="132"/>
                    </a:lnTo>
                    <a:lnTo>
                      <a:pt x="100" y="132"/>
                    </a:lnTo>
                    <a:lnTo>
                      <a:pt x="96" y="132"/>
                    </a:lnTo>
                    <a:lnTo>
                      <a:pt x="96" y="132"/>
                    </a:lnTo>
                    <a:lnTo>
                      <a:pt x="92" y="128"/>
                    </a:lnTo>
                    <a:lnTo>
                      <a:pt x="92" y="128"/>
                    </a:lnTo>
                    <a:lnTo>
                      <a:pt x="88" y="128"/>
                    </a:lnTo>
                    <a:lnTo>
                      <a:pt x="84" y="128"/>
                    </a:lnTo>
                    <a:lnTo>
                      <a:pt x="84" y="128"/>
                    </a:lnTo>
                    <a:lnTo>
                      <a:pt x="80" y="128"/>
                    </a:lnTo>
                    <a:lnTo>
                      <a:pt x="80" y="132"/>
                    </a:lnTo>
                    <a:lnTo>
                      <a:pt x="76" y="136"/>
                    </a:lnTo>
                    <a:lnTo>
                      <a:pt x="72" y="136"/>
                    </a:lnTo>
                    <a:lnTo>
                      <a:pt x="72" y="136"/>
                    </a:lnTo>
                    <a:lnTo>
                      <a:pt x="72" y="136"/>
                    </a:lnTo>
                    <a:lnTo>
                      <a:pt x="68" y="136"/>
                    </a:lnTo>
                    <a:lnTo>
                      <a:pt x="64" y="136"/>
                    </a:lnTo>
                    <a:lnTo>
                      <a:pt x="60" y="136"/>
                    </a:lnTo>
                    <a:lnTo>
                      <a:pt x="60" y="136"/>
                    </a:lnTo>
                    <a:lnTo>
                      <a:pt x="56" y="132"/>
                    </a:lnTo>
                    <a:lnTo>
                      <a:pt x="52" y="128"/>
                    </a:lnTo>
                    <a:lnTo>
                      <a:pt x="48" y="124"/>
                    </a:lnTo>
                    <a:lnTo>
                      <a:pt x="48" y="124"/>
                    </a:lnTo>
                    <a:lnTo>
                      <a:pt x="40" y="124"/>
                    </a:lnTo>
                    <a:lnTo>
                      <a:pt x="36" y="124"/>
                    </a:lnTo>
                    <a:lnTo>
                      <a:pt x="36" y="124"/>
                    </a:lnTo>
                    <a:lnTo>
                      <a:pt x="32" y="124"/>
                    </a:lnTo>
                    <a:lnTo>
                      <a:pt x="32" y="120"/>
                    </a:lnTo>
                    <a:lnTo>
                      <a:pt x="32" y="116"/>
                    </a:lnTo>
                    <a:lnTo>
                      <a:pt x="28" y="116"/>
                    </a:lnTo>
                    <a:lnTo>
                      <a:pt x="28" y="116"/>
                    </a:lnTo>
                    <a:lnTo>
                      <a:pt x="24" y="112"/>
                    </a:lnTo>
                    <a:lnTo>
                      <a:pt x="24" y="112"/>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5807;p168">
                <a:extLst>
                  <a:ext uri="{FF2B5EF4-FFF2-40B4-BE49-F238E27FC236}">
                    <a16:creationId xmlns:a16="http://schemas.microsoft.com/office/drawing/2014/main" id="{41F7B3D0-9157-0040-AB37-6CD525857992}"/>
                  </a:ext>
                </a:extLst>
              </p:cNvPr>
              <p:cNvSpPr/>
              <p:nvPr/>
            </p:nvSpPr>
            <p:spPr>
              <a:xfrm>
                <a:off x="4003675" y="2970213"/>
                <a:ext cx="127000" cy="107950"/>
              </a:xfrm>
              <a:custGeom>
                <a:avLst/>
                <a:gdLst/>
                <a:ahLst/>
                <a:cxnLst/>
                <a:rect l="l" t="t" r="r" b="b"/>
                <a:pathLst>
                  <a:path w="80" h="68" extrusionOk="0">
                    <a:moveTo>
                      <a:pt x="72" y="68"/>
                    </a:moveTo>
                    <a:lnTo>
                      <a:pt x="68" y="64"/>
                    </a:lnTo>
                    <a:lnTo>
                      <a:pt x="68" y="64"/>
                    </a:lnTo>
                    <a:lnTo>
                      <a:pt x="64" y="64"/>
                    </a:lnTo>
                    <a:lnTo>
                      <a:pt x="64" y="60"/>
                    </a:lnTo>
                    <a:lnTo>
                      <a:pt x="64" y="56"/>
                    </a:lnTo>
                    <a:lnTo>
                      <a:pt x="60" y="56"/>
                    </a:lnTo>
                    <a:lnTo>
                      <a:pt x="56" y="52"/>
                    </a:lnTo>
                    <a:lnTo>
                      <a:pt x="56" y="52"/>
                    </a:lnTo>
                    <a:lnTo>
                      <a:pt x="56" y="52"/>
                    </a:lnTo>
                    <a:lnTo>
                      <a:pt x="52" y="52"/>
                    </a:lnTo>
                    <a:lnTo>
                      <a:pt x="52" y="48"/>
                    </a:lnTo>
                    <a:lnTo>
                      <a:pt x="48" y="48"/>
                    </a:lnTo>
                    <a:lnTo>
                      <a:pt x="48" y="48"/>
                    </a:lnTo>
                    <a:lnTo>
                      <a:pt x="44" y="44"/>
                    </a:lnTo>
                    <a:lnTo>
                      <a:pt x="40" y="44"/>
                    </a:lnTo>
                    <a:lnTo>
                      <a:pt x="40" y="40"/>
                    </a:lnTo>
                    <a:lnTo>
                      <a:pt x="36" y="40"/>
                    </a:lnTo>
                    <a:lnTo>
                      <a:pt x="36" y="40"/>
                    </a:lnTo>
                    <a:lnTo>
                      <a:pt x="36" y="40"/>
                    </a:lnTo>
                    <a:lnTo>
                      <a:pt x="32" y="40"/>
                    </a:lnTo>
                    <a:lnTo>
                      <a:pt x="28" y="40"/>
                    </a:lnTo>
                    <a:lnTo>
                      <a:pt x="28" y="40"/>
                    </a:lnTo>
                    <a:lnTo>
                      <a:pt x="28" y="40"/>
                    </a:lnTo>
                    <a:lnTo>
                      <a:pt x="24" y="40"/>
                    </a:lnTo>
                    <a:lnTo>
                      <a:pt x="20" y="40"/>
                    </a:lnTo>
                    <a:lnTo>
                      <a:pt x="20" y="40"/>
                    </a:lnTo>
                    <a:lnTo>
                      <a:pt x="16" y="40"/>
                    </a:lnTo>
                    <a:lnTo>
                      <a:pt x="16" y="36"/>
                    </a:lnTo>
                    <a:lnTo>
                      <a:pt x="12" y="36"/>
                    </a:lnTo>
                    <a:lnTo>
                      <a:pt x="8" y="44"/>
                    </a:lnTo>
                    <a:lnTo>
                      <a:pt x="8" y="44"/>
                    </a:lnTo>
                    <a:lnTo>
                      <a:pt x="8" y="44"/>
                    </a:lnTo>
                    <a:lnTo>
                      <a:pt x="4" y="44"/>
                    </a:lnTo>
                    <a:lnTo>
                      <a:pt x="4" y="44"/>
                    </a:lnTo>
                    <a:lnTo>
                      <a:pt x="4" y="40"/>
                    </a:lnTo>
                    <a:lnTo>
                      <a:pt x="0" y="36"/>
                    </a:lnTo>
                    <a:lnTo>
                      <a:pt x="0" y="32"/>
                    </a:lnTo>
                    <a:lnTo>
                      <a:pt x="4" y="32"/>
                    </a:lnTo>
                    <a:lnTo>
                      <a:pt x="4" y="32"/>
                    </a:lnTo>
                    <a:lnTo>
                      <a:pt x="4" y="28"/>
                    </a:lnTo>
                    <a:lnTo>
                      <a:pt x="4" y="20"/>
                    </a:lnTo>
                    <a:lnTo>
                      <a:pt x="8" y="16"/>
                    </a:lnTo>
                    <a:lnTo>
                      <a:pt x="8" y="16"/>
                    </a:lnTo>
                    <a:lnTo>
                      <a:pt x="8" y="16"/>
                    </a:lnTo>
                    <a:lnTo>
                      <a:pt x="4" y="16"/>
                    </a:lnTo>
                    <a:lnTo>
                      <a:pt x="8" y="12"/>
                    </a:lnTo>
                    <a:lnTo>
                      <a:pt x="8" y="8"/>
                    </a:lnTo>
                    <a:lnTo>
                      <a:pt x="8" y="8"/>
                    </a:lnTo>
                    <a:lnTo>
                      <a:pt x="12" y="8"/>
                    </a:lnTo>
                    <a:lnTo>
                      <a:pt x="12" y="8"/>
                    </a:lnTo>
                    <a:lnTo>
                      <a:pt x="12" y="8"/>
                    </a:lnTo>
                    <a:lnTo>
                      <a:pt x="12" y="4"/>
                    </a:lnTo>
                    <a:lnTo>
                      <a:pt x="12" y="4"/>
                    </a:lnTo>
                    <a:lnTo>
                      <a:pt x="16" y="4"/>
                    </a:lnTo>
                    <a:lnTo>
                      <a:pt x="16" y="4"/>
                    </a:lnTo>
                    <a:lnTo>
                      <a:pt x="20" y="4"/>
                    </a:lnTo>
                    <a:lnTo>
                      <a:pt x="20" y="0"/>
                    </a:lnTo>
                    <a:lnTo>
                      <a:pt x="24" y="0"/>
                    </a:lnTo>
                    <a:lnTo>
                      <a:pt x="24" y="0"/>
                    </a:lnTo>
                    <a:lnTo>
                      <a:pt x="24" y="0"/>
                    </a:lnTo>
                    <a:lnTo>
                      <a:pt x="28" y="0"/>
                    </a:lnTo>
                    <a:lnTo>
                      <a:pt x="32" y="16"/>
                    </a:lnTo>
                    <a:lnTo>
                      <a:pt x="32" y="24"/>
                    </a:lnTo>
                    <a:lnTo>
                      <a:pt x="32" y="24"/>
                    </a:lnTo>
                    <a:lnTo>
                      <a:pt x="36" y="28"/>
                    </a:lnTo>
                    <a:lnTo>
                      <a:pt x="36" y="28"/>
                    </a:lnTo>
                    <a:lnTo>
                      <a:pt x="36" y="28"/>
                    </a:lnTo>
                    <a:lnTo>
                      <a:pt x="36" y="32"/>
                    </a:lnTo>
                    <a:lnTo>
                      <a:pt x="36" y="32"/>
                    </a:lnTo>
                    <a:lnTo>
                      <a:pt x="40" y="36"/>
                    </a:lnTo>
                    <a:lnTo>
                      <a:pt x="40" y="32"/>
                    </a:lnTo>
                    <a:lnTo>
                      <a:pt x="40" y="32"/>
                    </a:lnTo>
                    <a:lnTo>
                      <a:pt x="40" y="28"/>
                    </a:lnTo>
                    <a:lnTo>
                      <a:pt x="40" y="28"/>
                    </a:lnTo>
                    <a:lnTo>
                      <a:pt x="44" y="32"/>
                    </a:lnTo>
                    <a:lnTo>
                      <a:pt x="40" y="32"/>
                    </a:lnTo>
                    <a:lnTo>
                      <a:pt x="44" y="36"/>
                    </a:lnTo>
                    <a:lnTo>
                      <a:pt x="44" y="36"/>
                    </a:lnTo>
                    <a:lnTo>
                      <a:pt x="44" y="36"/>
                    </a:lnTo>
                    <a:lnTo>
                      <a:pt x="48" y="36"/>
                    </a:lnTo>
                    <a:lnTo>
                      <a:pt x="48" y="36"/>
                    </a:lnTo>
                    <a:lnTo>
                      <a:pt x="48" y="36"/>
                    </a:lnTo>
                    <a:lnTo>
                      <a:pt x="52" y="36"/>
                    </a:lnTo>
                    <a:lnTo>
                      <a:pt x="52" y="40"/>
                    </a:lnTo>
                    <a:lnTo>
                      <a:pt x="56" y="40"/>
                    </a:lnTo>
                    <a:lnTo>
                      <a:pt x="56" y="40"/>
                    </a:lnTo>
                    <a:lnTo>
                      <a:pt x="60" y="44"/>
                    </a:lnTo>
                    <a:lnTo>
                      <a:pt x="64" y="48"/>
                    </a:lnTo>
                    <a:lnTo>
                      <a:pt x="64" y="48"/>
                    </a:lnTo>
                    <a:lnTo>
                      <a:pt x="68" y="52"/>
                    </a:lnTo>
                    <a:lnTo>
                      <a:pt x="68" y="52"/>
                    </a:lnTo>
                    <a:lnTo>
                      <a:pt x="68" y="52"/>
                    </a:lnTo>
                    <a:lnTo>
                      <a:pt x="68" y="52"/>
                    </a:lnTo>
                    <a:lnTo>
                      <a:pt x="72" y="56"/>
                    </a:lnTo>
                    <a:lnTo>
                      <a:pt x="72" y="56"/>
                    </a:lnTo>
                    <a:lnTo>
                      <a:pt x="72" y="60"/>
                    </a:lnTo>
                    <a:lnTo>
                      <a:pt x="72" y="60"/>
                    </a:lnTo>
                    <a:lnTo>
                      <a:pt x="76" y="64"/>
                    </a:lnTo>
                    <a:lnTo>
                      <a:pt x="76" y="64"/>
                    </a:lnTo>
                    <a:lnTo>
                      <a:pt x="76" y="64"/>
                    </a:lnTo>
                    <a:lnTo>
                      <a:pt x="76" y="64"/>
                    </a:lnTo>
                    <a:lnTo>
                      <a:pt x="80" y="64"/>
                    </a:lnTo>
                    <a:lnTo>
                      <a:pt x="80" y="64"/>
                    </a:lnTo>
                    <a:lnTo>
                      <a:pt x="76" y="64"/>
                    </a:lnTo>
                    <a:lnTo>
                      <a:pt x="76" y="68"/>
                    </a:lnTo>
                    <a:lnTo>
                      <a:pt x="72" y="68"/>
                    </a:lnTo>
                    <a:lnTo>
                      <a:pt x="72" y="68"/>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5808;p168">
                <a:extLst>
                  <a:ext uri="{FF2B5EF4-FFF2-40B4-BE49-F238E27FC236}">
                    <a16:creationId xmlns:a16="http://schemas.microsoft.com/office/drawing/2014/main" id="{859D7CFF-0897-D249-9644-40D1A8EE4BE4}"/>
                  </a:ext>
                </a:extLst>
              </p:cNvPr>
              <p:cNvSpPr/>
              <p:nvPr/>
            </p:nvSpPr>
            <p:spPr>
              <a:xfrm>
                <a:off x="4105275" y="3071813"/>
                <a:ext cx="31750" cy="31750"/>
              </a:xfrm>
              <a:custGeom>
                <a:avLst/>
                <a:gdLst/>
                <a:ahLst/>
                <a:cxnLst/>
                <a:rect l="l" t="t" r="r" b="b"/>
                <a:pathLst>
                  <a:path w="20" h="20" extrusionOk="0">
                    <a:moveTo>
                      <a:pt x="16" y="20"/>
                    </a:moveTo>
                    <a:lnTo>
                      <a:pt x="12" y="20"/>
                    </a:lnTo>
                    <a:lnTo>
                      <a:pt x="8" y="20"/>
                    </a:lnTo>
                    <a:lnTo>
                      <a:pt x="8" y="20"/>
                    </a:lnTo>
                    <a:lnTo>
                      <a:pt x="0" y="20"/>
                    </a:lnTo>
                    <a:lnTo>
                      <a:pt x="0" y="20"/>
                    </a:lnTo>
                    <a:lnTo>
                      <a:pt x="4" y="16"/>
                    </a:lnTo>
                    <a:lnTo>
                      <a:pt x="4" y="16"/>
                    </a:lnTo>
                    <a:lnTo>
                      <a:pt x="4" y="12"/>
                    </a:lnTo>
                    <a:lnTo>
                      <a:pt x="4" y="8"/>
                    </a:lnTo>
                    <a:lnTo>
                      <a:pt x="4" y="8"/>
                    </a:lnTo>
                    <a:lnTo>
                      <a:pt x="4" y="4"/>
                    </a:lnTo>
                    <a:lnTo>
                      <a:pt x="8" y="4"/>
                    </a:lnTo>
                    <a:lnTo>
                      <a:pt x="12" y="4"/>
                    </a:lnTo>
                    <a:lnTo>
                      <a:pt x="12" y="0"/>
                    </a:lnTo>
                    <a:lnTo>
                      <a:pt x="16" y="0"/>
                    </a:lnTo>
                    <a:lnTo>
                      <a:pt x="16" y="0"/>
                    </a:lnTo>
                    <a:lnTo>
                      <a:pt x="16" y="0"/>
                    </a:lnTo>
                    <a:lnTo>
                      <a:pt x="16" y="4"/>
                    </a:lnTo>
                    <a:lnTo>
                      <a:pt x="20" y="4"/>
                    </a:lnTo>
                    <a:lnTo>
                      <a:pt x="20" y="4"/>
                    </a:lnTo>
                    <a:lnTo>
                      <a:pt x="20" y="8"/>
                    </a:lnTo>
                    <a:lnTo>
                      <a:pt x="16" y="8"/>
                    </a:lnTo>
                    <a:lnTo>
                      <a:pt x="16" y="12"/>
                    </a:lnTo>
                    <a:lnTo>
                      <a:pt x="12" y="12"/>
                    </a:lnTo>
                    <a:lnTo>
                      <a:pt x="12" y="12"/>
                    </a:lnTo>
                    <a:lnTo>
                      <a:pt x="8" y="12"/>
                    </a:lnTo>
                    <a:lnTo>
                      <a:pt x="12" y="12"/>
                    </a:lnTo>
                    <a:lnTo>
                      <a:pt x="12" y="16"/>
                    </a:lnTo>
                    <a:lnTo>
                      <a:pt x="12" y="12"/>
                    </a:lnTo>
                    <a:lnTo>
                      <a:pt x="16" y="12"/>
                    </a:lnTo>
                    <a:lnTo>
                      <a:pt x="16" y="16"/>
                    </a:lnTo>
                    <a:lnTo>
                      <a:pt x="16" y="20"/>
                    </a:lnTo>
                    <a:lnTo>
                      <a:pt x="16" y="2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5809;p168">
                <a:extLst>
                  <a:ext uri="{FF2B5EF4-FFF2-40B4-BE49-F238E27FC236}">
                    <a16:creationId xmlns:a16="http://schemas.microsoft.com/office/drawing/2014/main" id="{D530D9C1-F8B7-D246-9266-7E488BEC3577}"/>
                  </a:ext>
                </a:extLst>
              </p:cNvPr>
              <p:cNvSpPr/>
              <p:nvPr/>
            </p:nvSpPr>
            <p:spPr>
              <a:xfrm>
                <a:off x="4092575" y="3084513"/>
                <a:ext cx="190500" cy="254000"/>
              </a:xfrm>
              <a:custGeom>
                <a:avLst/>
                <a:gdLst/>
                <a:ahLst/>
                <a:cxnLst/>
                <a:rect l="l" t="t" r="r" b="b"/>
                <a:pathLst>
                  <a:path w="120" h="160" extrusionOk="0">
                    <a:moveTo>
                      <a:pt x="12" y="96"/>
                    </a:moveTo>
                    <a:lnTo>
                      <a:pt x="12" y="96"/>
                    </a:lnTo>
                    <a:lnTo>
                      <a:pt x="12" y="92"/>
                    </a:lnTo>
                    <a:lnTo>
                      <a:pt x="16" y="92"/>
                    </a:lnTo>
                    <a:lnTo>
                      <a:pt x="20" y="92"/>
                    </a:lnTo>
                    <a:lnTo>
                      <a:pt x="24" y="88"/>
                    </a:lnTo>
                    <a:lnTo>
                      <a:pt x="24" y="88"/>
                    </a:lnTo>
                    <a:lnTo>
                      <a:pt x="28" y="84"/>
                    </a:lnTo>
                    <a:lnTo>
                      <a:pt x="28" y="84"/>
                    </a:lnTo>
                    <a:lnTo>
                      <a:pt x="32" y="84"/>
                    </a:lnTo>
                    <a:lnTo>
                      <a:pt x="36" y="84"/>
                    </a:lnTo>
                    <a:lnTo>
                      <a:pt x="40" y="84"/>
                    </a:lnTo>
                    <a:lnTo>
                      <a:pt x="48" y="84"/>
                    </a:lnTo>
                    <a:lnTo>
                      <a:pt x="84" y="48"/>
                    </a:lnTo>
                    <a:lnTo>
                      <a:pt x="72" y="48"/>
                    </a:lnTo>
                    <a:lnTo>
                      <a:pt x="36" y="36"/>
                    </a:lnTo>
                    <a:lnTo>
                      <a:pt x="32" y="32"/>
                    </a:lnTo>
                    <a:lnTo>
                      <a:pt x="28" y="32"/>
                    </a:lnTo>
                    <a:lnTo>
                      <a:pt x="28" y="28"/>
                    </a:lnTo>
                    <a:lnTo>
                      <a:pt x="28" y="24"/>
                    </a:lnTo>
                    <a:lnTo>
                      <a:pt x="24" y="24"/>
                    </a:lnTo>
                    <a:lnTo>
                      <a:pt x="24" y="16"/>
                    </a:lnTo>
                    <a:lnTo>
                      <a:pt x="20" y="12"/>
                    </a:lnTo>
                    <a:lnTo>
                      <a:pt x="24" y="12"/>
                    </a:lnTo>
                    <a:lnTo>
                      <a:pt x="24" y="8"/>
                    </a:lnTo>
                    <a:lnTo>
                      <a:pt x="24" y="8"/>
                    </a:lnTo>
                    <a:lnTo>
                      <a:pt x="28" y="8"/>
                    </a:lnTo>
                    <a:lnTo>
                      <a:pt x="32" y="16"/>
                    </a:lnTo>
                    <a:lnTo>
                      <a:pt x="36" y="16"/>
                    </a:lnTo>
                    <a:lnTo>
                      <a:pt x="36" y="16"/>
                    </a:lnTo>
                    <a:lnTo>
                      <a:pt x="40" y="20"/>
                    </a:lnTo>
                    <a:lnTo>
                      <a:pt x="40" y="20"/>
                    </a:lnTo>
                    <a:lnTo>
                      <a:pt x="44" y="20"/>
                    </a:lnTo>
                    <a:lnTo>
                      <a:pt x="44" y="20"/>
                    </a:lnTo>
                    <a:lnTo>
                      <a:pt x="48" y="16"/>
                    </a:lnTo>
                    <a:lnTo>
                      <a:pt x="52" y="16"/>
                    </a:lnTo>
                    <a:lnTo>
                      <a:pt x="56" y="16"/>
                    </a:lnTo>
                    <a:lnTo>
                      <a:pt x="56" y="16"/>
                    </a:lnTo>
                    <a:lnTo>
                      <a:pt x="56" y="16"/>
                    </a:lnTo>
                    <a:lnTo>
                      <a:pt x="60" y="16"/>
                    </a:lnTo>
                    <a:lnTo>
                      <a:pt x="60" y="16"/>
                    </a:lnTo>
                    <a:lnTo>
                      <a:pt x="64" y="16"/>
                    </a:lnTo>
                    <a:lnTo>
                      <a:pt x="68" y="16"/>
                    </a:lnTo>
                    <a:lnTo>
                      <a:pt x="72" y="12"/>
                    </a:lnTo>
                    <a:lnTo>
                      <a:pt x="76" y="12"/>
                    </a:lnTo>
                    <a:lnTo>
                      <a:pt x="80" y="12"/>
                    </a:lnTo>
                    <a:lnTo>
                      <a:pt x="80" y="12"/>
                    </a:lnTo>
                    <a:lnTo>
                      <a:pt x="84" y="12"/>
                    </a:lnTo>
                    <a:lnTo>
                      <a:pt x="88" y="8"/>
                    </a:lnTo>
                    <a:lnTo>
                      <a:pt x="92" y="8"/>
                    </a:lnTo>
                    <a:lnTo>
                      <a:pt x="92" y="8"/>
                    </a:lnTo>
                    <a:lnTo>
                      <a:pt x="92" y="8"/>
                    </a:lnTo>
                    <a:lnTo>
                      <a:pt x="100" y="8"/>
                    </a:lnTo>
                    <a:lnTo>
                      <a:pt x="100" y="8"/>
                    </a:lnTo>
                    <a:lnTo>
                      <a:pt x="104" y="8"/>
                    </a:lnTo>
                    <a:lnTo>
                      <a:pt x="104" y="8"/>
                    </a:lnTo>
                    <a:lnTo>
                      <a:pt x="104" y="8"/>
                    </a:lnTo>
                    <a:lnTo>
                      <a:pt x="108" y="4"/>
                    </a:lnTo>
                    <a:lnTo>
                      <a:pt x="112" y="4"/>
                    </a:lnTo>
                    <a:lnTo>
                      <a:pt x="112" y="4"/>
                    </a:lnTo>
                    <a:lnTo>
                      <a:pt x="112" y="4"/>
                    </a:lnTo>
                    <a:lnTo>
                      <a:pt x="112" y="0"/>
                    </a:lnTo>
                    <a:lnTo>
                      <a:pt x="112" y="0"/>
                    </a:lnTo>
                    <a:lnTo>
                      <a:pt x="116" y="0"/>
                    </a:lnTo>
                    <a:lnTo>
                      <a:pt x="116" y="0"/>
                    </a:lnTo>
                    <a:lnTo>
                      <a:pt x="116" y="0"/>
                    </a:lnTo>
                    <a:lnTo>
                      <a:pt x="120" y="4"/>
                    </a:lnTo>
                    <a:lnTo>
                      <a:pt x="120" y="4"/>
                    </a:lnTo>
                    <a:lnTo>
                      <a:pt x="120" y="4"/>
                    </a:lnTo>
                    <a:lnTo>
                      <a:pt x="120" y="4"/>
                    </a:lnTo>
                    <a:lnTo>
                      <a:pt x="120" y="8"/>
                    </a:lnTo>
                    <a:lnTo>
                      <a:pt x="120" y="8"/>
                    </a:lnTo>
                    <a:lnTo>
                      <a:pt x="116" y="8"/>
                    </a:lnTo>
                    <a:lnTo>
                      <a:pt x="120" y="12"/>
                    </a:lnTo>
                    <a:lnTo>
                      <a:pt x="120" y="12"/>
                    </a:lnTo>
                    <a:lnTo>
                      <a:pt x="120" y="12"/>
                    </a:lnTo>
                    <a:lnTo>
                      <a:pt x="120" y="12"/>
                    </a:lnTo>
                    <a:lnTo>
                      <a:pt x="116" y="16"/>
                    </a:lnTo>
                    <a:lnTo>
                      <a:pt x="120" y="16"/>
                    </a:lnTo>
                    <a:lnTo>
                      <a:pt x="120" y="16"/>
                    </a:lnTo>
                    <a:lnTo>
                      <a:pt x="120" y="20"/>
                    </a:lnTo>
                    <a:lnTo>
                      <a:pt x="120" y="20"/>
                    </a:lnTo>
                    <a:lnTo>
                      <a:pt x="120" y="20"/>
                    </a:lnTo>
                    <a:lnTo>
                      <a:pt x="120" y="20"/>
                    </a:lnTo>
                    <a:lnTo>
                      <a:pt x="120" y="20"/>
                    </a:lnTo>
                    <a:lnTo>
                      <a:pt x="120" y="20"/>
                    </a:lnTo>
                    <a:lnTo>
                      <a:pt x="120" y="20"/>
                    </a:lnTo>
                    <a:lnTo>
                      <a:pt x="120" y="20"/>
                    </a:lnTo>
                    <a:lnTo>
                      <a:pt x="116" y="20"/>
                    </a:lnTo>
                    <a:lnTo>
                      <a:pt x="116" y="24"/>
                    </a:lnTo>
                    <a:lnTo>
                      <a:pt x="116" y="24"/>
                    </a:lnTo>
                    <a:lnTo>
                      <a:pt x="116" y="28"/>
                    </a:lnTo>
                    <a:lnTo>
                      <a:pt x="116" y="28"/>
                    </a:lnTo>
                    <a:lnTo>
                      <a:pt x="116" y="32"/>
                    </a:lnTo>
                    <a:lnTo>
                      <a:pt x="112" y="36"/>
                    </a:lnTo>
                    <a:lnTo>
                      <a:pt x="108" y="44"/>
                    </a:lnTo>
                    <a:lnTo>
                      <a:pt x="108" y="44"/>
                    </a:lnTo>
                    <a:lnTo>
                      <a:pt x="108" y="44"/>
                    </a:lnTo>
                    <a:lnTo>
                      <a:pt x="104" y="48"/>
                    </a:lnTo>
                    <a:lnTo>
                      <a:pt x="104" y="48"/>
                    </a:lnTo>
                    <a:lnTo>
                      <a:pt x="104" y="52"/>
                    </a:lnTo>
                    <a:lnTo>
                      <a:pt x="104" y="52"/>
                    </a:lnTo>
                    <a:lnTo>
                      <a:pt x="96" y="64"/>
                    </a:lnTo>
                    <a:lnTo>
                      <a:pt x="96" y="68"/>
                    </a:lnTo>
                    <a:lnTo>
                      <a:pt x="92" y="76"/>
                    </a:lnTo>
                    <a:lnTo>
                      <a:pt x="92" y="76"/>
                    </a:lnTo>
                    <a:lnTo>
                      <a:pt x="84" y="88"/>
                    </a:lnTo>
                    <a:lnTo>
                      <a:pt x="84" y="92"/>
                    </a:lnTo>
                    <a:lnTo>
                      <a:pt x="80" y="92"/>
                    </a:lnTo>
                    <a:lnTo>
                      <a:pt x="72" y="100"/>
                    </a:lnTo>
                    <a:lnTo>
                      <a:pt x="60" y="112"/>
                    </a:lnTo>
                    <a:lnTo>
                      <a:pt x="56" y="116"/>
                    </a:lnTo>
                    <a:lnTo>
                      <a:pt x="52" y="120"/>
                    </a:lnTo>
                    <a:lnTo>
                      <a:pt x="48" y="120"/>
                    </a:lnTo>
                    <a:lnTo>
                      <a:pt x="44" y="124"/>
                    </a:lnTo>
                    <a:lnTo>
                      <a:pt x="36" y="132"/>
                    </a:lnTo>
                    <a:lnTo>
                      <a:pt x="32" y="132"/>
                    </a:lnTo>
                    <a:lnTo>
                      <a:pt x="28" y="140"/>
                    </a:lnTo>
                    <a:lnTo>
                      <a:pt x="24" y="140"/>
                    </a:lnTo>
                    <a:lnTo>
                      <a:pt x="24" y="144"/>
                    </a:lnTo>
                    <a:lnTo>
                      <a:pt x="24" y="144"/>
                    </a:lnTo>
                    <a:lnTo>
                      <a:pt x="20" y="144"/>
                    </a:lnTo>
                    <a:lnTo>
                      <a:pt x="20" y="148"/>
                    </a:lnTo>
                    <a:lnTo>
                      <a:pt x="8" y="160"/>
                    </a:lnTo>
                    <a:lnTo>
                      <a:pt x="8" y="160"/>
                    </a:lnTo>
                    <a:lnTo>
                      <a:pt x="0" y="152"/>
                    </a:lnTo>
                    <a:lnTo>
                      <a:pt x="0" y="104"/>
                    </a:lnTo>
                    <a:lnTo>
                      <a:pt x="12" y="96"/>
                    </a:lnTo>
                    <a:lnTo>
                      <a:pt x="12" y="96"/>
                    </a:lnTo>
                    <a:close/>
                  </a:path>
                </a:pathLst>
              </a:custGeom>
              <a:solidFill>
                <a:srgbClr val="FF0000">
                  <a:alpha val="63000"/>
                </a:srgb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5810;p168">
                <a:extLst>
                  <a:ext uri="{FF2B5EF4-FFF2-40B4-BE49-F238E27FC236}">
                    <a16:creationId xmlns:a16="http://schemas.microsoft.com/office/drawing/2014/main" id="{2A61469D-AD4B-EC43-A1B1-D77A6C42C5B9}"/>
                  </a:ext>
                </a:extLst>
              </p:cNvPr>
              <p:cNvSpPr/>
              <p:nvPr/>
            </p:nvSpPr>
            <p:spPr>
              <a:xfrm>
                <a:off x="3913188" y="3205163"/>
                <a:ext cx="198438" cy="190500"/>
              </a:xfrm>
              <a:custGeom>
                <a:avLst/>
                <a:gdLst/>
                <a:ahLst/>
                <a:cxnLst/>
                <a:rect l="l" t="t" r="r" b="b"/>
                <a:pathLst>
                  <a:path w="125" h="120" extrusionOk="0">
                    <a:moveTo>
                      <a:pt x="33" y="16"/>
                    </a:moveTo>
                    <a:lnTo>
                      <a:pt x="33" y="12"/>
                    </a:lnTo>
                    <a:lnTo>
                      <a:pt x="33" y="12"/>
                    </a:lnTo>
                    <a:lnTo>
                      <a:pt x="37" y="12"/>
                    </a:lnTo>
                    <a:lnTo>
                      <a:pt x="37" y="8"/>
                    </a:lnTo>
                    <a:lnTo>
                      <a:pt x="37" y="12"/>
                    </a:lnTo>
                    <a:lnTo>
                      <a:pt x="41" y="4"/>
                    </a:lnTo>
                    <a:lnTo>
                      <a:pt x="45" y="0"/>
                    </a:lnTo>
                    <a:lnTo>
                      <a:pt x="49" y="4"/>
                    </a:lnTo>
                    <a:lnTo>
                      <a:pt x="49" y="4"/>
                    </a:lnTo>
                    <a:lnTo>
                      <a:pt x="53" y="4"/>
                    </a:lnTo>
                    <a:lnTo>
                      <a:pt x="53" y="8"/>
                    </a:lnTo>
                    <a:lnTo>
                      <a:pt x="53" y="12"/>
                    </a:lnTo>
                    <a:lnTo>
                      <a:pt x="57" y="12"/>
                    </a:lnTo>
                    <a:lnTo>
                      <a:pt x="57" y="12"/>
                    </a:lnTo>
                    <a:lnTo>
                      <a:pt x="61" y="12"/>
                    </a:lnTo>
                    <a:lnTo>
                      <a:pt x="69" y="12"/>
                    </a:lnTo>
                    <a:lnTo>
                      <a:pt x="69" y="12"/>
                    </a:lnTo>
                    <a:lnTo>
                      <a:pt x="73" y="16"/>
                    </a:lnTo>
                    <a:lnTo>
                      <a:pt x="77" y="20"/>
                    </a:lnTo>
                    <a:lnTo>
                      <a:pt x="81" y="24"/>
                    </a:lnTo>
                    <a:lnTo>
                      <a:pt x="81" y="24"/>
                    </a:lnTo>
                    <a:lnTo>
                      <a:pt x="85" y="24"/>
                    </a:lnTo>
                    <a:lnTo>
                      <a:pt x="89" y="24"/>
                    </a:lnTo>
                    <a:lnTo>
                      <a:pt x="93" y="24"/>
                    </a:lnTo>
                    <a:lnTo>
                      <a:pt x="93" y="24"/>
                    </a:lnTo>
                    <a:lnTo>
                      <a:pt x="93" y="24"/>
                    </a:lnTo>
                    <a:lnTo>
                      <a:pt x="97" y="24"/>
                    </a:lnTo>
                    <a:lnTo>
                      <a:pt x="101" y="20"/>
                    </a:lnTo>
                    <a:lnTo>
                      <a:pt x="101" y="16"/>
                    </a:lnTo>
                    <a:lnTo>
                      <a:pt x="105" y="16"/>
                    </a:lnTo>
                    <a:lnTo>
                      <a:pt x="105" y="16"/>
                    </a:lnTo>
                    <a:lnTo>
                      <a:pt x="109" y="16"/>
                    </a:lnTo>
                    <a:lnTo>
                      <a:pt x="113" y="16"/>
                    </a:lnTo>
                    <a:lnTo>
                      <a:pt x="113" y="16"/>
                    </a:lnTo>
                    <a:lnTo>
                      <a:pt x="117" y="20"/>
                    </a:lnTo>
                    <a:lnTo>
                      <a:pt x="117" y="20"/>
                    </a:lnTo>
                    <a:lnTo>
                      <a:pt x="121" y="20"/>
                    </a:lnTo>
                    <a:lnTo>
                      <a:pt x="125" y="20"/>
                    </a:lnTo>
                    <a:lnTo>
                      <a:pt x="113" y="28"/>
                    </a:lnTo>
                    <a:lnTo>
                      <a:pt x="113" y="76"/>
                    </a:lnTo>
                    <a:lnTo>
                      <a:pt x="121" y="84"/>
                    </a:lnTo>
                    <a:lnTo>
                      <a:pt x="121" y="84"/>
                    </a:lnTo>
                    <a:lnTo>
                      <a:pt x="117" y="88"/>
                    </a:lnTo>
                    <a:lnTo>
                      <a:pt x="117" y="88"/>
                    </a:lnTo>
                    <a:lnTo>
                      <a:pt x="117" y="92"/>
                    </a:lnTo>
                    <a:lnTo>
                      <a:pt x="117" y="92"/>
                    </a:lnTo>
                    <a:lnTo>
                      <a:pt x="113" y="92"/>
                    </a:lnTo>
                    <a:lnTo>
                      <a:pt x="109" y="96"/>
                    </a:lnTo>
                    <a:lnTo>
                      <a:pt x="105" y="96"/>
                    </a:lnTo>
                    <a:lnTo>
                      <a:pt x="105" y="96"/>
                    </a:lnTo>
                    <a:lnTo>
                      <a:pt x="105" y="96"/>
                    </a:lnTo>
                    <a:lnTo>
                      <a:pt x="105" y="100"/>
                    </a:lnTo>
                    <a:lnTo>
                      <a:pt x="105" y="100"/>
                    </a:lnTo>
                    <a:lnTo>
                      <a:pt x="105" y="100"/>
                    </a:lnTo>
                    <a:lnTo>
                      <a:pt x="101" y="104"/>
                    </a:lnTo>
                    <a:lnTo>
                      <a:pt x="101" y="108"/>
                    </a:lnTo>
                    <a:lnTo>
                      <a:pt x="101" y="108"/>
                    </a:lnTo>
                    <a:lnTo>
                      <a:pt x="97" y="112"/>
                    </a:lnTo>
                    <a:lnTo>
                      <a:pt x="93" y="120"/>
                    </a:lnTo>
                    <a:lnTo>
                      <a:pt x="93" y="120"/>
                    </a:lnTo>
                    <a:lnTo>
                      <a:pt x="89" y="120"/>
                    </a:lnTo>
                    <a:lnTo>
                      <a:pt x="77" y="108"/>
                    </a:lnTo>
                    <a:lnTo>
                      <a:pt x="77" y="108"/>
                    </a:lnTo>
                    <a:lnTo>
                      <a:pt x="73" y="108"/>
                    </a:lnTo>
                    <a:lnTo>
                      <a:pt x="77" y="108"/>
                    </a:lnTo>
                    <a:lnTo>
                      <a:pt x="73" y="104"/>
                    </a:lnTo>
                    <a:lnTo>
                      <a:pt x="29" y="76"/>
                    </a:lnTo>
                    <a:lnTo>
                      <a:pt x="25" y="76"/>
                    </a:lnTo>
                    <a:lnTo>
                      <a:pt x="29" y="64"/>
                    </a:lnTo>
                    <a:lnTo>
                      <a:pt x="29" y="64"/>
                    </a:lnTo>
                    <a:lnTo>
                      <a:pt x="33" y="60"/>
                    </a:lnTo>
                    <a:lnTo>
                      <a:pt x="33" y="56"/>
                    </a:lnTo>
                    <a:lnTo>
                      <a:pt x="37" y="56"/>
                    </a:lnTo>
                    <a:lnTo>
                      <a:pt x="37" y="52"/>
                    </a:lnTo>
                    <a:lnTo>
                      <a:pt x="37" y="52"/>
                    </a:lnTo>
                    <a:lnTo>
                      <a:pt x="37" y="52"/>
                    </a:lnTo>
                    <a:lnTo>
                      <a:pt x="41" y="52"/>
                    </a:lnTo>
                    <a:lnTo>
                      <a:pt x="45" y="48"/>
                    </a:lnTo>
                    <a:lnTo>
                      <a:pt x="45" y="48"/>
                    </a:lnTo>
                    <a:lnTo>
                      <a:pt x="45" y="44"/>
                    </a:lnTo>
                    <a:lnTo>
                      <a:pt x="45" y="40"/>
                    </a:lnTo>
                    <a:lnTo>
                      <a:pt x="45" y="40"/>
                    </a:lnTo>
                    <a:lnTo>
                      <a:pt x="45" y="36"/>
                    </a:lnTo>
                    <a:lnTo>
                      <a:pt x="45" y="36"/>
                    </a:lnTo>
                    <a:lnTo>
                      <a:pt x="45" y="36"/>
                    </a:lnTo>
                    <a:lnTo>
                      <a:pt x="41" y="36"/>
                    </a:lnTo>
                    <a:lnTo>
                      <a:pt x="41" y="32"/>
                    </a:lnTo>
                    <a:lnTo>
                      <a:pt x="37" y="28"/>
                    </a:lnTo>
                    <a:lnTo>
                      <a:pt x="37" y="24"/>
                    </a:lnTo>
                    <a:lnTo>
                      <a:pt x="37" y="24"/>
                    </a:lnTo>
                    <a:lnTo>
                      <a:pt x="37" y="24"/>
                    </a:lnTo>
                    <a:lnTo>
                      <a:pt x="37" y="20"/>
                    </a:lnTo>
                    <a:lnTo>
                      <a:pt x="33" y="20"/>
                    </a:lnTo>
                    <a:lnTo>
                      <a:pt x="33" y="16"/>
                    </a:lnTo>
                    <a:lnTo>
                      <a:pt x="33" y="16"/>
                    </a:lnTo>
                    <a:lnTo>
                      <a:pt x="33" y="16"/>
                    </a:lnTo>
                    <a:lnTo>
                      <a:pt x="33" y="16"/>
                    </a:lnTo>
                    <a:lnTo>
                      <a:pt x="33" y="16"/>
                    </a:lnTo>
                    <a:close/>
                    <a:moveTo>
                      <a:pt x="0" y="80"/>
                    </a:moveTo>
                    <a:lnTo>
                      <a:pt x="5" y="80"/>
                    </a:lnTo>
                    <a:lnTo>
                      <a:pt x="9" y="80"/>
                    </a:lnTo>
                    <a:lnTo>
                      <a:pt x="0" y="80"/>
                    </a:lnTo>
                    <a:lnTo>
                      <a:pt x="0" y="8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5811;p168">
                <a:extLst>
                  <a:ext uri="{FF2B5EF4-FFF2-40B4-BE49-F238E27FC236}">
                    <a16:creationId xmlns:a16="http://schemas.microsoft.com/office/drawing/2014/main" id="{F8458B48-7559-6B49-B1E1-ABA973EDD1F9}"/>
                  </a:ext>
                </a:extLst>
              </p:cNvPr>
              <p:cNvSpPr/>
              <p:nvPr/>
            </p:nvSpPr>
            <p:spPr>
              <a:xfrm>
                <a:off x="3875088" y="3230563"/>
                <a:ext cx="109538" cy="107950"/>
              </a:xfrm>
              <a:custGeom>
                <a:avLst/>
                <a:gdLst/>
                <a:ahLst/>
                <a:cxnLst/>
                <a:rect l="l" t="t" r="r" b="b"/>
                <a:pathLst>
                  <a:path w="69" h="68" extrusionOk="0">
                    <a:moveTo>
                      <a:pt x="53" y="48"/>
                    </a:moveTo>
                    <a:lnTo>
                      <a:pt x="53" y="48"/>
                    </a:lnTo>
                    <a:lnTo>
                      <a:pt x="57" y="44"/>
                    </a:lnTo>
                    <a:lnTo>
                      <a:pt x="57" y="40"/>
                    </a:lnTo>
                    <a:lnTo>
                      <a:pt x="61" y="40"/>
                    </a:lnTo>
                    <a:lnTo>
                      <a:pt x="61" y="36"/>
                    </a:lnTo>
                    <a:lnTo>
                      <a:pt x="61" y="36"/>
                    </a:lnTo>
                    <a:lnTo>
                      <a:pt x="61" y="36"/>
                    </a:lnTo>
                    <a:lnTo>
                      <a:pt x="65" y="36"/>
                    </a:lnTo>
                    <a:lnTo>
                      <a:pt x="69" y="32"/>
                    </a:lnTo>
                    <a:lnTo>
                      <a:pt x="69" y="32"/>
                    </a:lnTo>
                    <a:lnTo>
                      <a:pt x="69" y="28"/>
                    </a:lnTo>
                    <a:lnTo>
                      <a:pt x="69" y="24"/>
                    </a:lnTo>
                    <a:lnTo>
                      <a:pt x="69" y="24"/>
                    </a:lnTo>
                    <a:lnTo>
                      <a:pt x="69" y="20"/>
                    </a:lnTo>
                    <a:lnTo>
                      <a:pt x="69" y="20"/>
                    </a:lnTo>
                    <a:lnTo>
                      <a:pt x="69" y="20"/>
                    </a:lnTo>
                    <a:lnTo>
                      <a:pt x="65" y="20"/>
                    </a:lnTo>
                    <a:lnTo>
                      <a:pt x="65" y="16"/>
                    </a:lnTo>
                    <a:lnTo>
                      <a:pt x="61" y="12"/>
                    </a:lnTo>
                    <a:lnTo>
                      <a:pt x="61" y="8"/>
                    </a:lnTo>
                    <a:lnTo>
                      <a:pt x="61" y="8"/>
                    </a:lnTo>
                    <a:lnTo>
                      <a:pt x="61" y="8"/>
                    </a:lnTo>
                    <a:lnTo>
                      <a:pt x="61" y="4"/>
                    </a:lnTo>
                    <a:lnTo>
                      <a:pt x="57" y="4"/>
                    </a:lnTo>
                    <a:lnTo>
                      <a:pt x="57" y="0"/>
                    </a:lnTo>
                    <a:lnTo>
                      <a:pt x="57" y="0"/>
                    </a:lnTo>
                    <a:lnTo>
                      <a:pt x="53" y="0"/>
                    </a:lnTo>
                    <a:lnTo>
                      <a:pt x="53" y="4"/>
                    </a:lnTo>
                    <a:lnTo>
                      <a:pt x="49" y="4"/>
                    </a:lnTo>
                    <a:lnTo>
                      <a:pt x="45" y="4"/>
                    </a:lnTo>
                    <a:lnTo>
                      <a:pt x="41" y="4"/>
                    </a:lnTo>
                    <a:lnTo>
                      <a:pt x="41" y="4"/>
                    </a:lnTo>
                    <a:lnTo>
                      <a:pt x="37" y="4"/>
                    </a:lnTo>
                    <a:lnTo>
                      <a:pt x="37" y="4"/>
                    </a:lnTo>
                    <a:lnTo>
                      <a:pt x="37" y="4"/>
                    </a:lnTo>
                    <a:lnTo>
                      <a:pt x="33" y="8"/>
                    </a:lnTo>
                    <a:lnTo>
                      <a:pt x="33" y="8"/>
                    </a:lnTo>
                    <a:lnTo>
                      <a:pt x="33" y="8"/>
                    </a:lnTo>
                    <a:lnTo>
                      <a:pt x="29" y="8"/>
                    </a:lnTo>
                    <a:lnTo>
                      <a:pt x="29" y="4"/>
                    </a:lnTo>
                    <a:lnTo>
                      <a:pt x="29" y="4"/>
                    </a:lnTo>
                    <a:lnTo>
                      <a:pt x="24" y="4"/>
                    </a:lnTo>
                    <a:lnTo>
                      <a:pt x="24" y="4"/>
                    </a:lnTo>
                    <a:lnTo>
                      <a:pt x="20" y="4"/>
                    </a:lnTo>
                    <a:lnTo>
                      <a:pt x="20" y="4"/>
                    </a:lnTo>
                    <a:lnTo>
                      <a:pt x="20" y="8"/>
                    </a:lnTo>
                    <a:lnTo>
                      <a:pt x="20" y="8"/>
                    </a:lnTo>
                    <a:lnTo>
                      <a:pt x="20" y="8"/>
                    </a:lnTo>
                    <a:lnTo>
                      <a:pt x="20" y="8"/>
                    </a:lnTo>
                    <a:lnTo>
                      <a:pt x="16" y="12"/>
                    </a:lnTo>
                    <a:lnTo>
                      <a:pt x="16" y="12"/>
                    </a:lnTo>
                    <a:lnTo>
                      <a:pt x="16" y="16"/>
                    </a:lnTo>
                    <a:lnTo>
                      <a:pt x="16" y="20"/>
                    </a:lnTo>
                    <a:lnTo>
                      <a:pt x="16" y="24"/>
                    </a:lnTo>
                    <a:lnTo>
                      <a:pt x="16" y="24"/>
                    </a:lnTo>
                    <a:lnTo>
                      <a:pt x="20" y="24"/>
                    </a:lnTo>
                    <a:lnTo>
                      <a:pt x="20" y="28"/>
                    </a:lnTo>
                    <a:lnTo>
                      <a:pt x="20" y="28"/>
                    </a:lnTo>
                    <a:lnTo>
                      <a:pt x="12" y="36"/>
                    </a:lnTo>
                    <a:lnTo>
                      <a:pt x="8" y="40"/>
                    </a:lnTo>
                    <a:lnTo>
                      <a:pt x="8" y="44"/>
                    </a:lnTo>
                    <a:lnTo>
                      <a:pt x="4" y="52"/>
                    </a:lnTo>
                    <a:lnTo>
                      <a:pt x="4" y="52"/>
                    </a:lnTo>
                    <a:lnTo>
                      <a:pt x="4" y="56"/>
                    </a:lnTo>
                    <a:lnTo>
                      <a:pt x="4" y="60"/>
                    </a:lnTo>
                    <a:lnTo>
                      <a:pt x="0" y="64"/>
                    </a:lnTo>
                    <a:lnTo>
                      <a:pt x="0" y="64"/>
                    </a:lnTo>
                    <a:lnTo>
                      <a:pt x="0" y="68"/>
                    </a:lnTo>
                    <a:lnTo>
                      <a:pt x="0" y="68"/>
                    </a:lnTo>
                    <a:lnTo>
                      <a:pt x="4" y="68"/>
                    </a:lnTo>
                    <a:lnTo>
                      <a:pt x="4" y="64"/>
                    </a:lnTo>
                    <a:lnTo>
                      <a:pt x="8" y="64"/>
                    </a:lnTo>
                    <a:lnTo>
                      <a:pt x="8" y="68"/>
                    </a:lnTo>
                    <a:lnTo>
                      <a:pt x="8" y="68"/>
                    </a:lnTo>
                    <a:lnTo>
                      <a:pt x="8" y="64"/>
                    </a:lnTo>
                    <a:lnTo>
                      <a:pt x="8" y="64"/>
                    </a:lnTo>
                    <a:lnTo>
                      <a:pt x="12" y="64"/>
                    </a:lnTo>
                    <a:lnTo>
                      <a:pt x="12" y="64"/>
                    </a:lnTo>
                    <a:lnTo>
                      <a:pt x="12" y="64"/>
                    </a:lnTo>
                    <a:lnTo>
                      <a:pt x="12" y="64"/>
                    </a:lnTo>
                    <a:lnTo>
                      <a:pt x="16" y="64"/>
                    </a:lnTo>
                    <a:lnTo>
                      <a:pt x="24" y="64"/>
                    </a:lnTo>
                    <a:lnTo>
                      <a:pt x="24" y="64"/>
                    </a:lnTo>
                    <a:lnTo>
                      <a:pt x="33" y="64"/>
                    </a:lnTo>
                    <a:lnTo>
                      <a:pt x="49" y="60"/>
                    </a:lnTo>
                    <a:lnTo>
                      <a:pt x="53" y="48"/>
                    </a:lnTo>
                    <a:close/>
                  </a:path>
                </a:pathLst>
              </a:custGeom>
              <a:solidFill>
                <a:srgbClr val="FF0000">
                  <a:alpha val="63000"/>
                </a:srgb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5812;p168">
                <a:extLst>
                  <a:ext uri="{FF2B5EF4-FFF2-40B4-BE49-F238E27FC236}">
                    <a16:creationId xmlns:a16="http://schemas.microsoft.com/office/drawing/2014/main" id="{90C3CD1B-99B7-A84C-B73D-6E246766EE19}"/>
                  </a:ext>
                </a:extLst>
              </p:cNvPr>
              <p:cNvSpPr/>
              <p:nvPr/>
            </p:nvSpPr>
            <p:spPr>
              <a:xfrm>
                <a:off x="3595688" y="3103563"/>
                <a:ext cx="241300" cy="158750"/>
              </a:xfrm>
              <a:custGeom>
                <a:avLst/>
                <a:gdLst/>
                <a:ahLst/>
                <a:cxnLst/>
                <a:rect l="l" t="t" r="r" b="b"/>
                <a:pathLst>
                  <a:path w="152" h="100" extrusionOk="0">
                    <a:moveTo>
                      <a:pt x="96" y="0"/>
                    </a:moveTo>
                    <a:lnTo>
                      <a:pt x="96" y="0"/>
                    </a:lnTo>
                    <a:lnTo>
                      <a:pt x="96" y="0"/>
                    </a:lnTo>
                    <a:lnTo>
                      <a:pt x="96" y="4"/>
                    </a:lnTo>
                    <a:lnTo>
                      <a:pt x="100" y="4"/>
                    </a:lnTo>
                    <a:lnTo>
                      <a:pt x="100" y="4"/>
                    </a:lnTo>
                    <a:lnTo>
                      <a:pt x="104" y="8"/>
                    </a:lnTo>
                    <a:lnTo>
                      <a:pt x="104" y="16"/>
                    </a:lnTo>
                    <a:lnTo>
                      <a:pt x="108" y="16"/>
                    </a:lnTo>
                    <a:lnTo>
                      <a:pt x="104" y="20"/>
                    </a:lnTo>
                    <a:lnTo>
                      <a:pt x="104" y="20"/>
                    </a:lnTo>
                    <a:lnTo>
                      <a:pt x="104" y="20"/>
                    </a:lnTo>
                    <a:lnTo>
                      <a:pt x="104" y="24"/>
                    </a:lnTo>
                    <a:lnTo>
                      <a:pt x="104" y="28"/>
                    </a:lnTo>
                    <a:lnTo>
                      <a:pt x="108" y="28"/>
                    </a:lnTo>
                    <a:lnTo>
                      <a:pt x="108" y="24"/>
                    </a:lnTo>
                    <a:lnTo>
                      <a:pt x="112" y="24"/>
                    </a:lnTo>
                    <a:lnTo>
                      <a:pt x="116" y="28"/>
                    </a:lnTo>
                    <a:lnTo>
                      <a:pt x="112" y="28"/>
                    </a:lnTo>
                    <a:lnTo>
                      <a:pt x="112" y="32"/>
                    </a:lnTo>
                    <a:lnTo>
                      <a:pt x="116" y="32"/>
                    </a:lnTo>
                    <a:lnTo>
                      <a:pt x="120" y="32"/>
                    </a:lnTo>
                    <a:lnTo>
                      <a:pt x="120" y="32"/>
                    </a:lnTo>
                    <a:lnTo>
                      <a:pt x="124" y="36"/>
                    </a:lnTo>
                    <a:lnTo>
                      <a:pt x="124" y="36"/>
                    </a:lnTo>
                    <a:lnTo>
                      <a:pt x="124" y="36"/>
                    </a:lnTo>
                    <a:lnTo>
                      <a:pt x="128" y="36"/>
                    </a:lnTo>
                    <a:lnTo>
                      <a:pt x="128" y="40"/>
                    </a:lnTo>
                    <a:lnTo>
                      <a:pt x="128" y="40"/>
                    </a:lnTo>
                    <a:lnTo>
                      <a:pt x="128" y="40"/>
                    </a:lnTo>
                    <a:lnTo>
                      <a:pt x="124" y="44"/>
                    </a:lnTo>
                    <a:lnTo>
                      <a:pt x="124" y="44"/>
                    </a:lnTo>
                    <a:lnTo>
                      <a:pt x="128" y="44"/>
                    </a:lnTo>
                    <a:lnTo>
                      <a:pt x="128" y="44"/>
                    </a:lnTo>
                    <a:lnTo>
                      <a:pt x="132" y="44"/>
                    </a:lnTo>
                    <a:lnTo>
                      <a:pt x="132" y="48"/>
                    </a:lnTo>
                    <a:lnTo>
                      <a:pt x="132" y="48"/>
                    </a:lnTo>
                    <a:lnTo>
                      <a:pt x="136" y="48"/>
                    </a:lnTo>
                    <a:lnTo>
                      <a:pt x="136" y="48"/>
                    </a:lnTo>
                    <a:lnTo>
                      <a:pt x="136" y="52"/>
                    </a:lnTo>
                    <a:lnTo>
                      <a:pt x="140" y="56"/>
                    </a:lnTo>
                    <a:lnTo>
                      <a:pt x="140" y="56"/>
                    </a:lnTo>
                    <a:lnTo>
                      <a:pt x="144" y="56"/>
                    </a:lnTo>
                    <a:lnTo>
                      <a:pt x="140" y="60"/>
                    </a:lnTo>
                    <a:lnTo>
                      <a:pt x="144" y="60"/>
                    </a:lnTo>
                    <a:lnTo>
                      <a:pt x="148" y="60"/>
                    </a:lnTo>
                    <a:lnTo>
                      <a:pt x="148" y="60"/>
                    </a:lnTo>
                    <a:lnTo>
                      <a:pt x="148" y="64"/>
                    </a:lnTo>
                    <a:lnTo>
                      <a:pt x="148" y="68"/>
                    </a:lnTo>
                    <a:lnTo>
                      <a:pt x="152" y="68"/>
                    </a:lnTo>
                    <a:lnTo>
                      <a:pt x="152" y="68"/>
                    </a:lnTo>
                    <a:lnTo>
                      <a:pt x="152" y="72"/>
                    </a:lnTo>
                    <a:lnTo>
                      <a:pt x="152" y="72"/>
                    </a:lnTo>
                    <a:lnTo>
                      <a:pt x="152" y="72"/>
                    </a:lnTo>
                    <a:lnTo>
                      <a:pt x="152" y="68"/>
                    </a:lnTo>
                    <a:lnTo>
                      <a:pt x="148" y="68"/>
                    </a:lnTo>
                    <a:lnTo>
                      <a:pt x="144" y="72"/>
                    </a:lnTo>
                    <a:lnTo>
                      <a:pt x="144" y="72"/>
                    </a:lnTo>
                    <a:lnTo>
                      <a:pt x="140" y="72"/>
                    </a:lnTo>
                    <a:lnTo>
                      <a:pt x="136" y="68"/>
                    </a:lnTo>
                    <a:lnTo>
                      <a:pt x="136" y="68"/>
                    </a:lnTo>
                    <a:lnTo>
                      <a:pt x="136" y="68"/>
                    </a:lnTo>
                    <a:lnTo>
                      <a:pt x="132" y="68"/>
                    </a:lnTo>
                    <a:lnTo>
                      <a:pt x="132" y="68"/>
                    </a:lnTo>
                    <a:lnTo>
                      <a:pt x="128" y="68"/>
                    </a:lnTo>
                    <a:lnTo>
                      <a:pt x="128" y="68"/>
                    </a:lnTo>
                    <a:lnTo>
                      <a:pt x="128" y="68"/>
                    </a:lnTo>
                    <a:lnTo>
                      <a:pt x="128" y="68"/>
                    </a:lnTo>
                    <a:lnTo>
                      <a:pt x="128" y="72"/>
                    </a:lnTo>
                    <a:lnTo>
                      <a:pt x="124" y="72"/>
                    </a:lnTo>
                    <a:lnTo>
                      <a:pt x="124" y="72"/>
                    </a:lnTo>
                    <a:lnTo>
                      <a:pt x="120" y="72"/>
                    </a:lnTo>
                    <a:lnTo>
                      <a:pt x="120" y="72"/>
                    </a:lnTo>
                    <a:lnTo>
                      <a:pt x="120" y="72"/>
                    </a:lnTo>
                    <a:lnTo>
                      <a:pt x="120" y="72"/>
                    </a:lnTo>
                    <a:lnTo>
                      <a:pt x="116" y="72"/>
                    </a:lnTo>
                    <a:lnTo>
                      <a:pt x="116" y="72"/>
                    </a:lnTo>
                    <a:lnTo>
                      <a:pt x="116" y="72"/>
                    </a:lnTo>
                    <a:lnTo>
                      <a:pt x="112" y="72"/>
                    </a:lnTo>
                    <a:lnTo>
                      <a:pt x="108" y="72"/>
                    </a:lnTo>
                    <a:lnTo>
                      <a:pt x="108" y="72"/>
                    </a:lnTo>
                    <a:lnTo>
                      <a:pt x="104" y="76"/>
                    </a:lnTo>
                    <a:lnTo>
                      <a:pt x="100" y="76"/>
                    </a:lnTo>
                    <a:lnTo>
                      <a:pt x="100" y="72"/>
                    </a:lnTo>
                    <a:lnTo>
                      <a:pt x="96" y="72"/>
                    </a:lnTo>
                    <a:lnTo>
                      <a:pt x="96" y="72"/>
                    </a:lnTo>
                    <a:lnTo>
                      <a:pt x="92" y="76"/>
                    </a:lnTo>
                    <a:lnTo>
                      <a:pt x="92" y="76"/>
                    </a:lnTo>
                    <a:lnTo>
                      <a:pt x="92" y="80"/>
                    </a:lnTo>
                    <a:lnTo>
                      <a:pt x="92" y="80"/>
                    </a:lnTo>
                    <a:lnTo>
                      <a:pt x="92" y="80"/>
                    </a:lnTo>
                    <a:lnTo>
                      <a:pt x="92" y="80"/>
                    </a:lnTo>
                    <a:lnTo>
                      <a:pt x="88" y="80"/>
                    </a:lnTo>
                    <a:lnTo>
                      <a:pt x="88" y="80"/>
                    </a:lnTo>
                    <a:lnTo>
                      <a:pt x="84" y="80"/>
                    </a:lnTo>
                    <a:lnTo>
                      <a:pt x="84" y="80"/>
                    </a:lnTo>
                    <a:lnTo>
                      <a:pt x="80" y="80"/>
                    </a:lnTo>
                    <a:lnTo>
                      <a:pt x="80" y="80"/>
                    </a:lnTo>
                    <a:lnTo>
                      <a:pt x="76" y="80"/>
                    </a:lnTo>
                    <a:lnTo>
                      <a:pt x="76" y="76"/>
                    </a:lnTo>
                    <a:lnTo>
                      <a:pt x="72" y="80"/>
                    </a:lnTo>
                    <a:lnTo>
                      <a:pt x="72" y="76"/>
                    </a:lnTo>
                    <a:lnTo>
                      <a:pt x="68" y="76"/>
                    </a:lnTo>
                    <a:lnTo>
                      <a:pt x="68" y="76"/>
                    </a:lnTo>
                    <a:lnTo>
                      <a:pt x="64" y="72"/>
                    </a:lnTo>
                    <a:lnTo>
                      <a:pt x="60" y="72"/>
                    </a:lnTo>
                    <a:lnTo>
                      <a:pt x="60" y="68"/>
                    </a:lnTo>
                    <a:lnTo>
                      <a:pt x="60" y="68"/>
                    </a:lnTo>
                    <a:lnTo>
                      <a:pt x="60" y="72"/>
                    </a:lnTo>
                    <a:lnTo>
                      <a:pt x="56" y="72"/>
                    </a:lnTo>
                    <a:lnTo>
                      <a:pt x="56" y="72"/>
                    </a:lnTo>
                    <a:lnTo>
                      <a:pt x="52" y="72"/>
                    </a:lnTo>
                    <a:lnTo>
                      <a:pt x="52" y="72"/>
                    </a:lnTo>
                    <a:lnTo>
                      <a:pt x="52" y="76"/>
                    </a:lnTo>
                    <a:lnTo>
                      <a:pt x="52" y="76"/>
                    </a:lnTo>
                    <a:lnTo>
                      <a:pt x="52" y="76"/>
                    </a:lnTo>
                    <a:lnTo>
                      <a:pt x="48" y="80"/>
                    </a:lnTo>
                    <a:lnTo>
                      <a:pt x="48" y="80"/>
                    </a:lnTo>
                    <a:lnTo>
                      <a:pt x="48" y="80"/>
                    </a:lnTo>
                    <a:lnTo>
                      <a:pt x="52" y="80"/>
                    </a:lnTo>
                    <a:lnTo>
                      <a:pt x="48" y="84"/>
                    </a:lnTo>
                    <a:lnTo>
                      <a:pt x="48" y="84"/>
                    </a:lnTo>
                    <a:lnTo>
                      <a:pt x="48" y="88"/>
                    </a:lnTo>
                    <a:lnTo>
                      <a:pt x="48" y="88"/>
                    </a:lnTo>
                    <a:lnTo>
                      <a:pt x="48" y="88"/>
                    </a:lnTo>
                    <a:lnTo>
                      <a:pt x="44" y="88"/>
                    </a:lnTo>
                    <a:lnTo>
                      <a:pt x="44" y="84"/>
                    </a:lnTo>
                    <a:lnTo>
                      <a:pt x="40" y="84"/>
                    </a:lnTo>
                    <a:lnTo>
                      <a:pt x="40" y="84"/>
                    </a:lnTo>
                    <a:lnTo>
                      <a:pt x="40" y="88"/>
                    </a:lnTo>
                    <a:lnTo>
                      <a:pt x="36" y="84"/>
                    </a:lnTo>
                    <a:lnTo>
                      <a:pt x="32" y="88"/>
                    </a:lnTo>
                    <a:lnTo>
                      <a:pt x="32" y="88"/>
                    </a:lnTo>
                    <a:lnTo>
                      <a:pt x="28" y="88"/>
                    </a:lnTo>
                    <a:lnTo>
                      <a:pt x="24" y="92"/>
                    </a:lnTo>
                    <a:lnTo>
                      <a:pt x="20" y="100"/>
                    </a:lnTo>
                    <a:lnTo>
                      <a:pt x="20" y="100"/>
                    </a:lnTo>
                    <a:lnTo>
                      <a:pt x="20" y="100"/>
                    </a:lnTo>
                    <a:lnTo>
                      <a:pt x="20" y="100"/>
                    </a:lnTo>
                    <a:lnTo>
                      <a:pt x="20" y="96"/>
                    </a:lnTo>
                    <a:lnTo>
                      <a:pt x="16" y="92"/>
                    </a:lnTo>
                    <a:lnTo>
                      <a:pt x="16" y="92"/>
                    </a:lnTo>
                    <a:lnTo>
                      <a:pt x="12" y="88"/>
                    </a:lnTo>
                    <a:lnTo>
                      <a:pt x="8" y="84"/>
                    </a:lnTo>
                    <a:lnTo>
                      <a:pt x="8" y="80"/>
                    </a:lnTo>
                    <a:lnTo>
                      <a:pt x="8" y="80"/>
                    </a:lnTo>
                    <a:lnTo>
                      <a:pt x="4" y="76"/>
                    </a:lnTo>
                    <a:lnTo>
                      <a:pt x="4" y="76"/>
                    </a:lnTo>
                    <a:lnTo>
                      <a:pt x="4" y="72"/>
                    </a:lnTo>
                    <a:lnTo>
                      <a:pt x="4" y="68"/>
                    </a:lnTo>
                    <a:lnTo>
                      <a:pt x="0" y="68"/>
                    </a:lnTo>
                    <a:lnTo>
                      <a:pt x="0" y="64"/>
                    </a:lnTo>
                    <a:lnTo>
                      <a:pt x="0" y="60"/>
                    </a:lnTo>
                    <a:lnTo>
                      <a:pt x="0" y="56"/>
                    </a:lnTo>
                    <a:lnTo>
                      <a:pt x="0" y="56"/>
                    </a:lnTo>
                    <a:lnTo>
                      <a:pt x="4" y="56"/>
                    </a:lnTo>
                    <a:lnTo>
                      <a:pt x="4" y="52"/>
                    </a:lnTo>
                    <a:lnTo>
                      <a:pt x="8" y="48"/>
                    </a:lnTo>
                    <a:lnTo>
                      <a:pt x="8" y="44"/>
                    </a:lnTo>
                    <a:lnTo>
                      <a:pt x="8" y="44"/>
                    </a:lnTo>
                    <a:lnTo>
                      <a:pt x="12" y="44"/>
                    </a:lnTo>
                    <a:lnTo>
                      <a:pt x="12" y="40"/>
                    </a:lnTo>
                    <a:lnTo>
                      <a:pt x="12" y="40"/>
                    </a:lnTo>
                    <a:lnTo>
                      <a:pt x="16" y="40"/>
                    </a:lnTo>
                    <a:lnTo>
                      <a:pt x="16" y="44"/>
                    </a:lnTo>
                    <a:lnTo>
                      <a:pt x="16" y="44"/>
                    </a:lnTo>
                    <a:lnTo>
                      <a:pt x="20" y="44"/>
                    </a:lnTo>
                    <a:lnTo>
                      <a:pt x="24" y="44"/>
                    </a:lnTo>
                    <a:lnTo>
                      <a:pt x="24" y="40"/>
                    </a:lnTo>
                    <a:lnTo>
                      <a:pt x="24" y="36"/>
                    </a:lnTo>
                    <a:lnTo>
                      <a:pt x="24" y="36"/>
                    </a:lnTo>
                    <a:lnTo>
                      <a:pt x="28" y="36"/>
                    </a:lnTo>
                    <a:lnTo>
                      <a:pt x="28" y="40"/>
                    </a:lnTo>
                    <a:lnTo>
                      <a:pt x="28" y="40"/>
                    </a:lnTo>
                    <a:lnTo>
                      <a:pt x="32" y="40"/>
                    </a:lnTo>
                    <a:lnTo>
                      <a:pt x="32" y="40"/>
                    </a:lnTo>
                    <a:lnTo>
                      <a:pt x="36" y="36"/>
                    </a:lnTo>
                    <a:lnTo>
                      <a:pt x="40" y="36"/>
                    </a:lnTo>
                    <a:lnTo>
                      <a:pt x="48" y="32"/>
                    </a:lnTo>
                    <a:lnTo>
                      <a:pt x="48" y="32"/>
                    </a:lnTo>
                    <a:lnTo>
                      <a:pt x="52" y="32"/>
                    </a:lnTo>
                    <a:lnTo>
                      <a:pt x="56" y="28"/>
                    </a:lnTo>
                    <a:lnTo>
                      <a:pt x="56" y="28"/>
                    </a:lnTo>
                    <a:lnTo>
                      <a:pt x="52" y="28"/>
                    </a:lnTo>
                    <a:lnTo>
                      <a:pt x="52" y="24"/>
                    </a:lnTo>
                    <a:lnTo>
                      <a:pt x="52" y="24"/>
                    </a:lnTo>
                    <a:lnTo>
                      <a:pt x="52" y="24"/>
                    </a:lnTo>
                    <a:lnTo>
                      <a:pt x="56" y="24"/>
                    </a:lnTo>
                    <a:lnTo>
                      <a:pt x="56" y="24"/>
                    </a:lnTo>
                    <a:lnTo>
                      <a:pt x="60" y="24"/>
                    </a:lnTo>
                    <a:lnTo>
                      <a:pt x="64" y="24"/>
                    </a:lnTo>
                    <a:lnTo>
                      <a:pt x="64" y="24"/>
                    </a:lnTo>
                    <a:lnTo>
                      <a:pt x="68" y="24"/>
                    </a:lnTo>
                    <a:lnTo>
                      <a:pt x="72" y="20"/>
                    </a:lnTo>
                    <a:lnTo>
                      <a:pt x="72" y="20"/>
                    </a:lnTo>
                    <a:lnTo>
                      <a:pt x="76" y="16"/>
                    </a:lnTo>
                    <a:lnTo>
                      <a:pt x="76" y="16"/>
                    </a:lnTo>
                    <a:lnTo>
                      <a:pt x="76" y="16"/>
                    </a:lnTo>
                    <a:lnTo>
                      <a:pt x="76" y="12"/>
                    </a:lnTo>
                    <a:lnTo>
                      <a:pt x="76" y="12"/>
                    </a:lnTo>
                    <a:lnTo>
                      <a:pt x="76" y="8"/>
                    </a:lnTo>
                    <a:lnTo>
                      <a:pt x="80" y="8"/>
                    </a:lnTo>
                    <a:lnTo>
                      <a:pt x="80" y="8"/>
                    </a:lnTo>
                    <a:lnTo>
                      <a:pt x="84" y="8"/>
                    </a:lnTo>
                    <a:lnTo>
                      <a:pt x="84" y="4"/>
                    </a:lnTo>
                    <a:lnTo>
                      <a:pt x="84" y="4"/>
                    </a:lnTo>
                    <a:lnTo>
                      <a:pt x="84" y="4"/>
                    </a:lnTo>
                    <a:lnTo>
                      <a:pt x="88" y="0"/>
                    </a:lnTo>
                    <a:lnTo>
                      <a:pt x="88" y="0"/>
                    </a:lnTo>
                    <a:lnTo>
                      <a:pt x="92" y="0"/>
                    </a:lnTo>
                    <a:lnTo>
                      <a:pt x="92" y="0"/>
                    </a:lnTo>
                    <a:lnTo>
                      <a:pt x="96" y="0"/>
                    </a:lnTo>
                    <a:lnTo>
                      <a:pt x="96" y="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5813;p168">
                <a:extLst>
                  <a:ext uri="{FF2B5EF4-FFF2-40B4-BE49-F238E27FC236}">
                    <a16:creationId xmlns:a16="http://schemas.microsoft.com/office/drawing/2014/main" id="{0624C294-BAF1-1440-AABC-D1D714E2BFD8}"/>
                  </a:ext>
                </a:extLst>
              </p:cNvPr>
              <p:cNvSpPr/>
              <p:nvPr/>
            </p:nvSpPr>
            <p:spPr>
              <a:xfrm>
                <a:off x="3494088" y="2670175"/>
                <a:ext cx="292100" cy="268288"/>
              </a:xfrm>
              <a:custGeom>
                <a:avLst/>
                <a:gdLst/>
                <a:ahLst/>
                <a:cxnLst/>
                <a:rect l="l" t="t" r="r" b="b"/>
                <a:pathLst>
                  <a:path w="184" h="169" extrusionOk="0">
                    <a:moveTo>
                      <a:pt x="172" y="169"/>
                    </a:moveTo>
                    <a:lnTo>
                      <a:pt x="172" y="165"/>
                    </a:lnTo>
                    <a:lnTo>
                      <a:pt x="184" y="165"/>
                    </a:lnTo>
                    <a:lnTo>
                      <a:pt x="180" y="49"/>
                    </a:lnTo>
                    <a:lnTo>
                      <a:pt x="176" y="41"/>
                    </a:lnTo>
                    <a:lnTo>
                      <a:pt x="176" y="37"/>
                    </a:lnTo>
                    <a:lnTo>
                      <a:pt x="176" y="33"/>
                    </a:lnTo>
                    <a:lnTo>
                      <a:pt x="180" y="29"/>
                    </a:lnTo>
                    <a:lnTo>
                      <a:pt x="180" y="29"/>
                    </a:lnTo>
                    <a:lnTo>
                      <a:pt x="176" y="24"/>
                    </a:lnTo>
                    <a:lnTo>
                      <a:pt x="180" y="20"/>
                    </a:lnTo>
                    <a:lnTo>
                      <a:pt x="180" y="16"/>
                    </a:lnTo>
                    <a:lnTo>
                      <a:pt x="180" y="12"/>
                    </a:lnTo>
                    <a:lnTo>
                      <a:pt x="176" y="12"/>
                    </a:lnTo>
                    <a:lnTo>
                      <a:pt x="176" y="12"/>
                    </a:lnTo>
                    <a:lnTo>
                      <a:pt x="172" y="12"/>
                    </a:lnTo>
                    <a:lnTo>
                      <a:pt x="164" y="12"/>
                    </a:lnTo>
                    <a:lnTo>
                      <a:pt x="164" y="8"/>
                    </a:lnTo>
                    <a:lnTo>
                      <a:pt x="160" y="8"/>
                    </a:lnTo>
                    <a:lnTo>
                      <a:pt x="156" y="8"/>
                    </a:lnTo>
                    <a:lnTo>
                      <a:pt x="156" y="8"/>
                    </a:lnTo>
                    <a:lnTo>
                      <a:pt x="156" y="8"/>
                    </a:lnTo>
                    <a:lnTo>
                      <a:pt x="156" y="4"/>
                    </a:lnTo>
                    <a:lnTo>
                      <a:pt x="152" y="0"/>
                    </a:lnTo>
                    <a:lnTo>
                      <a:pt x="148" y="0"/>
                    </a:lnTo>
                    <a:lnTo>
                      <a:pt x="144" y="0"/>
                    </a:lnTo>
                    <a:lnTo>
                      <a:pt x="144" y="0"/>
                    </a:lnTo>
                    <a:lnTo>
                      <a:pt x="140" y="0"/>
                    </a:lnTo>
                    <a:lnTo>
                      <a:pt x="140" y="0"/>
                    </a:lnTo>
                    <a:lnTo>
                      <a:pt x="140" y="0"/>
                    </a:lnTo>
                    <a:lnTo>
                      <a:pt x="136" y="0"/>
                    </a:lnTo>
                    <a:lnTo>
                      <a:pt x="128" y="4"/>
                    </a:lnTo>
                    <a:lnTo>
                      <a:pt x="124" y="4"/>
                    </a:lnTo>
                    <a:lnTo>
                      <a:pt x="120" y="8"/>
                    </a:lnTo>
                    <a:lnTo>
                      <a:pt x="120" y="12"/>
                    </a:lnTo>
                    <a:lnTo>
                      <a:pt x="120" y="12"/>
                    </a:lnTo>
                    <a:lnTo>
                      <a:pt x="120" y="20"/>
                    </a:lnTo>
                    <a:lnTo>
                      <a:pt x="120" y="20"/>
                    </a:lnTo>
                    <a:lnTo>
                      <a:pt x="124" y="24"/>
                    </a:lnTo>
                    <a:lnTo>
                      <a:pt x="120" y="29"/>
                    </a:lnTo>
                    <a:lnTo>
                      <a:pt x="116" y="33"/>
                    </a:lnTo>
                    <a:lnTo>
                      <a:pt x="116" y="33"/>
                    </a:lnTo>
                    <a:lnTo>
                      <a:pt x="112" y="37"/>
                    </a:lnTo>
                    <a:lnTo>
                      <a:pt x="112" y="37"/>
                    </a:lnTo>
                    <a:lnTo>
                      <a:pt x="108" y="37"/>
                    </a:lnTo>
                    <a:lnTo>
                      <a:pt x="100" y="33"/>
                    </a:lnTo>
                    <a:lnTo>
                      <a:pt x="100" y="29"/>
                    </a:lnTo>
                    <a:lnTo>
                      <a:pt x="92" y="24"/>
                    </a:lnTo>
                    <a:lnTo>
                      <a:pt x="84" y="24"/>
                    </a:lnTo>
                    <a:lnTo>
                      <a:pt x="80" y="20"/>
                    </a:lnTo>
                    <a:lnTo>
                      <a:pt x="80" y="24"/>
                    </a:lnTo>
                    <a:lnTo>
                      <a:pt x="76" y="24"/>
                    </a:lnTo>
                    <a:lnTo>
                      <a:pt x="72" y="20"/>
                    </a:lnTo>
                    <a:lnTo>
                      <a:pt x="68" y="12"/>
                    </a:lnTo>
                    <a:lnTo>
                      <a:pt x="68" y="8"/>
                    </a:lnTo>
                    <a:lnTo>
                      <a:pt x="64" y="4"/>
                    </a:lnTo>
                    <a:lnTo>
                      <a:pt x="56" y="4"/>
                    </a:lnTo>
                    <a:lnTo>
                      <a:pt x="52" y="4"/>
                    </a:lnTo>
                    <a:lnTo>
                      <a:pt x="44" y="4"/>
                    </a:lnTo>
                    <a:lnTo>
                      <a:pt x="44" y="0"/>
                    </a:lnTo>
                    <a:lnTo>
                      <a:pt x="36" y="4"/>
                    </a:lnTo>
                    <a:lnTo>
                      <a:pt x="28" y="0"/>
                    </a:lnTo>
                    <a:lnTo>
                      <a:pt x="28" y="0"/>
                    </a:lnTo>
                    <a:lnTo>
                      <a:pt x="24" y="0"/>
                    </a:lnTo>
                    <a:lnTo>
                      <a:pt x="24" y="0"/>
                    </a:lnTo>
                    <a:lnTo>
                      <a:pt x="24" y="4"/>
                    </a:lnTo>
                    <a:lnTo>
                      <a:pt x="24" y="4"/>
                    </a:lnTo>
                    <a:lnTo>
                      <a:pt x="24" y="8"/>
                    </a:lnTo>
                    <a:lnTo>
                      <a:pt x="16" y="12"/>
                    </a:lnTo>
                    <a:lnTo>
                      <a:pt x="16" y="16"/>
                    </a:lnTo>
                    <a:lnTo>
                      <a:pt x="12" y="16"/>
                    </a:lnTo>
                    <a:lnTo>
                      <a:pt x="12" y="16"/>
                    </a:lnTo>
                    <a:lnTo>
                      <a:pt x="8" y="20"/>
                    </a:lnTo>
                    <a:lnTo>
                      <a:pt x="8" y="20"/>
                    </a:lnTo>
                    <a:lnTo>
                      <a:pt x="8" y="20"/>
                    </a:lnTo>
                    <a:lnTo>
                      <a:pt x="8" y="24"/>
                    </a:lnTo>
                    <a:lnTo>
                      <a:pt x="8" y="29"/>
                    </a:lnTo>
                    <a:lnTo>
                      <a:pt x="8" y="29"/>
                    </a:lnTo>
                    <a:lnTo>
                      <a:pt x="8" y="29"/>
                    </a:lnTo>
                    <a:lnTo>
                      <a:pt x="8" y="33"/>
                    </a:lnTo>
                    <a:lnTo>
                      <a:pt x="8" y="33"/>
                    </a:lnTo>
                    <a:lnTo>
                      <a:pt x="4" y="33"/>
                    </a:lnTo>
                    <a:lnTo>
                      <a:pt x="4" y="37"/>
                    </a:lnTo>
                    <a:lnTo>
                      <a:pt x="4" y="37"/>
                    </a:lnTo>
                    <a:lnTo>
                      <a:pt x="4" y="37"/>
                    </a:lnTo>
                    <a:lnTo>
                      <a:pt x="4" y="37"/>
                    </a:lnTo>
                    <a:lnTo>
                      <a:pt x="4" y="41"/>
                    </a:lnTo>
                    <a:lnTo>
                      <a:pt x="4" y="41"/>
                    </a:lnTo>
                    <a:lnTo>
                      <a:pt x="4" y="45"/>
                    </a:lnTo>
                    <a:lnTo>
                      <a:pt x="4" y="53"/>
                    </a:lnTo>
                    <a:lnTo>
                      <a:pt x="4" y="57"/>
                    </a:lnTo>
                    <a:lnTo>
                      <a:pt x="4" y="57"/>
                    </a:lnTo>
                    <a:lnTo>
                      <a:pt x="4" y="61"/>
                    </a:lnTo>
                    <a:lnTo>
                      <a:pt x="8" y="65"/>
                    </a:lnTo>
                    <a:lnTo>
                      <a:pt x="4" y="73"/>
                    </a:lnTo>
                    <a:lnTo>
                      <a:pt x="4" y="73"/>
                    </a:lnTo>
                    <a:lnTo>
                      <a:pt x="8" y="77"/>
                    </a:lnTo>
                    <a:lnTo>
                      <a:pt x="8" y="81"/>
                    </a:lnTo>
                    <a:lnTo>
                      <a:pt x="4" y="81"/>
                    </a:lnTo>
                    <a:lnTo>
                      <a:pt x="4" y="85"/>
                    </a:lnTo>
                    <a:lnTo>
                      <a:pt x="4" y="85"/>
                    </a:lnTo>
                    <a:lnTo>
                      <a:pt x="0" y="85"/>
                    </a:lnTo>
                    <a:lnTo>
                      <a:pt x="4" y="89"/>
                    </a:lnTo>
                    <a:lnTo>
                      <a:pt x="4" y="93"/>
                    </a:lnTo>
                    <a:lnTo>
                      <a:pt x="8" y="97"/>
                    </a:lnTo>
                    <a:lnTo>
                      <a:pt x="8" y="97"/>
                    </a:lnTo>
                    <a:lnTo>
                      <a:pt x="8" y="101"/>
                    </a:lnTo>
                    <a:lnTo>
                      <a:pt x="8" y="101"/>
                    </a:lnTo>
                    <a:lnTo>
                      <a:pt x="8" y="105"/>
                    </a:lnTo>
                    <a:lnTo>
                      <a:pt x="12" y="105"/>
                    </a:lnTo>
                    <a:lnTo>
                      <a:pt x="12" y="109"/>
                    </a:lnTo>
                    <a:lnTo>
                      <a:pt x="12" y="109"/>
                    </a:lnTo>
                    <a:lnTo>
                      <a:pt x="16" y="109"/>
                    </a:lnTo>
                    <a:lnTo>
                      <a:pt x="20" y="109"/>
                    </a:lnTo>
                    <a:lnTo>
                      <a:pt x="24" y="113"/>
                    </a:lnTo>
                    <a:lnTo>
                      <a:pt x="24" y="113"/>
                    </a:lnTo>
                    <a:lnTo>
                      <a:pt x="28" y="117"/>
                    </a:lnTo>
                    <a:lnTo>
                      <a:pt x="28" y="121"/>
                    </a:lnTo>
                    <a:lnTo>
                      <a:pt x="32" y="121"/>
                    </a:lnTo>
                    <a:lnTo>
                      <a:pt x="32" y="125"/>
                    </a:lnTo>
                    <a:lnTo>
                      <a:pt x="52" y="129"/>
                    </a:lnTo>
                    <a:lnTo>
                      <a:pt x="56" y="129"/>
                    </a:lnTo>
                    <a:lnTo>
                      <a:pt x="76" y="121"/>
                    </a:lnTo>
                    <a:lnTo>
                      <a:pt x="172" y="169"/>
                    </a:lnTo>
                    <a:lnTo>
                      <a:pt x="172" y="169"/>
                    </a:lnTo>
                    <a:lnTo>
                      <a:pt x="172" y="169"/>
                    </a:lnTo>
                    <a:close/>
                  </a:path>
                </a:pathLst>
              </a:custGeom>
              <a:solidFill>
                <a:srgbClr val="FF0000">
                  <a:alpha val="63000"/>
                </a:srgb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5814;p168">
                <a:extLst>
                  <a:ext uri="{FF2B5EF4-FFF2-40B4-BE49-F238E27FC236}">
                    <a16:creationId xmlns:a16="http://schemas.microsoft.com/office/drawing/2014/main" id="{394BFC7F-DFAD-504A-B3FB-D1D99F63A725}"/>
                  </a:ext>
                </a:extLst>
              </p:cNvPr>
              <p:cNvSpPr/>
              <p:nvPr/>
            </p:nvSpPr>
            <p:spPr>
              <a:xfrm>
                <a:off x="3462338" y="2581275"/>
                <a:ext cx="69850" cy="147638"/>
              </a:xfrm>
              <a:custGeom>
                <a:avLst/>
                <a:gdLst/>
                <a:ahLst/>
                <a:cxnLst/>
                <a:rect l="l" t="t" r="r" b="b"/>
                <a:pathLst>
                  <a:path w="44" h="93" extrusionOk="0">
                    <a:moveTo>
                      <a:pt x="24" y="93"/>
                    </a:moveTo>
                    <a:lnTo>
                      <a:pt x="24" y="93"/>
                    </a:lnTo>
                    <a:lnTo>
                      <a:pt x="24" y="89"/>
                    </a:lnTo>
                    <a:lnTo>
                      <a:pt x="28" y="89"/>
                    </a:lnTo>
                    <a:lnTo>
                      <a:pt x="28" y="89"/>
                    </a:lnTo>
                    <a:lnTo>
                      <a:pt x="28" y="85"/>
                    </a:lnTo>
                    <a:lnTo>
                      <a:pt x="28" y="85"/>
                    </a:lnTo>
                    <a:lnTo>
                      <a:pt x="28" y="85"/>
                    </a:lnTo>
                    <a:lnTo>
                      <a:pt x="28" y="80"/>
                    </a:lnTo>
                    <a:lnTo>
                      <a:pt x="28" y="76"/>
                    </a:lnTo>
                    <a:lnTo>
                      <a:pt x="28" y="76"/>
                    </a:lnTo>
                    <a:lnTo>
                      <a:pt x="28" y="76"/>
                    </a:lnTo>
                    <a:lnTo>
                      <a:pt x="32" y="72"/>
                    </a:lnTo>
                    <a:lnTo>
                      <a:pt x="32" y="72"/>
                    </a:lnTo>
                    <a:lnTo>
                      <a:pt x="36" y="72"/>
                    </a:lnTo>
                    <a:lnTo>
                      <a:pt x="36" y="68"/>
                    </a:lnTo>
                    <a:lnTo>
                      <a:pt x="44" y="64"/>
                    </a:lnTo>
                    <a:lnTo>
                      <a:pt x="44" y="60"/>
                    </a:lnTo>
                    <a:lnTo>
                      <a:pt x="44" y="60"/>
                    </a:lnTo>
                    <a:lnTo>
                      <a:pt x="44" y="56"/>
                    </a:lnTo>
                    <a:lnTo>
                      <a:pt x="44" y="56"/>
                    </a:lnTo>
                    <a:lnTo>
                      <a:pt x="44" y="52"/>
                    </a:lnTo>
                    <a:lnTo>
                      <a:pt x="40" y="52"/>
                    </a:lnTo>
                    <a:lnTo>
                      <a:pt x="40" y="52"/>
                    </a:lnTo>
                    <a:lnTo>
                      <a:pt x="40" y="48"/>
                    </a:lnTo>
                    <a:lnTo>
                      <a:pt x="36" y="48"/>
                    </a:lnTo>
                    <a:lnTo>
                      <a:pt x="36" y="48"/>
                    </a:lnTo>
                    <a:lnTo>
                      <a:pt x="36" y="48"/>
                    </a:lnTo>
                    <a:lnTo>
                      <a:pt x="36" y="52"/>
                    </a:lnTo>
                    <a:lnTo>
                      <a:pt x="32" y="48"/>
                    </a:lnTo>
                    <a:lnTo>
                      <a:pt x="32" y="48"/>
                    </a:lnTo>
                    <a:lnTo>
                      <a:pt x="32" y="48"/>
                    </a:lnTo>
                    <a:lnTo>
                      <a:pt x="28" y="44"/>
                    </a:lnTo>
                    <a:lnTo>
                      <a:pt x="24" y="44"/>
                    </a:lnTo>
                    <a:lnTo>
                      <a:pt x="28" y="40"/>
                    </a:lnTo>
                    <a:lnTo>
                      <a:pt x="32" y="36"/>
                    </a:lnTo>
                    <a:lnTo>
                      <a:pt x="36" y="32"/>
                    </a:lnTo>
                    <a:lnTo>
                      <a:pt x="36" y="32"/>
                    </a:lnTo>
                    <a:lnTo>
                      <a:pt x="36" y="28"/>
                    </a:lnTo>
                    <a:lnTo>
                      <a:pt x="36" y="28"/>
                    </a:lnTo>
                    <a:lnTo>
                      <a:pt x="36" y="24"/>
                    </a:lnTo>
                    <a:lnTo>
                      <a:pt x="36" y="24"/>
                    </a:lnTo>
                    <a:lnTo>
                      <a:pt x="36" y="20"/>
                    </a:lnTo>
                    <a:lnTo>
                      <a:pt x="32" y="20"/>
                    </a:lnTo>
                    <a:lnTo>
                      <a:pt x="28" y="16"/>
                    </a:lnTo>
                    <a:lnTo>
                      <a:pt x="32" y="12"/>
                    </a:lnTo>
                    <a:lnTo>
                      <a:pt x="32" y="12"/>
                    </a:lnTo>
                    <a:lnTo>
                      <a:pt x="32" y="8"/>
                    </a:lnTo>
                    <a:lnTo>
                      <a:pt x="36" y="4"/>
                    </a:lnTo>
                    <a:lnTo>
                      <a:pt x="36" y="4"/>
                    </a:lnTo>
                    <a:lnTo>
                      <a:pt x="36" y="4"/>
                    </a:lnTo>
                    <a:lnTo>
                      <a:pt x="32" y="8"/>
                    </a:lnTo>
                    <a:lnTo>
                      <a:pt x="28" y="8"/>
                    </a:lnTo>
                    <a:lnTo>
                      <a:pt x="28" y="8"/>
                    </a:lnTo>
                    <a:lnTo>
                      <a:pt x="24" y="4"/>
                    </a:lnTo>
                    <a:lnTo>
                      <a:pt x="24" y="4"/>
                    </a:lnTo>
                    <a:lnTo>
                      <a:pt x="24" y="0"/>
                    </a:lnTo>
                    <a:lnTo>
                      <a:pt x="24" y="0"/>
                    </a:lnTo>
                    <a:lnTo>
                      <a:pt x="20" y="0"/>
                    </a:lnTo>
                    <a:lnTo>
                      <a:pt x="20" y="0"/>
                    </a:lnTo>
                    <a:lnTo>
                      <a:pt x="20" y="0"/>
                    </a:lnTo>
                    <a:lnTo>
                      <a:pt x="16" y="0"/>
                    </a:lnTo>
                    <a:lnTo>
                      <a:pt x="12" y="4"/>
                    </a:lnTo>
                    <a:lnTo>
                      <a:pt x="8" y="4"/>
                    </a:lnTo>
                    <a:lnTo>
                      <a:pt x="8" y="4"/>
                    </a:lnTo>
                    <a:lnTo>
                      <a:pt x="8" y="8"/>
                    </a:lnTo>
                    <a:lnTo>
                      <a:pt x="8" y="8"/>
                    </a:lnTo>
                    <a:lnTo>
                      <a:pt x="8" y="12"/>
                    </a:lnTo>
                    <a:lnTo>
                      <a:pt x="8" y="16"/>
                    </a:lnTo>
                    <a:lnTo>
                      <a:pt x="8" y="20"/>
                    </a:lnTo>
                    <a:lnTo>
                      <a:pt x="8" y="24"/>
                    </a:lnTo>
                    <a:lnTo>
                      <a:pt x="8" y="24"/>
                    </a:lnTo>
                    <a:lnTo>
                      <a:pt x="8" y="28"/>
                    </a:lnTo>
                    <a:lnTo>
                      <a:pt x="8" y="28"/>
                    </a:lnTo>
                    <a:lnTo>
                      <a:pt x="8" y="28"/>
                    </a:lnTo>
                    <a:lnTo>
                      <a:pt x="8" y="32"/>
                    </a:lnTo>
                    <a:lnTo>
                      <a:pt x="8" y="32"/>
                    </a:lnTo>
                    <a:lnTo>
                      <a:pt x="8" y="36"/>
                    </a:lnTo>
                    <a:lnTo>
                      <a:pt x="4" y="36"/>
                    </a:lnTo>
                    <a:lnTo>
                      <a:pt x="4" y="40"/>
                    </a:lnTo>
                    <a:lnTo>
                      <a:pt x="4" y="40"/>
                    </a:lnTo>
                    <a:lnTo>
                      <a:pt x="0" y="40"/>
                    </a:lnTo>
                    <a:lnTo>
                      <a:pt x="0" y="48"/>
                    </a:lnTo>
                    <a:lnTo>
                      <a:pt x="0" y="48"/>
                    </a:lnTo>
                    <a:lnTo>
                      <a:pt x="0" y="52"/>
                    </a:lnTo>
                    <a:lnTo>
                      <a:pt x="0" y="52"/>
                    </a:lnTo>
                    <a:lnTo>
                      <a:pt x="0" y="56"/>
                    </a:lnTo>
                    <a:lnTo>
                      <a:pt x="4" y="56"/>
                    </a:lnTo>
                    <a:lnTo>
                      <a:pt x="8" y="56"/>
                    </a:lnTo>
                    <a:lnTo>
                      <a:pt x="8" y="60"/>
                    </a:lnTo>
                    <a:lnTo>
                      <a:pt x="12" y="60"/>
                    </a:lnTo>
                    <a:lnTo>
                      <a:pt x="12" y="64"/>
                    </a:lnTo>
                    <a:lnTo>
                      <a:pt x="12" y="64"/>
                    </a:lnTo>
                    <a:lnTo>
                      <a:pt x="16" y="68"/>
                    </a:lnTo>
                    <a:lnTo>
                      <a:pt x="24" y="93"/>
                    </a:lnTo>
                    <a:lnTo>
                      <a:pt x="24" y="93"/>
                    </a:lnTo>
                    <a:close/>
                    <a:moveTo>
                      <a:pt x="32" y="48"/>
                    </a:moveTo>
                    <a:lnTo>
                      <a:pt x="32" y="44"/>
                    </a:lnTo>
                    <a:lnTo>
                      <a:pt x="36" y="44"/>
                    </a:lnTo>
                    <a:lnTo>
                      <a:pt x="36" y="48"/>
                    </a:lnTo>
                    <a:lnTo>
                      <a:pt x="36" y="48"/>
                    </a:lnTo>
                    <a:lnTo>
                      <a:pt x="32" y="48"/>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 name="Google Shape;5815;p168">
                <a:extLst>
                  <a:ext uri="{FF2B5EF4-FFF2-40B4-BE49-F238E27FC236}">
                    <a16:creationId xmlns:a16="http://schemas.microsoft.com/office/drawing/2014/main" id="{CFC31515-4B9A-C64D-911E-396CCAE5E5AE}"/>
                  </a:ext>
                </a:extLst>
              </p:cNvPr>
              <p:cNvSpPr/>
              <p:nvPr/>
            </p:nvSpPr>
            <p:spPr>
              <a:xfrm>
                <a:off x="3170238" y="2587625"/>
                <a:ext cx="374650" cy="363538"/>
              </a:xfrm>
              <a:custGeom>
                <a:avLst/>
                <a:gdLst/>
                <a:ahLst/>
                <a:cxnLst/>
                <a:rect l="l" t="t" r="r" b="b"/>
                <a:pathLst>
                  <a:path w="236" h="229" extrusionOk="0">
                    <a:moveTo>
                      <a:pt x="236" y="177"/>
                    </a:moveTo>
                    <a:lnTo>
                      <a:pt x="236" y="173"/>
                    </a:lnTo>
                    <a:lnTo>
                      <a:pt x="232" y="173"/>
                    </a:lnTo>
                    <a:lnTo>
                      <a:pt x="232" y="169"/>
                    </a:lnTo>
                    <a:lnTo>
                      <a:pt x="228" y="165"/>
                    </a:lnTo>
                    <a:lnTo>
                      <a:pt x="228" y="165"/>
                    </a:lnTo>
                    <a:lnTo>
                      <a:pt x="224" y="161"/>
                    </a:lnTo>
                    <a:lnTo>
                      <a:pt x="220" y="161"/>
                    </a:lnTo>
                    <a:lnTo>
                      <a:pt x="216" y="161"/>
                    </a:lnTo>
                    <a:lnTo>
                      <a:pt x="216" y="161"/>
                    </a:lnTo>
                    <a:lnTo>
                      <a:pt x="216" y="157"/>
                    </a:lnTo>
                    <a:lnTo>
                      <a:pt x="212" y="157"/>
                    </a:lnTo>
                    <a:lnTo>
                      <a:pt x="212" y="153"/>
                    </a:lnTo>
                    <a:lnTo>
                      <a:pt x="212" y="153"/>
                    </a:lnTo>
                    <a:lnTo>
                      <a:pt x="212" y="149"/>
                    </a:lnTo>
                    <a:lnTo>
                      <a:pt x="212" y="149"/>
                    </a:lnTo>
                    <a:lnTo>
                      <a:pt x="208" y="145"/>
                    </a:lnTo>
                    <a:lnTo>
                      <a:pt x="208" y="141"/>
                    </a:lnTo>
                    <a:lnTo>
                      <a:pt x="204" y="137"/>
                    </a:lnTo>
                    <a:lnTo>
                      <a:pt x="208" y="137"/>
                    </a:lnTo>
                    <a:lnTo>
                      <a:pt x="208" y="137"/>
                    </a:lnTo>
                    <a:lnTo>
                      <a:pt x="208" y="133"/>
                    </a:lnTo>
                    <a:lnTo>
                      <a:pt x="212" y="133"/>
                    </a:lnTo>
                    <a:lnTo>
                      <a:pt x="212" y="129"/>
                    </a:lnTo>
                    <a:lnTo>
                      <a:pt x="208" y="125"/>
                    </a:lnTo>
                    <a:lnTo>
                      <a:pt x="208" y="125"/>
                    </a:lnTo>
                    <a:lnTo>
                      <a:pt x="212" y="117"/>
                    </a:lnTo>
                    <a:lnTo>
                      <a:pt x="208" y="113"/>
                    </a:lnTo>
                    <a:lnTo>
                      <a:pt x="208" y="109"/>
                    </a:lnTo>
                    <a:lnTo>
                      <a:pt x="208" y="109"/>
                    </a:lnTo>
                    <a:lnTo>
                      <a:pt x="208" y="105"/>
                    </a:lnTo>
                    <a:lnTo>
                      <a:pt x="208" y="97"/>
                    </a:lnTo>
                    <a:lnTo>
                      <a:pt x="208" y="93"/>
                    </a:lnTo>
                    <a:lnTo>
                      <a:pt x="208" y="93"/>
                    </a:lnTo>
                    <a:lnTo>
                      <a:pt x="208" y="89"/>
                    </a:lnTo>
                    <a:lnTo>
                      <a:pt x="208" y="89"/>
                    </a:lnTo>
                    <a:lnTo>
                      <a:pt x="200" y="64"/>
                    </a:lnTo>
                    <a:lnTo>
                      <a:pt x="196" y="60"/>
                    </a:lnTo>
                    <a:lnTo>
                      <a:pt x="196" y="60"/>
                    </a:lnTo>
                    <a:lnTo>
                      <a:pt x="196" y="56"/>
                    </a:lnTo>
                    <a:lnTo>
                      <a:pt x="192" y="56"/>
                    </a:lnTo>
                    <a:lnTo>
                      <a:pt x="192" y="52"/>
                    </a:lnTo>
                    <a:lnTo>
                      <a:pt x="188" y="52"/>
                    </a:lnTo>
                    <a:lnTo>
                      <a:pt x="184" y="52"/>
                    </a:lnTo>
                    <a:lnTo>
                      <a:pt x="184" y="48"/>
                    </a:lnTo>
                    <a:lnTo>
                      <a:pt x="184" y="48"/>
                    </a:lnTo>
                    <a:lnTo>
                      <a:pt x="184" y="44"/>
                    </a:lnTo>
                    <a:lnTo>
                      <a:pt x="184" y="44"/>
                    </a:lnTo>
                    <a:lnTo>
                      <a:pt x="184" y="36"/>
                    </a:lnTo>
                    <a:lnTo>
                      <a:pt x="188" y="36"/>
                    </a:lnTo>
                    <a:lnTo>
                      <a:pt x="188" y="36"/>
                    </a:lnTo>
                    <a:lnTo>
                      <a:pt x="188" y="32"/>
                    </a:lnTo>
                    <a:lnTo>
                      <a:pt x="192" y="32"/>
                    </a:lnTo>
                    <a:lnTo>
                      <a:pt x="192" y="28"/>
                    </a:lnTo>
                    <a:lnTo>
                      <a:pt x="192" y="28"/>
                    </a:lnTo>
                    <a:lnTo>
                      <a:pt x="192" y="24"/>
                    </a:lnTo>
                    <a:lnTo>
                      <a:pt x="192" y="24"/>
                    </a:lnTo>
                    <a:lnTo>
                      <a:pt x="192" y="24"/>
                    </a:lnTo>
                    <a:lnTo>
                      <a:pt x="192" y="20"/>
                    </a:lnTo>
                    <a:lnTo>
                      <a:pt x="192" y="20"/>
                    </a:lnTo>
                    <a:lnTo>
                      <a:pt x="192" y="16"/>
                    </a:lnTo>
                    <a:lnTo>
                      <a:pt x="192" y="12"/>
                    </a:lnTo>
                    <a:lnTo>
                      <a:pt x="192" y="8"/>
                    </a:lnTo>
                    <a:lnTo>
                      <a:pt x="192" y="4"/>
                    </a:lnTo>
                    <a:lnTo>
                      <a:pt x="192" y="4"/>
                    </a:lnTo>
                    <a:lnTo>
                      <a:pt x="192" y="0"/>
                    </a:lnTo>
                    <a:lnTo>
                      <a:pt x="192" y="0"/>
                    </a:lnTo>
                    <a:lnTo>
                      <a:pt x="188" y="0"/>
                    </a:lnTo>
                    <a:lnTo>
                      <a:pt x="188" y="0"/>
                    </a:lnTo>
                    <a:lnTo>
                      <a:pt x="184" y="0"/>
                    </a:lnTo>
                    <a:lnTo>
                      <a:pt x="180" y="0"/>
                    </a:lnTo>
                    <a:lnTo>
                      <a:pt x="176" y="0"/>
                    </a:lnTo>
                    <a:lnTo>
                      <a:pt x="176" y="0"/>
                    </a:lnTo>
                    <a:lnTo>
                      <a:pt x="176" y="0"/>
                    </a:lnTo>
                    <a:lnTo>
                      <a:pt x="172" y="0"/>
                    </a:lnTo>
                    <a:lnTo>
                      <a:pt x="172" y="0"/>
                    </a:lnTo>
                    <a:lnTo>
                      <a:pt x="168" y="0"/>
                    </a:lnTo>
                    <a:lnTo>
                      <a:pt x="164" y="0"/>
                    </a:lnTo>
                    <a:lnTo>
                      <a:pt x="164" y="0"/>
                    </a:lnTo>
                    <a:lnTo>
                      <a:pt x="164" y="0"/>
                    </a:lnTo>
                    <a:lnTo>
                      <a:pt x="164" y="4"/>
                    </a:lnTo>
                    <a:lnTo>
                      <a:pt x="160" y="4"/>
                    </a:lnTo>
                    <a:lnTo>
                      <a:pt x="160" y="4"/>
                    </a:lnTo>
                    <a:lnTo>
                      <a:pt x="156" y="4"/>
                    </a:lnTo>
                    <a:lnTo>
                      <a:pt x="152" y="4"/>
                    </a:lnTo>
                    <a:lnTo>
                      <a:pt x="152" y="0"/>
                    </a:lnTo>
                    <a:lnTo>
                      <a:pt x="148" y="0"/>
                    </a:lnTo>
                    <a:lnTo>
                      <a:pt x="148" y="0"/>
                    </a:lnTo>
                    <a:lnTo>
                      <a:pt x="144" y="0"/>
                    </a:lnTo>
                    <a:lnTo>
                      <a:pt x="144" y="0"/>
                    </a:lnTo>
                    <a:lnTo>
                      <a:pt x="140" y="0"/>
                    </a:lnTo>
                    <a:lnTo>
                      <a:pt x="140" y="0"/>
                    </a:lnTo>
                    <a:lnTo>
                      <a:pt x="136" y="0"/>
                    </a:lnTo>
                    <a:lnTo>
                      <a:pt x="136" y="4"/>
                    </a:lnTo>
                    <a:lnTo>
                      <a:pt x="132" y="4"/>
                    </a:lnTo>
                    <a:lnTo>
                      <a:pt x="132" y="4"/>
                    </a:lnTo>
                    <a:lnTo>
                      <a:pt x="128" y="4"/>
                    </a:lnTo>
                    <a:lnTo>
                      <a:pt x="128" y="4"/>
                    </a:lnTo>
                    <a:lnTo>
                      <a:pt x="124" y="4"/>
                    </a:lnTo>
                    <a:lnTo>
                      <a:pt x="120" y="4"/>
                    </a:lnTo>
                    <a:lnTo>
                      <a:pt x="116" y="4"/>
                    </a:lnTo>
                    <a:lnTo>
                      <a:pt x="116" y="4"/>
                    </a:lnTo>
                    <a:lnTo>
                      <a:pt x="108" y="8"/>
                    </a:lnTo>
                    <a:lnTo>
                      <a:pt x="104" y="8"/>
                    </a:lnTo>
                    <a:lnTo>
                      <a:pt x="104" y="8"/>
                    </a:lnTo>
                    <a:lnTo>
                      <a:pt x="100" y="12"/>
                    </a:lnTo>
                    <a:lnTo>
                      <a:pt x="100" y="12"/>
                    </a:lnTo>
                    <a:lnTo>
                      <a:pt x="100" y="16"/>
                    </a:lnTo>
                    <a:lnTo>
                      <a:pt x="100" y="16"/>
                    </a:lnTo>
                    <a:lnTo>
                      <a:pt x="96" y="16"/>
                    </a:lnTo>
                    <a:lnTo>
                      <a:pt x="96" y="16"/>
                    </a:lnTo>
                    <a:lnTo>
                      <a:pt x="96" y="16"/>
                    </a:lnTo>
                    <a:lnTo>
                      <a:pt x="92" y="16"/>
                    </a:lnTo>
                    <a:lnTo>
                      <a:pt x="92" y="16"/>
                    </a:lnTo>
                    <a:lnTo>
                      <a:pt x="88" y="16"/>
                    </a:lnTo>
                    <a:lnTo>
                      <a:pt x="88" y="20"/>
                    </a:lnTo>
                    <a:lnTo>
                      <a:pt x="84" y="20"/>
                    </a:lnTo>
                    <a:lnTo>
                      <a:pt x="84" y="24"/>
                    </a:lnTo>
                    <a:lnTo>
                      <a:pt x="80" y="24"/>
                    </a:lnTo>
                    <a:lnTo>
                      <a:pt x="76" y="24"/>
                    </a:lnTo>
                    <a:lnTo>
                      <a:pt x="76" y="24"/>
                    </a:lnTo>
                    <a:lnTo>
                      <a:pt x="80" y="28"/>
                    </a:lnTo>
                    <a:lnTo>
                      <a:pt x="80" y="28"/>
                    </a:lnTo>
                    <a:lnTo>
                      <a:pt x="80" y="32"/>
                    </a:lnTo>
                    <a:lnTo>
                      <a:pt x="80" y="32"/>
                    </a:lnTo>
                    <a:lnTo>
                      <a:pt x="80" y="36"/>
                    </a:lnTo>
                    <a:lnTo>
                      <a:pt x="80" y="40"/>
                    </a:lnTo>
                    <a:lnTo>
                      <a:pt x="80" y="40"/>
                    </a:lnTo>
                    <a:lnTo>
                      <a:pt x="80" y="52"/>
                    </a:lnTo>
                    <a:lnTo>
                      <a:pt x="84" y="52"/>
                    </a:lnTo>
                    <a:lnTo>
                      <a:pt x="84" y="56"/>
                    </a:lnTo>
                    <a:lnTo>
                      <a:pt x="88" y="56"/>
                    </a:lnTo>
                    <a:lnTo>
                      <a:pt x="88" y="56"/>
                    </a:lnTo>
                    <a:lnTo>
                      <a:pt x="88" y="56"/>
                    </a:lnTo>
                    <a:lnTo>
                      <a:pt x="88" y="60"/>
                    </a:lnTo>
                    <a:lnTo>
                      <a:pt x="88" y="60"/>
                    </a:lnTo>
                    <a:lnTo>
                      <a:pt x="88" y="64"/>
                    </a:lnTo>
                    <a:lnTo>
                      <a:pt x="88" y="64"/>
                    </a:lnTo>
                    <a:lnTo>
                      <a:pt x="72" y="64"/>
                    </a:lnTo>
                    <a:lnTo>
                      <a:pt x="72" y="64"/>
                    </a:lnTo>
                    <a:lnTo>
                      <a:pt x="68" y="68"/>
                    </a:lnTo>
                    <a:lnTo>
                      <a:pt x="64" y="72"/>
                    </a:lnTo>
                    <a:lnTo>
                      <a:pt x="64" y="76"/>
                    </a:lnTo>
                    <a:lnTo>
                      <a:pt x="64" y="81"/>
                    </a:lnTo>
                    <a:lnTo>
                      <a:pt x="64" y="81"/>
                    </a:lnTo>
                    <a:lnTo>
                      <a:pt x="56" y="89"/>
                    </a:lnTo>
                    <a:lnTo>
                      <a:pt x="44" y="93"/>
                    </a:lnTo>
                    <a:lnTo>
                      <a:pt x="32" y="101"/>
                    </a:lnTo>
                    <a:lnTo>
                      <a:pt x="28" y="101"/>
                    </a:lnTo>
                    <a:lnTo>
                      <a:pt x="24" y="101"/>
                    </a:lnTo>
                    <a:lnTo>
                      <a:pt x="20" y="101"/>
                    </a:lnTo>
                    <a:lnTo>
                      <a:pt x="20" y="101"/>
                    </a:lnTo>
                    <a:lnTo>
                      <a:pt x="12" y="101"/>
                    </a:lnTo>
                    <a:lnTo>
                      <a:pt x="8" y="105"/>
                    </a:lnTo>
                    <a:lnTo>
                      <a:pt x="8" y="109"/>
                    </a:lnTo>
                    <a:lnTo>
                      <a:pt x="0" y="113"/>
                    </a:lnTo>
                    <a:lnTo>
                      <a:pt x="0" y="121"/>
                    </a:lnTo>
                    <a:lnTo>
                      <a:pt x="0" y="121"/>
                    </a:lnTo>
                    <a:lnTo>
                      <a:pt x="0" y="125"/>
                    </a:lnTo>
                    <a:lnTo>
                      <a:pt x="0" y="125"/>
                    </a:lnTo>
                    <a:lnTo>
                      <a:pt x="0" y="125"/>
                    </a:lnTo>
                    <a:lnTo>
                      <a:pt x="44" y="153"/>
                    </a:lnTo>
                    <a:lnTo>
                      <a:pt x="44" y="153"/>
                    </a:lnTo>
                    <a:lnTo>
                      <a:pt x="120" y="205"/>
                    </a:lnTo>
                    <a:lnTo>
                      <a:pt x="120" y="209"/>
                    </a:lnTo>
                    <a:lnTo>
                      <a:pt x="124" y="213"/>
                    </a:lnTo>
                    <a:lnTo>
                      <a:pt x="128" y="213"/>
                    </a:lnTo>
                    <a:lnTo>
                      <a:pt x="132" y="213"/>
                    </a:lnTo>
                    <a:lnTo>
                      <a:pt x="132" y="217"/>
                    </a:lnTo>
                    <a:lnTo>
                      <a:pt x="136" y="217"/>
                    </a:lnTo>
                    <a:lnTo>
                      <a:pt x="140" y="221"/>
                    </a:lnTo>
                    <a:lnTo>
                      <a:pt x="140" y="221"/>
                    </a:lnTo>
                    <a:lnTo>
                      <a:pt x="136" y="225"/>
                    </a:lnTo>
                    <a:lnTo>
                      <a:pt x="140" y="225"/>
                    </a:lnTo>
                    <a:lnTo>
                      <a:pt x="140" y="229"/>
                    </a:lnTo>
                    <a:lnTo>
                      <a:pt x="148" y="225"/>
                    </a:lnTo>
                    <a:lnTo>
                      <a:pt x="152" y="225"/>
                    </a:lnTo>
                    <a:lnTo>
                      <a:pt x="152" y="225"/>
                    </a:lnTo>
                    <a:lnTo>
                      <a:pt x="152" y="225"/>
                    </a:lnTo>
                    <a:lnTo>
                      <a:pt x="168" y="221"/>
                    </a:lnTo>
                    <a:lnTo>
                      <a:pt x="184" y="209"/>
                    </a:lnTo>
                    <a:lnTo>
                      <a:pt x="236" y="177"/>
                    </a:lnTo>
                    <a:lnTo>
                      <a:pt x="236" y="177"/>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5816;p168">
                <a:extLst>
                  <a:ext uri="{FF2B5EF4-FFF2-40B4-BE49-F238E27FC236}">
                    <a16:creationId xmlns:a16="http://schemas.microsoft.com/office/drawing/2014/main" id="{EAC9E78A-187C-894A-BF8E-FA29A954B60B}"/>
                  </a:ext>
                </a:extLst>
              </p:cNvPr>
              <p:cNvSpPr/>
              <p:nvPr/>
            </p:nvSpPr>
            <p:spPr>
              <a:xfrm>
                <a:off x="3094038" y="2606675"/>
                <a:ext cx="215900" cy="173038"/>
              </a:xfrm>
              <a:custGeom>
                <a:avLst/>
                <a:gdLst/>
                <a:ahLst/>
                <a:cxnLst/>
                <a:rect l="l" t="t" r="r" b="b"/>
                <a:pathLst>
                  <a:path w="136" h="109" extrusionOk="0">
                    <a:moveTo>
                      <a:pt x="48" y="109"/>
                    </a:moveTo>
                    <a:lnTo>
                      <a:pt x="48" y="101"/>
                    </a:lnTo>
                    <a:lnTo>
                      <a:pt x="56" y="97"/>
                    </a:lnTo>
                    <a:lnTo>
                      <a:pt x="56" y="93"/>
                    </a:lnTo>
                    <a:lnTo>
                      <a:pt x="60" y="89"/>
                    </a:lnTo>
                    <a:lnTo>
                      <a:pt x="68" y="89"/>
                    </a:lnTo>
                    <a:lnTo>
                      <a:pt x="68" y="89"/>
                    </a:lnTo>
                    <a:lnTo>
                      <a:pt x="72" y="89"/>
                    </a:lnTo>
                    <a:lnTo>
                      <a:pt x="76" y="89"/>
                    </a:lnTo>
                    <a:lnTo>
                      <a:pt x="80" y="89"/>
                    </a:lnTo>
                    <a:lnTo>
                      <a:pt x="92" y="81"/>
                    </a:lnTo>
                    <a:lnTo>
                      <a:pt x="104" y="77"/>
                    </a:lnTo>
                    <a:lnTo>
                      <a:pt x="112" y="69"/>
                    </a:lnTo>
                    <a:lnTo>
                      <a:pt x="112" y="69"/>
                    </a:lnTo>
                    <a:lnTo>
                      <a:pt x="112" y="64"/>
                    </a:lnTo>
                    <a:lnTo>
                      <a:pt x="112" y="60"/>
                    </a:lnTo>
                    <a:lnTo>
                      <a:pt x="116" y="56"/>
                    </a:lnTo>
                    <a:lnTo>
                      <a:pt x="120" y="52"/>
                    </a:lnTo>
                    <a:lnTo>
                      <a:pt x="120" y="52"/>
                    </a:lnTo>
                    <a:lnTo>
                      <a:pt x="136" y="52"/>
                    </a:lnTo>
                    <a:lnTo>
                      <a:pt x="136" y="52"/>
                    </a:lnTo>
                    <a:lnTo>
                      <a:pt x="136" y="48"/>
                    </a:lnTo>
                    <a:lnTo>
                      <a:pt x="136" y="48"/>
                    </a:lnTo>
                    <a:lnTo>
                      <a:pt x="136" y="44"/>
                    </a:lnTo>
                    <a:lnTo>
                      <a:pt x="136" y="44"/>
                    </a:lnTo>
                    <a:lnTo>
                      <a:pt x="136" y="44"/>
                    </a:lnTo>
                    <a:lnTo>
                      <a:pt x="132" y="44"/>
                    </a:lnTo>
                    <a:lnTo>
                      <a:pt x="132" y="40"/>
                    </a:lnTo>
                    <a:lnTo>
                      <a:pt x="128" y="40"/>
                    </a:lnTo>
                    <a:lnTo>
                      <a:pt x="128" y="28"/>
                    </a:lnTo>
                    <a:lnTo>
                      <a:pt x="128" y="28"/>
                    </a:lnTo>
                    <a:lnTo>
                      <a:pt x="128" y="24"/>
                    </a:lnTo>
                    <a:lnTo>
                      <a:pt x="128" y="20"/>
                    </a:lnTo>
                    <a:lnTo>
                      <a:pt x="128" y="20"/>
                    </a:lnTo>
                    <a:lnTo>
                      <a:pt x="128" y="16"/>
                    </a:lnTo>
                    <a:lnTo>
                      <a:pt x="128" y="16"/>
                    </a:lnTo>
                    <a:lnTo>
                      <a:pt x="124" y="12"/>
                    </a:lnTo>
                    <a:lnTo>
                      <a:pt x="124" y="12"/>
                    </a:lnTo>
                    <a:lnTo>
                      <a:pt x="124" y="12"/>
                    </a:lnTo>
                    <a:lnTo>
                      <a:pt x="116" y="12"/>
                    </a:lnTo>
                    <a:lnTo>
                      <a:pt x="116" y="12"/>
                    </a:lnTo>
                    <a:lnTo>
                      <a:pt x="116" y="8"/>
                    </a:lnTo>
                    <a:lnTo>
                      <a:pt x="112" y="8"/>
                    </a:lnTo>
                    <a:lnTo>
                      <a:pt x="112" y="8"/>
                    </a:lnTo>
                    <a:lnTo>
                      <a:pt x="112" y="8"/>
                    </a:lnTo>
                    <a:lnTo>
                      <a:pt x="108" y="12"/>
                    </a:lnTo>
                    <a:lnTo>
                      <a:pt x="104" y="8"/>
                    </a:lnTo>
                    <a:lnTo>
                      <a:pt x="104" y="8"/>
                    </a:lnTo>
                    <a:lnTo>
                      <a:pt x="100" y="12"/>
                    </a:lnTo>
                    <a:lnTo>
                      <a:pt x="96" y="12"/>
                    </a:lnTo>
                    <a:lnTo>
                      <a:pt x="92" y="12"/>
                    </a:lnTo>
                    <a:lnTo>
                      <a:pt x="92" y="8"/>
                    </a:lnTo>
                    <a:lnTo>
                      <a:pt x="88" y="8"/>
                    </a:lnTo>
                    <a:lnTo>
                      <a:pt x="88" y="4"/>
                    </a:lnTo>
                    <a:lnTo>
                      <a:pt x="88" y="4"/>
                    </a:lnTo>
                    <a:lnTo>
                      <a:pt x="88" y="4"/>
                    </a:lnTo>
                    <a:lnTo>
                      <a:pt x="88" y="0"/>
                    </a:lnTo>
                    <a:lnTo>
                      <a:pt x="88" y="4"/>
                    </a:lnTo>
                    <a:lnTo>
                      <a:pt x="84" y="4"/>
                    </a:lnTo>
                    <a:lnTo>
                      <a:pt x="84" y="4"/>
                    </a:lnTo>
                    <a:lnTo>
                      <a:pt x="80" y="4"/>
                    </a:lnTo>
                    <a:lnTo>
                      <a:pt x="80" y="12"/>
                    </a:lnTo>
                    <a:lnTo>
                      <a:pt x="76" y="16"/>
                    </a:lnTo>
                    <a:lnTo>
                      <a:pt x="76" y="20"/>
                    </a:lnTo>
                    <a:lnTo>
                      <a:pt x="76" y="24"/>
                    </a:lnTo>
                    <a:lnTo>
                      <a:pt x="72" y="28"/>
                    </a:lnTo>
                    <a:lnTo>
                      <a:pt x="68" y="28"/>
                    </a:lnTo>
                    <a:lnTo>
                      <a:pt x="68" y="28"/>
                    </a:lnTo>
                    <a:lnTo>
                      <a:pt x="64" y="32"/>
                    </a:lnTo>
                    <a:lnTo>
                      <a:pt x="60" y="36"/>
                    </a:lnTo>
                    <a:lnTo>
                      <a:pt x="56" y="36"/>
                    </a:lnTo>
                    <a:lnTo>
                      <a:pt x="52" y="40"/>
                    </a:lnTo>
                    <a:lnTo>
                      <a:pt x="52" y="40"/>
                    </a:lnTo>
                    <a:lnTo>
                      <a:pt x="48" y="40"/>
                    </a:lnTo>
                    <a:lnTo>
                      <a:pt x="44" y="44"/>
                    </a:lnTo>
                    <a:lnTo>
                      <a:pt x="44" y="48"/>
                    </a:lnTo>
                    <a:lnTo>
                      <a:pt x="44" y="52"/>
                    </a:lnTo>
                    <a:lnTo>
                      <a:pt x="40" y="56"/>
                    </a:lnTo>
                    <a:lnTo>
                      <a:pt x="36" y="64"/>
                    </a:lnTo>
                    <a:lnTo>
                      <a:pt x="36" y="64"/>
                    </a:lnTo>
                    <a:lnTo>
                      <a:pt x="40" y="69"/>
                    </a:lnTo>
                    <a:lnTo>
                      <a:pt x="36" y="73"/>
                    </a:lnTo>
                    <a:lnTo>
                      <a:pt x="40" y="77"/>
                    </a:lnTo>
                    <a:lnTo>
                      <a:pt x="40" y="77"/>
                    </a:lnTo>
                    <a:lnTo>
                      <a:pt x="40" y="81"/>
                    </a:lnTo>
                    <a:lnTo>
                      <a:pt x="32" y="89"/>
                    </a:lnTo>
                    <a:lnTo>
                      <a:pt x="32" y="93"/>
                    </a:lnTo>
                    <a:lnTo>
                      <a:pt x="28" y="97"/>
                    </a:lnTo>
                    <a:lnTo>
                      <a:pt x="24" y="97"/>
                    </a:lnTo>
                    <a:lnTo>
                      <a:pt x="16" y="105"/>
                    </a:lnTo>
                    <a:lnTo>
                      <a:pt x="4" y="105"/>
                    </a:lnTo>
                    <a:lnTo>
                      <a:pt x="0" y="109"/>
                    </a:lnTo>
                    <a:lnTo>
                      <a:pt x="48" y="109"/>
                    </a:lnTo>
                    <a:lnTo>
                      <a:pt x="48" y="109"/>
                    </a:lnTo>
                    <a:lnTo>
                      <a:pt x="48" y="109"/>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5817;p168">
                <a:extLst>
                  <a:ext uri="{FF2B5EF4-FFF2-40B4-BE49-F238E27FC236}">
                    <a16:creationId xmlns:a16="http://schemas.microsoft.com/office/drawing/2014/main" id="{3188AF62-DFD0-1E42-8E5B-EA57D6C530C1}"/>
                  </a:ext>
                </a:extLst>
              </p:cNvPr>
              <p:cNvSpPr/>
              <p:nvPr/>
            </p:nvSpPr>
            <p:spPr>
              <a:xfrm>
                <a:off x="3017838" y="2779713"/>
                <a:ext cx="152400" cy="127000"/>
              </a:xfrm>
              <a:custGeom>
                <a:avLst/>
                <a:gdLst/>
                <a:ahLst/>
                <a:cxnLst/>
                <a:rect l="l" t="t" r="r" b="b"/>
                <a:pathLst>
                  <a:path w="96" h="80" extrusionOk="0">
                    <a:moveTo>
                      <a:pt x="96" y="4"/>
                    </a:moveTo>
                    <a:lnTo>
                      <a:pt x="96" y="0"/>
                    </a:lnTo>
                    <a:lnTo>
                      <a:pt x="48" y="0"/>
                    </a:lnTo>
                    <a:lnTo>
                      <a:pt x="44" y="8"/>
                    </a:lnTo>
                    <a:lnTo>
                      <a:pt x="44" y="12"/>
                    </a:lnTo>
                    <a:lnTo>
                      <a:pt x="44" y="12"/>
                    </a:lnTo>
                    <a:lnTo>
                      <a:pt x="36" y="16"/>
                    </a:lnTo>
                    <a:lnTo>
                      <a:pt x="32" y="20"/>
                    </a:lnTo>
                    <a:lnTo>
                      <a:pt x="32" y="20"/>
                    </a:lnTo>
                    <a:lnTo>
                      <a:pt x="32" y="24"/>
                    </a:lnTo>
                    <a:lnTo>
                      <a:pt x="24" y="32"/>
                    </a:lnTo>
                    <a:lnTo>
                      <a:pt x="24" y="36"/>
                    </a:lnTo>
                    <a:lnTo>
                      <a:pt x="20" y="40"/>
                    </a:lnTo>
                    <a:lnTo>
                      <a:pt x="16" y="44"/>
                    </a:lnTo>
                    <a:lnTo>
                      <a:pt x="12" y="48"/>
                    </a:lnTo>
                    <a:lnTo>
                      <a:pt x="16" y="52"/>
                    </a:lnTo>
                    <a:lnTo>
                      <a:pt x="8" y="56"/>
                    </a:lnTo>
                    <a:lnTo>
                      <a:pt x="8" y="60"/>
                    </a:lnTo>
                    <a:lnTo>
                      <a:pt x="12" y="60"/>
                    </a:lnTo>
                    <a:lnTo>
                      <a:pt x="8" y="60"/>
                    </a:lnTo>
                    <a:lnTo>
                      <a:pt x="4" y="68"/>
                    </a:lnTo>
                    <a:lnTo>
                      <a:pt x="4" y="68"/>
                    </a:lnTo>
                    <a:lnTo>
                      <a:pt x="0" y="68"/>
                    </a:lnTo>
                    <a:lnTo>
                      <a:pt x="4" y="72"/>
                    </a:lnTo>
                    <a:lnTo>
                      <a:pt x="0" y="76"/>
                    </a:lnTo>
                    <a:lnTo>
                      <a:pt x="0" y="80"/>
                    </a:lnTo>
                    <a:lnTo>
                      <a:pt x="48" y="80"/>
                    </a:lnTo>
                    <a:lnTo>
                      <a:pt x="48" y="56"/>
                    </a:lnTo>
                    <a:lnTo>
                      <a:pt x="48" y="52"/>
                    </a:lnTo>
                    <a:lnTo>
                      <a:pt x="52" y="52"/>
                    </a:lnTo>
                    <a:lnTo>
                      <a:pt x="56" y="52"/>
                    </a:lnTo>
                    <a:lnTo>
                      <a:pt x="60" y="52"/>
                    </a:lnTo>
                    <a:lnTo>
                      <a:pt x="60" y="20"/>
                    </a:lnTo>
                    <a:lnTo>
                      <a:pt x="96" y="20"/>
                    </a:lnTo>
                    <a:lnTo>
                      <a:pt x="96" y="4"/>
                    </a:lnTo>
                    <a:lnTo>
                      <a:pt x="96" y="4"/>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 name="Google Shape;5818;p168">
                <a:extLst>
                  <a:ext uri="{FF2B5EF4-FFF2-40B4-BE49-F238E27FC236}">
                    <a16:creationId xmlns:a16="http://schemas.microsoft.com/office/drawing/2014/main" id="{E9AEC73B-0DCE-6342-969A-D1A899D6BC42}"/>
                  </a:ext>
                </a:extLst>
              </p:cNvPr>
              <p:cNvSpPr/>
              <p:nvPr/>
            </p:nvSpPr>
            <p:spPr>
              <a:xfrm>
                <a:off x="3017838" y="2786063"/>
                <a:ext cx="222250" cy="241300"/>
              </a:xfrm>
              <a:custGeom>
                <a:avLst/>
                <a:gdLst/>
                <a:ahLst/>
                <a:cxnLst/>
                <a:rect l="l" t="t" r="r" b="b"/>
                <a:pathLst>
                  <a:path w="140" h="152" extrusionOk="0">
                    <a:moveTo>
                      <a:pt x="0" y="76"/>
                    </a:moveTo>
                    <a:lnTo>
                      <a:pt x="48" y="76"/>
                    </a:lnTo>
                    <a:lnTo>
                      <a:pt x="48" y="52"/>
                    </a:lnTo>
                    <a:lnTo>
                      <a:pt x="48" y="48"/>
                    </a:lnTo>
                    <a:lnTo>
                      <a:pt x="52" y="48"/>
                    </a:lnTo>
                    <a:lnTo>
                      <a:pt x="56" y="48"/>
                    </a:lnTo>
                    <a:lnTo>
                      <a:pt x="60" y="48"/>
                    </a:lnTo>
                    <a:lnTo>
                      <a:pt x="60" y="16"/>
                    </a:lnTo>
                    <a:lnTo>
                      <a:pt x="96" y="16"/>
                    </a:lnTo>
                    <a:lnTo>
                      <a:pt x="96" y="0"/>
                    </a:lnTo>
                    <a:lnTo>
                      <a:pt x="140" y="28"/>
                    </a:lnTo>
                    <a:lnTo>
                      <a:pt x="140" y="28"/>
                    </a:lnTo>
                    <a:lnTo>
                      <a:pt x="140" y="28"/>
                    </a:lnTo>
                    <a:lnTo>
                      <a:pt x="124" y="28"/>
                    </a:lnTo>
                    <a:lnTo>
                      <a:pt x="132" y="132"/>
                    </a:lnTo>
                    <a:lnTo>
                      <a:pt x="136" y="136"/>
                    </a:lnTo>
                    <a:lnTo>
                      <a:pt x="132" y="144"/>
                    </a:lnTo>
                    <a:lnTo>
                      <a:pt x="92" y="144"/>
                    </a:lnTo>
                    <a:lnTo>
                      <a:pt x="92" y="144"/>
                    </a:lnTo>
                    <a:lnTo>
                      <a:pt x="88" y="144"/>
                    </a:lnTo>
                    <a:lnTo>
                      <a:pt x="88" y="144"/>
                    </a:lnTo>
                    <a:lnTo>
                      <a:pt x="84" y="144"/>
                    </a:lnTo>
                    <a:lnTo>
                      <a:pt x="84" y="144"/>
                    </a:lnTo>
                    <a:lnTo>
                      <a:pt x="84" y="140"/>
                    </a:lnTo>
                    <a:lnTo>
                      <a:pt x="80" y="140"/>
                    </a:lnTo>
                    <a:lnTo>
                      <a:pt x="76" y="144"/>
                    </a:lnTo>
                    <a:lnTo>
                      <a:pt x="72" y="148"/>
                    </a:lnTo>
                    <a:lnTo>
                      <a:pt x="72" y="148"/>
                    </a:lnTo>
                    <a:lnTo>
                      <a:pt x="68" y="144"/>
                    </a:lnTo>
                    <a:lnTo>
                      <a:pt x="68" y="140"/>
                    </a:lnTo>
                    <a:lnTo>
                      <a:pt x="68" y="140"/>
                    </a:lnTo>
                    <a:lnTo>
                      <a:pt x="64" y="140"/>
                    </a:lnTo>
                    <a:lnTo>
                      <a:pt x="64" y="144"/>
                    </a:lnTo>
                    <a:lnTo>
                      <a:pt x="64" y="148"/>
                    </a:lnTo>
                    <a:lnTo>
                      <a:pt x="60" y="152"/>
                    </a:lnTo>
                    <a:lnTo>
                      <a:pt x="60" y="152"/>
                    </a:lnTo>
                    <a:lnTo>
                      <a:pt x="56" y="152"/>
                    </a:lnTo>
                    <a:lnTo>
                      <a:pt x="56" y="152"/>
                    </a:lnTo>
                    <a:lnTo>
                      <a:pt x="56" y="152"/>
                    </a:lnTo>
                    <a:lnTo>
                      <a:pt x="52" y="148"/>
                    </a:lnTo>
                    <a:lnTo>
                      <a:pt x="48" y="148"/>
                    </a:lnTo>
                    <a:lnTo>
                      <a:pt x="48" y="148"/>
                    </a:lnTo>
                    <a:lnTo>
                      <a:pt x="48" y="144"/>
                    </a:lnTo>
                    <a:lnTo>
                      <a:pt x="48" y="144"/>
                    </a:lnTo>
                    <a:lnTo>
                      <a:pt x="44" y="140"/>
                    </a:lnTo>
                    <a:lnTo>
                      <a:pt x="44" y="136"/>
                    </a:lnTo>
                    <a:lnTo>
                      <a:pt x="44" y="136"/>
                    </a:lnTo>
                    <a:lnTo>
                      <a:pt x="40" y="136"/>
                    </a:lnTo>
                    <a:lnTo>
                      <a:pt x="40" y="136"/>
                    </a:lnTo>
                    <a:lnTo>
                      <a:pt x="36" y="136"/>
                    </a:lnTo>
                    <a:lnTo>
                      <a:pt x="36" y="136"/>
                    </a:lnTo>
                    <a:lnTo>
                      <a:pt x="36" y="136"/>
                    </a:lnTo>
                    <a:lnTo>
                      <a:pt x="32" y="132"/>
                    </a:lnTo>
                    <a:lnTo>
                      <a:pt x="32" y="132"/>
                    </a:lnTo>
                    <a:lnTo>
                      <a:pt x="24" y="128"/>
                    </a:lnTo>
                    <a:lnTo>
                      <a:pt x="24" y="128"/>
                    </a:lnTo>
                    <a:lnTo>
                      <a:pt x="16" y="132"/>
                    </a:lnTo>
                    <a:lnTo>
                      <a:pt x="12" y="132"/>
                    </a:lnTo>
                    <a:lnTo>
                      <a:pt x="8" y="136"/>
                    </a:lnTo>
                    <a:lnTo>
                      <a:pt x="8" y="136"/>
                    </a:lnTo>
                    <a:lnTo>
                      <a:pt x="4" y="136"/>
                    </a:lnTo>
                    <a:lnTo>
                      <a:pt x="4" y="132"/>
                    </a:lnTo>
                    <a:lnTo>
                      <a:pt x="8" y="124"/>
                    </a:lnTo>
                    <a:lnTo>
                      <a:pt x="8" y="120"/>
                    </a:lnTo>
                    <a:lnTo>
                      <a:pt x="12" y="112"/>
                    </a:lnTo>
                    <a:lnTo>
                      <a:pt x="8" y="100"/>
                    </a:lnTo>
                    <a:lnTo>
                      <a:pt x="4" y="96"/>
                    </a:lnTo>
                    <a:lnTo>
                      <a:pt x="8" y="96"/>
                    </a:lnTo>
                    <a:lnTo>
                      <a:pt x="8" y="96"/>
                    </a:lnTo>
                    <a:lnTo>
                      <a:pt x="8" y="92"/>
                    </a:lnTo>
                    <a:lnTo>
                      <a:pt x="8" y="88"/>
                    </a:lnTo>
                    <a:lnTo>
                      <a:pt x="8" y="88"/>
                    </a:lnTo>
                    <a:lnTo>
                      <a:pt x="4" y="80"/>
                    </a:lnTo>
                    <a:lnTo>
                      <a:pt x="4" y="84"/>
                    </a:lnTo>
                    <a:lnTo>
                      <a:pt x="4" y="80"/>
                    </a:lnTo>
                    <a:lnTo>
                      <a:pt x="4" y="80"/>
                    </a:lnTo>
                    <a:lnTo>
                      <a:pt x="0" y="80"/>
                    </a:lnTo>
                    <a:lnTo>
                      <a:pt x="0" y="76"/>
                    </a:lnTo>
                    <a:lnTo>
                      <a:pt x="0" y="76"/>
                    </a:lnTo>
                    <a:lnTo>
                      <a:pt x="0" y="76"/>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5819;p168">
                <a:extLst>
                  <a:ext uri="{FF2B5EF4-FFF2-40B4-BE49-F238E27FC236}">
                    <a16:creationId xmlns:a16="http://schemas.microsoft.com/office/drawing/2014/main" id="{4F61965B-8217-7C41-85FD-E38F5D2BCD73}"/>
                  </a:ext>
                </a:extLst>
              </p:cNvPr>
              <p:cNvSpPr/>
              <p:nvPr/>
            </p:nvSpPr>
            <p:spPr>
              <a:xfrm>
                <a:off x="3106738" y="2830513"/>
                <a:ext cx="304800" cy="285750"/>
              </a:xfrm>
              <a:custGeom>
                <a:avLst/>
                <a:gdLst/>
                <a:ahLst/>
                <a:cxnLst/>
                <a:rect l="l" t="t" r="r" b="b"/>
                <a:pathLst>
                  <a:path w="192" h="180" extrusionOk="0">
                    <a:moveTo>
                      <a:pt x="0" y="124"/>
                    </a:moveTo>
                    <a:lnTo>
                      <a:pt x="4" y="124"/>
                    </a:lnTo>
                    <a:lnTo>
                      <a:pt x="4" y="124"/>
                    </a:lnTo>
                    <a:lnTo>
                      <a:pt x="8" y="120"/>
                    </a:lnTo>
                    <a:lnTo>
                      <a:pt x="8" y="116"/>
                    </a:lnTo>
                    <a:lnTo>
                      <a:pt x="8" y="112"/>
                    </a:lnTo>
                    <a:lnTo>
                      <a:pt x="12" y="112"/>
                    </a:lnTo>
                    <a:lnTo>
                      <a:pt x="12" y="112"/>
                    </a:lnTo>
                    <a:lnTo>
                      <a:pt x="12" y="116"/>
                    </a:lnTo>
                    <a:lnTo>
                      <a:pt x="16" y="120"/>
                    </a:lnTo>
                    <a:lnTo>
                      <a:pt x="16" y="120"/>
                    </a:lnTo>
                    <a:lnTo>
                      <a:pt x="20" y="116"/>
                    </a:lnTo>
                    <a:lnTo>
                      <a:pt x="24" y="112"/>
                    </a:lnTo>
                    <a:lnTo>
                      <a:pt x="28" y="112"/>
                    </a:lnTo>
                    <a:lnTo>
                      <a:pt x="28" y="116"/>
                    </a:lnTo>
                    <a:lnTo>
                      <a:pt x="28" y="116"/>
                    </a:lnTo>
                    <a:lnTo>
                      <a:pt x="32" y="116"/>
                    </a:lnTo>
                    <a:lnTo>
                      <a:pt x="32" y="116"/>
                    </a:lnTo>
                    <a:lnTo>
                      <a:pt x="36" y="116"/>
                    </a:lnTo>
                    <a:lnTo>
                      <a:pt x="36" y="116"/>
                    </a:lnTo>
                    <a:lnTo>
                      <a:pt x="76" y="116"/>
                    </a:lnTo>
                    <a:lnTo>
                      <a:pt x="80" y="108"/>
                    </a:lnTo>
                    <a:lnTo>
                      <a:pt x="76" y="104"/>
                    </a:lnTo>
                    <a:lnTo>
                      <a:pt x="68" y="0"/>
                    </a:lnTo>
                    <a:lnTo>
                      <a:pt x="84" y="0"/>
                    </a:lnTo>
                    <a:lnTo>
                      <a:pt x="160" y="52"/>
                    </a:lnTo>
                    <a:lnTo>
                      <a:pt x="160" y="56"/>
                    </a:lnTo>
                    <a:lnTo>
                      <a:pt x="164" y="60"/>
                    </a:lnTo>
                    <a:lnTo>
                      <a:pt x="168" y="60"/>
                    </a:lnTo>
                    <a:lnTo>
                      <a:pt x="172" y="60"/>
                    </a:lnTo>
                    <a:lnTo>
                      <a:pt x="172" y="64"/>
                    </a:lnTo>
                    <a:lnTo>
                      <a:pt x="176" y="64"/>
                    </a:lnTo>
                    <a:lnTo>
                      <a:pt x="180" y="68"/>
                    </a:lnTo>
                    <a:lnTo>
                      <a:pt x="180" y="68"/>
                    </a:lnTo>
                    <a:lnTo>
                      <a:pt x="176" y="72"/>
                    </a:lnTo>
                    <a:lnTo>
                      <a:pt x="180" y="72"/>
                    </a:lnTo>
                    <a:lnTo>
                      <a:pt x="180" y="76"/>
                    </a:lnTo>
                    <a:lnTo>
                      <a:pt x="188" y="72"/>
                    </a:lnTo>
                    <a:lnTo>
                      <a:pt x="192" y="72"/>
                    </a:lnTo>
                    <a:lnTo>
                      <a:pt x="192" y="72"/>
                    </a:lnTo>
                    <a:lnTo>
                      <a:pt x="192" y="96"/>
                    </a:lnTo>
                    <a:lnTo>
                      <a:pt x="188" y="104"/>
                    </a:lnTo>
                    <a:lnTo>
                      <a:pt x="188" y="108"/>
                    </a:lnTo>
                    <a:lnTo>
                      <a:pt x="188" y="112"/>
                    </a:lnTo>
                    <a:lnTo>
                      <a:pt x="188" y="112"/>
                    </a:lnTo>
                    <a:lnTo>
                      <a:pt x="180" y="116"/>
                    </a:lnTo>
                    <a:lnTo>
                      <a:pt x="176" y="120"/>
                    </a:lnTo>
                    <a:lnTo>
                      <a:pt x="172" y="120"/>
                    </a:lnTo>
                    <a:lnTo>
                      <a:pt x="172" y="120"/>
                    </a:lnTo>
                    <a:lnTo>
                      <a:pt x="168" y="120"/>
                    </a:lnTo>
                    <a:lnTo>
                      <a:pt x="164" y="120"/>
                    </a:lnTo>
                    <a:lnTo>
                      <a:pt x="160" y="124"/>
                    </a:lnTo>
                    <a:lnTo>
                      <a:pt x="156" y="124"/>
                    </a:lnTo>
                    <a:lnTo>
                      <a:pt x="148" y="124"/>
                    </a:lnTo>
                    <a:lnTo>
                      <a:pt x="148" y="124"/>
                    </a:lnTo>
                    <a:lnTo>
                      <a:pt x="144" y="124"/>
                    </a:lnTo>
                    <a:lnTo>
                      <a:pt x="144" y="120"/>
                    </a:lnTo>
                    <a:lnTo>
                      <a:pt x="144" y="120"/>
                    </a:lnTo>
                    <a:lnTo>
                      <a:pt x="140" y="120"/>
                    </a:lnTo>
                    <a:lnTo>
                      <a:pt x="136" y="120"/>
                    </a:lnTo>
                    <a:lnTo>
                      <a:pt x="132" y="120"/>
                    </a:lnTo>
                    <a:lnTo>
                      <a:pt x="128" y="124"/>
                    </a:lnTo>
                    <a:lnTo>
                      <a:pt x="124" y="128"/>
                    </a:lnTo>
                    <a:lnTo>
                      <a:pt x="116" y="132"/>
                    </a:lnTo>
                    <a:lnTo>
                      <a:pt x="108" y="136"/>
                    </a:lnTo>
                    <a:lnTo>
                      <a:pt x="108" y="136"/>
                    </a:lnTo>
                    <a:lnTo>
                      <a:pt x="100" y="140"/>
                    </a:lnTo>
                    <a:lnTo>
                      <a:pt x="100" y="140"/>
                    </a:lnTo>
                    <a:lnTo>
                      <a:pt x="96" y="140"/>
                    </a:lnTo>
                    <a:lnTo>
                      <a:pt x="96" y="140"/>
                    </a:lnTo>
                    <a:lnTo>
                      <a:pt x="96" y="140"/>
                    </a:lnTo>
                    <a:lnTo>
                      <a:pt x="92" y="148"/>
                    </a:lnTo>
                    <a:lnTo>
                      <a:pt x="92" y="148"/>
                    </a:lnTo>
                    <a:lnTo>
                      <a:pt x="88" y="152"/>
                    </a:lnTo>
                    <a:lnTo>
                      <a:pt x="88" y="156"/>
                    </a:lnTo>
                    <a:lnTo>
                      <a:pt x="84" y="160"/>
                    </a:lnTo>
                    <a:lnTo>
                      <a:pt x="80" y="160"/>
                    </a:lnTo>
                    <a:lnTo>
                      <a:pt x="84" y="164"/>
                    </a:lnTo>
                    <a:lnTo>
                      <a:pt x="84" y="168"/>
                    </a:lnTo>
                    <a:lnTo>
                      <a:pt x="80" y="168"/>
                    </a:lnTo>
                    <a:lnTo>
                      <a:pt x="80" y="168"/>
                    </a:lnTo>
                    <a:lnTo>
                      <a:pt x="80" y="172"/>
                    </a:lnTo>
                    <a:lnTo>
                      <a:pt x="80" y="176"/>
                    </a:lnTo>
                    <a:lnTo>
                      <a:pt x="80" y="176"/>
                    </a:lnTo>
                    <a:lnTo>
                      <a:pt x="76" y="180"/>
                    </a:lnTo>
                    <a:lnTo>
                      <a:pt x="72" y="176"/>
                    </a:lnTo>
                    <a:lnTo>
                      <a:pt x="72" y="176"/>
                    </a:lnTo>
                    <a:lnTo>
                      <a:pt x="72" y="176"/>
                    </a:lnTo>
                    <a:lnTo>
                      <a:pt x="68" y="176"/>
                    </a:lnTo>
                    <a:lnTo>
                      <a:pt x="64" y="176"/>
                    </a:lnTo>
                    <a:lnTo>
                      <a:pt x="64" y="176"/>
                    </a:lnTo>
                    <a:lnTo>
                      <a:pt x="64" y="176"/>
                    </a:lnTo>
                    <a:lnTo>
                      <a:pt x="60" y="176"/>
                    </a:lnTo>
                    <a:lnTo>
                      <a:pt x="56" y="176"/>
                    </a:lnTo>
                    <a:lnTo>
                      <a:pt x="56" y="176"/>
                    </a:lnTo>
                    <a:lnTo>
                      <a:pt x="52" y="180"/>
                    </a:lnTo>
                    <a:lnTo>
                      <a:pt x="52" y="176"/>
                    </a:lnTo>
                    <a:lnTo>
                      <a:pt x="52" y="176"/>
                    </a:lnTo>
                    <a:lnTo>
                      <a:pt x="48" y="176"/>
                    </a:lnTo>
                    <a:lnTo>
                      <a:pt x="48" y="172"/>
                    </a:lnTo>
                    <a:lnTo>
                      <a:pt x="48" y="172"/>
                    </a:lnTo>
                    <a:lnTo>
                      <a:pt x="48" y="172"/>
                    </a:lnTo>
                    <a:lnTo>
                      <a:pt x="44" y="172"/>
                    </a:lnTo>
                    <a:lnTo>
                      <a:pt x="44" y="172"/>
                    </a:lnTo>
                    <a:lnTo>
                      <a:pt x="44" y="172"/>
                    </a:lnTo>
                    <a:lnTo>
                      <a:pt x="44" y="168"/>
                    </a:lnTo>
                    <a:lnTo>
                      <a:pt x="44" y="168"/>
                    </a:lnTo>
                    <a:lnTo>
                      <a:pt x="44" y="164"/>
                    </a:lnTo>
                    <a:lnTo>
                      <a:pt x="44" y="164"/>
                    </a:lnTo>
                    <a:lnTo>
                      <a:pt x="40" y="164"/>
                    </a:lnTo>
                    <a:lnTo>
                      <a:pt x="44" y="160"/>
                    </a:lnTo>
                    <a:lnTo>
                      <a:pt x="40" y="156"/>
                    </a:lnTo>
                    <a:lnTo>
                      <a:pt x="40" y="156"/>
                    </a:lnTo>
                    <a:lnTo>
                      <a:pt x="40" y="152"/>
                    </a:lnTo>
                    <a:lnTo>
                      <a:pt x="36" y="156"/>
                    </a:lnTo>
                    <a:lnTo>
                      <a:pt x="36" y="156"/>
                    </a:lnTo>
                    <a:lnTo>
                      <a:pt x="32" y="156"/>
                    </a:lnTo>
                    <a:lnTo>
                      <a:pt x="28" y="156"/>
                    </a:lnTo>
                    <a:lnTo>
                      <a:pt x="28" y="156"/>
                    </a:lnTo>
                    <a:lnTo>
                      <a:pt x="28" y="156"/>
                    </a:lnTo>
                    <a:lnTo>
                      <a:pt x="24" y="160"/>
                    </a:lnTo>
                    <a:lnTo>
                      <a:pt x="20" y="160"/>
                    </a:lnTo>
                    <a:lnTo>
                      <a:pt x="20" y="156"/>
                    </a:lnTo>
                    <a:lnTo>
                      <a:pt x="16" y="156"/>
                    </a:lnTo>
                    <a:lnTo>
                      <a:pt x="16" y="160"/>
                    </a:lnTo>
                    <a:lnTo>
                      <a:pt x="12" y="156"/>
                    </a:lnTo>
                    <a:lnTo>
                      <a:pt x="12" y="156"/>
                    </a:lnTo>
                    <a:lnTo>
                      <a:pt x="12" y="156"/>
                    </a:lnTo>
                    <a:lnTo>
                      <a:pt x="12" y="152"/>
                    </a:lnTo>
                    <a:lnTo>
                      <a:pt x="12" y="152"/>
                    </a:lnTo>
                    <a:lnTo>
                      <a:pt x="12" y="152"/>
                    </a:lnTo>
                    <a:lnTo>
                      <a:pt x="12" y="148"/>
                    </a:lnTo>
                    <a:lnTo>
                      <a:pt x="12" y="148"/>
                    </a:lnTo>
                    <a:lnTo>
                      <a:pt x="8" y="144"/>
                    </a:lnTo>
                    <a:lnTo>
                      <a:pt x="8" y="144"/>
                    </a:lnTo>
                    <a:lnTo>
                      <a:pt x="8" y="144"/>
                    </a:lnTo>
                    <a:lnTo>
                      <a:pt x="8" y="144"/>
                    </a:lnTo>
                    <a:lnTo>
                      <a:pt x="4" y="144"/>
                    </a:lnTo>
                    <a:lnTo>
                      <a:pt x="4" y="140"/>
                    </a:lnTo>
                    <a:lnTo>
                      <a:pt x="0" y="136"/>
                    </a:lnTo>
                    <a:lnTo>
                      <a:pt x="0" y="136"/>
                    </a:lnTo>
                    <a:lnTo>
                      <a:pt x="0" y="132"/>
                    </a:lnTo>
                    <a:lnTo>
                      <a:pt x="0" y="128"/>
                    </a:lnTo>
                    <a:lnTo>
                      <a:pt x="0" y="128"/>
                    </a:lnTo>
                    <a:lnTo>
                      <a:pt x="0" y="124"/>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 name="Google Shape;5820;p168">
                <a:extLst>
                  <a:ext uri="{FF2B5EF4-FFF2-40B4-BE49-F238E27FC236}">
                    <a16:creationId xmlns:a16="http://schemas.microsoft.com/office/drawing/2014/main" id="{6C2B95CE-DE60-C941-A9A5-BCDBF47012C5}"/>
                  </a:ext>
                </a:extLst>
              </p:cNvPr>
              <p:cNvSpPr/>
              <p:nvPr/>
            </p:nvSpPr>
            <p:spPr>
              <a:xfrm>
                <a:off x="3233738" y="3021013"/>
                <a:ext cx="139700" cy="101600"/>
              </a:xfrm>
              <a:custGeom>
                <a:avLst/>
                <a:gdLst/>
                <a:ahLst/>
                <a:cxnLst/>
                <a:rect l="l" t="t" r="r" b="b"/>
                <a:pathLst>
                  <a:path w="88" h="64" extrusionOk="0">
                    <a:moveTo>
                      <a:pt x="0" y="56"/>
                    </a:moveTo>
                    <a:lnTo>
                      <a:pt x="0" y="52"/>
                    </a:lnTo>
                    <a:lnTo>
                      <a:pt x="0" y="48"/>
                    </a:lnTo>
                    <a:lnTo>
                      <a:pt x="0" y="48"/>
                    </a:lnTo>
                    <a:lnTo>
                      <a:pt x="4" y="48"/>
                    </a:lnTo>
                    <a:lnTo>
                      <a:pt x="4" y="44"/>
                    </a:lnTo>
                    <a:lnTo>
                      <a:pt x="0" y="40"/>
                    </a:lnTo>
                    <a:lnTo>
                      <a:pt x="4" y="40"/>
                    </a:lnTo>
                    <a:lnTo>
                      <a:pt x="8" y="36"/>
                    </a:lnTo>
                    <a:lnTo>
                      <a:pt x="8" y="32"/>
                    </a:lnTo>
                    <a:lnTo>
                      <a:pt x="12" y="28"/>
                    </a:lnTo>
                    <a:lnTo>
                      <a:pt x="12" y="28"/>
                    </a:lnTo>
                    <a:lnTo>
                      <a:pt x="16" y="20"/>
                    </a:lnTo>
                    <a:lnTo>
                      <a:pt x="16" y="20"/>
                    </a:lnTo>
                    <a:lnTo>
                      <a:pt x="16" y="20"/>
                    </a:lnTo>
                    <a:lnTo>
                      <a:pt x="20" y="20"/>
                    </a:lnTo>
                    <a:lnTo>
                      <a:pt x="20" y="20"/>
                    </a:lnTo>
                    <a:lnTo>
                      <a:pt x="28" y="16"/>
                    </a:lnTo>
                    <a:lnTo>
                      <a:pt x="28" y="16"/>
                    </a:lnTo>
                    <a:lnTo>
                      <a:pt x="36" y="12"/>
                    </a:lnTo>
                    <a:lnTo>
                      <a:pt x="44" y="8"/>
                    </a:lnTo>
                    <a:lnTo>
                      <a:pt x="48" y="4"/>
                    </a:lnTo>
                    <a:lnTo>
                      <a:pt x="52" y="0"/>
                    </a:lnTo>
                    <a:lnTo>
                      <a:pt x="56" y="0"/>
                    </a:lnTo>
                    <a:lnTo>
                      <a:pt x="60" y="0"/>
                    </a:lnTo>
                    <a:lnTo>
                      <a:pt x="64" y="0"/>
                    </a:lnTo>
                    <a:lnTo>
                      <a:pt x="64" y="0"/>
                    </a:lnTo>
                    <a:lnTo>
                      <a:pt x="64" y="4"/>
                    </a:lnTo>
                    <a:lnTo>
                      <a:pt x="64" y="4"/>
                    </a:lnTo>
                    <a:lnTo>
                      <a:pt x="64" y="8"/>
                    </a:lnTo>
                    <a:lnTo>
                      <a:pt x="64" y="8"/>
                    </a:lnTo>
                    <a:lnTo>
                      <a:pt x="64" y="12"/>
                    </a:lnTo>
                    <a:lnTo>
                      <a:pt x="76" y="20"/>
                    </a:lnTo>
                    <a:lnTo>
                      <a:pt x="76" y="24"/>
                    </a:lnTo>
                    <a:lnTo>
                      <a:pt x="80" y="28"/>
                    </a:lnTo>
                    <a:lnTo>
                      <a:pt x="84" y="24"/>
                    </a:lnTo>
                    <a:lnTo>
                      <a:pt x="84" y="24"/>
                    </a:lnTo>
                    <a:lnTo>
                      <a:pt x="84" y="28"/>
                    </a:lnTo>
                    <a:lnTo>
                      <a:pt x="88" y="28"/>
                    </a:lnTo>
                    <a:lnTo>
                      <a:pt x="88" y="32"/>
                    </a:lnTo>
                    <a:lnTo>
                      <a:pt x="84" y="32"/>
                    </a:lnTo>
                    <a:lnTo>
                      <a:pt x="88" y="36"/>
                    </a:lnTo>
                    <a:lnTo>
                      <a:pt x="88" y="36"/>
                    </a:lnTo>
                    <a:lnTo>
                      <a:pt x="88" y="36"/>
                    </a:lnTo>
                    <a:lnTo>
                      <a:pt x="84" y="40"/>
                    </a:lnTo>
                    <a:lnTo>
                      <a:pt x="84" y="40"/>
                    </a:lnTo>
                    <a:lnTo>
                      <a:pt x="80" y="44"/>
                    </a:lnTo>
                    <a:lnTo>
                      <a:pt x="80" y="44"/>
                    </a:lnTo>
                    <a:lnTo>
                      <a:pt x="76" y="44"/>
                    </a:lnTo>
                    <a:lnTo>
                      <a:pt x="76" y="44"/>
                    </a:lnTo>
                    <a:lnTo>
                      <a:pt x="76" y="48"/>
                    </a:lnTo>
                    <a:lnTo>
                      <a:pt x="76" y="48"/>
                    </a:lnTo>
                    <a:lnTo>
                      <a:pt x="72" y="48"/>
                    </a:lnTo>
                    <a:lnTo>
                      <a:pt x="72" y="52"/>
                    </a:lnTo>
                    <a:lnTo>
                      <a:pt x="60" y="48"/>
                    </a:lnTo>
                    <a:lnTo>
                      <a:pt x="60" y="48"/>
                    </a:lnTo>
                    <a:lnTo>
                      <a:pt x="60" y="48"/>
                    </a:lnTo>
                    <a:lnTo>
                      <a:pt x="56" y="48"/>
                    </a:lnTo>
                    <a:lnTo>
                      <a:pt x="56" y="48"/>
                    </a:lnTo>
                    <a:lnTo>
                      <a:pt x="52" y="48"/>
                    </a:lnTo>
                    <a:lnTo>
                      <a:pt x="48" y="48"/>
                    </a:lnTo>
                    <a:lnTo>
                      <a:pt x="44" y="48"/>
                    </a:lnTo>
                    <a:lnTo>
                      <a:pt x="40" y="52"/>
                    </a:lnTo>
                    <a:lnTo>
                      <a:pt x="32" y="52"/>
                    </a:lnTo>
                    <a:lnTo>
                      <a:pt x="28" y="52"/>
                    </a:lnTo>
                    <a:lnTo>
                      <a:pt x="28" y="52"/>
                    </a:lnTo>
                    <a:lnTo>
                      <a:pt x="28" y="56"/>
                    </a:lnTo>
                    <a:lnTo>
                      <a:pt x="32" y="56"/>
                    </a:lnTo>
                    <a:lnTo>
                      <a:pt x="32" y="60"/>
                    </a:lnTo>
                    <a:lnTo>
                      <a:pt x="32" y="64"/>
                    </a:lnTo>
                    <a:lnTo>
                      <a:pt x="28" y="64"/>
                    </a:lnTo>
                    <a:lnTo>
                      <a:pt x="28" y="64"/>
                    </a:lnTo>
                    <a:lnTo>
                      <a:pt x="24" y="64"/>
                    </a:lnTo>
                    <a:lnTo>
                      <a:pt x="24" y="64"/>
                    </a:lnTo>
                    <a:lnTo>
                      <a:pt x="20" y="64"/>
                    </a:lnTo>
                    <a:lnTo>
                      <a:pt x="16" y="64"/>
                    </a:lnTo>
                    <a:lnTo>
                      <a:pt x="16" y="60"/>
                    </a:lnTo>
                    <a:lnTo>
                      <a:pt x="12" y="60"/>
                    </a:lnTo>
                    <a:lnTo>
                      <a:pt x="12" y="60"/>
                    </a:lnTo>
                    <a:lnTo>
                      <a:pt x="12" y="60"/>
                    </a:lnTo>
                    <a:lnTo>
                      <a:pt x="8" y="60"/>
                    </a:lnTo>
                    <a:lnTo>
                      <a:pt x="4" y="56"/>
                    </a:lnTo>
                    <a:lnTo>
                      <a:pt x="0" y="56"/>
                    </a:lnTo>
                    <a:lnTo>
                      <a:pt x="0" y="56"/>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5821;p168">
                <a:extLst>
                  <a:ext uri="{FF2B5EF4-FFF2-40B4-BE49-F238E27FC236}">
                    <a16:creationId xmlns:a16="http://schemas.microsoft.com/office/drawing/2014/main" id="{1A0CE6DF-83CA-FE43-BFFE-5206F25AD5D9}"/>
                  </a:ext>
                </a:extLst>
              </p:cNvPr>
              <p:cNvSpPr/>
              <p:nvPr/>
            </p:nvSpPr>
            <p:spPr>
              <a:xfrm>
                <a:off x="3005138" y="2989263"/>
                <a:ext cx="120650" cy="88900"/>
              </a:xfrm>
              <a:custGeom>
                <a:avLst/>
                <a:gdLst/>
                <a:ahLst/>
                <a:cxnLst/>
                <a:rect l="l" t="t" r="r" b="b"/>
                <a:pathLst>
                  <a:path w="76" h="56" extrusionOk="0">
                    <a:moveTo>
                      <a:pt x="12" y="8"/>
                    </a:moveTo>
                    <a:lnTo>
                      <a:pt x="16" y="8"/>
                    </a:lnTo>
                    <a:lnTo>
                      <a:pt x="16" y="8"/>
                    </a:lnTo>
                    <a:lnTo>
                      <a:pt x="20" y="4"/>
                    </a:lnTo>
                    <a:lnTo>
                      <a:pt x="24" y="4"/>
                    </a:lnTo>
                    <a:lnTo>
                      <a:pt x="32" y="0"/>
                    </a:lnTo>
                    <a:lnTo>
                      <a:pt x="32" y="0"/>
                    </a:lnTo>
                    <a:lnTo>
                      <a:pt x="40" y="4"/>
                    </a:lnTo>
                    <a:lnTo>
                      <a:pt x="40" y="4"/>
                    </a:lnTo>
                    <a:lnTo>
                      <a:pt x="44" y="8"/>
                    </a:lnTo>
                    <a:lnTo>
                      <a:pt x="44" y="8"/>
                    </a:lnTo>
                    <a:lnTo>
                      <a:pt x="44" y="8"/>
                    </a:lnTo>
                    <a:lnTo>
                      <a:pt x="48" y="8"/>
                    </a:lnTo>
                    <a:lnTo>
                      <a:pt x="48" y="8"/>
                    </a:lnTo>
                    <a:lnTo>
                      <a:pt x="52" y="8"/>
                    </a:lnTo>
                    <a:lnTo>
                      <a:pt x="52" y="8"/>
                    </a:lnTo>
                    <a:lnTo>
                      <a:pt x="52" y="12"/>
                    </a:lnTo>
                    <a:lnTo>
                      <a:pt x="56" y="16"/>
                    </a:lnTo>
                    <a:lnTo>
                      <a:pt x="56" y="16"/>
                    </a:lnTo>
                    <a:lnTo>
                      <a:pt x="56" y="20"/>
                    </a:lnTo>
                    <a:lnTo>
                      <a:pt x="56" y="20"/>
                    </a:lnTo>
                    <a:lnTo>
                      <a:pt x="60" y="20"/>
                    </a:lnTo>
                    <a:lnTo>
                      <a:pt x="64" y="24"/>
                    </a:lnTo>
                    <a:lnTo>
                      <a:pt x="64" y="24"/>
                    </a:lnTo>
                    <a:lnTo>
                      <a:pt x="64" y="28"/>
                    </a:lnTo>
                    <a:lnTo>
                      <a:pt x="64" y="28"/>
                    </a:lnTo>
                    <a:lnTo>
                      <a:pt x="64" y="32"/>
                    </a:lnTo>
                    <a:lnTo>
                      <a:pt x="64" y="36"/>
                    </a:lnTo>
                    <a:lnTo>
                      <a:pt x="64" y="36"/>
                    </a:lnTo>
                    <a:lnTo>
                      <a:pt x="68" y="40"/>
                    </a:lnTo>
                    <a:lnTo>
                      <a:pt x="68" y="44"/>
                    </a:lnTo>
                    <a:lnTo>
                      <a:pt x="72" y="44"/>
                    </a:lnTo>
                    <a:lnTo>
                      <a:pt x="72" y="44"/>
                    </a:lnTo>
                    <a:lnTo>
                      <a:pt x="72" y="44"/>
                    </a:lnTo>
                    <a:lnTo>
                      <a:pt x="72" y="44"/>
                    </a:lnTo>
                    <a:lnTo>
                      <a:pt x="76" y="48"/>
                    </a:lnTo>
                    <a:lnTo>
                      <a:pt x="76" y="48"/>
                    </a:lnTo>
                    <a:lnTo>
                      <a:pt x="76" y="52"/>
                    </a:lnTo>
                    <a:lnTo>
                      <a:pt x="76" y="52"/>
                    </a:lnTo>
                    <a:lnTo>
                      <a:pt x="76" y="52"/>
                    </a:lnTo>
                    <a:lnTo>
                      <a:pt x="76" y="56"/>
                    </a:lnTo>
                    <a:lnTo>
                      <a:pt x="76" y="56"/>
                    </a:lnTo>
                    <a:lnTo>
                      <a:pt x="76" y="56"/>
                    </a:lnTo>
                    <a:lnTo>
                      <a:pt x="72" y="56"/>
                    </a:lnTo>
                    <a:lnTo>
                      <a:pt x="72" y="52"/>
                    </a:lnTo>
                    <a:lnTo>
                      <a:pt x="72" y="52"/>
                    </a:lnTo>
                    <a:lnTo>
                      <a:pt x="68" y="56"/>
                    </a:lnTo>
                    <a:lnTo>
                      <a:pt x="64" y="52"/>
                    </a:lnTo>
                    <a:lnTo>
                      <a:pt x="60" y="52"/>
                    </a:lnTo>
                    <a:lnTo>
                      <a:pt x="60" y="52"/>
                    </a:lnTo>
                    <a:lnTo>
                      <a:pt x="56" y="48"/>
                    </a:lnTo>
                    <a:lnTo>
                      <a:pt x="48" y="48"/>
                    </a:lnTo>
                    <a:lnTo>
                      <a:pt x="44" y="52"/>
                    </a:lnTo>
                    <a:lnTo>
                      <a:pt x="44" y="52"/>
                    </a:lnTo>
                    <a:lnTo>
                      <a:pt x="44" y="48"/>
                    </a:lnTo>
                    <a:lnTo>
                      <a:pt x="32" y="48"/>
                    </a:lnTo>
                    <a:lnTo>
                      <a:pt x="28" y="52"/>
                    </a:lnTo>
                    <a:lnTo>
                      <a:pt x="24" y="52"/>
                    </a:lnTo>
                    <a:lnTo>
                      <a:pt x="16" y="52"/>
                    </a:lnTo>
                    <a:lnTo>
                      <a:pt x="12" y="56"/>
                    </a:lnTo>
                    <a:lnTo>
                      <a:pt x="12" y="56"/>
                    </a:lnTo>
                    <a:lnTo>
                      <a:pt x="12" y="52"/>
                    </a:lnTo>
                    <a:lnTo>
                      <a:pt x="8" y="52"/>
                    </a:lnTo>
                    <a:lnTo>
                      <a:pt x="12" y="52"/>
                    </a:lnTo>
                    <a:lnTo>
                      <a:pt x="12" y="52"/>
                    </a:lnTo>
                    <a:lnTo>
                      <a:pt x="16" y="52"/>
                    </a:lnTo>
                    <a:lnTo>
                      <a:pt x="12" y="48"/>
                    </a:lnTo>
                    <a:lnTo>
                      <a:pt x="8" y="52"/>
                    </a:lnTo>
                    <a:lnTo>
                      <a:pt x="8" y="48"/>
                    </a:lnTo>
                    <a:lnTo>
                      <a:pt x="8" y="48"/>
                    </a:lnTo>
                    <a:lnTo>
                      <a:pt x="8" y="44"/>
                    </a:lnTo>
                    <a:lnTo>
                      <a:pt x="12" y="44"/>
                    </a:lnTo>
                    <a:lnTo>
                      <a:pt x="16" y="44"/>
                    </a:lnTo>
                    <a:lnTo>
                      <a:pt x="20" y="44"/>
                    </a:lnTo>
                    <a:lnTo>
                      <a:pt x="20" y="40"/>
                    </a:lnTo>
                    <a:lnTo>
                      <a:pt x="24" y="40"/>
                    </a:lnTo>
                    <a:lnTo>
                      <a:pt x="28" y="40"/>
                    </a:lnTo>
                    <a:lnTo>
                      <a:pt x="28" y="40"/>
                    </a:lnTo>
                    <a:lnTo>
                      <a:pt x="28" y="40"/>
                    </a:lnTo>
                    <a:lnTo>
                      <a:pt x="28" y="40"/>
                    </a:lnTo>
                    <a:lnTo>
                      <a:pt x="32" y="40"/>
                    </a:lnTo>
                    <a:lnTo>
                      <a:pt x="36" y="40"/>
                    </a:lnTo>
                    <a:lnTo>
                      <a:pt x="36" y="40"/>
                    </a:lnTo>
                    <a:lnTo>
                      <a:pt x="40" y="44"/>
                    </a:lnTo>
                    <a:lnTo>
                      <a:pt x="44" y="44"/>
                    </a:lnTo>
                    <a:lnTo>
                      <a:pt x="44" y="40"/>
                    </a:lnTo>
                    <a:lnTo>
                      <a:pt x="44" y="40"/>
                    </a:lnTo>
                    <a:lnTo>
                      <a:pt x="44" y="40"/>
                    </a:lnTo>
                    <a:lnTo>
                      <a:pt x="40" y="36"/>
                    </a:lnTo>
                    <a:lnTo>
                      <a:pt x="36" y="36"/>
                    </a:lnTo>
                    <a:lnTo>
                      <a:pt x="32" y="36"/>
                    </a:lnTo>
                    <a:lnTo>
                      <a:pt x="28" y="36"/>
                    </a:lnTo>
                    <a:lnTo>
                      <a:pt x="28" y="36"/>
                    </a:lnTo>
                    <a:lnTo>
                      <a:pt x="24" y="36"/>
                    </a:lnTo>
                    <a:lnTo>
                      <a:pt x="20" y="40"/>
                    </a:lnTo>
                    <a:lnTo>
                      <a:pt x="16" y="40"/>
                    </a:lnTo>
                    <a:lnTo>
                      <a:pt x="16" y="40"/>
                    </a:lnTo>
                    <a:lnTo>
                      <a:pt x="12" y="40"/>
                    </a:lnTo>
                    <a:lnTo>
                      <a:pt x="12" y="40"/>
                    </a:lnTo>
                    <a:lnTo>
                      <a:pt x="12" y="36"/>
                    </a:lnTo>
                    <a:lnTo>
                      <a:pt x="8" y="36"/>
                    </a:lnTo>
                    <a:lnTo>
                      <a:pt x="12" y="36"/>
                    </a:lnTo>
                    <a:lnTo>
                      <a:pt x="12" y="32"/>
                    </a:lnTo>
                    <a:lnTo>
                      <a:pt x="8" y="32"/>
                    </a:lnTo>
                    <a:lnTo>
                      <a:pt x="4" y="28"/>
                    </a:lnTo>
                    <a:lnTo>
                      <a:pt x="0" y="24"/>
                    </a:lnTo>
                    <a:lnTo>
                      <a:pt x="8" y="20"/>
                    </a:lnTo>
                    <a:lnTo>
                      <a:pt x="12" y="12"/>
                    </a:lnTo>
                    <a:lnTo>
                      <a:pt x="12" y="8"/>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 name="Google Shape;5822;p168">
                <a:extLst>
                  <a:ext uri="{FF2B5EF4-FFF2-40B4-BE49-F238E27FC236}">
                    <a16:creationId xmlns:a16="http://schemas.microsoft.com/office/drawing/2014/main" id="{4413AB99-4B99-D444-ADD8-03546D09FF9B}"/>
                  </a:ext>
                </a:extLst>
              </p:cNvPr>
              <p:cNvSpPr/>
              <p:nvPr/>
            </p:nvSpPr>
            <p:spPr>
              <a:xfrm>
                <a:off x="3017838" y="3046413"/>
                <a:ext cx="57150" cy="12700"/>
              </a:xfrm>
              <a:custGeom>
                <a:avLst/>
                <a:gdLst/>
                <a:ahLst/>
                <a:cxnLst/>
                <a:rect l="l" t="t" r="r" b="b"/>
                <a:pathLst>
                  <a:path w="36" h="8" extrusionOk="0">
                    <a:moveTo>
                      <a:pt x="0" y="8"/>
                    </a:moveTo>
                    <a:lnTo>
                      <a:pt x="4" y="8"/>
                    </a:lnTo>
                    <a:lnTo>
                      <a:pt x="8" y="8"/>
                    </a:lnTo>
                    <a:lnTo>
                      <a:pt x="12" y="8"/>
                    </a:lnTo>
                    <a:lnTo>
                      <a:pt x="12" y="4"/>
                    </a:lnTo>
                    <a:lnTo>
                      <a:pt x="16" y="4"/>
                    </a:lnTo>
                    <a:lnTo>
                      <a:pt x="20" y="4"/>
                    </a:lnTo>
                    <a:lnTo>
                      <a:pt x="20" y="4"/>
                    </a:lnTo>
                    <a:lnTo>
                      <a:pt x="20" y="4"/>
                    </a:lnTo>
                    <a:lnTo>
                      <a:pt x="20" y="4"/>
                    </a:lnTo>
                    <a:lnTo>
                      <a:pt x="24" y="4"/>
                    </a:lnTo>
                    <a:lnTo>
                      <a:pt x="28" y="4"/>
                    </a:lnTo>
                    <a:lnTo>
                      <a:pt x="28" y="4"/>
                    </a:lnTo>
                    <a:lnTo>
                      <a:pt x="32" y="8"/>
                    </a:lnTo>
                    <a:lnTo>
                      <a:pt x="36" y="8"/>
                    </a:lnTo>
                    <a:lnTo>
                      <a:pt x="36" y="4"/>
                    </a:lnTo>
                    <a:lnTo>
                      <a:pt x="36" y="4"/>
                    </a:lnTo>
                    <a:lnTo>
                      <a:pt x="36" y="4"/>
                    </a:lnTo>
                    <a:lnTo>
                      <a:pt x="32" y="0"/>
                    </a:lnTo>
                    <a:lnTo>
                      <a:pt x="28" y="0"/>
                    </a:lnTo>
                    <a:lnTo>
                      <a:pt x="24" y="0"/>
                    </a:lnTo>
                    <a:lnTo>
                      <a:pt x="20" y="0"/>
                    </a:lnTo>
                    <a:lnTo>
                      <a:pt x="20" y="0"/>
                    </a:lnTo>
                    <a:lnTo>
                      <a:pt x="16" y="0"/>
                    </a:lnTo>
                    <a:lnTo>
                      <a:pt x="12" y="4"/>
                    </a:lnTo>
                    <a:lnTo>
                      <a:pt x="8" y="4"/>
                    </a:lnTo>
                    <a:lnTo>
                      <a:pt x="8" y="4"/>
                    </a:lnTo>
                    <a:lnTo>
                      <a:pt x="4" y="4"/>
                    </a:lnTo>
                    <a:lnTo>
                      <a:pt x="4" y="4"/>
                    </a:lnTo>
                    <a:lnTo>
                      <a:pt x="8" y="8"/>
                    </a:lnTo>
                    <a:lnTo>
                      <a:pt x="8" y="8"/>
                    </a:lnTo>
                    <a:lnTo>
                      <a:pt x="8" y="8"/>
                    </a:lnTo>
                    <a:lnTo>
                      <a:pt x="4" y="8"/>
                    </a:lnTo>
                    <a:lnTo>
                      <a:pt x="4" y="4"/>
                    </a:lnTo>
                    <a:lnTo>
                      <a:pt x="0" y="8"/>
                    </a:lnTo>
                    <a:lnTo>
                      <a:pt x="0" y="8"/>
                    </a:lnTo>
                    <a:lnTo>
                      <a:pt x="0" y="8"/>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5823;p168">
                <a:extLst>
                  <a:ext uri="{FF2B5EF4-FFF2-40B4-BE49-F238E27FC236}">
                    <a16:creationId xmlns:a16="http://schemas.microsoft.com/office/drawing/2014/main" id="{508DAF86-F637-8F4F-A18A-6294F3014BD7}"/>
                  </a:ext>
                </a:extLst>
              </p:cNvPr>
              <p:cNvSpPr/>
              <p:nvPr/>
            </p:nvSpPr>
            <p:spPr>
              <a:xfrm>
                <a:off x="3024188" y="3065463"/>
                <a:ext cx="57150" cy="38100"/>
              </a:xfrm>
              <a:custGeom>
                <a:avLst/>
                <a:gdLst/>
                <a:ahLst/>
                <a:cxnLst/>
                <a:rect l="l" t="t" r="r" b="b"/>
                <a:pathLst>
                  <a:path w="36" h="24" extrusionOk="0">
                    <a:moveTo>
                      <a:pt x="0" y="8"/>
                    </a:moveTo>
                    <a:lnTo>
                      <a:pt x="0" y="8"/>
                    </a:lnTo>
                    <a:lnTo>
                      <a:pt x="4" y="4"/>
                    </a:lnTo>
                    <a:lnTo>
                      <a:pt x="12" y="4"/>
                    </a:lnTo>
                    <a:lnTo>
                      <a:pt x="16" y="4"/>
                    </a:lnTo>
                    <a:lnTo>
                      <a:pt x="20" y="0"/>
                    </a:lnTo>
                    <a:lnTo>
                      <a:pt x="32" y="0"/>
                    </a:lnTo>
                    <a:lnTo>
                      <a:pt x="32" y="4"/>
                    </a:lnTo>
                    <a:lnTo>
                      <a:pt x="32" y="4"/>
                    </a:lnTo>
                    <a:lnTo>
                      <a:pt x="32" y="8"/>
                    </a:lnTo>
                    <a:lnTo>
                      <a:pt x="32" y="12"/>
                    </a:lnTo>
                    <a:lnTo>
                      <a:pt x="36" y="12"/>
                    </a:lnTo>
                    <a:lnTo>
                      <a:pt x="36" y="16"/>
                    </a:lnTo>
                    <a:lnTo>
                      <a:pt x="32" y="16"/>
                    </a:lnTo>
                    <a:lnTo>
                      <a:pt x="28" y="16"/>
                    </a:lnTo>
                    <a:lnTo>
                      <a:pt x="24" y="20"/>
                    </a:lnTo>
                    <a:lnTo>
                      <a:pt x="24" y="20"/>
                    </a:lnTo>
                    <a:lnTo>
                      <a:pt x="20" y="24"/>
                    </a:lnTo>
                    <a:lnTo>
                      <a:pt x="20" y="24"/>
                    </a:lnTo>
                    <a:lnTo>
                      <a:pt x="16" y="24"/>
                    </a:lnTo>
                    <a:lnTo>
                      <a:pt x="20" y="20"/>
                    </a:lnTo>
                    <a:lnTo>
                      <a:pt x="12" y="20"/>
                    </a:lnTo>
                    <a:lnTo>
                      <a:pt x="16" y="20"/>
                    </a:lnTo>
                    <a:lnTo>
                      <a:pt x="16" y="16"/>
                    </a:lnTo>
                    <a:lnTo>
                      <a:pt x="16" y="16"/>
                    </a:lnTo>
                    <a:lnTo>
                      <a:pt x="16" y="16"/>
                    </a:lnTo>
                    <a:lnTo>
                      <a:pt x="12" y="16"/>
                    </a:lnTo>
                    <a:lnTo>
                      <a:pt x="12" y="16"/>
                    </a:lnTo>
                    <a:lnTo>
                      <a:pt x="16" y="16"/>
                    </a:lnTo>
                    <a:lnTo>
                      <a:pt x="20" y="12"/>
                    </a:lnTo>
                    <a:lnTo>
                      <a:pt x="16" y="12"/>
                    </a:lnTo>
                    <a:lnTo>
                      <a:pt x="12" y="12"/>
                    </a:lnTo>
                    <a:lnTo>
                      <a:pt x="8" y="12"/>
                    </a:lnTo>
                    <a:lnTo>
                      <a:pt x="8" y="12"/>
                    </a:lnTo>
                    <a:lnTo>
                      <a:pt x="8" y="12"/>
                    </a:lnTo>
                    <a:lnTo>
                      <a:pt x="4" y="12"/>
                    </a:lnTo>
                    <a:lnTo>
                      <a:pt x="4" y="8"/>
                    </a:lnTo>
                    <a:lnTo>
                      <a:pt x="4" y="8"/>
                    </a:lnTo>
                    <a:lnTo>
                      <a:pt x="4" y="8"/>
                    </a:lnTo>
                    <a:lnTo>
                      <a:pt x="0" y="8"/>
                    </a:lnTo>
                    <a:lnTo>
                      <a:pt x="0" y="8"/>
                    </a:lnTo>
                    <a:lnTo>
                      <a:pt x="0" y="8"/>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5824;p168">
                <a:extLst>
                  <a:ext uri="{FF2B5EF4-FFF2-40B4-BE49-F238E27FC236}">
                    <a16:creationId xmlns:a16="http://schemas.microsoft.com/office/drawing/2014/main" id="{81A46193-7B39-B848-BBB3-0068CAEAEE0E}"/>
                  </a:ext>
                </a:extLst>
              </p:cNvPr>
              <p:cNvSpPr/>
              <p:nvPr/>
            </p:nvSpPr>
            <p:spPr>
              <a:xfrm>
                <a:off x="3055938" y="3065463"/>
                <a:ext cx="133350" cy="133350"/>
              </a:xfrm>
              <a:custGeom>
                <a:avLst/>
                <a:gdLst/>
                <a:ahLst/>
                <a:cxnLst/>
                <a:rect l="l" t="t" r="r" b="b"/>
                <a:pathLst>
                  <a:path w="84" h="84" extrusionOk="0">
                    <a:moveTo>
                      <a:pt x="0" y="24"/>
                    </a:moveTo>
                    <a:lnTo>
                      <a:pt x="4" y="20"/>
                    </a:lnTo>
                    <a:lnTo>
                      <a:pt x="4" y="20"/>
                    </a:lnTo>
                    <a:lnTo>
                      <a:pt x="8" y="16"/>
                    </a:lnTo>
                    <a:lnTo>
                      <a:pt x="12" y="16"/>
                    </a:lnTo>
                    <a:lnTo>
                      <a:pt x="16" y="16"/>
                    </a:lnTo>
                    <a:lnTo>
                      <a:pt x="16" y="12"/>
                    </a:lnTo>
                    <a:lnTo>
                      <a:pt x="12" y="12"/>
                    </a:lnTo>
                    <a:lnTo>
                      <a:pt x="12" y="8"/>
                    </a:lnTo>
                    <a:lnTo>
                      <a:pt x="12" y="4"/>
                    </a:lnTo>
                    <a:lnTo>
                      <a:pt x="12" y="4"/>
                    </a:lnTo>
                    <a:lnTo>
                      <a:pt x="16" y="0"/>
                    </a:lnTo>
                    <a:lnTo>
                      <a:pt x="24" y="0"/>
                    </a:lnTo>
                    <a:lnTo>
                      <a:pt x="28" y="4"/>
                    </a:lnTo>
                    <a:lnTo>
                      <a:pt x="28" y="4"/>
                    </a:lnTo>
                    <a:lnTo>
                      <a:pt x="32" y="4"/>
                    </a:lnTo>
                    <a:lnTo>
                      <a:pt x="36" y="8"/>
                    </a:lnTo>
                    <a:lnTo>
                      <a:pt x="40" y="4"/>
                    </a:lnTo>
                    <a:lnTo>
                      <a:pt x="40" y="4"/>
                    </a:lnTo>
                    <a:lnTo>
                      <a:pt x="40" y="8"/>
                    </a:lnTo>
                    <a:lnTo>
                      <a:pt x="44" y="8"/>
                    </a:lnTo>
                    <a:lnTo>
                      <a:pt x="44" y="8"/>
                    </a:lnTo>
                    <a:lnTo>
                      <a:pt x="48" y="12"/>
                    </a:lnTo>
                    <a:lnTo>
                      <a:pt x="48" y="8"/>
                    </a:lnTo>
                    <a:lnTo>
                      <a:pt x="52" y="8"/>
                    </a:lnTo>
                    <a:lnTo>
                      <a:pt x="52" y="12"/>
                    </a:lnTo>
                    <a:lnTo>
                      <a:pt x="56" y="12"/>
                    </a:lnTo>
                    <a:lnTo>
                      <a:pt x="60" y="8"/>
                    </a:lnTo>
                    <a:lnTo>
                      <a:pt x="60" y="8"/>
                    </a:lnTo>
                    <a:lnTo>
                      <a:pt x="60" y="8"/>
                    </a:lnTo>
                    <a:lnTo>
                      <a:pt x="64" y="8"/>
                    </a:lnTo>
                    <a:lnTo>
                      <a:pt x="68" y="8"/>
                    </a:lnTo>
                    <a:lnTo>
                      <a:pt x="68" y="8"/>
                    </a:lnTo>
                    <a:lnTo>
                      <a:pt x="72" y="4"/>
                    </a:lnTo>
                    <a:lnTo>
                      <a:pt x="72" y="8"/>
                    </a:lnTo>
                    <a:lnTo>
                      <a:pt x="72" y="8"/>
                    </a:lnTo>
                    <a:lnTo>
                      <a:pt x="76" y="12"/>
                    </a:lnTo>
                    <a:lnTo>
                      <a:pt x="72" y="16"/>
                    </a:lnTo>
                    <a:lnTo>
                      <a:pt x="76" y="16"/>
                    </a:lnTo>
                    <a:lnTo>
                      <a:pt x="76" y="16"/>
                    </a:lnTo>
                    <a:lnTo>
                      <a:pt x="76" y="20"/>
                    </a:lnTo>
                    <a:lnTo>
                      <a:pt x="76" y="20"/>
                    </a:lnTo>
                    <a:lnTo>
                      <a:pt x="76" y="24"/>
                    </a:lnTo>
                    <a:lnTo>
                      <a:pt x="76" y="24"/>
                    </a:lnTo>
                    <a:lnTo>
                      <a:pt x="76" y="24"/>
                    </a:lnTo>
                    <a:lnTo>
                      <a:pt x="80" y="24"/>
                    </a:lnTo>
                    <a:lnTo>
                      <a:pt x="80" y="24"/>
                    </a:lnTo>
                    <a:lnTo>
                      <a:pt x="80" y="24"/>
                    </a:lnTo>
                    <a:lnTo>
                      <a:pt x="80" y="28"/>
                    </a:lnTo>
                    <a:lnTo>
                      <a:pt x="84" y="28"/>
                    </a:lnTo>
                    <a:lnTo>
                      <a:pt x="84" y="28"/>
                    </a:lnTo>
                    <a:lnTo>
                      <a:pt x="84" y="32"/>
                    </a:lnTo>
                    <a:lnTo>
                      <a:pt x="84" y="32"/>
                    </a:lnTo>
                    <a:lnTo>
                      <a:pt x="80" y="32"/>
                    </a:lnTo>
                    <a:lnTo>
                      <a:pt x="80" y="36"/>
                    </a:lnTo>
                    <a:lnTo>
                      <a:pt x="80" y="36"/>
                    </a:lnTo>
                    <a:lnTo>
                      <a:pt x="80" y="40"/>
                    </a:lnTo>
                    <a:lnTo>
                      <a:pt x="80" y="44"/>
                    </a:lnTo>
                    <a:lnTo>
                      <a:pt x="80" y="48"/>
                    </a:lnTo>
                    <a:lnTo>
                      <a:pt x="80" y="48"/>
                    </a:lnTo>
                    <a:lnTo>
                      <a:pt x="84" y="48"/>
                    </a:lnTo>
                    <a:lnTo>
                      <a:pt x="84" y="52"/>
                    </a:lnTo>
                    <a:lnTo>
                      <a:pt x="80" y="52"/>
                    </a:lnTo>
                    <a:lnTo>
                      <a:pt x="80" y="52"/>
                    </a:lnTo>
                    <a:lnTo>
                      <a:pt x="80" y="52"/>
                    </a:lnTo>
                    <a:lnTo>
                      <a:pt x="80" y="56"/>
                    </a:lnTo>
                    <a:lnTo>
                      <a:pt x="84" y="56"/>
                    </a:lnTo>
                    <a:lnTo>
                      <a:pt x="80" y="60"/>
                    </a:lnTo>
                    <a:lnTo>
                      <a:pt x="80" y="68"/>
                    </a:lnTo>
                    <a:lnTo>
                      <a:pt x="76" y="68"/>
                    </a:lnTo>
                    <a:lnTo>
                      <a:pt x="76" y="68"/>
                    </a:lnTo>
                    <a:lnTo>
                      <a:pt x="76" y="72"/>
                    </a:lnTo>
                    <a:lnTo>
                      <a:pt x="76" y="76"/>
                    </a:lnTo>
                    <a:lnTo>
                      <a:pt x="72" y="76"/>
                    </a:lnTo>
                    <a:lnTo>
                      <a:pt x="72" y="76"/>
                    </a:lnTo>
                    <a:lnTo>
                      <a:pt x="56" y="84"/>
                    </a:lnTo>
                    <a:lnTo>
                      <a:pt x="52" y="80"/>
                    </a:lnTo>
                    <a:lnTo>
                      <a:pt x="48" y="80"/>
                    </a:lnTo>
                    <a:lnTo>
                      <a:pt x="48" y="76"/>
                    </a:lnTo>
                    <a:lnTo>
                      <a:pt x="44" y="76"/>
                    </a:lnTo>
                    <a:lnTo>
                      <a:pt x="44" y="72"/>
                    </a:lnTo>
                    <a:lnTo>
                      <a:pt x="44" y="72"/>
                    </a:lnTo>
                    <a:lnTo>
                      <a:pt x="52" y="72"/>
                    </a:lnTo>
                    <a:lnTo>
                      <a:pt x="52" y="56"/>
                    </a:lnTo>
                    <a:lnTo>
                      <a:pt x="52" y="52"/>
                    </a:lnTo>
                    <a:lnTo>
                      <a:pt x="48" y="52"/>
                    </a:lnTo>
                    <a:lnTo>
                      <a:pt x="52" y="52"/>
                    </a:lnTo>
                    <a:lnTo>
                      <a:pt x="52" y="48"/>
                    </a:lnTo>
                    <a:lnTo>
                      <a:pt x="52" y="48"/>
                    </a:lnTo>
                    <a:lnTo>
                      <a:pt x="48" y="44"/>
                    </a:lnTo>
                    <a:lnTo>
                      <a:pt x="48" y="44"/>
                    </a:lnTo>
                    <a:lnTo>
                      <a:pt x="48" y="40"/>
                    </a:lnTo>
                    <a:lnTo>
                      <a:pt x="44" y="36"/>
                    </a:lnTo>
                    <a:lnTo>
                      <a:pt x="44" y="32"/>
                    </a:lnTo>
                    <a:lnTo>
                      <a:pt x="36" y="32"/>
                    </a:lnTo>
                    <a:lnTo>
                      <a:pt x="32" y="36"/>
                    </a:lnTo>
                    <a:lnTo>
                      <a:pt x="28" y="36"/>
                    </a:lnTo>
                    <a:lnTo>
                      <a:pt x="28" y="40"/>
                    </a:lnTo>
                    <a:lnTo>
                      <a:pt x="28" y="40"/>
                    </a:lnTo>
                    <a:lnTo>
                      <a:pt x="24" y="44"/>
                    </a:lnTo>
                    <a:lnTo>
                      <a:pt x="20" y="44"/>
                    </a:lnTo>
                    <a:lnTo>
                      <a:pt x="20" y="40"/>
                    </a:lnTo>
                    <a:lnTo>
                      <a:pt x="16" y="40"/>
                    </a:lnTo>
                    <a:lnTo>
                      <a:pt x="16" y="36"/>
                    </a:lnTo>
                    <a:lnTo>
                      <a:pt x="12" y="36"/>
                    </a:lnTo>
                    <a:lnTo>
                      <a:pt x="12" y="36"/>
                    </a:lnTo>
                    <a:lnTo>
                      <a:pt x="12" y="32"/>
                    </a:lnTo>
                    <a:lnTo>
                      <a:pt x="12" y="32"/>
                    </a:lnTo>
                    <a:lnTo>
                      <a:pt x="12" y="32"/>
                    </a:lnTo>
                    <a:lnTo>
                      <a:pt x="8" y="32"/>
                    </a:lnTo>
                    <a:lnTo>
                      <a:pt x="8" y="32"/>
                    </a:lnTo>
                    <a:lnTo>
                      <a:pt x="4" y="32"/>
                    </a:lnTo>
                    <a:lnTo>
                      <a:pt x="4" y="28"/>
                    </a:lnTo>
                    <a:lnTo>
                      <a:pt x="4" y="24"/>
                    </a:lnTo>
                    <a:lnTo>
                      <a:pt x="0" y="24"/>
                    </a:lnTo>
                    <a:lnTo>
                      <a:pt x="0" y="24"/>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 name="Google Shape;5825;p168">
                <a:extLst>
                  <a:ext uri="{FF2B5EF4-FFF2-40B4-BE49-F238E27FC236}">
                    <a16:creationId xmlns:a16="http://schemas.microsoft.com/office/drawing/2014/main" id="{3F3E5CD5-32AF-6B4E-B834-62E5DA2C5C95}"/>
                  </a:ext>
                </a:extLst>
              </p:cNvPr>
              <p:cNvSpPr/>
              <p:nvPr/>
            </p:nvSpPr>
            <p:spPr>
              <a:xfrm>
                <a:off x="3087688" y="3116263"/>
                <a:ext cx="50800" cy="63500"/>
              </a:xfrm>
              <a:custGeom>
                <a:avLst/>
                <a:gdLst/>
                <a:ahLst/>
                <a:cxnLst/>
                <a:rect l="l" t="t" r="r" b="b"/>
                <a:pathLst>
                  <a:path w="32" h="40" extrusionOk="0">
                    <a:moveTo>
                      <a:pt x="8" y="36"/>
                    </a:moveTo>
                    <a:lnTo>
                      <a:pt x="8" y="36"/>
                    </a:lnTo>
                    <a:lnTo>
                      <a:pt x="8" y="32"/>
                    </a:lnTo>
                    <a:lnTo>
                      <a:pt x="4" y="32"/>
                    </a:lnTo>
                    <a:lnTo>
                      <a:pt x="4" y="32"/>
                    </a:lnTo>
                    <a:lnTo>
                      <a:pt x="4" y="36"/>
                    </a:lnTo>
                    <a:lnTo>
                      <a:pt x="8" y="36"/>
                    </a:lnTo>
                    <a:lnTo>
                      <a:pt x="8" y="36"/>
                    </a:lnTo>
                    <a:lnTo>
                      <a:pt x="8" y="36"/>
                    </a:lnTo>
                    <a:close/>
                    <a:moveTo>
                      <a:pt x="0" y="12"/>
                    </a:moveTo>
                    <a:lnTo>
                      <a:pt x="4" y="12"/>
                    </a:lnTo>
                    <a:lnTo>
                      <a:pt x="8" y="8"/>
                    </a:lnTo>
                    <a:lnTo>
                      <a:pt x="8" y="8"/>
                    </a:lnTo>
                    <a:lnTo>
                      <a:pt x="8" y="4"/>
                    </a:lnTo>
                    <a:lnTo>
                      <a:pt x="12" y="4"/>
                    </a:lnTo>
                    <a:lnTo>
                      <a:pt x="16" y="0"/>
                    </a:lnTo>
                    <a:lnTo>
                      <a:pt x="24" y="0"/>
                    </a:lnTo>
                    <a:lnTo>
                      <a:pt x="24" y="4"/>
                    </a:lnTo>
                    <a:lnTo>
                      <a:pt x="28" y="8"/>
                    </a:lnTo>
                    <a:lnTo>
                      <a:pt x="28" y="12"/>
                    </a:lnTo>
                    <a:lnTo>
                      <a:pt x="28" y="12"/>
                    </a:lnTo>
                    <a:lnTo>
                      <a:pt x="32" y="16"/>
                    </a:lnTo>
                    <a:lnTo>
                      <a:pt x="32" y="16"/>
                    </a:lnTo>
                    <a:lnTo>
                      <a:pt x="32" y="20"/>
                    </a:lnTo>
                    <a:lnTo>
                      <a:pt x="28" y="20"/>
                    </a:lnTo>
                    <a:lnTo>
                      <a:pt x="32" y="20"/>
                    </a:lnTo>
                    <a:lnTo>
                      <a:pt x="32" y="24"/>
                    </a:lnTo>
                    <a:lnTo>
                      <a:pt x="32" y="40"/>
                    </a:lnTo>
                    <a:lnTo>
                      <a:pt x="24" y="40"/>
                    </a:lnTo>
                    <a:lnTo>
                      <a:pt x="24" y="40"/>
                    </a:lnTo>
                    <a:lnTo>
                      <a:pt x="20" y="40"/>
                    </a:lnTo>
                    <a:lnTo>
                      <a:pt x="12" y="36"/>
                    </a:lnTo>
                    <a:lnTo>
                      <a:pt x="12" y="36"/>
                    </a:lnTo>
                    <a:lnTo>
                      <a:pt x="12" y="36"/>
                    </a:lnTo>
                    <a:lnTo>
                      <a:pt x="8" y="32"/>
                    </a:lnTo>
                    <a:lnTo>
                      <a:pt x="8" y="32"/>
                    </a:lnTo>
                    <a:lnTo>
                      <a:pt x="8" y="32"/>
                    </a:lnTo>
                    <a:lnTo>
                      <a:pt x="8" y="28"/>
                    </a:lnTo>
                    <a:lnTo>
                      <a:pt x="8" y="32"/>
                    </a:lnTo>
                    <a:lnTo>
                      <a:pt x="4" y="28"/>
                    </a:lnTo>
                    <a:lnTo>
                      <a:pt x="4" y="24"/>
                    </a:lnTo>
                    <a:lnTo>
                      <a:pt x="4" y="20"/>
                    </a:lnTo>
                    <a:lnTo>
                      <a:pt x="0" y="20"/>
                    </a:lnTo>
                    <a:lnTo>
                      <a:pt x="0" y="20"/>
                    </a:lnTo>
                    <a:lnTo>
                      <a:pt x="0" y="16"/>
                    </a:lnTo>
                    <a:lnTo>
                      <a:pt x="0" y="16"/>
                    </a:lnTo>
                    <a:lnTo>
                      <a:pt x="0" y="12"/>
                    </a:lnTo>
                    <a:lnTo>
                      <a:pt x="0" y="12"/>
                    </a:lnTo>
                    <a:lnTo>
                      <a:pt x="0" y="12"/>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 name="Google Shape;5826;p168">
                <a:extLst>
                  <a:ext uri="{FF2B5EF4-FFF2-40B4-BE49-F238E27FC236}">
                    <a16:creationId xmlns:a16="http://schemas.microsoft.com/office/drawing/2014/main" id="{161ACCBC-6288-D24B-9F0C-0BDAC00D55FD}"/>
                  </a:ext>
                </a:extLst>
              </p:cNvPr>
              <p:cNvSpPr/>
              <p:nvPr/>
            </p:nvSpPr>
            <p:spPr>
              <a:xfrm>
                <a:off x="3119438" y="3148013"/>
                <a:ext cx="76200" cy="82550"/>
              </a:xfrm>
              <a:custGeom>
                <a:avLst/>
                <a:gdLst/>
                <a:ahLst/>
                <a:cxnLst/>
                <a:rect l="l" t="t" r="r" b="b"/>
                <a:pathLst>
                  <a:path w="48" h="52" extrusionOk="0">
                    <a:moveTo>
                      <a:pt x="0" y="20"/>
                    </a:moveTo>
                    <a:lnTo>
                      <a:pt x="0" y="20"/>
                    </a:lnTo>
                    <a:lnTo>
                      <a:pt x="4" y="16"/>
                    </a:lnTo>
                    <a:lnTo>
                      <a:pt x="4" y="16"/>
                    </a:lnTo>
                    <a:lnTo>
                      <a:pt x="8" y="12"/>
                    </a:lnTo>
                    <a:lnTo>
                      <a:pt x="8" y="12"/>
                    </a:lnTo>
                    <a:lnTo>
                      <a:pt x="8" y="8"/>
                    </a:lnTo>
                    <a:lnTo>
                      <a:pt x="8" y="8"/>
                    </a:lnTo>
                    <a:lnTo>
                      <a:pt x="8" y="4"/>
                    </a:lnTo>
                    <a:lnTo>
                      <a:pt x="12" y="4"/>
                    </a:lnTo>
                    <a:lnTo>
                      <a:pt x="12" y="0"/>
                    </a:lnTo>
                    <a:lnTo>
                      <a:pt x="16" y="0"/>
                    </a:lnTo>
                    <a:lnTo>
                      <a:pt x="20" y="0"/>
                    </a:lnTo>
                    <a:lnTo>
                      <a:pt x="24" y="0"/>
                    </a:lnTo>
                    <a:lnTo>
                      <a:pt x="24" y="4"/>
                    </a:lnTo>
                    <a:lnTo>
                      <a:pt x="24" y="4"/>
                    </a:lnTo>
                    <a:lnTo>
                      <a:pt x="24" y="8"/>
                    </a:lnTo>
                    <a:lnTo>
                      <a:pt x="24" y="12"/>
                    </a:lnTo>
                    <a:lnTo>
                      <a:pt x="28" y="16"/>
                    </a:lnTo>
                    <a:lnTo>
                      <a:pt x="28" y="16"/>
                    </a:lnTo>
                    <a:lnTo>
                      <a:pt x="32" y="12"/>
                    </a:lnTo>
                    <a:lnTo>
                      <a:pt x="36" y="12"/>
                    </a:lnTo>
                    <a:lnTo>
                      <a:pt x="36" y="12"/>
                    </a:lnTo>
                    <a:lnTo>
                      <a:pt x="36" y="16"/>
                    </a:lnTo>
                    <a:lnTo>
                      <a:pt x="36" y="16"/>
                    </a:lnTo>
                    <a:lnTo>
                      <a:pt x="36" y="20"/>
                    </a:lnTo>
                    <a:lnTo>
                      <a:pt x="36" y="24"/>
                    </a:lnTo>
                    <a:lnTo>
                      <a:pt x="32" y="24"/>
                    </a:lnTo>
                    <a:lnTo>
                      <a:pt x="32" y="28"/>
                    </a:lnTo>
                    <a:lnTo>
                      <a:pt x="36" y="28"/>
                    </a:lnTo>
                    <a:lnTo>
                      <a:pt x="36" y="28"/>
                    </a:lnTo>
                    <a:lnTo>
                      <a:pt x="40" y="28"/>
                    </a:lnTo>
                    <a:lnTo>
                      <a:pt x="40" y="28"/>
                    </a:lnTo>
                    <a:lnTo>
                      <a:pt x="40" y="28"/>
                    </a:lnTo>
                    <a:lnTo>
                      <a:pt x="44" y="28"/>
                    </a:lnTo>
                    <a:lnTo>
                      <a:pt x="44" y="32"/>
                    </a:lnTo>
                    <a:lnTo>
                      <a:pt x="44" y="32"/>
                    </a:lnTo>
                    <a:lnTo>
                      <a:pt x="48" y="32"/>
                    </a:lnTo>
                    <a:lnTo>
                      <a:pt x="48" y="36"/>
                    </a:lnTo>
                    <a:lnTo>
                      <a:pt x="48" y="36"/>
                    </a:lnTo>
                    <a:lnTo>
                      <a:pt x="48" y="36"/>
                    </a:lnTo>
                    <a:lnTo>
                      <a:pt x="44" y="40"/>
                    </a:lnTo>
                    <a:lnTo>
                      <a:pt x="44" y="40"/>
                    </a:lnTo>
                    <a:lnTo>
                      <a:pt x="48" y="44"/>
                    </a:lnTo>
                    <a:lnTo>
                      <a:pt x="44" y="44"/>
                    </a:lnTo>
                    <a:lnTo>
                      <a:pt x="48" y="48"/>
                    </a:lnTo>
                    <a:lnTo>
                      <a:pt x="48" y="52"/>
                    </a:lnTo>
                    <a:lnTo>
                      <a:pt x="36" y="48"/>
                    </a:lnTo>
                    <a:lnTo>
                      <a:pt x="24" y="40"/>
                    </a:lnTo>
                    <a:lnTo>
                      <a:pt x="24" y="40"/>
                    </a:lnTo>
                    <a:lnTo>
                      <a:pt x="16" y="32"/>
                    </a:lnTo>
                    <a:lnTo>
                      <a:pt x="12" y="28"/>
                    </a:lnTo>
                    <a:lnTo>
                      <a:pt x="8" y="28"/>
                    </a:lnTo>
                    <a:lnTo>
                      <a:pt x="8" y="24"/>
                    </a:lnTo>
                    <a:lnTo>
                      <a:pt x="4" y="24"/>
                    </a:lnTo>
                    <a:lnTo>
                      <a:pt x="4" y="20"/>
                    </a:lnTo>
                    <a:lnTo>
                      <a:pt x="4" y="20"/>
                    </a:lnTo>
                    <a:lnTo>
                      <a:pt x="0" y="20"/>
                    </a:lnTo>
                    <a:close/>
                  </a:path>
                </a:pathLst>
              </a:custGeom>
              <a:solidFill>
                <a:srgbClr val="FF0000">
                  <a:alpha val="63000"/>
                </a:srgb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8" name="Google Shape;5827;p168">
                <a:extLst>
                  <a:ext uri="{FF2B5EF4-FFF2-40B4-BE49-F238E27FC236}">
                    <a16:creationId xmlns:a16="http://schemas.microsoft.com/office/drawing/2014/main" id="{8180CC15-E172-BB46-B043-B3B56A2C68A1}"/>
                  </a:ext>
                </a:extLst>
              </p:cNvPr>
              <p:cNvSpPr/>
              <p:nvPr/>
            </p:nvSpPr>
            <p:spPr>
              <a:xfrm>
                <a:off x="3170238" y="3109913"/>
                <a:ext cx="120650" cy="120650"/>
              </a:xfrm>
              <a:custGeom>
                <a:avLst/>
                <a:gdLst/>
                <a:ahLst/>
                <a:cxnLst/>
                <a:rect l="l" t="t" r="r" b="b"/>
                <a:pathLst>
                  <a:path w="76" h="76" extrusionOk="0">
                    <a:moveTo>
                      <a:pt x="16" y="76"/>
                    </a:moveTo>
                    <a:lnTo>
                      <a:pt x="16" y="72"/>
                    </a:lnTo>
                    <a:lnTo>
                      <a:pt x="12" y="68"/>
                    </a:lnTo>
                    <a:lnTo>
                      <a:pt x="16" y="68"/>
                    </a:lnTo>
                    <a:lnTo>
                      <a:pt x="12" y="64"/>
                    </a:lnTo>
                    <a:lnTo>
                      <a:pt x="12" y="64"/>
                    </a:lnTo>
                    <a:lnTo>
                      <a:pt x="16" y="60"/>
                    </a:lnTo>
                    <a:lnTo>
                      <a:pt x="16" y="60"/>
                    </a:lnTo>
                    <a:lnTo>
                      <a:pt x="16" y="60"/>
                    </a:lnTo>
                    <a:lnTo>
                      <a:pt x="16" y="56"/>
                    </a:lnTo>
                    <a:lnTo>
                      <a:pt x="12" y="56"/>
                    </a:lnTo>
                    <a:lnTo>
                      <a:pt x="12" y="56"/>
                    </a:lnTo>
                    <a:lnTo>
                      <a:pt x="12" y="52"/>
                    </a:lnTo>
                    <a:lnTo>
                      <a:pt x="8" y="52"/>
                    </a:lnTo>
                    <a:lnTo>
                      <a:pt x="8" y="52"/>
                    </a:lnTo>
                    <a:lnTo>
                      <a:pt x="8" y="52"/>
                    </a:lnTo>
                    <a:lnTo>
                      <a:pt x="4" y="52"/>
                    </a:lnTo>
                    <a:lnTo>
                      <a:pt x="4" y="52"/>
                    </a:lnTo>
                    <a:lnTo>
                      <a:pt x="0" y="52"/>
                    </a:lnTo>
                    <a:lnTo>
                      <a:pt x="0" y="48"/>
                    </a:lnTo>
                    <a:lnTo>
                      <a:pt x="4" y="48"/>
                    </a:lnTo>
                    <a:lnTo>
                      <a:pt x="4" y="44"/>
                    </a:lnTo>
                    <a:lnTo>
                      <a:pt x="4" y="40"/>
                    </a:lnTo>
                    <a:lnTo>
                      <a:pt x="4" y="40"/>
                    </a:lnTo>
                    <a:lnTo>
                      <a:pt x="8" y="40"/>
                    </a:lnTo>
                    <a:lnTo>
                      <a:pt x="8" y="32"/>
                    </a:lnTo>
                    <a:lnTo>
                      <a:pt x="12" y="28"/>
                    </a:lnTo>
                    <a:lnTo>
                      <a:pt x="8" y="28"/>
                    </a:lnTo>
                    <a:lnTo>
                      <a:pt x="8" y="24"/>
                    </a:lnTo>
                    <a:lnTo>
                      <a:pt x="8" y="24"/>
                    </a:lnTo>
                    <a:lnTo>
                      <a:pt x="8" y="24"/>
                    </a:lnTo>
                    <a:lnTo>
                      <a:pt x="12" y="24"/>
                    </a:lnTo>
                    <a:lnTo>
                      <a:pt x="12" y="20"/>
                    </a:lnTo>
                    <a:lnTo>
                      <a:pt x="8" y="20"/>
                    </a:lnTo>
                    <a:lnTo>
                      <a:pt x="8" y="20"/>
                    </a:lnTo>
                    <a:lnTo>
                      <a:pt x="8" y="16"/>
                    </a:lnTo>
                    <a:lnTo>
                      <a:pt x="8" y="12"/>
                    </a:lnTo>
                    <a:lnTo>
                      <a:pt x="8" y="8"/>
                    </a:lnTo>
                    <a:lnTo>
                      <a:pt x="8" y="8"/>
                    </a:lnTo>
                    <a:lnTo>
                      <a:pt x="8" y="4"/>
                    </a:lnTo>
                    <a:lnTo>
                      <a:pt x="12" y="4"/>
                    </a:lnTo>
                    <a:lnTo>
                      <a:pt x="16" y="0"/>
                    </a:lnTo>
                    <a:lnTo>
                      <a:pt x="16" y="0"/>
                    </a:lnTo>
                    <a:lnTo>
                      <a:pt x="20" y="0"/>
                    </a:lnTo>
                    <a:lnTo>
                      <a:pt x="24" y="0"/>
                    </a:lnTo>
                    <a:lnTo>
                      <a:pt x="24" y="0"/>
                    </a:lnTo>
                    <a:lnTo>
                      <a:pt x="24" y="0"/>
                    </a:lnTo>
                    <a:lnTo>
                      <a:pt x="28" y="0"/>
                    </a:lnTo>
                    <a:lnTo>
                      <a:pt x="32" y="0"/>
                    </a:lnTo>
                    <a:lnTo>
                      <a:pt x="32" y="0"/>
                    </a:lnTo>
                    <a:lnTo>
                      <a:pt x="32" y="0"/>
                    </a:lnTo>
                    <a:lnTo>
                      <a:pt x="36" y="4"/>
                    </a:lnTo>
                    <a:lnTo>
                      <a:pt x="40" y="0"/>
                    </a:lnTo>
                    <a:lnTo>
                      <a:pt x="40" y="0"/>
                    </a:lnTo>
                    <a:lnTo>
                      <a:pt x="44" y="0"/>
                    </a:lnTo>
                    <a:lnTo>
                      <a:pt x="48" y="4"/>
                    </a:lnTo>
                    <a:lnTo>
                      <a:pt x="52" y="4"/>
                    </a:lnTo>
                    <a:lnTo>
                      <a:pt x="52" y="4"/>
                    </a:lnTo>
                    <a:lnTo>
                      <a:pt x="52" y="4"/>
                    </a:lnTo>
                    <a:lnTo>
                      <a:pt x="56" y="4"/>
                    </a:lnTo>
                    <a:lnTo>
                      <a:pt x="56" y="8"/>
                    </a:lnTo>
                    <a:lnTo>
                      <a:pt x="60" y="8"/>
                    </a:lnTo>
                    <a:lnTo>
                      <a:pt x="64" y="8"/>
                    </a:lnTo>
                    <a:lnTo>
                      <a:pt x="64" y="8"/>
                    </a:lnTo>
                    <a:lnTo>
                      <a:pt x="68" y="8"/>
                    </a:lnTo>
                    <a:lnTo>
                      <a:pt x="68" y="8"/>
                    </a:lnTo>
                    <a:lnTo>
                      <a:pt x="72" y="8"/>
                    </a:lnTo>
                    <a:lnTo>
                      <a:pt x="72" y="8"/>
                    </a:lnTo>
                    <a:lnTo>
                      <a:pt x="72" y="12"/>
                    </a:lnTo>
                    <a:lnTo>
                      <a:pt x="72" y="16"/>
                    </a:lnTo>
                    <a:lnTo>
                      <a:pt x="72" y="16"/>
                    </a:lnTo>
                    <a:lnTo>
                      <a:pt x="72" y="20"/>
                    </a:lnTo>
                    <a:lnTo>
                      <a:pt x="76" y="24"/>
                    </a:lnTo>
                    <a:lnTo>
                      <a:pt x="72" y="24"/>
                    </a:lnTo>
                    <a:lnTo>
                      <a:pt x="72" y="28"/>
                    </a:lnTo>
                    <a:lnTo>
                      <a:pt x="72" y="28"/>
                    </a:lnTo>
                    <a:lnTo>
                      <a:pt x="68" y="36"/>
                    </a:lnTo>
                    <a:lnTo>
                      <a:pt x="68" y="36"/>
                    </a:lnTo>
                    <a:lnTo>
                      <a:pt x="68" y="40"/>
                    </a:lnTo>
                    <a:lnTo>
                      <a:pt x="68" y="40"/>
                    </a:lnTo>
                    <a:lnTo>
                      <a:pt x="64" y="44"/>
                    </a:lnTo>
                    <a:lnTo>
                      <a:pt x="64" y="48"/>
                    </a:lnTo>
                    <a:lnTo>
                      <a:pt x="64" y="48"/>
                    </a:lnTo>
                    <a:lnTo>
                      <a:pt x="64" y="48"/>
                    </a:lnTo>
                    <a:lnTo>
                      <a:pt x="64" y="52"/>
                    </a:lnTo>
                    <a:lnTo>
                      <a:pt x="68" y="56"/>
                    </a:lnTo>
                    <a:lnTo>
                      <a:pt x="68" y="60"/>
                    </a:lnTo>
                    <a:lnTo>
                      <a:pt x="72" y="60"/>
                    </a:lnTo>
                    <a:lnTo>
                      <a:pt x="72" y="60"/>
                    </a:lnTo>
                    <a:lnTo>
                      <a:pt x="72" y="64"/>
                    </a:lnTo>
                    <a:lnTo>
                      <a:pt x="68" y="64"/>
                    </a:lnTo>
                    <a:lnTo>
                      <a:pt x="68" y="64"/>
                    </a:lnTo>
                    <a:lnTo>
                      <a:pt x="68" y="64"/>
                    </a:lnTo>
                    <a:lnTo>
                      <a:pt x="64" y="64"/>
                    </a:lnTo>
                    <a:lnTo>
                      <a:pt x="64" y="64"/>
                    </a:lnTo>
                    <a:lnTo>
                      <a:pt x="64" y="64"/>
                    </a:lnTo>
                    <a:lnTo>
                      <a:pt x="56" y="64"/>
                    </a:lnTo>
                    <a:lnTo>
                      <a:pt x="52" y="64"/>
                    </a:lnTo>
                    <a:lnTo>
                      <a:pt x="36" y="64"/>
                    </a:lnTo>
                    <a:lnTo>
                      <a:pt x="32" y="64"/>
                    </a:lnTo>
                    <a:lnTo>
                      <a:pt x="32" y="68"/>
                    </a:lnTo>
                    <a:lnTo>
                      <a:pt x="24" y="72"/>
                    </a:lnTo>
                    <a:lnTo>
                      <a:pt x="24" y="72"/>
                    </a:lnTo>
                    <a:lnTo>
                      <a:pt x="20" y="72"/>
                    </a:lnTo>
                    <a:lnTo>
                      <a:pt x="16" y="76"/>
                    </a:lnTo>
                    <a:lnTo>
                      <a:pt x="16" y="76"/>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 name="Google Shape;5828;p168">
                <a:extLst>
                  <a:ext uri="{FF2B5EF4-FFF2-40B4-BE49-F238E27FC236}">
                    <a16:creationId xmlns:a16="http://schemas.microsoft.com/office/drawing/2014/main" id="{24EC8B37-E741-D940-B516-EA52AD11FBD5}"/>
                  </a:ext>
                </a:extLst>
              </p:cNvPr>
              <p:cNvSpPr/>
              <p:nvPr/>
            </p:nvSpPr>
            <p:spPr>
              <a:xfrm>
                <a:off x="3271838" y="3097213"/>
                <a:ext cx="76200" cy="120650"/>
              </a:xfrm>
              <a:custGeom>
                <a:avLst/>
                <a:gdLst/>
                <a:ahLst/>
                <a:cxnLst/>
                <a:rect l="l" t="t" r="r" b="b"/>
                <a:pathLst>
                  <a:path w="48" h="76" extrusionOk="0">
                    <a:moveTo>
                      <a:pt x="4" y="72"/>
                    </a:moveTo>
                    <a:lnTo>
                      <a:pt x="4" y="72"/>
                    </a:lnTo>
                    <a:lnTo>
                      <a:pt x="4" y="72"/>
                    </a:lnTo>
                    <a:lnTo>
                      <a:pt x="8" y="72"/>
                    </a:lnTo>
                    <a:lnTo>
                      <a:pt x="8" y="68"/>
                    </a:lnTo>
                    <a:lnTo>
                      <a:pt x="8" y="68"/>
                    </a:lnTo>
                    <a:lnTo>
                      <a:pt x="4" y="68"/>
                    </a:lnTo>
                    <a:lnTo>
                      <a:pt x="4" y="64"/>
                    </a:lnTo>
                    <a:lnTo>
                      <a:pt x="0" y="60"/>
                    </a:lnTo>
                    <a:lnTo>
                      <a:pt x="0" y="56"/>
                    </a:lnTo>
                    <a:lnTo>
                      <a:pt x="0" y="56"/>
                    </a:lnTo>
                    <a:lnTo>
                      <a:pt x="0" y="56"/>
                    </a:lnTo>
                    <a:lnTo>
                      <a:pt x="0" y="52"/>
                    </a:lnTo>
                    <a:lnTo>
                      <a:pt x="4" y="48"/>
                    </a:lnTo>
                    <a:lnTo>
                      <a:pt x="4" y="48"/>
                    </a:lnTo>
                    <a:lnTo>
                      <a:pt x="4" y="44"/>
                    </a:lnTo>
                    <a:lnTo>
                      <a:pt x="4" y="44"/>
                    </a:lnTo>
                    <a:lnTo>
                      <a:pt x="8" y="36"/>
                    </a:lnTo>
                    <a:lnTo>
                      <a:pt x="8" y="36"/>
                    </a:lnTo>
                    <a:lnTo>
                      <a:pt x="8" y="32"/>
                    </a:lnTo>
                    <a:lnTo>
                      <a:pt x="12" y="32"/>
                    </a:lnTo>
                    <a:lnTo>
                      <a:pt x="8" y="28"/>
                    </a:lnTo>
                    <a:lnTo>
                      <a:pt x="8" y="24"/>
                    </a:lnTo>
                    <a:lnTo>
                      <a:pt x="8" y="24"/>
                    </a:lnTo>
                    <a:lnTo>
                      <a:pt x="8" y="20"/>
                    </a:lnTo>
                    <a:lnTo>
                      <a:pt x="8" y="16"/>
                    </a:lnTo>
                    <a:lnTo>
                      <a:pt x="8" y="12"/>
                    </a:lnTo>
                    <a:lnTo>
                      <a:pt x="8" y="8"/>
                    </a:lnTo>
                    <a:lnTo>
                      <a:pt x="4" y="8"/>
                    </a:lnTo>
                    <a:lnTo>
                      <a:pt x="4" y="4"/>
                    </a:lnTo>
                    <a:lnTo>
                      <a:pt x="4" y="4"/>
                    </a:lnTo>
                    <a:lnTo>
                      <a:pt x="8" y="4"/>
                    </a:lnTo>
                    <a:lnTo>
                      <a:pt x="16" y="4"/>
                    </a:lnTo>
                    <a:lnTo>
                      <a:pt x="20" y="0"/>
                    </a:lnTo>
                    <a:lnTo>
                      <a:pt x="24" y="0"/>
                    </a:lnTo>
                    <a:lnTo>
                      <a:pt x="28" y="0"/>
                    </a:lnTo>
                    <a:lnTo>
                      <a:pt x="32" y="0"/>
                    </a:lnTo>
                    <a:lnTo>
                      <a:pt x="32" y="0"/>
                    </a:lnTo>
                    <a:lnTo>
                      <a:pt x="36" y="0"/>
                    </a:lnTo>
                    <a:lnTo>
                      <a:pt x="36" y="4"/>
                    </a:lnTo>
                    <a:lnTo>
                      <a:pt x="36" y="4"/>
                    </a:lnTo>
                    <a:lnTo>
                      <a:pt x="36" y="8"/>
                    </a:lnTo>
                    <a:lnTo>
                      <a:pt x="40" y="8"/>
                    </a:lnTo>
                    <a:lnTo>
                      <a:pt x="40" y="8"/>
                    </a:lnTo>
                    <a:lnTo>
                      <a:pt x="44" y="12"/>
                    </a:lnTo>
                    <a:lnTo>
                      <a:pt x="44" y="16"/>
                    </a:lnTo>
                    <a:lnTo>
                      <a:pt x="44" y="20"/>
                    </a:lnTo>
                    <a:lnTo>
                      <a:pt x="44" y="20"/>
                    </a:lnTo>
                    <a:lnTo>
                      <a:pt x="44" y="20"/>
                    </a:lnTo>
                    <a:lnTo>
                      <a:pt x="44" y="24"/>
                    </a:lnTo>
                    <a:lnTo>
                      <a:pt x="44" y="28"/>
                    </a:lnTo>
                    <a:lnTo>
                      <a:pt x="44" y="28"/>
                    </a:lnTo>
                    <a:lnTo>
                      <a:pt x="44" y="28"/>
                    </a:lnTo>
                    <a:lnTo>
                      <a:pt x="44" y="32"/>
                    </a:lnTo>
                    <a:lnTo>
                      <a:pt x="44" y="32"/>
                    </a:lnTo>
                    <a:lnTo>
                      <a:pt x="44" y="36"/>
                    </a:lnTo>
                    <a:lnTo>
                      <a:pt x="44" y="40"/>
                    </a:lnTo>
                    <a:lnTo>
                      <a:pt x="44" y="40"/>
                    </a:lnTo>
                    <a:lnTo>
                      <a:pt x="48" y="48"/>
                    </a:lnTo>
                    <a:lnTo>
                      <a:pt x="44" y="48"/>
                    </a:lnTo>
                    <a:lnTo>
                      <a:pt x="44" y="52"/>
                    </a:lnTo>
                    <a:lnTo>
                      <a:pt x="44" y="52"/>
                    </a:lnTo>
                    <a:lnTo>
                      <a:pt x="44" y="56"/>
                    </a:lnTo>
                    <a:lnTo>
                      <a:pt x="44" y="60"/>
                    </a:lnTo>
                    <a:lnTo>
                      <a:pt x="48" y="60"/>
                    </a:lnTo>
                    <a:lnTo>
                      <a:pt x="48" y="60"/>
                    </a:lnTo>
                    <a:lnTo>
                      <a:pt x="48" y="64"/>
                    </a:lnTo>
                    <a:lnTo>
                      <a:pt x="44" y="64"/>
                    </a:lnTo>
                    <a:lnTo>
                      <a:pt x="36" y="68"/>
                    </a:lnTo>
                    <a:lnTo>
                      <a:pt x="32" y="72"/>
                    </a:lnTo>
                    <a:lnTo>
                      <a:pt x="24" y="72"/>
                    </a:lnTo>
                    <a:lnTo>
                      <a:pt x="16" y="76"/>
                    </a:lnTo>
                    <a:lnTo>
                      <a:pt x="8" y="76"/>
                    </a:lnTo>
                    <a:lnTo>
                      <a:pt x="4" y="76"/>
                    </a:lnTo>
                    <a:lnTo>
                      <a:pt x="4" y="72"/>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 name="Google Shape;5829;p168">
                <a:extLst>
                  <a:ext uri="{FF2B5EF4-FFF2-40B4-BE49-F238E27FC236}">
                    <a16:creationId xmlns:a16="http://schemas.microsoft.com/office/drawing/2014/main" id="{94E713EF-627F-C544-9B8B-66134F9B80C9}"/>
                  </a:ext>
                </a:extLst>
              </p:cNvPr>
              <p:cNvSpPr/>
              <p:nvPr/>
            </p:nvSpPr>
            <p:spPr>
              <a:xfrm>
                <a:off x="3328988" y="3097213"/>
                <a:ext cx="38100" cy="101600"/>
              </a:xfrm>
              <a:custGeom>
                <a:avLst/>
                <a:gdLst/>
                <a:ahLst/>
                <a:cxnLst/>
                <a:rect l="l" t="t" r="r" b="b"/>
                <a:pathLst>
                  <a:path w="24" h="64" extrusionOk="0">
                    <a:moveTo>
                      <a:pt x="12" y="4"/>
                    </a:moveTo>
                    <a:lnTo>
                      <a:pt x="0" y="0"/>
                    </a:lnTo>
                    <a:lnTo>
                      <a:pt x="0" y="0"/>
                    </a:lnTo>
                    <a:lnTo>
                      <a:pt x="0" y="4"/>
                    </a:lnTo>
                    <a:lnTo>
                      <a:pt x="0" y="4"/>
                    </a:lnTo>
                    <a:lnTo>
                      <a:pt x="0" y="8"/>
                    </a:lnTo>
                    <a:lnTo>
                      <a:pt x="4" y="8"/>
                    </a:lnTo>
                    <a:lnTo>
                      <a:pt x="4" y="8"/>
                    </a:lnTo>
                    <a:lnTo>
                      <a:pt x="8" y="12"/>
                    </a:lnTo>
                    <a:lnTo>
                      <a:pt x="8" y="16"/>
                    </a:lnTo>
                    <a:lnTo>
                      <a:pt x="8" y="20"/>
                    </a:lnTo>
                    <a:lnTo>
                      <a:pt x="8" y="20"/>
                    </a:lnTo>
                    <a:lnTo>
                      <a:pt x="8" y="20"/>
                    </a:lnTo>
                    <a:lnTo>
                      <a:pt x="8" y="24"/>
                    </a:lnTo>
                    <a:lnTo>
                      <a:pt x="8" y="28"/>
                    </a:lnTo>
                    <a:lnTo>
                      <a:pt x="8" y="28"/>
                    </a:lnTo>
                    <a:lnTo>
                      <a:pt x="8" y="28"/>
                    </a:lnTo>
                    <a:lnTo>
                      <a:pt x="8" y="32"/>
                    </a:lnTo>
                    <a:lnTo>
                      <a:pt x="8" y="32"/>
                    </a:lnTo>
                    <a:lnTo>
                      <a:pt x="8" y="36"/>
                    </a:lnTo>
                    <a:lnTo>
                      <a:pt x="8" y="40"/>
                    </a:lnTo>
                    <a:lnTo>
                      <a:pt x="8" y="40"/>
                    </a:lnTo>
                    <a:lnTo>
                      <a:pt x="12" y="48"/>
                    </a:lnTo>
                    <a:lnTo>
                      <a:pt x="8" y="48"/>
                    </a:lnTo>
                    <a:lnTo>
                      <a:pt x="8" y="52"/>
                    </a:lnTo>
                    <a:lnTo>
                      <a:pt x="8" y="52"/>
                    </a:lnTo>
                    <a:lnTo>
                      <a:pt x="8" y="56"/>
                    </a:lnTo>
                    <a:lnTo>
                      <a:pt x="8" y="60"/>
                    </a:lnTo>
                    <a:lnTo>
                      <a:pt x="12" y="60"/>
                    </a:lnTo>
                    <a:lnTo>
                      <a:pt x="12" y="60"/>
                    </a:lnTo>
                    <a:lnTo>
                      <a:pt x="12" y="64"/>
                    </a:lnTo>
                    <a:lnTo>
                      <a:pt x="16" y="64"/>
                    </a:lnTo>
                    <a:lnTo>
                      <a:pt x="20" y="60"/>
                    </a:lnTo>
                    <a:lnTo>
                      <a:pt x="24" y="60"/>
                    </a:lnTo>
                    <a:lnTo>
                      <a:pt x="24" y="56"/>
                    </a:lnTo>
                    <a:lnTo>
                      <a:pt x="20" y="56"/>
                    </a:lnTo>
                    <a:lnTo>
                      <a:pt x="20" y="52"/>
                    </a:lnTo>
                    <a:lnTo>
                      <a:pt x="20" y="48"/>
                    </a:lnTo>
                    <a:lnTo>
                      <a:pt x="20" y="36"/>
                    </a:lnTo>
                    <a:lnTo>
                      <a:pt x="20" y="32"/>
                    </a:lnTo>
                    <a:lnTo>
                      <a:pt x="20" y="32"/>
                    </a:lnTo>
                    <a:lnTo>
                      <a:pt x="20" y="28"/>
                    </a:lnTo>
                    <a:lnTo>
                      <a:pt x="20" y="28"/>
                    </a:lnTo>
                    <a:lnTo>
                      <a:pt x="20" y="24"/>
                    </a:lnTo>
                    <a:lnTo>
                      <a:pt x="20" y="16"/>
                    </a:lnTo>
                    <a:lnTo>
                      <a:pt x="16" y="12"/>
                    </a:lnTo>
                    <a:lnTo>
                      <a:pt x="16" y="12"/>
                    </a:lnTo>
                    <a:lnTo>
                      <a:pt x="16" y="8"/>
                    </a:lnTo>
                    <a:lnTo>
                      <a:pt x="12" y="8"/>
                    </a:lnTo>
                    <a:lnTo>
                      <a:pt x="12" y="4"/>
                    </a:lnTo>
                    <a:lnTo>
                      <a:pt x="12" y="4"/>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 name="Google Shape;5830;p168">
                <a:extLst>
                  <a:ext uri="{FF2B5EF4-FFF2-40B4-BE49-F238E27FC236}">
                    <a16:creationId xmlns:a16="http://schemas.microsoft.com/office/drawing/2014/main" id="{3CD2F7AC-D01A-5147-A97E-4EADC25527E8}"/>
                  </a:ext>
                </a:extLst>
              </p:cNvPr>
              <p:cNvSpPr/>
              <p:nvPr/>
            </p:nvSpPr>
            <p:spPr>
              <a:xfrm>
                <a:off x="3348038" y="3071813"/>
                <a:ext cx="57150" cy="120650"/>
              </a:xfrm>
              <a:custGeom>
                <a:avLst/>
                <a:gdLst/>
                <a:ahLst/>
                <a:cxnLst/>
                <a:rect l="l" t="t" r="r" b="b"/>
                <a:pathLst>
                  <a:path w="36" h="76" extrusionOk="0">
                    <a:moveTo>
                      <a:pt x="16" y="4"/>
                    </a:moveTo>
                    <a:lnTo>
                      <a:pt x="16" y="4"/>
                    </a:lnTo>
                    <a:lnTo>
                      <a:pt x="12" y="8"/>
                    </a:lnTo>
                    <a:lnTo>
                      <a:pt x="12" y="8"/>
                    </a:lnTo>
                    <a:lnTo>
                      <a:pt x="8" y="12"/>
                    </a:lnTo>
                    <a:lnTo>
                      <a:pt x="8" y="12"/>
                    </a:lnTo>
                    <a:lnTo>
                      <a:pt x="4" y="12"/>
                    </a:lnTo>
                    <a:lnTo>
                      <a:pt x="4" y="12"/>
                    </a:lnTo>
                    <a:lnTo>
                      <a:pt x="4" y="16"/>
                    </a:lnTo>
                    <a:lnTo>
                      <a:pt x="4" y="16"/>
                    </a:lnTo>
                    <a:lnTo>
                      <a:pt x="0" y="16"/>
                    </a:lnTo>
                    <a:lnTo>
                      <a:pt x="0" y="20"/>
                    </a:lnTo>
                    <a:lnTo>
                      <a:pt x="0" y="24"/>
                    </a:lnTo>
                    <a:lnTo>
                      <a:pt x="4" y="24"/>
                    </a:lnTo>
                    <a:lnTo>
                      <a:pt x="4" y="28"/>
                    </a:lnTo>
                    <a:lnTo>
                      <a:pt x="4" y="28"/>
                    </a:lnTo>
                    <a:lnTo>
                      <a:pt x="8" y="32"/>
                    </a:lnTo>
                    <a:lnTo>
                      <a:pt x="8" y="40"/>
                    </a:lnTo>
                    <a:lnTo>
                      <a:pt x="8" y="44"/>
                    </a:lnTo>
                    <a:lnTo>
                      <a:pt x="8" y="44"/>
                    </a:lnTo>
                    <a:lnTo>
                      <a:pt x="8" y="48"/>
                    </a:lnTo>
                    <a:lnTo>
                      <a:pt x="8" y="48"/>
                    </a:lnTo>
                    <a:lnTo>
                      <a:pt x="8" y="52"/>
                    </a:lnTo>
                    <a:lnTo>
                      <a:pt x="8" y="64"/>
                    </a:lnTo>
                    <a:lnTo>
                      <a:pt x="8" y="68"/>
                    </a:lnTo>
                    <a:lnTo>
                      <a:pt x="8" y="72"/>
                    </a:lnTo>
                    <a:lnTo>
                      <a:pt x="12" y="72"/>
                    </a:lnTo>
                    <a:lnTo>
                      <a:pt x="12" y="76"/>
                    </a:lnTo>
                    <a:lnTo>
                      <a:pt x="16" y="76"/>
                    </a:lnTo>
                    <a:lnTo>
                      <a:pt x="24" y="72"/>
                    </a:lnTo>
                    <a:lnTo>
                      <a:pt x="24" y="72"/>
                    </a:lnTo>
                    <a:lnTo>
                      <a:pt x="24" y="72"/>
                    </a:lnTo>
                    <a:lnTo>
                      <a:pt x="24" y="64"/>
                    </a:lnTo>
                    <a:lnTo>
                      <a:pt x="24" y="64"/>
                    </a:lnTo>
                    <a:lnTo>
                      <a:pt x="24" y="60"/>
                    </a:lnTo>
                    <a:lnTo>
                      <a:pt x="24" y="56"/>
                    </a:lnTo>
                    <a:lnTo>
                      <a:pt x="24" y="56"/>
                    </a:lnTo>
                    <a:lnTo>
                      <a:pt x="24" y="52"/>
                    </a:lnTo>
                    <a:lnTo>
                      <a:pt x="20" y="52"/>
                    </a:lnTo>
                    <a:lnTo>
                      <a:pt x="24" y="52"/>
                    </a:lnTo>
                    <a:lnTo>
                      <a:pt x="20" y="48"/>
                    </a:lnTo>
                    <a:lnTo>
                      <a:pt x="20" y="48"/>
                    </a:lnTo>
                    <a:lnTo>
                      <a:pt x="24" y="48"/>
                    </a:lnTo>
                    <a:lnTo>
                      <a:pt x="24" y="44"/>
                    </a:lnTo>
                    <a:lnTo>
                      <a:pt x="24" y="44"/>
                    </a:lnTo>
                    <a:lnTo>
                      <a:pt x="24" y="40"/>
                    </a:lnTo>
                    <a:lnTo>
                      <a:pt x="24" y="40"/>
                    </a:lnTo>
                    <a:lnTo>
                      <a:pt x="28" y="40"/>
                    </a:lnTo>
                    <a:lnTo>
                      <a:pt x="28" y="40"/>
                    </a:lnTo>
                    <a:lnTo>
                      <a:pt x="28" y="36"/>
                    </a:lnTo>
                    <a:lnTo>
                      <a:pt x="28" y="36"/>
                    </a:lnTo>
                    <a:lnTo>
                      <a:pt x="32" y="32"/>
                    </a:lnTo>
                    <a:lnTo>
                      <a:pt x="32" y="32"/>
                    </a:lnTo>
                    <a:lnTo>
                      <a:pt x="32" y="32"/>
                    </a:lnTo>
                    <a:lnTo>
                      <a:pt x="36" y="32"/>
                    </a:lnTo>
                    <a:lnTo>
                      <a:pt x="32" y="28"/>
                    </a:lnTo>
                    <a:lnTo>
                      <a:pt x="32" y="28"/>
                    </a:lnTo>
                    <a:lnTo>
                      <a:pt x="32" y="24"/>
                    </a:lnTo>
                    <a:lnTo>
                      <a:pt x="36" y="24"/>
                    </a:lnTo>
                    <a:lnTo>
                      <a:pt x="36" y="24"/>
                    </a:lnTo>
                    <a:lnTo>
                      <a:pt x="36" y="20"/>
                    </a:lnTo>
                    <a:lnTo>
                      <a:pt x="36" y="16"/>
                    </a:lnTo>
                    <a:lnTo>
                      <a:pt x="32" y="12"/>
                    </a:lnTo>
                    <a:lnTo>
                      <a:pt x="32" y="12"/>
                    </a:lnTo>
                    <a:lnTo>
                      <a:pt x="32" y="8"/>
                    </a:lnTo>
                    <a:lnTo>
                      <a:pt x="32" y="8"/>
                    </a:lnTo>
                    <a:lnTo>
                      <a:pt x="28" y="8"/>
                    </a:lnTo>
                    <a:lnTo>
                      <a:pt x="28" y="4"/>
                    </a:lnTo>
                    <a:lnTo>
                      <a:pt x="24" y="4"/>
                    </a:lnTo>
                    <a:lnTo>
                      <a:pt x="20" y="0"/>
                    </a:lnTo>
                    <a:lnTo>
                      <a:pt x="20" y="0"/>
                    </a:lnTo>
                    <a:lnTo>
                      <a:pt x="20" y="4"/>
                    </a:lnTo>
                    <a:lnTo>
                      <a:pt x="16" y="4"/>
                    </a:lnTo>
                    <a:lnTo>
                      <a:pt x="16" y="4"/>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5831;p168">
                <a:extLst>
                  <a:ext uri="{FF2B5EF4-FFF2-40B4-BE49-F238E27FC236}">
                    <a16:creationId xmlns:a16="http://schemas.microsoft.com/office/drawing/2014/main" id="{F99E6842-E3A5-BD44-99E1-8E1FDCAA0B29}"/>
                  </a:ext>
                </a:extLst>
              </p:cNvPr>
              <p:cNvSpPr/>
              <p:nvPr/>
            </p:nvSpPr>
            <p:spPr>
              <a:xfrm>
                <a:off x="3551238" y="2862263"/>
                <a:ext cx="215900" cy="311150"/>
              </a:xfrm>
              <a:custGeom>
                <a:avLst/>
                <a:gdLst/>
                <a:ahLst/>
                <a:cxnLst/>
                <a:rect l="l" t="t" r="r" b="b"/>
                <a:pathLst>
                  <a:path w="136" h="196" extrusionOk="0">
                    <a:moveTo>
                      <a:pt x="28" y="4"/>
                    </a:moveTo>
                    <a:lnTo>
                      <a:pt x="40" y="0"/>
                    </a:lnTo>
                    <a:lnTo>
                      <a:pt x="136" y="48"/>
                    </a:lnTo>
                    <a:lnTo>
                      <a:pt x="136" y="92"/>
                    </a:lnTo>
                    <a:lnTo>
                      <a:pt x="136" y="96"/>
                    </a:lnTo>
                    <a:lnTo>
                      <a:pt x="132" y="96"/>
                    </a:lnTo>
                    <a:lnTo>
                      <a:pt x="132" y="96"/>
                    </a:lnTo>
                    <a:lnTo>
                      <a:pt x="128" y="96"/>
                    </a:lnTo>
                    <a:lnTo>
                      <a:pt x="128" y="96"/>
                    </a:lnTo>
                    <a:lnTo>
                      <a:pt x="128" y="100"/>
                    </a:lnTo>
                    <a:lnTo>
                      <a:pt x="128" y="100"/>
                    </a:lnTo>
                    <a:lnTo>
                      <a:pt x="124" y="104"/>
                    </a:lnTo>
                    <a:lnTo>
                      <a:pt x="124" y="108"/>
                    </a:lnTo>
                    <a:lnTo>
                      <a:pt x="120" y="108"/>
                    </a:lnTo>
                    <a:lnTo>
                      <a:pt x="120" y="112"/>
                    </a:lnTo>
                    <a:lnTo>
                      <a:pt x="120" y="112"/>
                    </a:lnTo>
                    <a:lnTo>
                      <a:pt x="120" y="112"/>
                    </a:lnTo>
                    <a:lnTo>
                      <a:pt x="120" y="116"/>
                    </a:lnTo>
                    <a:lnTo>
                      <a:pt x="116" y="116"/>
                    </a:lnTo>
                    <a:lnTo>
                      <a:pt x="116" y="120"/>
                    </a:lnTo>
                    <a:lnTo>
                      <a:pt x="120" y="120"/>
                    </a:lnTo>
                    <a:lnTo>
                      <a:pt x="120" y="124"/>
                    </a:lnTo>
                    <a:lnTo>
                      <a:pt x="116" y="124"/>
                    </a:lnTo>
                    <a:lnTo>
                      <a:pt x="112" y="128"/>
                    </a:lnTo>
                    <a:lnTo>
                      <a:pt x="112" y="132"/>
                    </a:lnTo>
                    <a:lnTo>
                      <a:pt x="116" y="132"/>
                    </a:lnTo>
                    <a:lnTo>
                      <a:pt x="120" y="132"/>
                    </a:lnTo>
                    <a:lnTo>
                      <a:pt x="120" y="132"/>
                    </a:lnTo>
                    <a:lnTo>
                      <a:pt x="120" y="132"/>
                    </a:lnTo>
                    <a:lnTo>
                      <a:pt x="120" y="132"/>
                    </a:lnTo>
                    <a:lnTo>
                      <a:pt x="120" y="136"/>
                    </a:lnTo>
                    <a:lnTo>
                      <a:pt x="120" y="136"/>
                    </a:lnTo>
                    <a:lnTo>
                      <a:pt x="120" y="140"/>
                    </a:lnTo>
                    <a:lnTo>
                      <a:pt x="120" y="140"/>
                    </a:lnTo>
                    <a:lnTo>
                      <a:pt x="120" y="144"/>
                    </a:lnTo>
                    <a:lnTo>
                      <a:pt x="124" y="144"/>
                    </a:lnTo>
                    <a:lnTo>
                      <a:pt x="124" y="148"/>
                    </a:lnTo>
                    <a:lnTo>
                      <a:pt x="124" y="148"/>
                    </a:lnTo>
                    <a:lnTo>
                      <a:pt x="124" y="148"/>
                    </a:lnTo>
                    <a:lnTo>
                      <a:pt x="124" y="152"/>
                    </a:lnTo>
                    <a:lnTo>
                      <a:pt x="120" y="152"/>
                    </a:lnTo>
                    <a:lnTo>
                      <a:pt x="120" y="152"/>
                    </a:lnTo>
                    <a:lnTo>
                      <a:pt x="116" y="152"/>
                    </a:lnTo>
                    <a:lnTo>
                      <a:pt x="116" y="152"/>
                    </a:lnTo>
                    <a:lnTo>
                      <a:pt x="112" y="156"/>
                    </a:lnTo>
                    <a:lnTo>
                      <a:pt x="112" y="156"/>
                    </a:lnTo>
                    <a:lnTo>
                      <a:pt x="112" y="156"/>
                    </a:lnTo>
                    <a:lnTo>
                      <a:pt x="112" y="160"/>
                    </a:lnTo>
                    <a:lnTo>
                      <a:pt x="108" y="160"/>
                    </a:lnTo>
                    <a:lnTo>
                      <a:pt x="108" y="160"/>
                    </a:lnTo>
                    <a:lnTo>
                      <a:pt x="104" y="160"/>
                    </a:lnTo>
                    <a:lnTo>
                      <a:pt x="104" y="164"/>
                    </a:lnTo>
                    <a:lnTo>
                      <a:pt x="104" y="164"/>
                    </a:lnTo>
                    <a:lnTo>
                      <a:pt x="104" y="168"/>
                    </a:lnTo>
                    <a:lnTo>
                      <a:pt x="104" y="168"/>
                    </a:lnTo>
                    <a:lnTo>
                      <a:pt x="104" y="168"/>
                    </a:lnTo>
                    <a:lnTo>
                      <a:pt x="100" y="172"/>
                    </a:lnTo>
                    <a:lnTo>
                      <a:pt x="100" y="172"/>
                    </a:lnTo>
                    <a:lnTo>
                      <a:pt x="96" y="176"/>
                    </a:lnTo>
                    <a:lnTo>
                      <a:pt x="92" y="176"/>
                    </a:lnTo>
                    <a:lnTo>
                      <a:pt x="92" y="176"/>
                    </a:lnTo>
                    <a:lnTo>
                      <a:pt x="88" y="176"/>
                    </a:lnTo>
                    <a:lnTo>
                      <a:pt x="84" y="176"/>
                    </a:lnTo>
                    <a:lnTo>
                      <a:pt x="84" y="176"/>
                    </a:lnTo>
                    <a:lnTo>
                      <a:pt x="80" y="176"/>
                    </a:lnTo>
                    <a:lnTo>
                      <a:pt x="80" y="176"/>
                    </a:lnTo>
                    <a:lnTo>
                      <a:pt x="80" y="176"/>
                    </a:lnTo>
                    <a:lnTo>
                      <a:pt x="80" y="180"/>
                    </a:lnTo>
                    <a:lnTo>
                      <a:pt x="84" y="180"/>
                    </a:lnTo>
                    <a:lnTo>
                      <a:pt x="84" y="180"/>
                    </a:lnTo>
                    <a:lnTo>
                      <a:pt x="80" y="184"/>
                    </a:lnTo>
                    <a:lnTo>
                      <a:pt x="76" y="184"/>
                    </a:lnTo>
                    <a:lnTo>
                      <a:pt x="76" y="184"/>
                    </a:lnTo>
                    <a:lnTo>
                      <a:pt x="68" y="188"/>
                    </a:lnTo>
                    <a:lnTo>
                      <a:pt x="64" y="188"/>
                    </a:lnTo>
                    <a:lnTo>
                      <a:pt x="60" y="192"/>
                    </a:lnTo>
                    <a:lnTo>
                      <a:pt x="60" y="192"/>
                    </a:lnTo>
                    <a:lnTo>
                      <a:pt x="56" y="192"/>
                    </a:lnTo>
                    <a:lnTo>
                      <a:pt x="56" y="192"/>
                    </a:lnTo>
                    <a:lnTo>
                      <a:pt x="56" y="188"/>
                    </a:lnTo>
                    <a:lnTo>
                      <a:pt x="52" y="188"/>
                    </a:lnTo>
                    <a:lnTo>
                      <a:pt x="52" y="188"/>
                    </a:lnTo>
                    <a:lnTo>
                      <a:pt x="52" y="192"/>
                    </a:lnTo>
                    <a:lnTo>
                      <a:pt x="52" y="196"/>
                    </a:lnTo>
                    <a:lnTo>
                      <a:pt x="48" y="196"/>
                    </a:lnTo>
                    <a:lnTo>
                      <a:pt x="44" y="196"/>
                    </a:lnTo>
                    <a:lnTo>
                      <a:pt x="44" y="196"/>
                    </a:lnTo>
                    <a:lnTo>
                      <a:pt x="44" y="192"/>
                    </a:lnTo>
                    <a:lnTo>
                      <a:pt x="40" y="192"/>
                    </a:lnTo>
                    <a:lnTo>
                      <a:pt x="40" y="188"/>
                    </a:lnTo>
                    <a:lnTo>
                      <a:pt x="40" y="184"/>
                    </a:lnTo>
                    <a:lnTo>
                      <a:pt x="36" y="184"/>
                    </a:lnTo>
                    <a:lnTo>
                      <a:pt x="36" y="180"/>
                    </a:lnTo>
                    <a:lnTo>
                      <a:pt x="32" y="176"/>
                    </a:lnTo>
                    <a:lnTo>
                      <a:pt x="28" y="172"/>
                    </a:lnTo>
                    <a:lnTo>
                      <a:pt x="24" y="172"/>
                    </a:lnTo>
                    <a:lnTo>
                      <a:pt x="24" y="172"/>
                    </a:lnTo>
                    <a:lnTo>
                      <a:pt x="24" y="168"/>
                    </a:lnTo>
                    <a:lnTo>
                      <a:pt x="24" y="168"/>
                    </a:lnTo>
                    <a:lnTo>
                      <a:pt x="24" y="168"/>
                    </a:lnTo>
                    <a:lnTo>
                      <a:pt x="24" y="164"/>
                    </a:lnTo>
                    <a:lnTo>
                      <a:pt x="24" y="164"/>
                    </a:lnTo>
                    <a:lnTo>
                      <a:pt x="24" y="164"/>
                    </a:lnTo>
                    <a:lnTo>
                      <a:pt x="28" y="164"/>
                    </a:lnTo>
                    <a:lnTo>
                      <a:pt x="28" y="164"/>
                    </a:lnTo>
                    <a:lnTo>
                      <a:pt x="32" y="164"/>
                    </a:lnTo>
                    <a:lnTo>
                      <a:pt x="32" y="164"/>
                    </a:lnTo>
                    <a:lnTo>
                      <a:pt x="36" y="164"/>
                    </a:lnTo>
                    <a:lnTo>
                      <a:pt x="36" y="164"/>
                    </a:lnTo>
                    <a:lnTo>
                      <a:pt x="40" y="164"/>
                    </a:lnTo>
                    <a:lnTo>
                      <a:pt x="40" y="164"/>
                    </a:lnTo>
                    <a:lnTo>
                      <a:pt x="40" y="164"/>
                    </a:lnTo>
                    <a:lnTo>
                      <a:pt x="40" y="164"/>
                    </a:lnTo>
                    <a:lnTo>
                      <a:pt x="36" y="160"/>
                    </a:lnTo>
                    <a:lnTo>
                      <a:pt x="36" y="160"/>
                    </a:lnTo>
                    <a:lnTo>
                      <a:pt x="36" y="156"/>
                    </a:lnTo>
                    <a:lnTo>
                      <a:pt x="32" y="156"/>
                    </a:lnTo>
                    <a:lnTo>
                      <a:pt x="32" y="152"/>
                    </a:lnTo>
                    <a:lnTo>
                      <a:pt x="32" y="152"/>
                    </a:lnTo>
                    <a:lnTo>
                      <a:pt x="36" y="148"/>
                    </a:lnTo>
                    <a:lnTo>
                      <a:pt x="32" y="148"/>
                    </a:lnTo>
                    <a:lnTo>
                      <a:pt x="32" y="144"/>
                    </a:lnTo>
                    <a:lnTo>
                      <a:pt x="32" y="144"/>
                    </a:lnTo>
                    <a:lnTo>
                      <a:pt x="32" y="144"/>
                    </a:lnTo>
                    <a:lnTo>
                      <a:pt x="32" y="140"/>
                    </a:lnTo>
                    <a:lnTo>
                      <a:pt x="32" y="136"/>
                    </a:lnTo>
                    <a:lnTo>
                      <a:pt x="32" y="136"/>
                    </a:lnTo>
                    <a:lnTo>
                      <a:pt x="32" y="132"/>
                    </a:lnTo>
                    <a:lnTo>
                      <a:pt x="28" y="132"/>
                    </a:lnTo>
                    <a:lnTo>
                      <a:pt x="24" y="128"/>
                    </a:lnTo>
                    <a:lnTo>
                      <a:pt x="24" y="128"/>
                    </a:lnTo>
                    <a:lnTo>
                      <a:pt x="20" y="124"/>
                    </a:lnTo>
                    <a:lnTo>
                      <a:pt x="16" y="120"/>
                    </a:lnTo>
                    <a:lnTo>
                      <a:pt x="16" y="120"/>
                    </a:lnTo>
                    <a:lnTo>
                      <a:pt x="16" y="104"/>
                    </a:lnTo>
                    <a:lnTo>
                      <a:pt x="16" y="104"/>
                    </a:lnTo>
                    <a:lnTo>
                      <a:pt x="16" y="104"/>
                    </a:lnTo>
                    <a:lnTo>
                      <a:pt x="16" y="104"/>
                    </a:lnTo>
                    <a:lnTo>
                      <a:pt x="20" y="100"/>
                    </a:lnTo>
                    <a:lnTo>
                      <a:pt x="36" y="80"/>
                    </a:lnTo>
                    <a:lnTo>
                      <a:pt x="36" y="64"/>
                    </a:lnTo>
                    <a:lnTo>
                      <a:pt x="40" y="44"/>
                    </a:lnTo>
                    <a:lnTo>
                      <a:pt x="44" y="40"/>
                    </a:lnTo>
                    <a:lnTo>
                      <a:pt x="44" y="36"/>
                    </a:lnTo>
                    <a:lnTo>
                      <a:pt x="36" y="28"/>
                    </a:lnTo>
                    <a:lnTo>
                      <a:pt x="36" y="24"/>
                    </a:lnTo>
                    <a:lnTo>
                      <a:pt x="36" y="24"/>
                    </a:lnTo>
                    <a:lnTo>
                      <a:pt x="28" y="8"/>
                    </a:lnTo>
                    <a:lnTo>
                      <a:pt x="28" y="4"/>
                    </a:lnTo>
                    <a:lnTo>
                      <a:pt x="28" y="4"/>
                    </a:lnTo>
                    <a:close/>
                    <a:moveTo>
                      <a:pt x="4" y="124"/>
                    </a:moveTo>
                    <a:lnTo>
                      <a:pt x="4" y="128"/>
                    </a:lnTo>
                    <a:lnTo>
                      <a:pt x="0" y="128"/>
                    </a:lnTo>
                    <a:lnTo>
                      <a:pt x="0" y="128"/>
                    </a:lnTo>
                    <a:lnTo>
                      <a:pt x="4" y="124"/>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 name="Google Shape;5832;p168">
                <a:extLst>
                  <a:ext uri="{FF2B5EF4-FFF2-40B4-BE49-F238E27FC236}">
                    <a16:creationId xmlns:a16="http://schemas.microsoft.com/office/drawing/2014/main" id="{2B588E4E-E754-F84F-9EE0-780384E3B1BD}"/>
                  </a:ext>
                </a:extLst>
              </p:cNvPr>
              <p:cNvSpPr/>
              <p:nvPr/>
            </p:nvSpPr>
            <p:spPr>
              <a:xfrm>
                <a:off x="3335338" y="2868613"/>
                <a:ext cx="285750" cy="215900"/>
              </a:xfrm>
              <a:custGeom>
                <a:avLst/>
                <a:gdLst/>
                <a:ahLst/>
                <a:cxnLst/>
                <a:rect l="l" t="t" r="r" b="b"/>
                <a:pathLst>
                  <a:path w="180" h="136" extrusionOk="0">
                    <a:moveTo>
                      <a:pt x="40" y="136"/>
                    </a:moveTo>
                    <a:lnTo>
                      <a:pt x="36" y="136"/>
                    </a:lnTo>
                    <a:lnTo>
                      <a:pt x="36" y="132"/>
                    </a:lnTo>
                    <a:lnTo>
                      <a:pt x="32" y="132"/>
                    </a:lnTo>
                    <a:lnTo>
                      <a:pt x="28" y="128"/>
                    </a:lnTo>
                    <a:lnTo>
                      <a:pt x="28" y="128"/>
                    </a:lnTo>
                    <a:lnTo>
                      <a:pt x="28" y="132"/>
                    </a:lnTo>
                    <a:lnTo>
                      <a:pt x="24" y="132"/>
                    </a:lnTo>
                    <a:lnTo>
                      <a:pt x="24" y="132"/>
                    </a:lnTo>
                    <a:lnTo>
                      <a:pt x="20" y="128"/>
                    </a:lnTo>
                    <a:lnTo>
                      <a:pt x="24" y="128"/>
                    </a:lnTo>
                    <a:lnTo>
                      <a:pt x="24" y="124"/>
                    </a:lnTo>
                    <a:lnTo>
                      <a:pt x="20" y="124"/>
                    </a:lnTo>
                    <a:lnTo>
                      <a:pt x="20" y="120"/>
                    </a:lnTo>
                    <a:lnTo>
                      <a:pt x="20" y="120"/>
                    </a:lnTo>
                    <a:lnTo>
                      <a:pt x="16" y="124"/>
                    </a:lnTo>
                    <a:lnTo>
                      <a:pt x="12" y="120"/>
                    </a:lnTo>
                    <a:lnTo>
                      <a:pt x="12" y="116"/>
                    </a:lnTo>
                    <a:lnTo>
                      <a:pt x="0" y="108"/>
                    </a:lnTo>
                    <a:lnTo>
                      <a:pt x="0" y="104"/>
                    </a:lnTo>
                    <a:lnTo>
                      <a:pt x="0" y="104"/>
                    </a:lnTo>
                    <a:lnTo>
                      <a:pt x="0" y="100"/>
                    </a:lnTo>
                    <a:lnTo>
                      <a:pt x="4" y="100"/>
                    </a:lnTo>
                    <a:lnTo>
                      <a:pt x="4" y="100"/>
                    </a:lnTo>
                    <a:lnTo>
                      <a:pt x="12" y="100"/>
                    </a:lnTo>
                    <a:lnTo>
                      <a:pt x="16" y="100"/>
                    </a:lnTo>
                    <a:lnTo>
                      <a:pt x="20" y="96"/>
                    </a:lnTo>
                    <a:lnTo>
                      <a:pt x="24" y="96"/>
                    </a:lnTo>
                    <a:lnTo>
                      <a:pt x="28" y="96"/>
                    </a:lnTo>
                    <a:lnTo>
                      <a:pt x="28" y="96"/>
                    </a:lnTo>
                    <a:lnTo>
                      <a:pt x="32" y="96"/>
                    </a:lnTo>
                    <a:lnTo>
                      <a:pt x="36" y="92"/>
                    </a:lnTo>
                    <a:lnTo>
                      <a:pt x="44" y="88"/>
                    </a:lnTo>
                    <a:lnTo>
                      <a:pt x="44" y="88"/>
                    </a:lnTo>
                    <a:lnTo>
                      <a:pt x="44" y="84"/>
                    </a:lnTo>
                    <a:lnTo>
                      <a:pt x="44" y="80"/>
                    </a:lnTo>
                    <a:lnTo>
                      <a:pt x="48" y="72"/>
                    </a:lnTo>
                    <a:lnTo>
                      <a:pt x="48" y="48"/>
                    </a:lnTo>
                    <a:lnTo>
                      <a:pt x="64" y="44"/>
                    </a:lnTo>
                    <a:lnTo>
                      <a:pt x="80" y="32"/>
                    </a:lnTo>
                    <a:lnTo>
                      <a:pt x="132" y="0"/>
                    </a:lnTo>
                    <a:lnTo>
                      <a:pt x="152" y="4"/>
                    </a:lnTo>
                    <a:lnTo>
                      <a:pt x="156" y="4"/>
                    </a:lnTo>
                    <a:lnTo>
                      <a:pt x="164" y="0"/>
                    </a:lnTo>
                    <a:lnTo>
                      <a:pt x="164" y="4"/>
                    </a:lnTo>
                    <a:lnTo>
                      <a:pt x="172" y="20"/>
                    </a:lnTo>
                    <a:lnTo>
                      <a:pt x="172" y="20"/>
                    </a:lnTo>
                    <a:lnTo>
                      <a:pt x="172" y="24"/>
                    </a:lnTo>
                    <a:lnTo>
                      <a:pt x="180" y="32"/>
                    </a:lnTo>
                    <a:lnTo>
                      <a:pt x="180" y="36"/>
                    </a:lnTo>
                    <a:lnTo>
                      <a:pt x="176" y="40"/>
                    </a:lnTo>
                    <a:lnTo>
                      <a:pt x="172" y="60"/>
                    </a:lnTo>
                    <a:lnTo>
                      <a:pt x="172" y="76"/>
                    </a:lnTo>
                    <a:lnTo>
                      <a:pt x="156" y="96"/>
                    </a:lnTo>
                    <a:lnTo>
                      <a:pt x="152" y="100"/>
                    </a:lnTo>
                    <a:lnTo>
                      <a:pt x="152" y="100"/>
                    </a:lnTo>
                    <a:lnTo>
                      <a:pt x="152" y="100"/>
                    </a:lnTo>
                    <a:lnTo>
                      <a:pt x="152" y="100"/>
                    </a:lnTo>
                    <a:lnTo>
                      <a:pt x="152" y="116"/>
                    </a:lnTo>
                    <a:lnTo>
                      <a:pt x="148" y="116"/>
                    </a:lnTo>
                    <a:lnTo>
                      <a:pt x="148" y="116"/>
                    </a:lnTo>
                    <a:lnTo>
                      <a:pt x="148" y="120"/>
                    </a:lnTo>
                    <a:lnTo>
                      <a:pt x="148" y="120"/>
                    </a:lnTo>
                    <a:lnTo>
                      <a:pt x="144" y="120"/>
                    </a:lnTo>
                    <a:lnTo>
                      <a:pt x="144" y="120"/>
                    </a:lnTo>
                    <a:lnTo>
                      <a:pt x="144" y="120"/>
                    </a:lnTo>
                    <a:lnTo>
                      <a:pt x="140" y="120"/>
                    </a:lnTo>
                    <a:lnTo>
                      <a:pt x="140" y="120"/>
                    </a:lnTo>
                    <a:lnTo>
                      <a:pt x="136" y="124"/>
                    </a:lnTo>
                    <a:lnTo>
                      <a:pt x="136" y="120"/>
                    </a:lnTo>
                    <a:lnTo>
                      <a:pt x="132" y="120"/>
                    </a:lnTo>
                    <a:lnTo>
                      <a:pt x="128" y="120"/>
                    </a:lnTo>
                    <a:lnTo>
                      <a:pt x="124" y="120"/>
                    </a:lnTo>
                    <a:lnTo>
                      <a:pt x="120" y="120"/>
                    </a:lnTo>
                    <a:lnTo>
                      <a:pt x="116" y="120"/>
                    </a:lnTo>
                    <a:lnTo>
                      <a:pt x="112" y="120"/>
                    </a:lnTo>
                    <a:lnTo>
                      <a:pt x="108" y="124"/>
                    </a:lnTo>
                    <a:lnTo>
                      <a:pt x="104" y="128"/>
                    </a:lnTo>
                    <a:lnTo>
                      <a:pt x="104" y="128"/>
                    </a:lnTo>
                    <a:lnTo>
                      <a:pt x="100" y="124"/>
                    </a:lnTo>
                    <a:lnTo>
                      <a:pt x="96" y="124"/>
                    </a:lnTo>
                    <a:lnTo>
                      <a:pt x="92" y="124"/>
                    </a:lnTo>
                    <a:lnTo>
                      <a:pt x="92" y="120"/>
                    </a:lnTo>
                    <a:lnTo>
                      <a:pt x="92" y="120"/>
                    </a:lnTo>
                    <a:lnTo>
                      <a:pt x="88" y="120"/>
                    </a:lnTo>
                    <a:lnTo>
                      <a:pt x="88" y="120"/>
                    </a:lnTo>
                    <a:lnTo>
                      <a:pt x="84" y="120"/>
                    </a:lnTo>
                    <a:lnTo>
                      <a:pt x="84" y="120"/>
                    </a:lnTo>
                    <a:lnTo>
                      <a:pt x="80" y="120"/>
                    </a:lnTo>
                    <a:lnTo>
                      <a:pt x="80" y="120"/>
                    </a:lnTo>
                    <a:lnTo>
                      <a:pt x="76" y="124"/>
                    </a:lnTo>
                    <a:lnTo>
                      <a:pt x="76" y="124"/>
                    </a:lnTo>
                    <a:lnTo>
                      <a:pt x="76" y="120"/>
                    </a:lnTo>
                    <a:lnTo>
                      <a:pt x="72" y="116"/>
                    </a:lnTo>
                    <a:lnTo>
                      <a:pt x="72" y="116"/>
                    </a:lnTo>
                    <a:lnTo>
                      <a:pt x="68" y="116"/>
                    </a:lnTo>
                    <a:lnTo>
                      <a:pt x="64" y="116"/>
                    </a:lnTo>
                    <a:lnTo>
                      <a:pt x="64" y="116"/>
                    </a:lnTo>
                    <a:lnTo>
                      <a:pt x="60" y="112"/>
                    </a:lnTo>
                    <a:lnTo>
                      <a:pt x="60" y="112"/>
                    </a:lnTo>
                    <a:lnTo>
                      <a:pt x="56" y="112"/>
                    </a:lnTo>
                    <a:lnTo>
                      <a:pt x="56" y="116"/>
                    </a:lnTo>
                    <a:lnTo>
                      <a:pt x="52" y="116"/>
                    </a:lnTo>
                    <a:lnTo>
                      <a:pt x="52" y="116"/>
                    </a:lnTo>
                    <a:lnTo>
                      <a:pt x="48" y="116"/>
                    </a:lnTo>
                    <a:lnTo>
                      <a:pt x="48" y="116"/>
                    </a:lnTo>
                    <a:lnTo>
                      <a:pt x="48" y="116"/>
                    </a:lnTo>
                    <a:lnTo>
                      <a:pt x="44" y="116"/>
                    </a:lnTo>
                    <a:lnTo>
                      <a:pt x="44" y="116"/>
                    </a:lnTo>
                    <a:lnTo>
                      <a:pt x="44" y="120"/>
                    </a:lnTo>
                    <a:lnTo>
                      <a:pt x="44" y="120"/>
                    </a:lnTo>
                    <a:lnTo>
                      <a:pt x="44" y="120"/>
                    </a:lnTo>
                    <a:lnTo>
                      <a:pt x="44" y="120"/>
                    </a:lnTo>
                    <a:lnTo>
                      <a:pt x="44" y="124"/>
                    </a:lnTo>
                    <a:lnTo>
                      <a:pt x="44" y="124"/>
                    </a:lnTo>
                    <a:lnTo>
                      <a:pt x="44" y="128"/>
                    </a:lnTo>
                    <a:lnTo>
                      <a:pt x="40" y="128"/>
                    </a:lnTo>
                    <a:lnTo>
                      <a:pt x="40" y="128"/>
                    </a:lnTo>
                    <a:lnTo>
                      <a:pt x="40" y="132"/>
                    </a:lnTo>
                    <a:lnTo>
                      <a:pt x="40" y="132"/>
                    </a:lnTo>
                    <a:lnTo>
                      <a:pt x="40" y="136"/>
                    </a:lnTo>
                    <a:lnTo>
                      <a:pt x="40" y="136"/>
                    </a:lnTo>
                    <a:lnTo>
                      <a:pt x="40" y="136"/>
                    </a:lnTo>
                    <a:lnTo>
                      <a:pt x="40" y="136"/>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 name="Google Shape;5833;p168">
                <a:extLst>
                  <a:ext uri="{FF2B5EF4-FFF2-40B4-BE49-F238E27FC236}">
                    <a16:creationId xmlns:a16="http://schemas.microsoft.com/office/drawing/2014/main" id="{EBF25818-3927-454C-9C63-6A82239EF4AB}"/>
                  </a:ext>
                </a:extLst>
              </p:cNvPr>
              <p:cNvSpPr/>
              <p:nvPr/>
            </p:nvSpPr>
            <p:spPr>
              <a:xfrm>
                <a:off x="3379788" y="3046413"/>
                <a:ext cx="215900" cy="184150"/>
              </a:xfrm>
              <a:custGeom>
                <a:avLst/>
                <a:gdLst/>
                <a:ahLst/>
                <a:cxnLst/>
                <a:rect l="l" t="t" r="r" b="b"/>
                <a:pathLst>
                  <a:path w="136" h="116" extrusionOk="0">
                    <a:moveTo>
                      <a:pt x="132" y="12"/>
                    </a:moveTo>
                    <a:lnTo>
                      <a:pt x="132" y="12"/>
                    </a:lnTo>
                    <a:lnTo>
                      <a:pt x="128" y="8"/>
                    </a:lnTo>
                    <a:lnTo>
                      <a:pt x="124" y="4"/>
                    </a:lnTo>
                    <a:lnTo>
                      <a:pt x="120" y="4"/>
                    </a:lnTo>
                    <a:lnTo>
                      <a:pt x="120" y="4"/>
                    </a:lnTo>
                    <a:lnTo>
                      <a:pt x="120" y="8"/>
                    </a:lnTo>
                    <a:lnTo>
                      <a:pt x="120" y="8"/>
                    </a:lnTo>
                    <a:lnTo>
                      <a:pt x="116" y="8"/>
                    </a:lnTo>
                    <a:lnTo>
                      <a:pt x="116" y="8"/>
                    </a:lnTo>
                    <a:lnTo>
                      <a:pt x="116" y="8"/>
                    </a:lnTo>
                    <a:lnTo>
                      <a:pt x="112" y="8"/>
                    </a:lnTo>
                    <a:lnTo>
                      <a:pt x="112" y="12"/>
                    </a:lnTo>
                    <a:lnTo>
                      <a:pt x="108" y="12"/>
                    </a:lnTo>
                    <a:lnTo>
                      <a:pt x="108" y="8"/>
                    </a:lnTo>
                    <a:lnTo>
                      <a:pt x="104" y="8"/>
                    </a:lnTo>
                    <a:lnTo>
                      <a:pt x="100" y="8"/>
                    </a:lnTo>
                    <a:lnTo>
                      <a:pt x="96" y="8"/>
                    </a:lnTo>
                    <a:lnTo>
                      <a:pt x="92" y="8"/>
                    </a:lnTo>
                    <a:lnTo>
                      <a:pt x="88" y="8"/>
                    </a:lnTo>
                    <a:lnTo>
                      <a:pt x="84" y="8"/>
                    </a:lnTo>
                    <a:lnTo>
                      <a:pt x="80" y="12"/>
                    </a:lnTo>
                    <a:lnTo>
                      <a:pt x="76" y="16"/>
                    </a:lnTo>
                    <a:lnTo>
                      <a:pt x="76" y="16"/>
                    </a:lnTo>
                    <a:lnTo>
                      <a:pt x="72" y="12"/>
                    </a:lnTo>
                    <a:lnTo>
                      <a:pt x="68" y="12"/>
                    </a:lnTo>
                    <a:lnTo>
                      <a:pt x="64" y="12"/>
                    </a:lnTo>
                    <a:lnTo>
                      <a:pt x="64" y="8"/>
                    </a:lnTo>
                    <a:lnTo>
                      <a:pt x="64" y="8"/>
                    </a:lnTo>
                    <a:lnTo>
                      <a:pt x="60" y="8"/>
                    </a:lnTo>
                    <a:lnTo>
                      <a:pt x="60" y="8"/>
                    </a:lnTo>
                    <a:lnTo>
                      <a:pt x="56" y="8"/>
                    </a:lnTo>
                    <a:lnTo>
                      <a:pt x="56" y="8"/>
                    </a:lnTo>
                    <a:lnTo>
                      <a:pt x="52" y="8"/>
                    </a:lnTo>
                    <a:lnTo>
                      <a:pt x="52" y="8"/>
                    </a:lnTo>
                    <a:lnTo>
                      <a:pt x="48" y="12"/>
                    </a:lnTo>
                    <a:lnTo>
                      <a:pt x="48" y="12"/>
                    </a:lnTo>
                    <a:lnTo>
                      <a:pt x="48" y="8"/>
                    </a:lnTo>
                    <a:lnTo>
                      <a:pt x="44" y="4"/>
                    </a:lnTo>
                    <a:lnTo>
                      <a:pt x="44" y="4"/>
                    </a:lnTo>
                    <a:lnTo>
                      <a:pt x="40" y="4"/>
                    </a:lnTo>
                    <a:lnTo>
                      <a:pt x="36" y="4"/>
                    </a:lnTo>
                    <a:lnTo>
                      <a:pt x="36" y="4"/>
                    </a:lnTo>
                    <a:lnTo>
                      <a:pt x="32" y="0"/>
                    </a:lnTo>
                    <a:lnTo>
                      <a:pt x="32" y="0"/>
                    </a:lnTo>
                    <a:lnTo>
                      <a:pt x="28" y="0"/>
                    </a:lnTo>
                    <a:lnTo>
                      <a:pt x="28" y="4"/>
                    </a:lnTo>
                    <a:lnTo>
                      <a:pt x="24" y="4"/>
                    </a:lnTo>
                    <a:lnTo>
                      <a:pt x="24" y="4"/>
                    </a:lnTo>
                    <a:lnTo>
                      <a:pt x="20" y="4"/>
                    </a:lnTo>
                    <a:lnTo>
                      <a:pt x="20" y="4"/>
                    </a:lnTo>
                    <a:lnTo>
                      <a:pt x="20" y="4"/>
                    </a:lnTo>
                    <a:lnTo>
                      <a:pt x="16" y="4"/>
                    </a:lnTo>
                    <a:lnTo>
                      <a:pt x="16" y="4"/>
                    </a:lnTo>
                    <a:lnTo>
                      <a:pt x="16" y="8"/>
                    </a:lnTo>
                    <a:lnTo>
                      <a:pt x="16" y="8"/>
                    </a:lnTo>
                    <a:lnTo>
                      <a:pt x="16" y="8"/>
                    </a:lnTo>
                    <a:lnTo>
                      <a:pt x="16" y="8"/>
                    </a:lnTo>
                    <a:lnTo>
                      <a:pt x="16" y="12"/>
                    </a:lnTo>
                    <a:lnTo>
                      <a:pt x="16" y="12"/>
                    </a:lnTo>
                    <a:lnTo>
                      <a:pt x="16" y="16"/>
                    </a:lnTo>
                    <a:lnTo>
                      <a:pt x="12" y="16"/>
                    </a:lnTo>
                    <a:lnTo>
                      <a:pt x="12" y="16"/>
                    </a:lnTo>
                    <a:lnTo>
                      <a:pt x="12" y="20"/>
                    </a:lnTo>
                    <a:lnTo>
                      <a:pt x="12" y="20"/>
                    </a:lnTo>
                    <a:lnTo>
                      <a:pt x="12" y="24"/>
                    </a:lnTo>
                    <a:lnTo>
                      <a:pt x="12" y="24"/>
                    </a:lnTo>
                    <a:lnTo>
                      <a:pt x="12" y="24"/>
                    </a:lnTo>
                    <a:lnTo>
                      <a:pt x="12" y="24"/>
                    </a:lnTo>
                    <a:lnTo>
                      <a:pt x="12" y="28"/>
                    </a:lnTo>
                    <a:lnTo>
                      <a:pt x="12" y="28"/>
                    </a:lnTo>
                    <a:lnTo>
                      <a:pt x="16" y="32"/>
                    </a:lnTo>
                    <a:lnTo>
                      <a:pt x="16" y="36"/>
                    </a:lnTo>
                    <a:lnTo>
                      <a:pt x="16" y="40"/>
                    </a:lnTo>
                    <a:lnTo>
                      <a:pt x="16" y="40"/>
                    </a:lnTo>
                    <a:lnTo>
                      <a:pt x="12" y="40"/>
                    </a:lnTo>
                    <a:lnTo>
                      <a:pt x="12" y="44"/>
                    </a:lnTo>
                    <a:lnTo>
                      <a:pt x="12" y="44"/>
                    </a:lnTo>
                    <a:lnTo>
                      <a:pt x="16" y="48"/>
                    </a:lnTo>
                    <a:lnTo>
                      <a:pt x="12" y="48"/>
                    </a:lnTo>
                    <a:lnTo>
                      <a:pt x="12" y="48"/>
                    </a:lnTo>
                    <a:lnTo>
                      <a:pt x="12" y="48"/>
                    </a:lnTo>
                    <a:lnTo>
                      <a:pt x="8" y="52"/>
                    </a:lnTo>
                    <a:lnTo>
                      <a:pt x="8" y="52"/>
                    </a:lnTo>
                    <a:lnTo>
                      <a:pt x="8" y="56"/>
                    </a:lnTo>
                    <a:lnTo>
                      <a:pt x="8" y="56"/>
                    </a:lnTo>
                    <a:lnTo>
                      <a:pt x="4" y="56"/>
                    </a:lnTo>
                    <a:lnTo>
                      <a:pt x="4" y="56"/>
                    </a:lnTo>
                    <a:lnTo>
                      <a:pt x="4" y="60"/>
                    </a:lnTo>
                    <a:lnTo>
                      <a:pt x="4" y="60"/>
                    </a:lnTo>
                    <a:lnTo>
                      <a:pt x="4" y="64"/>
                    </a:lnTo>
                    <a:lnTo>
                      <a:pt x="0" y="64"/>
                    </a:lnTo>
                    <a:lnTo>
                      <a:pt x="0" y="64"/>
                    </a:lnTo>
                    <a:lnTo>
                      <a:pt x="4" y="68"/>
                    </a:lnTo>
                    <a:lnTo>
                      <a:pt x="0" y="68"/>
                    </a:lnTo>
                    <a:lnTo>
                      <a:pt x="4" y="68"/>
                    </a:lnTo>
                    <a:lnTo>
                      <a:pt x="4" y="72"/>
                    </a:lnTo>
                    <a:lnTo>
                      <a:pt x="4" y="72"/>
                    </a:lnTo>
                    <a:lnTo>
                      <a:pt x="4" y="76"/>
                    </a:lnTo>
                    <a:lnTo>
                      <a:pt x="4" y="80"/>
                    </a:lnTo>
                    <a:lnTo>
                      <a:pt x="4" y="80"/>
                    </a:lnTo>
                    <a:lnTo>
                      <a:pt x="4" y="88"/>
                    </a:lnTo>
                    <a:lnTo>
                      <a:pt x="4" y="88"/>
                    </a:lnTo>
                    <a:lnTo>
                      <a:pt x="8" y="92"/>
                    </a:lnTo>
                    <a:lnTo>
                      <a:pt x="12" y="88"/>
                    </a:lnTo>
                    <a:lnTo>
                      <a:pt x="20" y="92"/>
                    </a:lnTo>
                    <a:lnTo>
                      <a:pt x="24" y="100"/>
                    </a:lnTo>
                    <a:lnTo>
                      <a:pt x="28" y="104"/>
                    </a:lnTo>
                    <a:lnTo>
                      <a:pt x="28" y="108"/>
                    </a:lnTo>
                    <a:lnTo>
                      <a:pt x="28" y="108"/>
                    </a:lnTo>
                    <a:lnTo>
                      <a:pt x="32" y="112"/>
                    </a:lnTo>
                    <a:lnTo>
                      <a:pt x="32" y="116"/>
                    </a:lnTo>
                    <a:lnTo>
                      <a:pt x="36" y="116"/>
                    </a:lnTo>
                    <a:lnTo>
                      <a:pt x="48" y="116"/>
                    </a:lnTo>
                    <a:lnTo>
                      <a:pt x="52" y="116"/>
                    </a:lnTo>
                    <a:lnTo>
                      <a:pt x="52" y="116"/>
                    </a:lnTo>
                    <a:lnTo>
                      <a:pt x="60" y="112"/>
                    </a:lnTo>
                    <a:lnTo>
                      <a:pt x="60" y="112"/>
                    </a:lnTo>
                    <a:lnTo>
                      <a:pt x="64" y="112"/>
                    </a:lnTo>
                    <a:lnTo>
                      <a:pt x="64" y="108"/>
                    </a:lnTo>
                    <a:lnTo>
                      <a:pt x="68" y="112"/>
                    </a:lnTo>
                    <a:lnTo>
                      <a:pt x="68" y="112"/>
                    </a:lnTo>
                    <a:lnTo>
                      <a:pt x="68" y="112"/>
                    </a:lnTo>
                    <a:lnTo>
                      <a:pt x="68" y="112"/>
                    </a:lnTo>
                    <a:lnTo>
                      <a:pt x="72" y="108"/>
                    </a:lnTo>
                    <a:lnTo>
                      <a:pt x="72" y="104"/>
                    </a:lnTo>
                    <a:lnTo>
                      <a:pt x="72" y="100"/>
                    </a:lnTo>
                    <a:lnTo>
                      <a:pt x="72" y="100"/>
                    </a:lnTo>
                    <a:lnTo>
                      <a:pt x="72" y="96"/>
                    </a:lnTo>
                    <a:lnTo>
                      <a:pt x="72" y="96"/>
                    </a:lnTo>
                    <a:lnTo>
                      <a:pt x="76" y="96"/>
                    </a:lnTo>
                    <a:lnTo>
                      <a:pt x="76" y="92"/>
                    </a:lnTo>
                    <a:lnTo>
                      <a:pt x="76" y="92"/>
                    </a:lnTo>
                    <a:lnTo>
                      <a:pt x="80" y="88"/>
                    </a:lnTo>
                    <a:lnTo>
                      <a:pt x="80" y="88"/>
                    </a:lnTo>
                    <a:lnTo>
                      <a:pt x="80" y="84"/>
                    </a:lnTo>
                    <a:lnTo>
                      <a:pt x="84" y="84"/>
                    </a:lnTo>
                    <a:lnTo>
                      <a:pt x="84" y="84"/>
                    </a:lnTo>
                    <a:lnTo>
                      <a:pt x="84" y="84"/>
                    </a:lnTo>
                    <a:lnTo>
                      <a:pt x="88" y="84"/>
                    </a:lnTo>
                    <a:lnTo>
                      <a:pt x="88" y="84"/>
                    </a:lnTo>
                    <a:lnTo>
                      <a:pt x="92" y="88"/>
                    </a:lnTo>
                    <a:lnTo>
                      <a:pt x="92" y="88"/>
                    </a:lnTo>
                    <a:lnTo>
                      <a:pt x="96" y="92"/>
                    </a:lnTo>
                    <a:lnTo>
                      <a:pt x="96" y="92"/>
                    </a:lnTo>
                    <a:lnTo>
                      <a:pt x="100" y="88"/>
                    </a:lnTo>
                    <a:lnTo>
                      <a:pt x="100" y="88"/>
                    </a:lnTo>
                    <a:lnTo>
                      <a:pt x="100" y="84"/>
                    </a:lnTo>
                    <a:lnTo>
                      <a:pt x="100" y="84"/>
                    </a:lnTo>
                    <a:lnTo>
                      <a:pt x="104" y="84"/>
                    </a:lnTo>
                    <a:lnTo>
                      <a:pt x="104" y="80"/>
                    </a:lnTo>
                    <a:lnTo>
                      <a:pt x="104" y="80"/>
                    </a:lnTo>
                    <a:lnTo>
                      <a:pt x="104" y="76"/>
                    </a:lnTo>
                    <a:lnTo>
                      <a:pt x="108" y="72"/>
                    </a:lnTo>
                    <a:lnTo>
                      <a:pt x="108" y="72"/>
                    </a:lnTo>
                    <a:lnTo>
                      <a:pt x="108" y="68"/>
                    </a:lnTo>
                    <a:lnTo>
                      <a:pt x="112" y="68"/>
                    </a:lnTo>
                    <a:lnTo>
                      <a:pt x="112" y="64"/>
                    </a:lnTo>
                    <a:lnTo>
                      <a:pt x="116" y="64"/>
                    </a:lnTo>
                    <a:lnTo>
                      <a:pt x="116" y="60"/>
                    </a:lnTo>
                    <a:lnTo>
                      <a:pt x="116" y="60"/>
                    </a:lnTo>
                    <a:lnTo>
                      <a:pt x="116" y="56"/>
                    </a:lnTo>
                    <a:lnTo>
                      <a:pt x="120" y="52"/>
                    </a:lnTo>
                    <a:lnTo>
                      <a:pt x="120" y="52"/>
                    </a:lnTo>
                    <a:lnTo>
                      <a:pt x="124" y="52"/>
                    </a:lnTo>
                    <a:lnTo>
                      <a:pt x="124" y="48"/>
                    </a:lnTo>
                    <a:lnTo>
                      <a:pt x="124" y="44"/>
                    </a:lnTo>
                    <a:lnTo>
                      <a:pt x="124" y="44"/>
                    </a:lnTo>
                    <a:lnTo>
                      <a:pt x="124" y="40"/>
                    </a:lnTo>
                    <a:lnTo>
                      <a:pt x="128" y="36"/>
                    </a:lnTo>
                    <a:lnTo>
                      <a:pt x="128" y="36"/>
                    </a:lnTo>
                    <a:lnTo>
                      <a:pt x="128" y="36"/>
                    </a:lnTo>
                    <a:lnTo>
                      <a:pt x="132" y="32"/>
                    </a:lnTo>
                    <a:lnTo>
                      <a:pt x="132" y="32"/>
                    </a:lnTo>
                    <a:lnTo>
                      <a:pt x="132" y="32"/>
                    </a:lnTo>
                    <a:lnTo>
                      <a:pt x="136" y="28"/>
                    </a:lnTo>
                    <a:lnTo>
                      <a:pt x="136" y="28"/>
                    </a:lnTo>
                    <a:lnTo>
                      <a:pt x="136" y="24"/>
                    </a:lnTo>
                    <a:lnTo>
                      <a:pt x="136" y="24"/>
                    </a:lnTo>
                    <a:lnTo>
                      <a:pt x="136" y="24"/>
                    </a:lnTo>
                    <a:lnTo>
                      <a:pt x="132" y="20"/>
                    </a:lnTo>
                    <a:lnTo>
                      <a:pt x="132" y="20"/>
                    </a:lnTo>
                    <a:lnTo>
                      <a:pt x="132" y="16"/>
                    </a:lnTo>
                    <a:lnTo>
                      <a:pt x="132" y="16"/>
                    </a:lnTo>
                    <a:lnTo>
                      <a:pt x="132" y="12"/>
                    </a:lnTo>
                    <a:lnTo>
                      <a:pt x="132" y="12"/>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5" name="Google Shape;5834;p168">
                <a:extLst>
                  <a:ext uri="{FF2B5EF4-FFF2-40B4-BE49-F238E27FC236}">
                    <a16:creationId xmlns:a16="http://schemas.microsoft.com/office/drawing/2014/main" id="{CAF5BCEC-F770-6847-9F90-1BD54E2D6BBE}"/>
                  </a:ext>
                </a:extLst>
              </p:cNvPr>
              <p:cNvSpPr/>
              <p:nvPr/>
            </p:nvSpPr>
            <p:spPr>
              <a:xfrm>
                <a:off x="3443288" y="3306763"/>
                <a:ext cx="6350" cy="0"/>
              </a:xfrm>
              <a:custGeom>
                <a:avLst/>
                <a:gdLst/>
                <a:ahLst/>
                <a:cxnLst/>
                <a:rect l="l" t="t" r="r" b="b"/>
                <a:pathLst>
                  <a:path w="4" h="120000" extrusionOk="0">
                    <a:moveTo>
                      <a:pt x="4" y="0"/>
                    </a:moveTo>
                    <a:lnTo>
                      <a:pt x="0" y="0"/>
                    </a:lnTo>
                    <a:lnTo>
                      <a:pt x="4" y="0"/>
                    </a:lnTo>
                    <a:lnTo>
                      <a:pt x="4" y="0"/>
                    </a:lnTo>
                    <a:lnTo>
                      <a:pt x="4" y="0"/>
                    </a:lnTo>
                    <a:lnTo>
                      <a:pt x="4" y="0"/>
                    </a:lnTo>
                    <a:lnTo>
                      <a:pt x="4" y="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5835;p168">
                <a:extLst>
                  <a:ext uri="{FF2B5EF4-FFF2-40B4-BE49-F238E27FC236}">
                    <a16:creationId xmlns:a16="http://schemas.microsoft.com/office/drawing/2014/main" id="{0DE82DFD-DB63-754E-A204-F8B1BE65FE91}"/>
                  </a:ext>
                </a:extLst>
              </p:cNvPr>
              <p:cNvSpPr/>
              <p:nvPr/>
            </p:nvSpPr>
            <p:spPr>
              <a:xfrm>
                <a:off x="3481388" y="3236913"/>
                <a:ext cx="12700" cy="12700"/>
              </a:xfrm>
              <a:custGeom>
                <a:avLst/>
                <a:gdLst/>
                <a:ahLst/>
                <a:cxnLst/>
                <a:rect l="l" t="t" r="r" b="b"/>
                <a:pathLst>
                  <a:path w="8" h="8" extrusionOk="0">
                    <a:moveTo>
                      <a:pt x="0" y="8"/>
                    </a:moveTo>
                    <a:lnTo>
                      <a:pt x="0" y="4"/>
                    </a:lnTo>
                    <a:lnTo>
                      <a:pt x="0" y="4"/>
                    </a:lnTo>
                    <a:lnTo>
                      <a:pt x="4" y="4"/>
                    </a:lnTo>
                    <a:lnTo>
                      <a:pt x="4" y="0"/>
                    </a:lnTo>
                    <a:lnTo>
                      <a:pt x="4" y="0"/>
                    </a:lnTo>
                    <a:lnTo>
                      <a:pt x="8" y="4"/>
                    </a:lnTo>
                    <a:lnTo>
                      <a:pt x="4" y="8"/>
                    </a:lnTo>
                    <a:lnTo>
                      <a:pt x="4" y="8"/>
                    </a:lnTo>
                    <a:lnTo>
                      <a:pt x="0" y="8"/>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 name="Google Shape;5836;p168">
                <a:extLst>
                  <a:ext uri="{FF2B5EF4-FFF2-40B4-BE49-F238E27FC236}">
                    <a16:creationId xmlns:a16="http://schemas.microsoft.com/office/drawing/2014/main" id="{A744A07F-BCB8-A34E-B383-373097F6D337}"/>
                  </a:ext>
                </a:extLst>
              </p:cNvPr>
              <p:cNvSpPr/>
              <p:nvPr/>
            </p:nvSpPr>
            <p:spPr>
              <a:xfrm>
                <a:off x="3487738" y="3065463"/>
                <a:ext cx="139700" cy="209550"/>
              </a:xfrm>
              <a:custGeom>
                <a:avLst/>
                <a:gdLst/>
                <a:ahLst/>
                <a:cxnLst/>
                <a:rect l="l" t="t" r="r" b="b"/>
                <a:pathLst>
                  <a:path w="88" h="132" extrusionOk="0">
                    <a:moveTo>
                      <a:pt x="0" y="100"/>
                    </a:moveTo>
                    <a:lnTo>
                      <a:pt x="0" y="100"/>
                    </a:lnTo>
                    <a:lnTo>
                      <a:pt x="4" y="96"/>
                    </a:lnTo>
                    <a:lnTo>
                      <a:pt x="4" y="92"/>
                    </a:lnTo>
                    <a:lnTo>
                      <a:pt x="4" y="88"/>
                    </a:lnTo>
                    <a:lnTo>
                      <a:pt x="4" y="88"/>
                    </a:lnTo>
                    <a:lnTo>
                      <a:pt x="4" y="84"/>
                    </a:lnTo>
                    <a:lnTo>
                      <a:pt x="4" y="84"/>
                    </a:lnTo>
                    <a:lnTo>
                      <a:pt x="8" y="84"/>
                    </a:lnTo>
                    <a:lnTo>
                      <a:pt x="8" y="80"/>
                    </a:lnTo>
                    <a:lnTo>
                      <a:pt x="8" y="80"/>
                    </a:lnTo>
                    <a:lnTo>
                      <a:pt x="12" y="76"/>
                    </a:lnTo>
                    <a:lnTo>
                      <a:pt x="12" y="76"/>
                    </a:lnTo>
                    <a:lnTo>
                      <a:pt x="12" y="72"/>
                    </a:lnTo>
                    <a:lnTo>
                      <a:pt x="16" y="72"/>
                    </a:lnTo>
                    <a:lnTo>
                      <a:pt x="16" y="72"/>
                    </a:lnTo>
                    <a:lnTo>
                      <a:pt x="16" y="72"/>
                    </a:lnTo>
                    <a:lnTo>
                      <a:pt x="20" y="72"/>
                    </a:lnTo>
                    <a:lnTo>
                      <a:pt x="20" y="72"/>
                    </a:lnTo>
                    <a:lnTo>
                      <a:pt x="24" y="76"/>
                    </a:lnTo>
                    <a:lnTo>
                      <a:pt x="24" y="76"/>
                    </a:lnTo>
                    <a:lnTo>
                      <a:pt x="28" y="80"/>
                    </a:lnTo>
                    <a:lnTo>
                      <a:pt x="28" y="80"/>
                    </a:lnTo>
                    <a:lnTo>
                      <a:pt x="32" y="76"/>
                    </a:lnTo>
                    <a:lnTo>
                      <a:pt x="32" y="76"/>
                    </a:lnTo>
                    <a:lnTo>
                      <a:pt x="32" y="72"/>
                    </a:lnTo>
                    <a:lnTo>
                      <a:pt x="32" y="72"/>
                    </a:lnTo>
                    <a:lnTo>
                      <a:pt x="36" y="72"/>
                    </a:lnTo>
                    <a:lnTo>
                      <a:pt x="36" y="68"/>
                    </a:lnTo>
                    <a:lnTo>
                      <a:pt x="36" y="68"/>
                    </a:lnTo>
                    <a:lnTo>
                      <a:pt x="36" y="64"/>
                    </a:lnTo>
                    <a:lnTo>
                      <a:pt x="40" y="60"/>
                    </a:lnTo>
                    <a:lnTo>
                      <a:pt x="40" y="60"/>
                    </a:lnTo>
                    <a:lnTo>
                      <a:pt x="40" y="56"/>
                    </a:lnTo>
                    <a:lnTo>
                      <a:pt x="44" y="56"/>
                    </a:lnTo>
                    <a:lnTo>
                      <a:pt x="44" y="52"/>
                    </a:lnTo>
                    <a:lnTo>
                      <a:pt x="48" y="52"/>
                    </a:lnTo>
                    <a:lnTo>
                      <a:pt x="48" y="48"/>
                    </a:lnTo>
                    <a:lnTo>
                      <a:pt x="48" y="48"/>
                    </a:lnTo>
                    <a:lnTo>
                      <a:pt x="48" y="44"/>
                    </a:lnTo>
                    <a:lnTo>
                      <a:pt x="52" y="40"/>
                    </a:lnTo>
                    <a:lnTo>
                      <a:pt x="52" y="40"/>
                    </a:lnTo>
                    <a:lnTo>
                      <a:pt x="56" y="40"/>
                    </a:lnTo>
                    <a:lnTo>
                      <a:pt x="56" y="36"/>
                    </a:lnTo>
                    <a:lnTo>
                      <a:pt x="56" y="32"/>
                    </a:lnTo>
                    <a:lnTo>
                      <a:pt x="56" y="32"/>
                    </a:lnTo>
                    <a:lnTo>
                      <a:pt x="56" y="28"/>
                    </a:lnTo>
                    <a:lnTo>
                      <a:pt x="60" y="24"/>
                    </a:lnTo>
                    <a:lnTo>
                      <a:pt x="60" y="24"/>
                    </a:lnTo>
                    <a:lnTo>
                      <a:pt x="60" y="24"/>
                    </a:lnTo>
                    <a:lnTo>
                      <a:pt x="64" y="20"/>
                    </a:lnTo>
                    <a:lnTo>
                      <a:pt x="64" y="20"/>
                    </a:lnTo>
                    <a:lnTo>
                      <a:pt x="64" y="20"/>
                    </a:lnTo>
                    <a:lnTo>
                      <a:pt x="68" y="16"/>
                    </a:lnTo>
                    <a:lnTo>
                      <a:pt x="68" y="16"/>
                    </a:lnTo>
                    <a:lnTo>
                      <a:pt x="68" y="12"/>
                    </a:lnTo>
                    <a:lnTo>
                      <a:pt x="68" y="12"/>
                    </a:lnTo>
                    <a:lnTo>
                      <a:pt x="68" y="12"/>
                    </a:lnTo>
                    <a:lnTo>
                      <a:pt x="64" y="8"/>
                    </a:lnTo>
                    <a:lnTo>
                      <a:pt x="64" y="8"/>
                    </a:lnTo>
                    <a:lnTo>
                      <a:pt x="64" y="4"/>
                    </a:lnTo>
                    <a:lnTo>
                      <a:pt x="64" y="4"/>
                    </a:lnTo>
                    <a:lnTo>
                      <a:pt x="64" y="0"/>
                    </a:lnTo>
                    <a:lnTo>
                      <a:pt x="68" y="4"/>
                    </a:lnTo>
                    <a:lnTo>
                      <a:pt x="72" y="4"/>
                    </a:lnTo>
                    <a:lnTo>
                      <a:pt x="72" y="8"/>
                    </a:lnTo>
                    <a:lnTo>
                      <a:pt x="72" y="8"/>
                    </a:lnTo>
                    <a:lnTo>
                      <a:pt x="72" y="12"/>
                    </a:lnTo>
                    <a:lnTo>
                      <a:pt x="72" y="16"/>
                    </a:lnTo>
                    <a:lnTo>
                      <a:pt x="72" y="16"/>
                    </a:lnTo>
                    <a:lnTo>
                      <a:pt x="72" y="16"/>
                    </a:lnTo>
                    <a:lnTo>
                      <a:pt x="72" y="20"/>
                    </a:lnTo>
                    <a:lnTo>
                      <a:pt x="76" y="20"/>
                    </a:lnTo>
                    <a:lnTo>
                      <a:pt x="72" y="24"/>
                    </a:lnTo>
                    <a:lnTo>
                      <a:pt x="72" y="24"/>
                    </a:lnTo>
                    <a:lnTo>
                      <a:pt x="72" y="28"/>
                    </a:lnTo>
                    <a:lnTo>
                      <a:pt x="76" y="28"/>
                    </a:lnTo>
                    <a:lnTo>
                      <a:pt x="76" y="32"/>
                    </a:lnTo>
                    <a:lnTo>
                      <a:pt x="76" y="32"/>
                    </a:lnTo>
                    <a:lnTo>
                      <a:pt x="80" y="36"/>
                    </a:lnTo>
                    <a:lnTo>
                      <a:pt x="80" y="36"/>
                    </a:lnTo>
                    <a:lnTo>
                      <a:pt x="80" y="36"/>
                    </a:lnTo>
                    <a:lnTo>
                      <a:pt x="80" y="36"/>
                    </a:lnTo>
                    <a:lnTo>
                      <a:pt x="76" y="36"/>
                    </a:lnTo>
                    <a:lnTo>
                      <a:pt x="76" y="36"/>
                    </a:lnTo>
                    <a:lnTo>
                      <a:pt x="72" y="36"/>
                    </a:lnTo>
                    <a:lnTo>
                      <a:pt x="72" y="36"/>
                    </a:lnTo>
                    <a:lnTo>
                      <a:pt x="68" y="36"/>
                    </a:lnTo>
                    <a:lnTo>
                      <a:pt x="68" y="36"/>
                    </a:lnTo>
                    <a:lnTo>
                      <a:pt x="64" y="36"/>
                    </a:lnTo>
                    <a:lnTo>
                      <a:pt x="64" y="36"/>
                    </a:lnTo>
                    <a:lnTo>
                      <a:pt x="64" y="36"/>
                    </a:lnTo>
                    <a:lnTo>
                      <a:pt x="64" y="40"/>
                    </a:lnTo>
                    <a:lnTo>
                      <a:pt x="64" y="40"/>
                    </a:lnTo>
                    <a:lnTo>
                      <a:pt x="64" y="40"/>
                    </a:lnTo>
                    <a:lnTo>
                      <a:pt x="64" y="44"/>
                    </a:lnTo>
                    <a:lnTo>
                      <a:pt x="64" y="44"/>
                    </a:lnTo>
                    <a:lnTo>
                      <a:pt x="68" y="44"/>
                    </a:lnTo>
                    <a:lnTo>
                      <a:pt x="72" y="48"/>
                    </a:lnTo>
                    <a:lnTo>
                      <a:pt x="76" y="52"/>
                    </a:lnTo>
                    <a:lnTo>
                      <a:pt x="76" y="56"/>
                    </a:lnTo>
                    <a:lnTo>
                      <a:pt x="80" y="56"/>
                    </a:lnTo>
                    <a:lnTo>
                      <a:pt x="80" y="60"/>
                    </a:lnTo>
                    <a:lnTo>
                      <a:pt x="80" y="64"/>
                    </a:lnTo>
                    <a:lnTo>
                      <a:pt x="80" y="68"/>
                    </a:lnTo>
                    <a:lnTo>
                      <a:pt x="76" y="68"/>
                    </a:lnTo>
                    <a:lnTo>
                      <a:pt x="76" y="68"/>
                    </a:lnTo>
                    <a:lnTo>
                      <a:pt x="76" y="72"/>
                    </a:lnTo>
                    <a:lnTo>
                      <a:pt x="72" y="76"/>
                    </a:lnTo>
                    <a:lnTo>
                      <a:pt x="72" y="80"/>
                    </a:lnTo>
                    <a:lnTo>
                      <a:pt x="68" y="80"/>
                    </a:lnTo>
                    <a:lnTo>
                      <a:pt x="68" y="80"/>
                    </a:lnTo>
                    <a:lnTo>
                      <a:pt x="68" y="84"/>
                    </a:lnTo>
                    <a:lnTo>
                      <a:pt x="68" y="88"/>
                    </a:lnTo>
                    <a:lnTo>
                      <a:pt x="68" y="92"/>
                    </a:lnTo>
                    <a:lnTo>
                      <a:pt x="72" y="92"/>
                    </a:lnTo>
                    <a:lnTo>
                      <a:pt x="72" y="96"/>
                    </a:lnTo>
                    <a:lnTo>
                      <a:pt x="72" y="100"/>
                    </a:lnTo>
                    <a:lnTo>
                      <a:pt x="72" y="100"/>
                    </a:lnTo>
                    <a:lnTo>
                      <a:pt x="76" y="104"/>
                    </a:lnTo>
                    <a:lnTo>
                      <a:pt x="76" y="104"/>
                    </a:lnTo>
                    <a:lnTo>
                      <a:pt x="76" y="108"/>
                    </a:lnTo>
                    <a:lnTo>
                      <a:pt x="80" y="112"/>
                    </a:lnTo>
                    <a:lnTo>
                      <a:pt x="84" y="116"/>
                    </a:lnTo>
                    <a:lnTo>
                      <a:pt x="84" y="116"/>
                    </a:lnTo>
                    <a:lnTo>
                      <a:pt x="88" y="120"/>
                    </a:lnTo>
                    <a:lnTo>
                      <a:pt x="88" y="124"/>
                    </a:lnTo>
                    <a:lnTo>
                      <a:pt x="88" y="124"/>
                    </a:lnTo>
                    <a:lnTo>
                      <a:pt x="88" y="124"/>
                    </a:lnTo>
                    <a:lnTo>
                      <a:pt x="88" y="124"/>
                    </a:lnTo>
                    <a:lnTo>
                      <a:pt x="88" y="124"/>
                    </a:lnTo>
                    <a:lnTo>
                      <a:pt x="88" y="128"/>
                    </a:lnTo>
                    <a:lnTo>
                      <a:pt x="88" y="128"/>
                    </a:lnTo>
                    <a:lnTo>
                      <a:pt x="84" y="132"/>
                    </a:lnTo>
                    <a:lnTo>
                      <a:pt x="88" y="132"/>
                    </a:lnTo>
                    <a:lnTo>
                      <a:pt x="88" y="132"/>
                    </a:lnTo>
                    <a:lnTo>
                      <a:pt x="84" y="132"/>
                    </a:lnTo>
                    <a:lnTo>
                      <a:pt x="84" y="132"/>
                    </a:lnTo>
                    <a:lnTo>
                      <a:pt x="84" y="132"/>
                    </a:lnTo>
                    <a:lnTo>
                      <a:pt x="84" y="132"/>
                    </a:lnTo>
                    <a:lnTo>
                      <a:pt x="80" y="132"/>
                    </a:lnTo>
                    <a:lnTo>
                      <a:pt x="80" y="132"/>
                    </a:lnTo>
                    <a:lnTo>
                      <a:pt x="80" y="132"/>
                    </a:lnTo>
                    <a:lnTo>
                      <a:pt x="76" y="132"/>
                    </a:lnTo>
                    <a:lnTo>
                      <a:pt x="76" y="132"/>
                    </a:lnTo>
                    <a:lnTo>
                      <a:pt x="76" y="132"/>
                    </a:lnTo>
                    <a:lnTo>
                      <a:pt x="76" y="132"/>
                    </a:lnTo>
                    <a:lnTo>
                      <a:pt x="72" y="132"/>
                    </a:lnTo>
                    <a:lnTo>
                      <a:pt x="72" y="132"/>
                    </a:lnTo>
                    <a:lnTo>
                      <a:pt x="72" y="132"/>
                    </a:lnTo>
                    <a:lnTo>
                      <a:pt x="68" y="128"/>
                    </a:lnTo>
                    <a:lnTo>
                      <a:pt x="68" y="128"/>
                    </a:lnTo>
                    <a:lnTo>
                      <a:pt x="68" y="132"/>
                    </a:lnTo>
                    <a:lnTo>
                      <a:pt x="68" y="128"/>
                    </a:lnTo>
                    <a:lnTo>
                      <a:pt x="52" y="128"/>
                    </a:lnTo>
                    <a:lnTo>
                      <a:pt x="52" y="128"/>
                    </a:lnTo>
                    <a:lnTo>
                      <a:pt x="52" y="128"/>
                    </a:lnTo>
                    <a:lnTo>
                      <a:pt x="48" y="128"/>
                    </a:lnTo>
                    <a:lnTo>
                      <a:pt x="48" y="128"/>
                    </a:lnTo>
                    <a:lnTo>
                      <a:pt x="48" y="128"/>
                    </a:lnTo>
                    <a:lnTo>
                      <a:pt x="44" y="128"/>
                    </a:lnTo>
                    <a:lnTo>
                      <a:pt x="44" y="128"/>
                    </a:lnTo>
                    <a:lnTo>
                      <a:pt x="40" y="128"/>
                    </a:lnTo>
                    <a:lnTo>
                      <a:pt x="40" y="128"/>
                    </a:lnTo>
                    <a:lnTo>
                      <a:pt x="36" y="128"/>
                    </a:lnTo>
                    <a:lnTo>
                      <a:pt x="32" y="128"/>
                    </a:lnTo>
                    <a:lnTo>
                      <a:pt x="32" y="128"/>
                    </a:lnTo>
                    <a:lnTo>
                      <a:pt x="32" y="128"/>
                    </a:lnTo>
                    <a:lnTo>
                      <a:pt x="32" y="128"/>
                    </a:lnTo>
                    <a:lnTo>
                      <a:pt x="32" y="128"/>
                    </a:lnTo>
                    <a:lnTo>
                      <a:pt x="32" y="128"/>
                    </a:lnTo>
                    <a:lnTo>
                      <a:pt x="16" y="128"/>
                    </a:lnTo>
                    <a:lnTo>
                      <a:pt x="16" y="128"/>
                    </a:lnTo>
                    <a:lnTo>
                      <a:pt x="16" y="128"/>
                    </a:lnTo>
                    <a:lnTo>
                      <a:pt x="12" y="128"/>
                    </a:lnTo>
                    <a:lnTo>
                      <a:pt x="16" y="128"/>
                    </a:lnTo>
                    <a:lnTo>
                      <a:pt x="12" y="124"/>
                    </a:lnTo>
                    <a:lnTo>
                      <a:pt x="16" y="120"/>
                    </a:lnTo>
                    <a:lnTo>
                      <a:pt x="12" y="116"/>
                    </a:lnTo>
                    <a:lnTo>
                      <a:pt x="12" y="116"/>
                    </a:lnTo>
                    <a:lnTo>
                      <a:pt x="12" y="112"/>
                    </a:lnTo>
                    <a:lnTo>
                      <a:pt x="12" y="108"/>
                    </a:lnTo>
                    <a:lnTo>
                      <a:pt x="12" y="108"/>
                    </a:lnTo>
                    <a:lnTo>
                      <a:pt x="8" y="108"/>
                    </a:lnTo>
                    <a:lnTo>
                      <a:pt x="8" y="108"/>
                    </a:lnTo>
                    <a:lnTo>
                      <a:pt x="4" y="108"/>
                    </a:lnTo>
                    <a:lnTo>
                      <a:pt x="4" y="100"/>
                    </a:lnTo>
                    <a:lnTo>
                      <a:pt x="0" y="100"/>
                    </a:lnTo>
                    <a:lnTo>
                      <a:pt x="0" y="10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5837;p168">
                <a:extLst>
                  <a:ext uri="{FF2B5EF4-FFF2-40B4-BE49-F238E27FC236}">
                    <a16:creationId xmlns:a16="http://schemas.microsoft.com/office/drawing/2014/main" id="{A6AAA367-5270-844B-9C8D-408B0FDB4BD6}"/>
                  </a:ext>
                </a:extLst>
              </p:cNvPr>
              <p:cNvSpPr/>
              <p:nvPr/>
            </p:nvSpPr>
            <p:spPr>
              <a:xfrm>
                <a:off x="3487738" y="3268663"/>
                <a:ext cx="107950" cy="114300"/>
              </a:xfrm>
              <a:custGeom>
                <a:avLst/>
                <a:gdLst/>
                <a:ahLst/>
                <a:cxnLst/>
                <a:rect l="l" t="t" r="r" b="b"/>
                <a:pathLst>
                  <a:path w="68" h="72" extrusionOk="0">
                    <a:moveTo>
                      <a:pt x="32" y="0"/>
                    </a:moveTo>
                    <a:lnTo>
                      <a:pt x="32" y="0"/>
                    </a:lnTo>
                    <a:lnTo>
                      <a:pt x="32" y="0"/>
                    </a:lnTo>
                    <a:lnTo>
                      <a:pt x="32" y="0"/>
                    </a:lnTo>
                    <a:lnTo>
                      <a:pt x="32" y="0"/>
                    </a:lnTo>
                    <a:lnTo>
                      <a:pt x="36" y="0"/>
                    </a:lnTo>
                    <a:lnTo>
                      <a:pt x="40" y="0"/>
                    </a:lnTo>
                    <a:lnTo>
                      <a:pt x="40" y="0"/>
                    </a:lnTo>
                    <a:lnTo>
                      <a:pt x="44" y="0"/>
                    </a:lnTo>
                    <a:lnTo>
                      <a:pt x="44" y="0"/>
                    </a:lnTo>
                    <a:lnTo>
                      <a:pt x="48" y="0"/>
                    </a:lnTo>
                    <a:lnTo>
                      <a:pt x="48" y="0"/>
                    </a:lnTo>
                    <a:lnTo>
                      <a:pt x="48" y="0"/>
                    </a:lnTo>
                    <a:lnTo>
                      <a:pt x="52" y="0"/>
                    </a:lnTo>
                    <a:lnTo>
                      <a:pt x="52" y="0"/>
                    </a:lnTo>
                    <a:lnTo>
                      <a:pt x="52" y="0"/>
                    </a:lnTo>
                    <a:lnTo>
                      <a:pt x="52" y="0"/>
                    </a:lnTo>
                    <a:lnTo>
                      <a:pt x="52" y="4"/>
                    </a:lnTo>
                    <a:lnTo>
                      <a:pt x="52" y="8"/>
                    </a:lnTo>
                    <a:lnTo>
                      <a:pt x="52" y="8"/>
                    </a:lnTo>
                    <a:lnTo>
                      <a:pt x="52" y="12"/>
                    </a:lnTo>
                    <a:lnTo>
                      <a:pt x="52" y="12"/>
                    </a:lnTo>
                    <a:lnTo>
                      <a:pt x="52" y="12"/>
                    </a:lnTo>
                    <a:lnTo>
                      <a:pt x="56" y="12"/>
                    </a:lnTo>
                    <a:lnTo>
                      <a:pt x="56" y="12"/>
                    </a:lnTo>
                    <a:lnTo>
                      <a:pt x="60" y="12"/>
                    </a:lnTo>
                    <a:lnTo>
                      <a:pt x="60" y="12"/>
                    </a:lnTo>
                    <a:lnTo>
                      <a:pt x="64" y="12"/>
                    </a:lnTo>
                    <a:lnTo>
                      <a:pt x="68" y="12"/>
                    </a:lnTo>
                    <a:lnTo>
                      <a:pt x="68" y="16"/>
                    </a:lnTo>
                    <a:lnTo>
                      <a:pt x="68" y="16"/>
                    </a:lnTo>
                    <a:lnTo>
                      <a:pt x="68" y="16"/>
                    </a:lnTo>
                    <a:lnTo>
                      <a:pt x="68" y="20"/>
                    </a:lnTo>
                    <a:lnTo>
                      <a:pt x="64" y="20"/>
                    </a:lnTo>
                    <a:lnTo>
                      <a:pt x="60" y="20"/>
                    </a:lnTo>
                    <a:lnTo>
                      <a:pt x="60" y="24"/>
                    </a:lnTo>
                    <a:lnTo>
                      <a:pt x="64" y="24"/>
                    </a:lnTo>
                    <a:lnTo>
                      <a:pt x="64" y="24"/>
                    </a:lnTo>
                    <a:lnTo>
                      <a:pt x="64" y="28"/>
                    </a:lnTo>
                    <a:lnTo>
                      <a:pt x="60" y="28"/>
                    </a:lnTo>
                    <a:lnTo>
                      <a:pt x="60" y="28"/>
                    </a:lnTo>
                    <a:lnTo>
                      <a:pt x="60" y="28"/>
                    </a:lnTo>
                    <a:lnTo>
                      <a:pt x="60" y="28"/>
                    </a:lnTo>
                    <a:lnTo>
                      <a:pt x="60" y="32"/>
                    </a:lnTo>
                    <a:lnTo>
                      <a:pt x="64" y="32"/>
                    </a:lnTo>
                    <a:lnTo>
                      <a:pt x="64" y="32"/>
                    </a:lnTo>
                    <a:lnTo>
                      <a:pt x="64" y="32"/>
                    </a:lnTo>
                    <a:lnTo>
                      <a:pt x="64" y="36"/>
                    </a:lnTo>
                    <a:lnTo>
                      <a:pt x="68" y="36"/>
                    </a:lnTo>
                    <a:lnTo>
                      <a:pt x="68" y="40"/>
                    </a:lnTo>
                    <a:lnTo>
                      <a:pt x="64" y="44"/>
                    </a:lnTo>
                    <a:lnTo>
                      <a:pt x="64" y="52"/>
                    </a:lnTo>
                    <a:lnTo>
                      <a:pt x="64" y="52"/>
                    </a:lnTo>
                    <a:lnTo>
                      <a:pt x="64" y="56"/>
                    </a:lnTo>
                    <a:lnTo>
                      <a:pt x="60" y="56"/>
                    </a:lnTo>
                    <a:lnTo>
                      <a:pt x="60" y="56"/>
                    </a:lnTo>
                    <a:lnTo>
                      <a:pt x="60" y="52"/>
                    </a:lnTo>
                    <a:lnTo>
                      <a:pt x="56" y="52"/>
                    </a:lnTo>
                    <a:lnTo>
                      <a:pt x="56" y="56"/>
                    </a:lnTo>
                    <a:lnTo>
                      <a:pt x="52" y="52"/>
                    </a:lnTo>
                    <a:lnTo>
                      <a:pt x="52" y="56"/>
                    </a:lnTo>
                    <a:lnTo>
                      <a:pt x="48" y="52"/>
                    </a:lnTo>
                    <a:lnTo>
                      <a:pt x="48" y="48"/>
                    </a:lnTo>
                    <a:lnTo>
                      <a:pt x="44" y="48"/>
                    </a:lnTo>
                    <a:lnTo>
                      <a:pt x="44" y="48"/>
                    </a:lnTo>
                    <a:lnTo>
                      <a:pt x="44" y="52"/>
                    </a:lnTo>
                    <a:lnTo>
                      <a:pt x="44" y="52"/>
                    </a:lnTo>
                    <a:lnTo>
                      <a:pt x="40" y="52"/>
                    </a:lnTo>
                    <a:lnTo>
                      <a:pt x="36" y="52"/>
                    </a:lnTo>
                    <a:lnTo>
                      <a:pt x="36" y="56"/>
                    </a:lnTo>
                    <a:lnTo>
                      <a:pt x="36" y="56"/>
                    </a:lnTo>
                    <a:lnTo>
                      <a:pt x="32" y="56"/>
                    </a:lnTo>
                    <a:lnTo>
                      <a:pt x="32" y="56"/>
                    </a:lnTo>
                    <a:lnTo>
                      <a:pt x="32" y="56"/>
                    </a:lnTo>
                    <a:lnTo>
                      <a:pt x="32" y="60"/>
                    </a:lnTo>
                    <a:lnTo>
                      <a:pt x="32" y="60"/>
                    </a:lnTo>
                    <a:lnTo>
                      <a:pt x="32" y="60"/>
                    </a:lnTo>
                    <a:lnTo>
                      <a:pt x="36" y="60"/>
                    </a:lnTo>
                    <a:lnTo>
                      <a:pt x="36" y="60"/>
                    </a:lnTo>
                    <a:lnTo>
                      <a:pt x="36" y="60"/>
                    </a:lnTo>
                    <a:lnTo>
                      <a:pt x="36" y="68"/>
                    </a:lnTo>
                    <a:lnTo>
                      <a:pt x="36" y="68"/>
                    </a:lnTo>
                    <a:lnTo>
                      <a:pt x="36" y="68"/>
                    </a:lnTo>
                    <a:lnTo>
                      <a:pt x="32" y="68"/>
                    </a:lnTo>
                    <a:lnTo>
                      <a:pt x="32" y="68"/>
                    </a:lnTo>
                    <a:lnTo>
                      <a:pt x="32" y="68"/>
                    </a:lnTo>
                    <a:lnTo>
                      <a:pt x="28" y="68"/>
                    </a:lnTo>
                    <a:lnTo>
                      <a:pt x="28" y="72"/>
                    </a:lnTo>
                    <a:lnTo>
                      <a:pt x="28" y="72"/>
                    </a:lnTo>
                    <a:lnTo>
                      <a:pt x="28" y="72"/>
                    </a:lnTo>
                    <a:lnTo>
                      <a:pt x="24" y="72"/>
                    </a:lnTo>
                    <a:lnTo>
                      <a:pt x="24" y="68"/>
                    </a:lnTo>
                    <a:lnTo>
                      <a:pt x="20" y="68"/>
                    </a:lnTo>
                    <a:lnTo>
                      <a:pt x="20" y="64"/>
                    </a:lnTo>
                    <a:lnTo>
                      <a:pt x="16" y="60"/>
                    </a:lnTo>
                    <a:lnTo>
                      <a:pt x="12" y="56"/>
                    </a:lnTo>
                    <a:lnTo>
                      <a:pt x="12" y="56"/>
                    </a:lnTo>
                    <a:lnTo>
                      <a:pt x="8" y="56"/>
                    </a:lnTo>
                    <a:lnTo>
                      <a:pt x="8" y="52"/>
                    </a:lnTo>
                    <a:lnTo>
                      <a:pt x="4" y="48"/>
                    </a:lnTo>
                    <a:lnTo>
                      <a:pt x="4" y="48"/>
                    </a:lnTo>
                    <a:lnTo>
                      <a:pt x="4" y="44"/>
                    </a:lnTo>
                    <a:lnTo>
                      <a:pt x="4" y="40"/>
                    </a:lnTo>
                    <a:lnTo>
                      <a:pt x="4" y="40"/>
                    </a:lnTo>
                    <a:lnTo>
                      <a:pt x="0" y="36"/>
                    </a:lnTo>
                    <a:lnTo>
                      <a:pt x="0" y="36"/>
                    </a:lnTo>
                    <a:lnTo>
                      <a:pt x="4" y="36"/>
                    </a:lnTo>
                    <a:lnTo>
                      <a:pt x="4" y="32"/>
                    </a:lnTo>
                    <a:lnTo>
                      <a:pt x="4" y="28"/>
                    </a:lnTo>
                    <a:lnTo>
                      <a:pt x="8" y="24"/>
                    </a:lnTo>
                    <a:lnTo>
                      <a:pt x="8" y="24"/>
                    </a:lnTo>
                    <a:lnTo>
                      <a:pt x="12" y="24"/>
                    </a:lnTo>
                    <a:lnTo>
                      <a:pt x="8" y="24"/>
                    </a:lnTo>
                    <a:lnTo>
                      <a:pt x="8" y="20"/>
                    </a:lnTo>
                    <a:lnTo>
                      <a:pt x="8" y="20"/>
                    </a:lnTo>
                    <a:lnTo>
                      <a:pt x="8" y="16"/>
                    </a:lnTo>
                    <a:lnTo>
                      <a:pt x="12" y="16"/>
                    </a:lnTo>
                    <a:lnTo>
                      <a:pt x="12" y="16"/>
                    </a:lnTo>
                    <a:lnTo>
                      <a:pt x="12" y="16"/>
                    </a:lnTo>
                    <a:lnTo>
                      <a:pt x="16" y="16"/>
                    </a:lnTo>
                    <a:lnTo>
                      <a:pt x="32" y="16"/>
                    </a:lnTo>
                    <a:lnTo>
                      <a:pt x="32" y="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5838;p168">
                <a:extLst>
                  <a:ext uri="{FF2B5EF4-FFF2-40B4-BE49-F238E27FC236}">
                    <a16:creationId xmlns:a16="http://schemas.microsoft.com/office/drawing/2014/main" id="{F8D22E4B-C43F-AA4A-86C9-26871090C9F6}"/>
                  </a:ext>
                </a:extLst>
              </p:cNvPr>
              <p:cNvSpPr/>
              <p:nvPr/>
            </p:nvSpPr>
            <p:spPr>
              <a:xfrm>
                <a:off x="3500438" y="3268663"/>
                <a:ext cx="38100" cy="25400"/>
              </a:xfrm>
              <a:custGeom>
                <a:avLst/>
                <a:gdLst/>
                <a:ahLst/>
                <a:cxnLst/>
                <a:rect l="l" t="t" r="r" b="b"/>
                <a:pathLst>
                  <a:path w="24" h="16" extrusionOk="0">
                    <a:moveTo>
                      <a:pt x="0" y="16"/>
                    </a:moveTo>
                    <a:lnTo>
                      <a:pt x="4" y="16"/>
                    </a:lnTo>
                    <a:lnTo>
                      <a:pt x="4" y="16"/>
                    </a:lnTo>
                    <a:lnTo>
                      <a:pt x="4" y="16"/>
                    </a:lnTo>
                    <a:lnTo>
                      <a:pt x="8" y="16"/>
                    </a:lnTo>
                    <a:lnTo>
                      <a:pt x="24" y="16"/>
                    </a:lnTo>
                    <a:lnTo>
                      <a:pt x="24" y="0"/>
                    </a:lnTo>
                    <a:lnTo>
                      <a:pt x="8" y="0"/>
                    </a:lnTo>
                    <a:lnTo>
                      <a:pt x="8" y="0"/>
                    </a:lnTo>
                    <a:lnTo>
                      <a:pt x="8" y="0"/>
                    </a:lnTo>
                    <a:lnTo>
                      <a:pt x="4" y="0"/>
                    </a:lnTo>
                    <a:lnTo>
                      <a:pt x="4" y="0"/>
                    </a:lnTo>
                    <a:lnTo>
                      <a:pt x="4" y="4"/>
                    </a:lnTo>
                    <a:lnTo>
                      <a:pt x="0" y="8"/>
                    </a:lnTo>
                    <a:lnTo>
                      <a:pt x="0" y="12"/>
                    </a:lnTo>
                    <a:lnTo>
                      <a:pt x="0" y="16"/>
                    </a:lnTo>
                    <a:lnTo>
                      <a:pt x="0" y="16"/>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 name="Google Shape;5839;p168">
                <a:extLst>
                  <a:ext uri="{FF2B5EF4-FFF2-40B4-BE49-F238E27FC236}">
                    <a16:creationId xmlns:a16="http://schemas.microsoft.com/office/drawing/2014/main" id="{D4A97088-67E3-BB41-85D0-3F54207677F2}"/>
                  </a:ext>
                </a:extLst>
              </p:cNvPr>
              <p:cNvSpPr/>
              <p:nvPr/>
            </p:nvSpPr>
            <p:spPr>
              <a:xfrm>
                <a:off x="3532188" y="3236913"/>
                <a:ext cx="139700" cy="171450"/>
              </a:xfrm>
              <a:custGeom>
                <a:avLst/>
                <a:gdLst/>
                <a:ahLst/>
                <a:cxnLst/>
                <a:rect l="l" t="t" r="r" b="b"/>
                <a:pathLst>
                  <a:path w="88" h="108" extrusionOk="0">
                    <a:moveTo>
                      <a:pt x="0" y="92"/>
                    </a:moveTo>
                    <a:lnTo>
                      <a:pt x="0" y="92"/>
                    </a:lnTo>
                    <a:lnTo>
                      <a:pt x="0" y="88"/>
                    </a:lnTo>
                    <a:lnTo>
                      <a:pt x="4" y="88"/>
                    </a:lnTo>
                    <a:lnTo>
                      <a:pt x="4" y="88"/>
                    </a:lnTo>
                    <a:lnTo>
                      <a:pt x="4" y="88"/>
                    </a:lnTo>
                    <a:lnTo>
                      <a:pt x="8" y="88"/>
                    </a:lnTo>
                    <a:lnTo>
                      <a:pt x="8" y="88"/>
                    </a:lnTo>
                    <a:lnTo>
                      <a:pt x="8" y="88"/>
                    </a:lnTo>
                    <a:lnTo>
                      <a:pt x="8" y="80"/>
                    </a:lnTo>
                    <a:lnTo>
                      <a:pt x="8" y="80"/>
                    </a:lnTo>
                    <a:lnTo>
                      <a:pt x="8" y="80"/>
                    </a:lnTo>
                    <a:lnTo>
                      <a:pt x="4" y="80"/>
                    </a:lnTo>
                    <a:lnTo>
                      <a:pt x="4" y="80"/>
                    </a:lnTo>
                    <a:lnTo>
                      <a:pt x="4" y="80"/>
                    </a:lnTo>
                    <a:lnTo>
                      <a:pt x="4" y="76"/>
                    </a:lnTo>
                    <a:lnTo>
                      <a:pt x="4" y="76"/>
                    </a:lnTo>
                    <a:lnTo>
                      <a:pt x="4" y="76"/>
                    </a:lnTo>
                    <a:lnTo>
                      <a:pt x="8" y="76"/>
                    </a:lnTo>
                    <a:lnTo>
                      <a:pt x="8" y="76"/>
                    </a:lnTo>
                    <a:lnTo>
                      <a:pt x="8" y="72"/>
                    </a:lnTo>
                    <a:lnTo>
                      <a:pt x="12" y="72"/>
                    </a:lnTo>
                    <a:lnTo>
                      <a:pt x="16" y="72"/>
                    </a:lnTo>
                    <a:lnTo>
                      <a:pt x="16" y="72"/>
                    </a:lnTo>
                    <a:lnTo>
                      <a:pt x="16" y="68"/>
                    </a:lnTo>
                    <a:lnTo>
                      <a:pt x="16" y="68"/>
                    </a:lnTo>
                    <a:lnTo>
                      <a:pt x="20" y="68"/>
                    </a:lnTo>
                    <a:lnTo>
                      <a:pt x="20" y="72"/>
                    </a:lnTo>
                    <a:lnTo>
                      <a:pt x="24" y="76"/>
                    </a:lnTo>
                    <a:lnTo>
                      <a:pt x="24" y="72"/>
                    </a:lnTo>
                    <a:lnTo>
                      <a:pt x="28" y="76"/>
                    </a:lnTo>
                    <a:lnTo>
                      <a:pt x="28" y="72"/>
                    </a:lnTo>
                    <a:lnTo>
                      <a:pt x="32" y="72"/>
                    </a:lnTo>
                    <a:lnTo>
                      <a:pt x="32" y="76"/>
                    </a:lnTo>
                    <a:lnTo>
                      <a:pt x="32" y="76"/>
                    </a:lnTo>
                    <a:lnTo>
                      <a:pt x="36" y="76"/>
                    </a:lnTo>
                    <a:lnTo>
                      <a:pt x="36" y="72"/>
                    </a:lnTo>
                    <a:lnTo>
                      <a:pt x="36" y="72"/>
                    </a:lnTo>
                    <a:lnTo>
                      <a:pt x="36" y="64"/>
                    </a:lnTo>
                    <a:lnTo>
                      <a:pt x="40" y="60"/>
                    </a:lnTo>
                    <a:lnTo>
                      <a:pt x="40" y="56"/>
                    </a:lnTo>
                    <a:lnTo>
                      <a:pt x="36" y="56"/>
                    </a:lnTo>
                    <a:lnTo>
                      <a:pt x="36" y="52"/>
                    </a:lnTo>
                    <a:lnTo>
                      <a:pt x="36" y="52"/>
                    </a:lnTo>
                    <a:lnTo>
                      <a:pt x="36" y="52"/>
                    </a:lnTo>
                    <a:lnTo>
                      <a:pt x="32" y="52"/>
                    </a:lnTo>
                    <a:lnTo>
                      <a:pt x="32" y="48"/>
                    </a:lnTo>
                    <a:lnTo>
                      <a:pt x="32" y="48"/>
                    </a:lnTo>
                    <a:lnTo>
                      <a:pt x="32" y="48"/>
                    </a:lnTo>
                    <a:lnTo>
                      <a:pt x="32" y="48"/>
                    </a:lnTo>
                    <a:lnTo>
                      <a:pt x="36" y="48"/>
                    </a:lnTo>
                    <a:lnTo>
                      <a:pt x="36" y="44"/>
                    </a:lnTo>
                    <a:lnTo>
                      <a:pt x="36" y="44"/>
                    </a:lnTo>
                    <a:lnTo>
                      <a:pt x="32" y="44"/>
                    </a:lnTo>
                    <a:lnTo>
                      <a:pt x="32" y="40"/>
                    </a:lnTo>
                    <a:lnTo>
                      <a:pt x="36" y="40"/>
                    </a:lnTo>
                    <a:lnTo>
                      <a:pt x="40" y="40"/>
                    </a:lnTo>
                    <a:lnTo>
                      <a:pt x="40" y="36"/>
                    </a:lnTo>
                    <a:lnTo>
                      <a:pt x="40" y="36"/>
                    </a:lnTo>
                    <a:lnTo>
                      <a:pt x="40" y="36"/>
                    </a:lnTo>
                    <a:lnTo>
                      <a:pt x="40" y="32"/>
                    </a:lnTo>
                    <a:lnTo>
                      <a:pt x="36" y="32"/>
                    </a:lnTo>
                    <a:lnTo>
                      <a:pt x="32" y="32"/>
                    </a:lnTo>
                    <a:lnTo>
                      <a:pt x="32" y="32"/>
                    </a:lnTo>
                    <a:lnTo>
                      <a:pt x="28" y="32"/>
                    </a:lnTo>
                    <a:lnTo>
                      <a:pt x="28" y="32"/>
                    </a:lnTo>
                    <a:lnTo>
                      <a:pt x="24" y="32"/>
                    </a:lnTo>
                    <a:lnTo>
                      <a:pt x="24" y="32"/>
                    </a:lnTo>
                    <a:lnTo>
                      <a:pt x="24" y="32"/>
                    </a:lnTo>
                    <a:lnTo>
                      <a:pt x="24" y="28"/>
                    </a:lnTo>
                    <a:lnTo>
                      <a:pt x="24" y="28"/>
                    </a:lnTo>
                    <a:lnTo>
                      <a:pt x="24" y="24"/>
                    </a:lnTo>
                    <a:lnTo>
                      <a:pt x="24" y="20"/>
                    </a:lnTo>
                    <a:lnTo>
                      <a:pt x="40" y="20"/>
                    </a:lnTo>
                    <a:lnTo>
                      <a:pt x="40" y="24"/>
                    </a:lnTo>
                    <a:lnTo>
                      <a:pt x="40" y="20"/>
                    </a:lnTo>
                    <a:lnTo>
                      <a:pt x="40" y="20"/>
                    </a:lnTo>
                    <a:lnTo>
                      <a:pt x="44" y="24"/>
                    </a:lnTo>
                    <a:lnTo>
                      <a:pt x="44" y="24"/>
                    </a:lnTo>
                    <a:lnTo>
                      <a:pt x="44" y="24"/>
                    </a:lnTo>
                    <a:lnTo>
                      <a:pt x="48" y="24"/>
                    </a:lnTo>
                    <a:lnTo>
                      <a:pt x="48" y="24"/>
                    </a:lnTo>
                    <a:lnTo>
                      <a:pt x="48" y="24"/>
                    </a:lnTo>
                    <a:lnTo>
                      <a:pt x="48" y="24"/>
                    </a:lnTo>
                    <a:lnTo>
                      <a:pt x="52" y="24"/>
                    </a:lnTo>
                    <a:lnTo>
                      <a:pt x="52" y="24"/>
                    </a:lnTo>
                    <a:lnTo>
                      <a:pt x="52" y="24"/>
                    </a:lnTo>
                    <a:lnTo>
                      <a:pt x="56" y="24"/>
                    </a:lnTo>
                    <a:lnTo>
                      <a:pt x="56" y="24"/>
                    </a:lnTo>
                    <a:lnTo>
                      <a:pt x="56" y="24"/>
                    </a:lnTo>
                    <a:lnTo>
                      <a:pt x="56" y="24"/>
                    </a:lnTo>
                    <a:lnTo>
                      <a:pt x="60" y="24"/>
                    </a:lnTo>
                    <a:lnTo>
                      <a:pt x="60" y="24"/>
                    </a:lnTo>
                    <a:lnTo>
                      <a:pt x="56" y="24"/>
                    </a:lnTo>
                    <a:lnTo>
                      <a:pt x="60" y="20"/>
                    </a:lnTo>
                    <a:lnTo>
                      <a:pt x="60" y="20"/>
                    </a:lnTo>
                    <a:lnTo>
                      <a:pt x="60" y="16"/>
                    </a:lnTo>
                    <a:lnTo>
                      <a:pt x="64" y="8"/>
                    </a:lnTo>
                    <a:lnTo>
                      <a:pt x="68" y="4"/>
                    </a:lnTo>
                    <a:lnTo>
                      <a:pt x="72" y="4"/>
                    </a:lnTo>
                    <a:lnTo>
                      <a:pt x="72" y="4"/>
                    </a:lnTo>
                    <a:lnTo>
                      <a:pt x="76" y="0"/>
                    </a:lnTo>
                    <a:lnTo>
                      <a:pt x="80" y="4"/>
                    </a:lnTo>
                    <a:lnTo>
                      <a:pt x="80" y="0"/>
                    </a:lnTo>
                    <a:lnTo>
                      <a:pt x="80" y="0"/>
                    </a:lnTo>
                    <a:lnTo>
                      <a:pt x="84" y="0"/>
                    </a:lnTo>
                    <a:lnTo>
                      <a:pt x="84" y="4"/>
                    </a:lnTo>
                    <a:lnTo>
                      <a:pt x="88" y="4"/>
                    </a:lnTo>
                    <a:lnTo>
                      <a:pt x="88" y="4"/>
                    </a:lnTo>
                    <a:lnTo>
                      <a:pt x="88" y="4"/>
                    </a:lnTo>
                    <a:lnTo>
                      <a:pt x="88" y="4"/>
                    </a:lnTo>
                    <a:lnTo>
                      <a:pt x="88" y="4"/>
                    </a:lnTo>
                    <a:lnTo>
                      <a:pt x="88" y="12"/>
                    </a:lnTo>
                    <a:lnTo>
                      <a:pt x="88" y="12"/>
                    </a:lnTo>
                    <a:lnTo>
                      <a:pt x="88" y="12"/>
                    </a:lnTo>
                    <a:lnTo>
                      <a:pt x="80" y="20"/>
                    </a:lnTo>
                    <a:lnTo>
                      <a:pt x="84" y="24"/>
                    </a:lnTo>
                    <a:lnTo>
                      <a:pt x="84" y="28"/>
                    </a:lnTo>
                    <a:lnTo>
                      <a:pt x="84" y="28"/>
                    </a:lnTo>
                    <a:lnTo>
                      <a:pt x="80" y="32"/>
                    </a:lnTo>
                    <a:lnTo>
                      <a:pt x="80" y="36"/>
                    </a:lnTo>
                    <a:lnTo>
                      <a:pt x="80" y="36"/>
                    </a:lnTo>
                    <a:lnTo>
                      <a:pt x="80" y="40"/>
                    </a:lnTo>
                    <a:lnTo>
                      <a:pt x="80" y="40"/>
                    </a:lnTo>
                    <a:lnTo>
                      <a:pt x="80" y="44"/>
                    </a:lnTo>
                    <a:lnTo>
                      <a:pt x="80" y="44"/>
                    </a:lnTo>
                    <a:lnTo>
                      <a:pt x="76" y="48"/>
                    </a:lnTo>
                    <a:lnTo>
                      <a:pt x="76" y="52"/>
                    </a:lnTo>
                    <a:lnTo>
                      <a:pt x="72" y="60"/>
                    </a:lnTo>
                    <a:lnTo>
                      <a:pt x="72" y="60"/>
                    </a:lnTo>
                    <a:lnTo>
                      <a:pt x="68" y="60"/>
                    </a:lnTo>
                    <a:lnTo>
                      <a:pt x="68" y="60"/>
                    </a:lnTo>
                    <a:lnTo>
                      <a:pt x="64" y="64"/>
                    </a:lnTo>
                    <a:lnTo>
                      <a:pt x="64" y="64"/>
                    </a:lnTo>
                    <a:lnTo>
                      <a:pt x="64" y="68"/>
                    </a:lnTo>
                    <a:lnTo>
                      <a:pt x="60" y="72"/>
                    </a:lnTo>
                    <a:lnTo>
                      <a:pt x="56" y="72"/>
                    </a:lnTo>
                    <a:lnTo>
                      <a:pt x="60" y="76"/>
                    </a:lnTo>
                    <a:lnTo>
                      <a:pt x="60" y="80"/>
                    </a:lnTo>
                    <a:lnTo>
                      <a:pt x="60" y="84"/>
                    </a:lnTo>
                    <a:lnTo>
                      <a:pt x="56" y="88"/>
                    </a:lnTo>
                    <a:lnTo>
                      <a:pt x="56" y="88"/>
                    </a:lnTo>
                    <a:lnTo>
                      <a:pt x="56" y="92"/>
                    </a:lnTo>
                    <a:lnTo>
                      <a:pt x="52" y="92"/>
                    </a:lnTo>
                    <a:lnTo>
                      <a:pt x="52" y="96"/>
                    </a:lnTo>
                    <a:lnTo>
                      <a:pt x="52" y="96"/>
                    </a:lnTo>
                    <a:lnTo>
                      <a:pt x="48" y="100"/>
                    </a:lnTo>
                    <a:lnTo>
                      <a:pt x="44" y="104"/>
                    </a:lnTo>
                    <a:lnTo>
                      <a:pt x="40" y="104"/>
                    </a:lnTo>
                    <a:lnTo>
                      <a:pt x="40" y="104"/>
                    </a:lnTo>
                    <a:lnTo>
                      <a:pt x="40" y="100"/>
                    </a:lnTo>
                    <a:lnTo>
                      <a:pt x="36" y="100"/>
                    </a:lnTo>
                    <a:lnTo>
                      <a:pt x="40" y="100"/>
                    </a:lnTo>
                    <a:lnTo>
                      <a:pt x="40" y="96"/>
                    </a:lnTo>
                    <a:lnTo>
                      <a:pt x="36" y="100"/>
                    </a:lnTo>
                    <a:lnTo>
                      <a:pt x="32" y="100"/>
                    </a:lnTo>
                    <a:lnTo>
                      <a:pt x="32" y="100"/>
                    </a:lnTo>
                    <a:lnTo>
                      <a:pt x="28" y="100"/>
                    </a:lnTo>
                    <a:lnTo>
                      <a:pt x="28" y="104"/>
                    </a:lnTo>
                    <a:lnTo>
                      <a:pt x="28" y="104"/>
                    </a:lnTo>
                    <a:lnTo>
                      <a:pt x="28" y="104"/>
                    </a:lnTo>
                    <a:lnTo>
                      <a:pt x="28" y="104"/>
                    </a:lnTo>
                    <a:lnTo>
                      <a:pt x="24" y="100"/>
                    </a:lnTo>
                    <a:lnTo>
                      <a:pt x="24" y="104"/>
                    </a:lnTo>
                    <a:lnTo>
                      <a:pt x="24" y="104"/>
                    </a:lnTo>
                    <a:lnTo>
                      <a:pt x="24" y="104"/>
                    </a:lnTo>
                    <a:lnTo>
                      <a:pt x="24" y="100"/>
                    </a:lnTo>
                    <a:lnTo>
                      <a:pt x="20" y="100"/>
                    </a:lnTo>
                    <a:lnTo>
                      <a:pt x="20" y="100"/>
                    </a:lnTo>
                    <a:lnTo>
                      <a:pt x="20" y="100"/>
                    </a:lnTo>
                    <a:lnTo>
                      <a:pt x="16" y="100"/>
                    </a:lnTo>
                    <a:lnTo>
                      <a:pt x="16" y="100"/>
                    </a:lnTo>
                    <a:lnTo>
                      <a:pt x="16" y="104"/>
                    </a:lnTo>
                    <a:lnTo>
                      <a:pt x="12" y="104"/>
                    </a:lnTo>
                    <a:lnTo>
                      <a:pt x="12" y="104"/>
                    </a:lnTo>
                    <a:lnTo>
                      <a:pt x="12" y="108"/>
                    </a:lnTo>
                    <a:lnTo>
                      <a:pt x="8" y="108"/>
                    </a:lnTo>
                    <a:lnTo>
                      <a:pt x="8" y="104"/>
                    </a:lnTo>
                    <a:lnTo>
                      <a:pt x="8" y="104"/>
                    </a:lnTo>
                    <a:lnTo>
                      <a:pt x="8" y="100"/>
                    </a:lnTo>
                    <a:lnTo>
                      <a:pt x="8" y="100"/>
                    </a:lnTo>
                    <a:lnTo>
                      <a:pt x="4" y="96"/>
                    </a:lnTo>
                    <a:lnTo>
                      <a:pt x="4" y="96"/>
                    </a:lnTo>
                    <a:lnTo>
                      <a:pt x="0" y="92"/>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5840;p168">
                <a:extLst>
                  <a:ext uri="{FF2B5EF4-FFF2-40B4-BE49-F238E27FC236}">
                    <a16:creationId xmlns:a16="http://schemas.microsoft.com/office/drawing/2014/main" id="{9B2973D6-04F6-F645-B676-C4A763B7C507}"/>
                  </a:ext>
                </a:extLst>
              </p:cNvPr>
              <p:cNvSpPr/>
              <p:nvPr/>
            </p:nvSpPr>
            <p:spPr>
              <a:xfrm>
                <a:off x="3544888" y="3395663"/>
                <a:ext cx="25400" cy="25400"/>
              </a:xfrm>
              <a:custGeom>
                <a:avLst/>
                <a:gdLst/>
                <a:ahLst/>
                <a:cxnLst/>
                <a:rect l="l" t="t" r="r" b="b"/>
                <a:pathLst>
                  <a:path w="16" h="16" extrusionOk="0">
                    <a:moveTo>
                      <a:pt x="16" y="4"/>
                    </a:moveTo>
                    <a:lnTo>
                      <a:pt x="16" y="0"/>
                    </a:lnTo>
                    <a:lnTo>
                      <a:pt x="12" y="0"/>
                    </a:lnTo>
                    <a:lnTo>
                      <a:pt x="12" y="0"/>
                    </a:lnTo>
                    <a:lnTo>
                      <a:pt x="12" y="0"/>
                    </a:lnTo>
                    <a:lnTo>
                      <a:pt x="8" y="0"/>
                    </a:lnTo>
                    <a:lnTo>
                      <a:pt x="8" y="0"/>
                    </a:lnTo>
                    <a:lnTo>
                      <a:pt x="8" y="4"/>
                    </a:lnTo>
                    <a:lnTo>
                      <a:pt x="4" y="4"/>
                    </a:lnTo>
                    <a:lnTo>
                      <a:pt x="4" y="4"/>
                    </a:lnTo>
                    <a:lnTo>
                      <a:pt x="4" y="8"/>
                    </a:lnTo>
                    <a:lnTo>
                      <a:pt x="0" y="8"/>
                    </a:lnTo>
                    <a:lnTo>
                      <a:pt x="4" y="8"/>
                    </a:lnTo>
                    <a:lnTo>
                      <a:pt x="4" y="12"/>
                    </a:lnTo>
                    <a:lnTo>
                      <a:pt x="4" y="16"/>
                    </a:lnTo>
                    <a:lnTo>
                      <a:pt x="4" y="16"/>
                    </a:lnTo>
                    <a:lnTo>
                      <a:pt x="4" y="16"/>
                    </a:lnTo>
                    <a:lnTo>
                      <a:pt x="8" y="12"/>
                    </a:lnTo>
                    <a:lnTo>
                      <a:pt x="8" y="12"/>
                    </a:lnTo>
                    <a:lnTo>
                      <a:pt x="8" y="8"/>
                    </a:lnTo>
                    <a:lnTo>
                      <a:pt x="8" y="8"/>
                    </a:lnTo>
                    <a:lnTo>
                      <a:pt x="12" y="4"/>
                    </a:lnTo>
                    <a:lnTo>
                      <a:pt x="16" y="4"/>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 name="Google Shape;5841;p168">
                <a:extLst>
                  <a:ext uri="{FF2B5EF4-FFF2-40B4-BE49-F238E27FC236}">
                    <a16:creationId xmlns:a16="http://schemas.microsoft.com/office/drawing/2014/main" id="{E49E96AD-392A-404B-A64A-B77A4072F5C5}"/>
                  </a:ext>
                </a:extLst>
              </p:cNvPr>
              <p:cNvSpPr/>
              <p:nvPr/>
            </p:nvSpPr>
            <p:spPr>
              <a:xfrm>
                <a:off x="3868738" y="3325813"/>
                <a:ext cx="211138" cy="217488"/>
              </a:xfrm>
              <a:custGeom>
                <a:avLst/>
                <a:gdLst/>
                <a:ahLst/>
                <a:cxnLst/>
                <a:rect l="l" t="t" r="r" b="b"/>
                <a:pathLst>
                  <a:path w="133" h="137" extrusionOk="0">
                    <a:moveTo>
                      <a:pt x="16" y="4"/>
                    </a:moveTo>
                    <a:lnTo>
                      <a:pt x="16" y="4"/>
                    </a:lnTo>
                    <a:lnTo>
                      <a:pt x="16" y="4"/>
                    </a:lnTo>
                    <a:lnTo>
                      <a:pt x="20" y="4"/>
                    </a:lnTo>
                    <a:lnTo>
                      <a:pt x="33" y="4"/>
                    </a:lnTo>
                    <a:lnTo>
                      <a:pt x="57" y="0"/>
                    </a:lnTo>
                    <a:lnTo>
                      <a:pt x="101" y="28"/>
                    </a:lnTo>
                    <a:lnTo>
                      <a:pt x="105" y="32"/>
                    </a:lnTo>
                    <a:lnTo>
                      <a:pt x="101" y="32"/>
                    </a:lnTo>
                    <a:lnTo>
                      <a:pt x="105" y="32"/>
                    </a:lnTo>
                    <a:lnTo>
                      <a:pt x="105" y="32"/>
                    </a:lnTo>
                    <a:lnTo>
                      <a:pt x="117" y="44"/>
                    </a:lnTo>
                    <a:lnTo>
                      <a:pt x="117" y="44"/>
                    </a:lnTo>
                    <a:lnTo>
                      <a:pt x="121" y="44"/>
                    </a:lnTo>
                    <a:lnTo>
                      <a:pt x="121" y="48"/>
                    </a:lnTo>
                    <a:lnTo>
                      <a:pt x="117" y="48"/>
                    </a:lnTo>
                    <a:lnTo>
                      <a:pt x="117" y="56"/>
                    </a:lnTo>
                    <a:lnTo>
                      <a:pt x="113" y="60"/>
                    </a:lnTo>
                    <a:lnTo>
                      <a:pt x="113" y="64"/>
                    </a:lnTo>
                    <a:lnTo>
                      <a:pt x="117" y="68"/>
                    </a:lnTo>
                    <a:lnTo>
                      <a:pt x="121" y="68"/>
                    </a:lnTo>
                    <a:lnTo>
                      <a:pt x="121" y="68"/>
                    </a:lnTo>
                    <a:lnTo>
                      <a:pt x="125" y="73"/>
                    </a:lnTo>
                    <a:lnTo>
                      <a:pt x="121" y="77"/>
                    </a:lnTo>
                    <a:lnTo>
                      <a:pt x="121" y="73"/>
                    </a:lnTo>
                    <a:lnTo>
                      <a:pt x="121" y="77"/>
                    </a:lnTo>
                    <a:lnTo>
                      <a:pt x="121" y="77"/>
                    </a:lnTo>
                    <a:lnTo>
                      <a:pt x="121" y="85"/>
                    </a:lnTo>
                    <a:lnTo>
                      <a:pt x="121" y="85"/>
                    </a:lnTo>
                    <a:lnTo>
                      <a:pt x="121" y="89"/>
                    </a:lnTo>
                    <a:lnTo>
                      <a:pt x="121" y="89"/>
                    </a:lnTo>
                    <a:lnTo>
                      <a:pt x="121" y="93"/>
                    </a:lnTo>
                    <a:lnTo>
                      <a:pt x="121" y="93"/>
                    </a:lnTo>
                    <a:lnTo>
                      <a:pt x="121" y="93"/>
                    </a:lnTo>
                    <a:lnTo>
                      <a:pt x="121" y="97"/>
                    </a:lnTo>
                    <a:lnTo>
                      <a:pt x="121" y="97"/>
                    </a:lnTo>
                    <a:lnTo>
                      <a:pt x="125" y="101"/>
                    </a:lnTo>
                    <a:lnTo>
                      <a:pt x="121" y="101"/>
                    </a:lnTo>
                    <a:lnTo>
                      <a:pt x="121" y="101"/>
                    </a:lnTo>
                    <a:lnTo>
                      <a:pt x="125" y="105"/>
                    </a:lnTo>
                    <a:lnTo>
                      <a:pt x="125" y="109"/>
                    </a:lnTo>
                    <a:lnTo>
                      <a:pt x="129" y="113"/>
                    </a:lnTo>
                    <a:lnTo>
                      <a:pt x="129" y="113"/>
                    </a:lnTo>
                    <a:lnTo>
                      <a:pt x="133" y="113"/>
                    </a:lnTo>
                    <a:lnTo>
                      <a:pt x="133" y="117"/>
                    </a:lnTo>
                    <a:lnTo>
                      <a:pt x="133" y="117"/>
                    </a:lnTo>
                    <a:lnTo>
                      <a:pt x="133" y="117"/>
                    </a:lnTo>
                    <a:lnTo>
                      <a:pt x="133" y="117"/>
                    </a:lnTo>
                    <a:lnTo>
                      <a:pt x="129" y="117"/>
                    </a:lnTo>
                    <a:lnTo>
                      <a:pt x="129" y="117"/>
                    </a:lnTo>
                    <a:lnTo>
                      <a:pt x="129" y="121"/>
                    </a:lnTo>
                    <a:lnTo>
                      <a:pt x="125" y="121"/>
                    </a:lnTo>
                    <a:lnTo>
                      <a:pt x="125" y="121"/>
                    </a:lnTo>
                    <a:lnTo>
                      <a:pt x="121" y="121"/>
                    </a:lnTo>
                    <a:lnTo>
                      <a:pt x="121" y="125"/>
                    </a:lnTo>
                    <a:lnTo>
                      <a:pt x="117" y="125"/>
                    </a:lnTo>
                    <a:lnTo>
                      <a:pt x="117" y="125"/>
                    </a:lnTo>
                    <a:lnTo>
                      <a:pt x="113" y="125"/>
                    </a:lnTo>
                    <a:lnTo>
                      <a:pt x="109" y="125"/>
                    </a:lnTo>
                    <a:lnTo>
                      <a:pt x="109" y="125"/>
                    </a:lnTo>
                    <a:lnTo>
                      <a:pt x="105" y="125"/>
                    </a:lnTo>
                    <a:lnTo>
                      <a:pt x="105" y="125"/>
                    </a:lnTo>
                    <a:lnTo>
                      <a:pt x="105" y="125"/>
                    </a:lnTo>
                    <a:lnTo>
                      <a:pt x="101" y="125"/>
                    </a:lnTo>
                    <a:lnTo>
                      <a:pt x="101" y="125"/>
                    </a:lnTo>
                    <a:lnTo>
                      <a:pt x="101" y="129"/>
                    </a:lnTo>
                    <a:lnTo>
                      <a:pt x="97" y="129"/>
                    </a:lnTo>
                    <a:lnTo>
                      <a:pt x="97" y="129"/>
                    </a:lnTo>
                    <a:lnTo>
                      <a:pt x="93" y="129"/>
                    </a:lnTo>
                    <a:lnTo>
                      <a:pt x="93" y="129"/>
                    </a:lnTo>
                    <a:lnTo>
                      <a:pt x="93" y="129"/>
                    </a:lnTo>
                    <a:lnTo>
                      <a:pt x="93" y="129"/>
                    </a:lnTo>
                    <a:lnTo>
                      <a:pt x="89" y="129"/>
                    </a:lnTo>
                    <a:lnTo>
                      <a:pt x="89" y="129"/>
                    </a:lnTo>
                    <a:lnTo>
                      <a:pt x="85" y="129"/>
                    </a:lnTo>
                    <a:lnTo>
                      <a:pt x="85" y="129"/>
                    </a:lnTo>
                    <a:lnTo>
                      <a:pt x="85" y="129"/>
                    </a:lnTo>
                    <a:lnTo>
                      <a:pt x="81" y="129"/>
                    </a:lnTo>
                    <a:lnTo>
                      <a:pt x="81" y="129"/>
                    </a:lnTo>
                    <a:lnTo>
                      <a:pt x="81" y="129"/>
                    </a:lnTo>
                    <a:lnTo>
                      <a:pt x="77" y="129"/>
                    </a:lnTo>
                    <a:lnTo>
                      <a:pt x="77" y="125"/>
                    </a:lnTo>
                    <a:lnTo>
                      <a:pt x="77" y="125"/>
                    </a:lnTo>
                    <a:lnTo>
                      <a:pt x="77" y="129"/>
                    </a:lnTo>
                    <a:lnTo>
                      <a:pt x="73" y="129"/>
                    </a:lnTo>
                    <a:lnTo>
                      <a:pt x="61" y="129"/>
                    </a:lnTo>
                    <a:lnTo>
                      <a:pt x="61" y="137"/>
                    </a:lnTo>
                    <a:lnTo>
                      <a:pt x="61" y="117"/>
                    </a:lnTo>
                    <a:lnTo>
                      <a:pt x="61" y="113"/>
                    </a:lnTo>
                    <a:lnTo>
                      <a:pt x="57" y="109"/>
                    </a:lnTo>
                    <a:lnTo>
                      <a:pt x="53" y="105"/>
                    </a:lnTo>
                    <a:lnTo>
                      <a:pt x="53" y="105"/>
                    </a:lnTo>
                    <a:lnTo>
                      <a:pt x="53" y="105"/>
                    </a:lnTo>
                    <a:lnTo>
                      <a:pt x="53" y="105"/>
                    </a:lnTo>
                    <a:lnTo>
                      <a:pt x="53" y="105"/>
                    </a:lnTo>
                    <a:lnTo>
                      <a:pt x="49" y="105"/>
                    </a:lnTo>
                    <a:lnTo>
                      <a:pt x="49" y="105"/>
                    </a:lnTo>
                    <a:lnTo>
                      <a:pt x="49" y="105"/>
                    </a:lnTo>
                    <a:lnTo>
                      <a:pt x="49" y="105"/>
                    </a:lnTo>
                    <a:lnTo>
                      <a:pt x="45" y="101"/>
                    </a:lnTo>
                    <a:lnTo>
                      <a:pt x="45" y="101"/>
                    </a:lnTo>
                    <a:lnTo>
                      <a:pt x="45" y="101"/>
                    </a:lnTo>
                    <a:lnTo>
                      <a:pt x="45" y="101"/>
                    </a:lnTo>
                    <a:lnTo>
                      <a:pt x="45" y="101"/>
                    </a:lnTo>
                    <a:lnTo>
                      <a:pt x="41" y="101"/>
                    </a:lnTo>
                    <a:lnTo>
                      <a:pt x="41" y="97"/>
                    </a:lnTo>
                    <a:lnTo>
                      <a:pt x="41" y="97"/>
                    </a:lnTo>
                    <a:lnTo>
                      <a:pt x="37" y="97"/>
                    </a:lnTo>
                    <a:lnTo>
                      <a:pt x="37" y="97"/>
                    </a:lnTo>
                    <a:lnTo>
                      <a:pt x="33" y="93"/>
                    </a:lnTo>
                    <a:lnTo>
                      <a:pt x="28" y="93"/>
                    </a:lnTo>
                    <a:lnTo>
                      <a:pt x="28" y="93"/>
                    </a:lnTo>
                    <a:lnTo>
                      <a:pt x="28" y="93"/>
                    </a:lnTo>
                    <a:lnTo>
                      <a:pt x="24" y="93"/>
                    </a:lnTo>
                    <a:lnTo>
                      <a:pt x="24" y="93"/>
                    </a:lnTo>
                    <a:lnTo>
                      <a:pt x="24" y="89"/>
                    </a:lnTo>
                    <a:lnTo>
                      <a:pt x="20" y="89"/>
                    </a:lnTo>
                    <a:lnTo>
                      <a:pt x="16" y="89"/>
                    </a:lnTo>
                    <a:lnTo>
                      <a:pt x="16" y="81"/>
                    </a:lnTo>
                    <a:lnTo>
                      <a:pt x="4" y="68"/>
                    </a:lnTo>
                    <a:lnTo>
                      <a:pt x="4" y="52"/>
                    </a:lnTo>
                    <a:lnTo>
                      <a:pt x="0" y="44"/>
                    </a:lnTo>
                    <a:lnTo>
                      <a:pt x="8" y="44"/>
                    </a:lnTo>
                    <a:lnTo>
                      <a:pt x="12" y="44"/>
                    </a:lnTo>
                    <a:lnTo>
                      <a:pt x="12" y="40"/>
                    </a:lnTo>
                    <a:lnTo>
                      <a:pt x="16" y="36"/>
                    </a:lnTo>
                    <a:lnTo>
                      <a:pt x="16" y="36"/>
                    </a:lnTo>
                    <a:lnTo>
                      <a:pt x="20" y="32"/>
                    </a:lnTo>
                    <a:lnTo>
                      <a:pt x="20" y="32"/>
                    </a:lnTo>
                    <a:lnTo>
                      <a:pt x="20" y="28"/>
                    </a:lnTo>
                    <a:lnTo>
                      <a:pt x="20" y="28"/>
                    </a:lnTo>
                    <a:lnTo>
                      <a:pt x="20" y="28"/>
                    </a:lnTo>
                    <a:lnTo>
                      <a:pt x="20" y="24"/>
                    </a:lnTo>
                    <a:lnTo>
                      <a:pt x="16" y="24"/>
                    </a:lnTo>
                    <a:lnTo>
                      <a:pt x="16" y="24"/>
                    </a:lnTo>
                    <a:lnTo>
                      <a:pt x="16" y="20"/>
                    </a:lnTo>
                    <a:lnTo>
                      <a:pt x="16" y="20"/>
                    </a:lnTo>
                    <a:lnTo>
                      <a:pt x="16" y="20"/>
                    </a:lnTo>
                    <a:lnTo>
                      <a:pt x="20" y="20"/>
                    </a:lnTo>
                    <a:lnTo>
                      <a:pt x="20" y="20"/>
                    </a:lnTo>
                    <a:lnTo>
                      <a:pt x="20" y="20"/>
                    </a:lnTo>
                    <a:lnTo>
                      <a:pt x="20" y="16"/>
                    </a:lnTo>
                    <a:lnTo>
                      <a:pt x="20" y="16"/>
                    </a:lnTo>
                    <a:lnTo>
                      <a:pt x="20" y="12"/>
                    </a:lnTo>
                    <a:lnTo>
                      <a:pt x="20" y="12"/>
                    </a:lnTo>
                    <a:lnTo>
                      <a:pt x="20" y="8"/>
                    </a:lnTo>
                    <a:lnTo>
                      <a:pt x="20" y="8"/>
                    </a:lnTo>
                    <a:lnTo>
                      <a:pt x="16" y="8"/>
                    </a:lnTo>
                    <a:lnTo>
                      <a:pt x="16" y="4"/>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5842;p168">
                <a:extLst>
                  <a:ext uri="{FF2B5EF4-FFF2-40B4-BE49-F238E27FC236}">
                    <a16:creationId xmlns:a16="http://schemas.microsoft.com/office/drawing/2014/main" id="{868C869F-5A93-1044-BF46-E5228BF3D61B}"/>
                  </a:ext>
                </a:extLst>
              </p:cNvPr>
              <p:cNvSpPr/>
              <p:nvPr/>
            </p:nvSpPr>
            <p:spPr>
              <a:xfrm>
                <a:off x="3862388" y="3332163"/>
                <a:ext cx="38100" cy="31750"/>
              </a:xfrm>
              <a:custGeom>
                <a:avLst/>
                <a:gdLst/>
                <a:ahLst/>
                <a:cxnLst/>
                <a:rect l="l" t="t" r="r" b="b"/>
                <a:pathLst>
                  <a:path w="24" h="20" extrusionOk="0">
                    <a:moveTo>
                      <a:pt x="8" y="4"/>
                    </a:moveTo>
                    <a:lnTo>
                      <a:pt x="8" y="4"/>
                    </a:lnTo>
                    <a:lnTo>
                      <a:pt x="12" y="4"/>
                    </a:lnTo>
                    <a:lnTo>
                      <a:pt x="12" y="0"/>
                    </a:lnTo>
                    <a:lnTo>
                      <a:pt x="16" y="0"/>
                    </a:lnTo>
                    <a:lnTo>
                      <a:pt x="16" y="4"/>
                    </a:lnTo>
                    <a:lnTo>
                      <a:pt x="16" y="4"/>
                    </a:lnTo>
                    <a:lnTo>
                      <a:pt x="16" y="0"/>
                    </a:lnTo>
                    <a:lnTo>
                      <a:pt x="16" y="0"/>
                    </a:lnTo>
                    <a:lnTo>
                      <a:pt x="20" y="0"/>
                    </a:lnTo>
                    <a:lnTo>
                      <a:pt x="20" y="4"/>
                    </a:lnTo>
                    <a:lnTo>
                      <a:pt x="24" y="4"/>
                    </a:lnTo>
                    <a:lnTo>
                      <a:pt x="24" y="4"/>
                    </a:lnTo>
                    <a:lnTo>
                      <a:pt x="24" y="8"/>
                    </a:lnTo>
                    <a:lnTo>
                      <a:pt x="24" y="8"/>
                    </a:lnTo>
                    <a:lnTo>
                      <a:pt x="24" y="12"/>
                    </a:lnTo>
                    <a:lnTo>
                      <a:pt x="24" y="12"/>
                    </a:lnTo>
                    <a:lnTo>
                      <a:pt x="24" y="16"/>
                    </a:lnTo>
                    <a:lnTo>
                      <a:pt x="24" y="16"/>
                    </a:lnTo>
                    <a:lnTo>
                      <a:pt x="24" y="16"/>
                    </a:lnTo>
                    <a:lnTo>
                      <a:pt x="20" y="16"/>
                    </a:lnTo>
                    <a:lnTo>
                      <a:pt x="20" y="16"/>
                    </a:lnTo>
                    <a:lnTo>
                      <a:pt x="20" y="16"/>
                    </a:lnTo>
                    <a:lnTo>
                      <a:pt x="20" y="16"/>
                    </a:lnTo>
                    <a:lnTo>
                      <a:pt x="20" y="12"/>
                    </a:lnTo>
                    <a:lnTo>
                      <a:pt x="16" y="12"/>
                    </a:lnTo>
                    <a:lnTo>
                      <a:pt x="16" y="12"/>
                    </a:lnTo>
                    <a:lnTo>
                      <a:pt x="16" y="12"/>
                    </a:lnTo>
                    <a:lnTo>
                      <a:pt x="16" y="12"/>
                    </a:lnTo>
                    <a:lnTo>
                      <a:pt x="16" y="16"/>
                    </a:lnTo>
                    <a:lnTo>
                      <a:pt x="16" y="20"/>
                    </a:lnTo>
                    <a:lnTo>
                      <a:pt x="12" y="20"/>
                    </a:lnTo>
                    <a:lnTo>
                      <a:pt x="12" y="20"/>
                    </a:lnTo>
                    <a:lnTo>
                      <a:pt x="8" y="20"/>
                    </a:lnTo>
                    <a:lnTo>
                      <a:pt x="8" y="20"/>
                    </a:lnTo>
                    <a:lnTo>
                      <a:pt x="8" y="20"/>
                    </a:lnTo>
                    <a:lnTo>
                      <a:pt x="8" y="16"/>
                    </a:lnTo>
                    <a:lnTo>
                      <a:pt x="4" y="16"/>
                    </a:lnTo>
                    <a:lnTo>
                      <a:pt x="4" y="16"/>
                    </a:lnTo>
                    <a:lnTo>
                      <a:pt x="0" y="16"/>
                    </a:lnTo>
                    <a:lnTo>
                      <a:pt x="4" y="16"/>
                    </a:lnTo>
                    <a:lnTo>
                      <a:pt x="4" y="8"/>
                    </a:lnTo>
                    <a:lnTo>
                      <a:pt x="8" y="4"/>
                    </a:lnTo>
                    <a:lnTo>
                      <a:pt x="8" y="4"/>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 name="Google Shape;5843;p168">
                <a:extLst>
                  <a:ext uri="{FF2B5EF4-FFF2-40B4-BE49-F238E27FC236}">
                    <a16:creationId xmlns:a16="http://schemas.microsoft.com/office/drawing/2014/main" id="{B455F361-7599-DB40-94E6-9A4D21393DEF}"/>
                  </a:ext>
                </a:extLst>
              </p:cNvPr>
              <p:cNvSpPr/>
              <p:nvPr/>
            </p:nvSpPr>
            <p:spPr>
              <a:xfrm>
                <a:off x="3862388" y="3351213"/>
                <a:ext cx="38100" cy="44450"/>
              </a:xfrm>
              <a:custGeom>
                <a:avLst/>
                <a:gdLst/>
                <a:ahLst/>
                <a:cxnLst/>
                <a:rect l="l" t="t" r="r" b="b"/>
                <a:pathLst>
                  <a:path w="24" h="28" extrusionOk="0">
                    <a:moveTo>
                      <a:pt x="4" y="28"/>
                    </a:moveTo>
                    <a:lnTo>
                      <a:pt x="12" y="28"/>
                    </a:lnTo>
                    <a:lnTo>
                      <a:pt x="16" y="28"/>
                    </a:lnTo>
                    <a:lnTo>
                      <a:pt x="16" y="24"/>
                    </a:lnTo>
                    <a:lnTo>
                      <a:pt x="20" y="20"/>
                    </a:lnTo>
                    <a:lnTo>
                      <a:pt x="20" y="20"/>
                    </a:lnTo>
                    <a:lnTo>
                      <a:pt x="24" y="16"/>
                    </a:lnTo>
                    <a:lnTo>
                      <a:pt x="24" y="16"/>
                    </a:lnTo>
                    <a:lnTo>
                      <a:pt x="24" y="12"/>
                    </a:lnTo>
                    <a:lnTo>
                      <a:pt x="24" y="12"/>
                    </a:lnTo>
                    <a:lnTo>
                      <a:pt x="24" y="12"/>
                    </a:lnTo>
                    <a:lnTo>
                      <a:pt x="24" y="8"/>
                    </a:lnTo>
                    <a:lnTo>
                      <a:pt x="20" y="8"/>
                    </a:lnTo>
                    <a:lnTo>
                      <a:pt x="20" y="8"/>
                    </a:lnTo>
                    <a:lnTo>
                      <a:pt x="20" y="4"/>
                    </a:lnTo>
                    <a:lnTo>
                      <a:pt x="20" y="4"/>
                    </a:lnTo>
                    <a:lnTo>
                      <a:pt x="20" y="4"/>
                    </a:lnTo>
                    <a:lnTo>
                      <a:pt x="20" y="0"/>
                    </a:lnTo>
                    <a:lnTo>
                      <a:pt x="16" y="0"/>
                    </a:lnTo>
                    <a:lnTo>
                      <a:pt x="16" y="0"/>
                    </a:lnTo>
                    <a:lnTo>
                      <a:pt x="16" y="0"/>
                    </a:lnTo>
                    <a:lnTo>
                      <a:pt x="16" y="0"/>
                    </a:lnTo>
                    <a:lnTo>
                      <a:pt x="16" y="4"/>
                    </a:lnTo>
                    <a:lnTo>
                      <a:pt x="16" y="8"/>
                    </a:lnTo>
                    <a:lnTo>
                      <a:pt x="12" y="8"/>
                    </a:lnTo>
                    <a:lnTo>
                      <a:pt x="12" y="8"/>
                    </a:lnTo>
                    <a:lnTo>
                      <a:pt x="8" y="8"/>
                    </a:lnTo>
                    <a:lnTo>
                      <a:pt x="8" y="8"/>
                    </a:lnTo>
                    <a:lnTo>
                      <a:pt x="8" y="8"/>
                    </a:lnTo>
                    <a:lnTo>
                      <a:pt x="8" y="4"/>
                    </a:lnTo>
                    <a:lnTo>
                      <a:pt x="4" y="4"/>
                    </a:lnTo>
                    <a:lnTo>
                      <a:pt x="4" y="4"/>
                    </a:lnTo>
                    <a:lnTo>
                      <a:pt x="0" y="4"/>
                    </a:lnTo>
                    <a:lnTo>
                      <a:pt x="0" y="4"/>
                    </a:lnTo>
                    <a:lnTo>
                      <a:pt x="4" y="8"/>
                    </a:lnTo>
                    <a:lnTo>
                      <a:pt x="4" y="12"/>
                    </a:lnTo>
                    <a:lnTo>
                      <a:pt x="4" y="12"/>
                    </a:lnTo>
                    <a:lnTo>
                      <a:pt x="4" y="28"/>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 name="Google Shape;5844;p168">
                <a:extLst>
                  <a:ext uri="{FF2B5EF4-FFF2-40B4-BE49-F238E27FC236}">
                    <a16:creationId xmlns:a16="http://schemas.microsoft.com/office/drawing/2014/main" id="{4AC7DE40-7D5D-F842-B6E3-7565697DDDFE}"/>
                  </a:ext>
                </a:extLst>
              </p:cNvPr>
              <p:cNvSpPr/>
              <p:nvPr/>
            </p:nvSpPr>
            <p:spPr>
              <a:xfrm>
                <a:off x="3551238" y="3211513"/>
                <a:ext cx="355600" cy="350838"/>
              </a:xfrm>
              <a:custGeom>
                <a:avLst/>
                <a:gdLst/>
                <a:ahLst/>
                <a:cxnLst/>
                <a:rect l="l" t="t" r="r" b="b"/>
                <a:pathLst>
                  <a:path w="224" h="221" extrusionOk="0">
                    <a:moveTo>
                      <a:pt x="0" y="132"/>
                    </a:moveTo>
                    <a:lnTo>
                      <a:pt x="0" y="132"/>
                    </a:lnTo>
                    <a:lnTo>
                      <a:pt x="4" y="128"/>
                    </a:lnTo>
                    <a:lnTo>
                      <a:pt x="4" y="128"/>
                    </a:lnTo>
                    <a:lnTo>
                      <a:pt x="4" y="124"/>
                    </a:lnTo>
                    <a:lnTo>
                      <a:pt x="4" y="124"/>
                    </a:lnTo>
                    <a:lnTo>
                      <a:pt x="8" y="120"/>
                    </a:lnTo>
                    <a:lnTo>
                      <a:pt x="12" y="120"/>
                    </a:lnTo>
                    <a:lnTo>
                      <a:pt x="12" y="120"/>
                    </a:lnTo>
                    <a:lnTo>
                      <a:pt x="12" y="116"/>
                    </a:lnTo>
                    <a:lnTo>
                      <a:pt x="16" y="120"/>
                    </a:lnTo>
                    <a:lnTo>
                      <a:pt x="16" y="120"/>
                    </a:lnTo>
                    <a:lnTo>
                      <a:pt x="16" y="120"/>
                    </a:lnTo>
                    <a:lnTo>
                      <a:pt x="16" y="120"/>
                    </a:lnTo>
                    <a:lnTo>
                      <a:pt x="16" y="116"/>
                    </a:lnTo>
                    <a:lnTo>
                      <a:pt x="20" y="116"/>
                    </a:lnTo>
                    <a:lnTo>
                      <a:pt x="20" y="116"/>
                    </a:lnTo>
                    <a:lnTo>
                      <a:pt x="24" y="116"/>
                    </a:lnTo>
                    <a:lnTo>
                      <a:pt x="28" y="112"/>
                    </a:lnTo>
                    <a:lnTo>
                      <a:pt x="28" y="116"/>
                    </a:lnTo>
                    <a:lnTo>
                      <a:pt x="24" y="116"/>
                    </a:lnTo>
                    <a:lnTo>
                      <a:pt x="28" y="116"/>
                    </a:lnTo>
                    <a:lnTo>
                      <a:pt x="28" y="120"/>
                    </a:lnTo>
                    <a:lnTo>
                      <a:pt x="28" y="120"/>
                    </a:lnTo>
                    <a:lnTo>
                      <a:pt x="32" y="120"/>
                    </a:lnTo>
                    <a:lnTo>
                      <a:pt x="36" y="116"/>
                    </a:lnTo>
                    <a:lnTo>
                      <a:pt x="40" y="112"/>
                    </a:lnTo>
                    <a:lnTo>
                      <a:pt x="40" y="112"/>
                    </a:lnTo>
                    <a:lnTo>
                      <a:pt x="40" y="108"/>
                    </a:lnTo>
                    <a:lnTo>
                      <a:pt x="44" y="108"/>
                    </a:lnTo>
                    <a:lnTo>
                      <a:pt x="44" y="104"/>
                    </a:lnTo>
                    <a:lnTo>
                      <a:pt x="44" y="104"/>
                    </a:lnTo>
                    <a:lnTo>
                      <a:pt x="48" y="100"/>
                    </a:lnTo>
                    <a:lnTo>
                      <a:pt x="48" y="96"/>
                    </a:lnTo>
                    <a:lnTo>
                      <a:pt x="48" y="92"/>
                    </a:lnTo>
                    <a:lnTo>
                      <a:pt x="44" y="88"/>
                    </a:lnTo>
                    <a:lnTo>
                      <a:pt x="48" y="88"/>
                    </a:lnTo>
                    <a:lnTo>
                      <a:pt x="52" y="84"/>
                    </a:lnTo>
                    <a:lnTo>
                      <a:pt x="52" y="80"/>
                    </a:lnTo>
                    <a:lnTo>
                      <a:pt x="52" y="80"/>
                    </a:lnTo>
                    <a:lnTo>
                      <a:pt x="56" y="76"/>
                    </a:lnTo>
                    <a:lnTo>
                      <a:pt x="56" y="76"/>
                    </a:lnTo>
                    <a:lnTo>
                      <a:pt x="60" y="76"/>
                    </a:lnTo>
                    <a:lnTo>
                      <a:pt x="60" y="76"/>
                    </a:lnTo>
                    <a:lnTo>
                      <a:pt x="64" y="68"/>
                    </a:lnTo>
                    <a:lnTo>
                      <a:pt x="64" y="64"/>
                    </a:lnTo>
                    <a:lnTo>
                      <a:pt x="68" y="60"/>
                    </a:lnTo>
                    <a:lnTo>
                      <a:pt x="68" y="60"/>
                    </a:lnTo>
                    <a:lnTo>
                      <a:pt x="68" y="56"/>
                    </a:lnTo>
                    <a:lnTo>
                      <a:pt x="68" y="56"/>
                    </a:lnTo>
                    <a:lnTo>
                      <a:pt x="68" y="52"/>
                    </a:lnTo>
                    <a:lnTo>
                      <a:pt x="68" y="52"/>
                    </a:lnTo>
                    <a:lnTo>
                      <a:pt x="68" y="48"/>
                    </a:lnTo>
                    <a:lnTo>
                      <a:pt x="72" y="44"/>
                    </a:lnTo>
                    <a:lnTo>
                      <a:pt x="72" y="44"/>
                    </a:lnTo>
                    <a:lnTo>
                      <a:pt x="72" y="40"/>
                    </a:lnTo>
                    <a:lnTo>
                      <a:pt x="68" y="36"/>
                    </a:lnTo>
                    <a:lnTo>
                      <a:pt x="76" y="28"/>
                    </a:lnTo>
                    <a:lnTo>
                      <a:pt x="76" y="28"/>
                    </a:lnTo>
                    <a:lnTo>
                      <a:pt x="76" y="28"/>
                    </a:lnTo>
                    <a:lnTo>
                      <a:pt x="76" y="20"/>
                    </a:lnTo>
                    <a:lnTo>
                      <a:pt x="76" y="20"/>
                    </a:lnTo>
                    <a:lnTo>
                      <a:pt x="76" y="16"/>
                    </a:lnTo>
                    <a:lnTo>
                      <a:pt x="76" y="16"/>
                    </a:lnTo>
                    <a:lnTo>
                      <a:pt x="80" y="12"/>
                    </a:lnTo>
                    <a:lnTo>
                      <a:pt x="76" y="12"/>
                    </a:lnTo>
                    <a:lnTo>
                      <a:pt x="76" y="12"/>
                    </a:lnTo>
                    <a:lnTo>
                      <a:pt x="76" y="12"/>
                    </a:lnTo>
                    <a:lnTo>
                      <a:pt x="80" y="8"/>
                    </a:lnTo>
                    <a:lnTo>
                      <a:pt x="80" y="8"/>
                    </a:lnTo>
                    <a:lnTo>
                      <a:pt x="80" y="8"/>
                    </a:lnTo>
                    <a:lnTo>
                      <a:pt x="80" y="4"/>
                    </a:lnTo>
                    <a:lnTo>
                      <a:pt x="80" y="4"/>
                    </a:lnTo>
                    <a:lnTo>
                      <a:pt x="84" y="4"/>
                    </a:lnTo>
                    <a:lnTo>
                      <a:pt x="84" y="4"/>
                    </a:lnTo>
                    <a:lnTo>
                      <a:pt x="88" y="4"/>
                    </a:lnTo>
                    <a:lnTo>
                      <a:pt x="88" y="0"/>
                    </a:lnTo>
                    <a:lnTo>
                      <a:pt x="88" y="0"/>
                    </a:lnTo>
                    <a:lnTo>
                      <a:pt x="88" y="4"/>
                    </a:lnTo>
                    <a:lnTo>
                      <a:pt x="92" y="4"/>
                    </a:lnTo>
                    <a:lnTo>
                      <a:pt x="96" y="8"/>
                    </a:lnTo>
                    <a:lnTo>
                      <a:pt x="96" y="8"/>
                    </a:lnTo>
                    <a:lnTo>
                      <a:pt x="100" y="8"/>
                    </a:lnTo>
                    <a:lnTo>
                      <a:pt x="100" y="12"/>
                    </a:lnTo>
                    <a:lnTo>
                      <a:pt x="104" y="8"/>
                    </a:lnTo>
                    <a:lnTo>
                      <a:pt x="104" y="12"/>
                    </a:lnTo>
                    <a:lnTo>
                      <a:pt x="108" y="12"/>
                    </a:lnTo>
                    <a:lnTo>
                      <a:pt x="108" y="12"/>
                    </a:lnTo>
                    <a:lnTo>
                      <a:pt x="112" y="12"/>
                    </a:lnTo>
                    <a:lnTo>
                      <a:pt x="112" y="12"/>
                    </a:lnTo>
                    <a:lnTo>
                      <a:pt x="116" y="12"/>
                    </a:lnTo>
                    <a:lnTo>
                      <a:pt x="116" y="12"/>
                    </a:lnTo>
                    <a:lnTo>
                      <a:pt x="120" y="12"/>
                    </a:lnTo>
                    <a:lnTo>
                      <a:pt x="120" y="12"/>
                    </a:lnTo>
                    <a:lnTo>
                      <a:pt x="120" y="12"/>
                    </a:lnTo>
                    <a:lnTo>
                      <a:pt x="120" y="12"/>
                    </a:lnTo>
                    <a:lnTo>
                      <a:pt x="120" y="8"/>
                    </a:lnTo>
                    <a:lnTo>
                      <a:pt x="120" y="8"/>
                    </a:lnTo>
                    <a:lnTo>
                      <a:pt x="124" y="4"/>
                    </a:lnTo>
                    <a:lnTo>
                      <a:pt x="124" y="4"/>
                    </a:lnTo>
                    <a:lnTo>
                      <a:pt x="128" y="4"/>
                    </a:lnTo>
                    <a:lnTo>
                      <a:pt x="128" y="8"/>
                    </a:lnTo>
                    <a:lnTo>
                      <a:pt x="132" y="8"/>
                    </a:lnTo>
                    <a:lnTo>
                      <a:pt x="136" y="4"/>
                    </a:lnTo>
                    <a:lnTo>
                      <a:pt x="136" y="4"/>
                    </a:lnTo>
                    <a:lnTo>
                      <a:pt x="140" y="4"/>
                    </a:lnTo>
                    <a:lnTo>
                      <a:pt x="144" y="4"/>
                    </a:lnTo>
                    <a:lnTo>
                      <a:pt x="144" y="4"/>
                    </a:lnTo>
                    <a:lnTo>
                      <a:pt x="144" y="4"/>
                    </a:lnTo>
                    <a:lnTo>
                      <a:pt x="148" y="4"/>
                    </a:lnTo>
                    <a:lnTo>
                      <a:pt x="148" y="4"/>
                    </a:lnTo>
                    <a:lnTo>
                      <a:pt x="148" y="4"/>
                    </a:lnTo>
                    <a:lnTo>
                      <a:pt x="148" y="4"/>
                    </a:lnTo>
                    <a:lnTo>
                      <a:pt x="152" y="4"/>
                    </a:lnTo>
                    <a:lnTo>
                      <a:pt x="152" y="4"/>
                    </a:lnTo>
                    <a:lnTo>
                      <a:pt x="156" y="4"/>
                    </a:lnTo>
                    <a:lnTo>
                      <a:pt x="156" y="0"/>
                    </a:lnTo>
                    <a:lnTo>
                      <a:pt x="156" y="0"/>
                    </a:lnTo>
                    <a:lnTo>
                      <a:pt x="156" y="0"/>
                    </a:lnTo>
                    <a:lnTo>
                      <a:pt x="156" y="0"/>
                    </a:lnTo>
                    <a:lnTo>
                      <a:pt x="160" y="0"/>
                    </a:lnTo>
                    <a:lnTo>
                      <a:pt x="160" y="0"/>
                    </a:lnTo>
                    <a:lnTo>
                      <a:pt x="164" y="0"/>
                    </a:lnTo>
                    <a:lnTo>
                      <a:pt x="164" y="0"/>
                    </a:lnTo>
                    <a:lnTo>
                      <a:pt x="164" y="0"/>
                    </a:lnTo>
                    <a:lnTo>
                      <a:pt x="168" y="4"/>
                    </a:lnTo>
                    <a:lnTo>
                      <a:pt x="172" y="4"/>
                    </a:lnTo>
                    <a:lnTo>
                      <a:pt x="172" y="4"/>
                    </a:lnTo>
                    <a:lnTo>
                      <a:pt x="176" y="0"/>
                    </a:lnTo>
                    <a:lnTo>
                      <a:pt x="180" y="0"/>
                    </a:lnTo>
                    <a:lnTo>
                      <a:pt x="180" y="4"/>
                    </a:lnTo>
                    <a:lnTo>
                      <a:pt x="180" y="4"/>
                    </a:lnTo>
                    <a:lnTo>
                      <a:pt x="180" y="4"/>
                    </a:lnTo>
                    <a:lnTo>
                      <a:pt x="184" y="8"/>
                    </a:lnTo>
                    <a:lnTo>
                      <a:pt x="184" y="8"/>
                    </a:lnTo>
                    <a:lnTo>
                      <a:pt x="184" y="8"/>
                    </a:lnTo>
                    <a:lnTo>
                      <a:pt x="188" y="12"/>
                    </a:lnTo>
                    <a:lnTo>
                      <a:pt x="192" y="12"/>
                    </a:lnTo>
                    <a:lnTo>
                      <a:pt x="192" y="12"/>
                    </a:lnTo>
                    <a:lnTo>
                      <a:pt x="192" y="8"/>
                    </a:lnTo>
                    <a:lnTo>
                      <a:pt x="196" y="8"/>
                    </a:lnTo>
                    <a:lnTo>
                      <a:pt x="196" y="8"/>
                    </a:lnTo>
                    <a:lnTo>
                      <a:pt x="200" y="8"/>
                    </a:lnTo>
                    <a:lnTo>
                      <a:pt x="200" y="8"/>
                    </a:lnTo>
                    <a:lnTo>
                      <a:pt x="200" y="8"/>
                    </a:lnTo>
                    <a:lnTo>
                      <a:pt x="204" y="8"/>
                    </a:lnTo>
                    <a:lnTo>
                      <a:pt x="204" y="8"/>
                    </a:lnTo>
                    <a:lnTo>
                      <a:pt x="204" y="4"/>
                    </a:lnTo>
                    <a:lnTo>
                      <a:pt x="208" y="4"/>
                    </a:lnTo>
                    <a:lnTo>
                      <a:pt x="208" y="8"/>
                    </a:lnTo>
                    <a:lnTo>
                      <a:pt x="208" y="8"/>
                    </a:lnTo>
                    <a:lnTo>
                      <a:pt x="212" y="12"/>
                    </a:lnTo>
                    <a:lnTo>
                      <a:pt x="212" y="12"/>
                    </a:lnTo>
                    <a:lnTo>
                      <a:pt x="216" y="12"/>
                    </a:lnTo>
                    <a:lnTo>
                      <a:pt x="216" y="16"/>
                    </a:lnTo>
                    <a:lnTo>
                      <a:pt x="216" y="16"/>
                    </a:lnTo>
                    <a:lnTo>
                      <a:pt x="216" y="16"/>
                    </a:lnTo>
                    <a:lnTo>
                      <a:pt x="220" y="20"/>
                    </a:lnTo>
                    <a:lnTo>
                      <a:pt x="220" y="20"/>
                    </a:lnTo>
                    <a:lnTo>
                      <a:pt x="220" y="20"/>
                    </a:lnTo>
                    <a:lnTo>
                      <a:pt x="220" y="20"/>
                    </a:lnTo>
                    <a:lnTo>
                      <a:pt x="224" y="20"/>
                    </a:lnTo>
                    <a:lnTo>
                      <a:pt x="220" y="24"/>
                    </a:lnTo>
                    <a:lnTo>
                      <a:pt x="220" y="24"/>
                    </a:lnTo>
                    <a:lnTo>
                      <a:pt x="220" y="28"/>
                    </a:lnTo>
                    <a:lnTo>
                      <a:pt x="220" y="32"/>
                    </a:lnTo>
                    <a:lnTo>
                      <a:pt x="220" y="36"/>
                    </a:lnTo>
                    <a:lnTo>
                      <a:pt x="220" y="36"/>
                    </a:lnTo>
                    <a:lnTo>
                      <a:pt x="224" y="36"/>
                    </a:lnTo>
                    <a:lnTo>
                      <a:pt x="224" y="40"/>
                    </a:lnTo>
                    <a:lnTo>
                      <a:pt x="224" y="40"/>
                    </a:lnTo>
                    <a:lnTo>
                      <a:pt x="216" y="48"/>
                    </a:lnTo>
                    <a:lnTo>
                      <a:pt x="212" y="52"/>
                    </a:lnTo>
                    <a:lnTo>
                      <a:pt x="212" y="56"/>
                    </a:lnTo>
                    <a:lnTo>
                      <a:pt x="208" y="64"/>
                    </a:lnTo>
                    <a:lnTo>
                      <a:pt x="208" y="64"/>
                    </a:lnTo>
                    <a:lnTo>
                      <a:pt x="208" y="68"/>
                    </a:lnTo>
                    <a:lnTo>
                      <a:pt x="208" y="72"/>
                    </a:lnTo>
                    <a:lnTo>
                      <a:pt x="204" y="76"/>
                    </a:lnTo>
                    <a:lnTo>
                      <a:pt x="204" y="76"/>
                    </a:lnTo>
                    <a:lnTo>
                      <a:pt x="204" y="80"/>
                    </a:lnTo>
                    <a:lnTo>
                      <a:pt x="200" y="84"/>
                    </a:lnTo>
                    <a:lnTo>
                      <a:pt x="200" y="92"/>
                    </a:lnTo>
                    <a:lnTo>
                      <a:pt x="196" y="92"/>
                    </a:lnTo>
                    <a:lnTo>
                      <a:pt x="200" y="96"/>
                    </a:lnTo>
                    <a:lnTo>
                      <a:pt x="200" y="100"/>
                    </a:lnTo>
                    <a:lnTo>
                      <a:pt x="200" y="100"/>
                    </a:lnTo>
                    <a:lnTo>
                      <a:pt x="204" y="124"/>
                    </a:lnTo>
                    <a:lnTo>
                      <a:pt x="204" y="140"/>
                    </a:lnTo>
                    <a:lnTo>
                      <a:pt x="216" y="153"/>
                    </a:lnTo>
                    <a:lnTo>
                      <a:pt x="216" y="161"/>
                    </a:lnTo>
                    <a:lnTo>
                      <a:pt x="216" y="161"/>
                    </a:lnTo>
                    <a:lnTo>
                      <a:pt x="196" y="165"/>
                    </a:lnTo>
                    <a:lnTo>
                      <a:pt x="192" y="173"/>
                    </a:lnTo>
                    <a:lnTo>
                      <a:pt x="192" y="177"/>
                    </a:lnTo>
                    <a:lnTo>
                      <a:pt x="192" y="177"/>
                    </a:lnTo>
                    <a:lnTo>
                      <a:pt x="196" y="177"/>
                    </a:lnTo>
                    <a:lnTo>
                      <a:pt x="196" y="181"/>
                    </a:lnTo>
                    <a:lnTo>
                      <a:pt x="192" y="181"/>
                    </a:lnTo>
                    <a:lnTo>
                      <a:pt x="192" y="181"/>
                    </a:lnTo>
                    <a:lnTo>
                      <a:pt x="192" y="185"/>
                    </a:lnTo>
                    <a:lnTo>
                      <a:pt x="192" y="185"/>
                    </a:lnTo>
                    <a:lnTo>
                      <a:pt x="192" y="189"/>
                    </a:lnTo>
                    <a:lnTo>
                      <a:pt x="192" y="189"/>
                    </a:lnTo>
                    <a:lnTo>
                      <a:pt x="192" y="189"/>
                    </a:lnTo>
                    <a:lnTo>
                      <a:pt x="192" y="189"/>
                    </a:lnTo>
                    <a:lnTo>
                      <a:pt x="188" y="193"/>
                    </a:lnTo>
                    <a:lnTo>
                      <a:pt x="188" y="193"/>
                    </a:lnTo>
                    <a:lnTo>
                      <a:pt x="188" y="201"/>
                    </a:lnTo>
                    <a:lnTo>
                      <a:pt x="192" y="205"/>
                    </a:lnTo>
                    <a:lnTo>
                      <a:pt x="192" y="205"/>
                    </a:lnTo>
                    <a:lnTo>
                      <a:pt x="196" y="209"/>
                    </a:lnTo>
                    <a:lnTo>
                      <a:pt x="196" y="209"/>
                    </a:lnTo>
                    <a:lnTo>
                      <a:pt x="196" y="213"/>
                    </a:lnTo>
                    <a:lnTo>
                      <a:pt x="200" y="213"/>
                    </a:lnTo>
                    <a:lnTo>
                      <a:pt x="200" y="213"/>
                    </a:lnTo>
                    <a:lnTo>
                      <a:pt x="200" y="209"/>
                    </a:lnTo>
                    <a:lnTo>
                      <a:pt x="200" y="209"/>
                    </a:lnTo>
                    <a:lnTo>
                      <a:pt x="204" y="209"/>
                    </a:lnTo>
                    <a:lnTo>
                      <a:pt x="204" y="209"/>
                    </a:lnTo>
                    <a:lnTo>
                      <a:pt x="204" y="221"/>
                    </a:lnTo>
                    <a:lnTo>
                      <a:pt x="204" y="221"/>
                    </a:lnTo>
                    <a:lnTo>
                      <a:pt x="204" y="221"/>
                    </a:lnTo>
                    <a:lnTo>
                      <a:pt x="204" y="221"/>
                    </a:lnTo>
                    <a:lnTo>
                      <a:pt x="204" y="221"/>
                    </a:lnTo>
                    <a:lnTo>
                      <a:pt x="200" y="221"/>
                    </a:lnTo>
                    <a:lnTo>
                      <a:pt x="200" y="221"/>
                    </a:lnTo>
                    <a:lnTo>
                      <a:pt x="196" y="221"/>
                    </a:lnTo>
                    <a:lnTo>
                      <a:pt x="196" y="221"/>
                    </a:lnTo>
                    <a:lnTo>
                      <a:pt x="192" y="217"/>
                    </a:lnTo>
                    <a:lnTo>
                      <a:pt x="188" y="217"/>
                    </a:lnTo>
                    <a:lnTo>
                      <a:pt x="188" y="213"/>
                    </a:lnTo>
                    <a:lnTo>
                      <a:pt x="184" y="209"/>
                    </a:lnTo>
                    <a:lnTo>
                      <a:pt x="180" y="209"/>
                    </a:lnTo>
                    <a:lnTo>
                      <a:pt x="176" y="209"/>
                    </a:lnTo>
                    <a:lnTo>
                      <a:pt x="176" y="205"/>
                    </a:lnTo>
                    <a:lnTo>
                      <a:pt x="176" y="205"/>
                    </a:lnTo>
                    <a:lnTo>
                      <a:pt x="176" y="201"/>
                    </a:lnTo>
                    <a:lnTo>
                      <a:pt x="176" y="201"/>
                    </a:lnTo>
                    <a:lnTo>
                      <a:pt x="172" y="201"/>
                    </a:lnTo>
                    <a:lnTo>
                      <a:pt x="172" y="201"/>
                    </a:lnTo>
                    <a:lnTo>
                      <a:pt x="172" y="205"/>
                    </a:lnTo>
                    <a:lnTo>
                      <a:pt x="172" y="205"/>
                    </a:lnTo>
                    <a:lnTo>
                      <a:pt x="168" y="205"/>
                    </a:lnTo>
                    <a:lnTo>
                      <a:pt x="164" y="205"/>
                    </a:lnTo>
                    <a:lnTo>
                      <a:pt x="164" y="205"/>
                    </a:lnTo>
                    <a:lnTo>
                      <a:pt x="164" y="205"/>
                    </a:lnTo>
                    <a:lnTo>
                      <a:pt x="160" y="205"/>
                    </a:lnTo>
                    <a:lnTo>
                      <a:pt x="156" y="205"/>
                    </a:lnTo>
                    <a:lnTo>
                      <a:pt x="156" y="205"/>
                    </a:lnTo>
                    <a:lnTo>
                      <a:pt x="156" y="201"/>
                    </a:lnTo>
                    <a:lnTo>
                      <a:pt x="152" y="201"/>
                    </a:lnTo>
                    <a:lnTo>
                      <a:pt x="152" y="201"/>
                    </a:lnTo>
                    <a:lnTo>
                      <a:pt x="152" y="201"/>
                    </a:lnTo>
                    <a:lnTo>
                      <a:pt x="152" y="197"/>
                    </a:lnTo>
                    <a:lnTo>
                      <a:pt x="152" y="197"/>
                    </a:lnTo>
                    <a:lnTo>
                      <a:pt x="152" y="197"/>
                    </a:lnTo>
                    <a:lnTo>
                      <a:pt x="148" y="197"/>
                    </a:lnTo>
                    <a:lnTo>
                      <a:pt x="148" y="197"/>
                    </a:lnTo>
                    <a:lnTo>
                      <a:pt x="148" y="197"/>
                    </a:lnTo>
                    <a:lnTo>
                      <a:pt x="144" y="197"/>
                    </a:lnTo>
                    <a:lnTo>
                      <a:pt x="144" y="201"/>
                    </a:lnTo>
                    <a:lnTo>
                      <a:pt x="144" y="201"/>
                    </a:lnTo>
                    <a:lnTo>
                      <a:pt x="144" y="197"/>
                    </a:lnTo>
                    <a:lnTo>
                      <a:pt x="140" y="197"/>
                    </a:lnTo>
                    <a:lnTo>
                      <a:pt x="140" y="197"/>
                    </a:lnTo>
                    <a:lnTo>
                      <a:pt x="140" y="197"/>
                    </a:lnTo>
                    <a:lnTo>
                      <a:pt x="140" y="197"/>
                    </a:lnTo>
                    <a:lnTo>
                      <a:pt x="136" y="193"/>
                    </a:lnTo>
                    <a:lnTo>
                      <a:pt x="136" y="193"/>
                    </a:lnTo>
                    <a:lnTo>
                      <a:pt x="136" y="193"/>
                    </a:lnTo>
                    <a:lnTo>
                      <a:pt x="132" y="197"/>
                    </a:lnTo>
                    <a:lnTo>
                      <a:pt x="132" y="197"/>
                    </a:lnTo>
                    <a:lnTo>
                      <a:pt x="132" y="197"/>
                    </a:lnTo>
                    <a:lnTo>
                      <a:pt x="128" y="197"/>
                    </a:lnTo>
                    <a:lnTo>
                      <a:pt x="128" y="197"/>
                    </a:lnTo>
                    <a:lnTo>
                      <a:pt x="124" y="197"/>
                    </a:lnTo>
                    <a:lnTo>
                      <a:pt x="124" y="197"/>
                    </a:lnTo>
                    <a:lnTo>
                      <a:pt x="120" y="193"/>
                    </a:lnTo>
                    <a:lnTo>
                      <a:pt x="120" y="193"/>
                    </a:lnTo>
                    <a:lnTo>
                      <a:pt x="120" y="197"/>
                    </a:lnTo>
                    <a:lnTo>
                      <a:pt x="120" y="197"/>
                    </a:lnTo>
                    <a:lnTo>
                      <a:pt x="120" y="197"/>
                    </a:lnTo>
                    <a:lnTo>
                      <a:pt x="116" y="197"/>
                    </a:lnTo>
                    <a:lnTo>
                      <a:pt x="116" y="197"/>
                    </a:lnTo>
                    <a:lnTo>
                      <a:pt x="116" y="193"/>
                    </a:lnTo>
                    <a:lnTo>
                      <a:pt x="116" y="193"/>
                    </a:lnTo>
                    <a:lnTo>
                      <a:pt x="116" y="193"/>
                    </a:lnTo>
                    <a:lnTo>
                      <a:pt x="120" y="189"/>
                    </a:lnTo>
                    <a:lnTo>
                      <a:pt x="116" y="189"/>
                    </a:lnTo>
                    <a:lnTo>
                      <a:pt x="116" y="185"/>
                    </a:lnTo>
                    <a:lnTo>
                      <a:pt x="116" y="185"/>
                    </a:lnTo>
                    <a:lnTo>
                      <a:pt x="116" y="185"/>
                    </a:lnTo>
                    <a:lnTo>
                      <a:pt x="116" y="185"/>
                    </a:lnTo>
                    <a:lnTo>
                      <a:pt x="116" y="181"/>
                    </a:lnTo>
                    <a:lnTo>
                      <a:pt x="116" y="181"/>
                    </a:lnTo>
                    <a:lnTo>
                      <a:pt x="116" y="181"/>
                    </a:lnTo>
                    <a:lnTo>
                      <a:pt x="116" y="181"/>
                    </a:lnTo>
                    <a:lnTo>
                      <a:pt x="112" y="177"/>
                    </a:lnTo>
                    <a:lnTo>
                      <a:pt x="112" y="177"/>
                    </a:lnTo>
                    <a:lnTo>
                      <a:pt x="112" y="177"/>
                    </a:lnTo>
                    <a:lnTo>
                      <a:pt x="112" y="173"/>
                    </a:lnTo>
                    <a:lnTo>
                      <a:pt x="112" y="173"/>
                    </a:lnTo>
                    <a:lnTo>
                      <a:pt x="112" y="173"/>
                    </a:lnTo>
                    <a:lnTo>
                      <a:pt x="112" y="169"/>
                    </a:lnTo>
                    <a:lnTo>
                      <a:pt x="112" y="165"/>
                    </a:lnTo>
                    <a:lnTo>
                      <a:pt x="112" y="165"/>
                    </a:lnTo>
                    <a:lnTo>
                      <a:pt x="112" y="165"/>
                    </a:lnTo>
                    <a:lnTo>
                      <a:pt x="112" y="161"/>
                    </a:lnTo>
                    <a:lnTo>
                      <a:pt x="112" y="161"/>
                    </a:lnTo>
                    <a:lnTo>
                      <a:pt x="112" y="157"/>
                    </a:lnTo>
                    <a:lnTo>
                      <a:pt x="112" y="157"/>
                    </a:lnTo>
                    <a:lnTo>
                      <a:pt x="112" y="157"/>
                    </a:lnTo>
                    <a:lnTo>
                      <a:pt x="112" y="153"/>
                    </a:lnTo>
                    <a:lnTo>
                      <a:pt x="112" y="153"/>
                    </a:lnTo>
                    <a:lnTo>
                      <a:pt x="112" y="149"/>
                    </a:lnTo>
                    <a:lnTo>
                      <a:pt x="100" y="149"/>
                    </a:lnTo>
                    <a:lnTo>
                      <a:pt x="100" y="149"/>
                    </a:lnTo>
                    <a:lnTo>
                      <a:pt x="100" y="145"/>
                    </a:lnTo>
                    <a:lnTo>
                      <a:pt x="100" y="145"/>
                    </a:lnTo>
                    <a:lnTo>
                      <a:pt x="96" y="145"/>
                    </a:lnTo>
                    <a:lnTo>
                      <a:pt x="96" y="145"/>
                    </a:lnTo>
                    <a:lnTo>
                      <a:pt x="84" y="145"/>
                    </a:lnTo>
                    <a:lnTo>
                      <a:pt x="84" y="149"/>
                    </a:lnTo>
                    <a:lnTo>
                      <a:pt x="84" y="153"/>
                    </a:lnTo>
                    <a:lnTo>
                      <a:pt x="84" y="153"/>
                    </a:lnTo>
                    <a:lnTo>
                      <a:pt x="84" y="153"/>
                    </a:lnTo>
                    <a:lnTo>
                      <a:pt x="84" y="157"/>
                    </a:lnTo>
                    <a:lnTo>
                      <a:pt x="72" y="157"/>
                    </a:lnTo>
                    <a:lnTo>
                      <a:pt x="72" y="157"/>
                    </a:lnTo>
                    <a:lnTo>
                      <a:pt x="68" y="157"/>
                    </a:lnTo>
                    <a:lnTo>
                      <a:pt x="68" y="157"/>
                    </a:lnTo>
                    <a:lnTo>
                      <a:pt x="64" y="157"/>
                    </a:lnTo>
                    <a:lnTo>
                      <a:pt x="60" y="157"/>
                    </a:lnTo>
                    <a:lnTo>
                      <a:pt x="60" y="157"/>
                    </a:lnTo>
                    <a:lnTo>
                      <a:pt x="60" y="153"/>
                    </a:lnTo>
                    <a:lnTo>
                      <a:pt x="60" y="153"/>
                    </a:lnTo>
                    <a:lnTo>
                      <a:pt x="56" y="149"/>
                    </a:lnTo>
                    <a:lnTo>
                      <a:pt x="56" y="149"/>
                    </a:lnTo>
                    <a:lnTo>
                      <a:pt x="56" y="149"/>
                    </a:lnTo>
                    <a:lnTo>
                      <a:pt x="56" y="149"/>
                    </a:lnTo>
                    <a:lnTo>
                      <a:pt x="56" y="145"/>
                    </a:lnTo>
                    <a:lnTo>
                      <a:pt x="52" y="140"/>
                    </a:lnTo>
                    <a:lnTo>
                      <a:pt x="52" y="140"/>
                    </a:lnTo>
                    <a:lnTo>
                      <a:pt x="56" y="140"/>
                    </a:lnTo>
                    <a:lnTo>
                      <a:pt x="52" y="136"/>
                    </a:lnTo>
                    <a:lnTo>
                      <a:pt x="52" y="136"/>
                    </a:lnTo>
                    <a:lnTo>
                      <a:pt x="52" y="136"/>
                    </a:lnTo>
                    <a:lnTo>
                      <a:pt x="52" y="132"/>
                    </a:lnTo>
                    <a:lnTo>
                      <a:pt x="52" y="132"/>
                    </a:lnTo>
                    <a:lnTo>
                      <a:pt x="40" y="132"/>
                    </a:lnTo>
                    <a:lnTo>
                      <a:pt x="32" y="132"/>
                    </a:lnTo>
                    <a:lnTo>
                      <a:pt x="28" y="132"/>
                    </a:lnTo>
                    <a:lnTo>
                      <a:pt x="24" y="132"/>
                    </a:lnTo>
                    <a:lnTo>
                      <a:pt x="24" y="132"/>
                    </a:lnTo>
                    <a:lnTo>
                      <a:pt x="20" y="132"/>
                    </a:lnTo>
                    <a:lnTo>
                      <a:pt x="16" y="132"/>
                    </a:lnTo>
                    <a:lnTo>
                      <a:pt x="16" y="132"/>
                    </a:lnTo>
                    <a:lnTo>
                      <a:pt x="12" y="132"/>
                    </a:lnTo>
                    <a:lnTo>
                      <a:pt x="12" y="132"/>
                    </a:lnTo>
                    <a:lnTo>
                      <a:pt x="8" y="132"/>
                    </a:lnTo>
                    <a:lnTo>
                      <a:pt x="8" y="132"/>
                    </a:lnTo>
                    <a:lnTo>
                      <a:pt x="8" y="132"/>
                    </a:lnTo>
                    <a:lnTo>
                      <a:pt x="4" y="132"/>
                    </a:lnTo>
                    <a:lnTo>
                      <a:pt x="4" y="132"/>
                    </a:lnTo>
                    <a:lnTo>
                      <a:pt x="4" y="136"/>
                    </a:lnTo>
                    <a:lnTo>
                      <a:pt x="4" y="136"/>
                    </a:lnTo>
                    <a:lnTo>
                      <a:pt x="4" y="136"/>
                    </a:lnTo>
                    <a:lnTo>
                      <a:pt x="4" y="132"/>
                    </a:lnTo>
                    <a:lnTo>
                      <a:pt x="0" y="132"/>
                    </a:lnTo>
                    <a:lnTo>
                      <a:pt x="0" y="132"/>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 name="Google Shape;5845;p168">
                <a:extLst>
                  <a:ext uri="{FF2B5EF4-FFF2-40B4-BE49-F238E27FC236}">
                    <a16:creationId xmlns:a16="http://schemas.microsoft.com/office/drawing/2014/main" id="{D826C126-FB0D-FD42-A3B1-A3863A046E39}"/>
                  </a:ext>
                </a:extLst>
              </p:cNvPr>
              <p:cNvSpPr/>
              <p:nvPr/>
            </p:nvSpPr>
            <p:spPr>
              <a:xfrm>
                <a:off x="3933825" y="3486150"/>
                <a:ext cx="57150" cy="152400"/>
              </a:xfrm>
              <a:custGeom>
                <a:avLst/>
                <a:gdLst/>
                <a:ahLst/>
                <a:cxnLst/>
                <a:rect l="l" t="t" r="r" b="b"/>
                <a:pathLst>
                  <a:path w="36" h="96" extrusionOk="0">
                    <a:moveTo>
                      <a:pt x="4" y="0"/>
                    </a:moveTo>
                    <a:lnTo>
                      <a:pt x="4" y="0"/>
                    </a:lnTo>
                    <a:lnTo>
                      <a:pt x="4" y="0"/>
                    </a:lnTo>
                    <a:lnTo>
                      <a:pt x="8" y="4"/>
                    </a:lnTo>
                    <a:lnTo>
                      <a:pt x="8" y="4"/>
                    </a:lnTo>
                    <a:lnTo>
                      <a:pt x="8" y="4"/>
                    </a:lnTo>
                    <a:lnTo>
                      <a:pt x="8" y="4"/>
                    </a:lnTo>
                    <a:lnTo>
                      <a:pt x="12" y="4"/>
                    </a:lnTo>
                    <a:lnTo>
                      <a:pt x="12" y="4"/>
                    </a:lnTo>
                    <a:lnTo>
                      <a:pt x="12" y="4"/>
                    </a:lnTo>
                    <a:lnTo>
                      <a:pt x="12" y="4"/>
                    </a:lnTo>
                    <a:lnTo>
                      <a:pt x="12" y="4"/>
                    </a:lnTo>
                    <a:lnTo>
                      <a:pt x="16" y="8"/>
                    </a:lnTo>
                    <a:lnTo>
                      <a:pt x="20" y="12"/>
                    </a:lnTo>
                    <a:lnTo>
                      <a:pt x="20" y="16"/>
                    </a:lnTo>
                    <a:lnTo>
                      <a:pt x="20" y="36"/>
                    </a:lnTo>
                    <a:lnTo>
                      <a:pt x="20" y="36"/>
                    </a:lnTo>
                    <a:lnTo>
                      <a:pt x="20" y="48"/>
                    </a:lnTo>
                    <a:lnTo>
                      <a:pt x="24" y="52"/>
                    </a:lnTo>
                    <a:lnTo>
                      <a:pt x="28" y="52"/>
                    </a:lnTo>
                    <a:lnTo>
                      <a:pt x="28" y="52"/>
                    </a:lnTo>
                    <a:lnTo>
                      <a:pt x="28" y="52"/>
                    </a:lnTo>
                    <a:lnTo>
                      <a:pt x="32" y="56"/>
                    </a:lnTo>
                    <a:lnTo>
                      <a:pt x="32" y="60"/>
                    </a:lnTo>
                    <a:lnTo>
                      <a:pt x="36" y="64"/>
                    </a:lnTo>
                    <a:lnTo>
                      <a:pt x="36" y="64"/>
                    </a:lnTo>
                    <a:lnTo>
                      <a:pt x="36" y="68"/>
                    </a:lnTo>
                    <a:lnTo>
                      <a:pt x="36" y="68"/>
                    </a:lnTo>
                    <a:lnTo>
                      <a:pt x="36" y="68"/>
                    </a:lnTo>
                    <a:lnTo>
                      <a:pt x="36" y="72"/>
                    </a:lnTo>
                    <a:lnTo>
                      <a:pt x="36" y="72"/>
                    </a:lnTo>
                    <a:lnTo>
                      <a:pt x="32" y="72"/>
                    </a:lnTo>
                    <a:lnTo>
                      <a:pt x="36" y="72"/>
                    </a:lnTo>
                    <a:lnTo>
                      <a:pt x="36" y="72"/>
                    </a:lnTo>
                    <a:lnTo>
                      <a:pt x="36" y="76"/>
                    </a:lnTo>
                    <a:lnTo>
                      <a:pt x="36" y="80"/>
                    </a:lnTo>
                    <a:lnTo>
                      <a:pt x="36" y="80"/>
                    </a:lnTo>
                    <a:lnTo>
                      <a:pt x="32" y="80"/>
                    </a:lnTo>
                    <a:lnTo>
                      <a:pt x="32" y="84"/>
                    </a:lnTo>
                    <a:lnTo>
                      <a:pt x="28" y="84"/>
                    </a:lnTo>
                    <a:lnTo>
                      <a:pt x="28" y="88"/>
                    </a:lnTo>
                    <a:lnTo>
                      <a:pt x="28" y="88"/>
                    </a:lnTo>
                    <a:lnTo>
                      <a:pt x="28" y="92"/>
                    </a:lnTo>
                    <a:lnTo>
                      <a:pt x="28" y="96"/>
                    </a:lnTo>
                    <a:lnTo>
                      <a:pt x="24" y="96"/>
                    </a:lnTo>
                    <a:lnTo>
                      <a:pt x="24" y="92"/>
                    </a:lnTo>
                    <a:lnTo>
                      <a:pt x="28" y="92"/>
                    </a:lnTo>
                    <a:lnTo>
                      <a:pt x="24" y="92"/>
                    </a:lnTo>
                    <a:lnTo>
                      <a:pt x="24" y="88"/>
                    </a:lnTo>
                    <a:lnTo>
                      <a:pt x="20" y="88"/>
                    </a:lnTo>
                    <a:lnTo>
                      <a:pt x="20" y="88"/>
                    </a:lnTo>
                    <a:lnTo>
                      <a:pt x="16" y="84"/>
                    </a:lnTo>
                    <a:lnTo>
                      <a:pt x="16" y="84"/>
                    </a:lnTo>
                    <a:lnTo>
                      <a:pt x="16" y="80"/>
                    </a:lnTo>
                    <a:lnTo>
                      <a:pt x="16" y="76"/>
                    </a:lnTo>
                    <a:lnTo>
                      <a:pt x="16" y="76"/>
                    </a:lnTo>
                    <a:lnTo>
                      <a:pt x="20" y="72"/>
                    </a:lnTo>
                    <a:lnTo>
                      <a:pt x="20" y="72"/>
                    </a:lnTo>
                    <a:lnTo>
                      <a:pt x="20" y="68"/>
                    </a:lnTo>
                    <a:lnTo>
                      <a:pt x="20" y="64"/>
                    </a:lnTo>
                    <a:lnTo>
                      <a:pt x="20" y="64"/>
                    </a:lnTo>
                    <a:lnTo>
                      <a:pt x="16" y="60"/>
                    </a:lnTo>
                    <a:lnTo>
                      <a:pt x="16" y="60"/>
                    </a:lnTo>
                    <a:lnTo>
                      <a:pt x="12" y="64"/>
                    </a:lnTo>
                    <a:lnTo>
                      <a:pt x="12" y="64"/>
                    </a:lnTo>
                    <a:lnTo>
                      <a:pt x="12" y="64"/>
                    </a:lnTo>
                    <a:lnTo>
                      <a:pt x="8" y="64"/>
                    </a:lnTo>
                    <a:lnTo>
                      <a:pt x="8" y="60"/>
                    </a:lnTo>
                    <a:lnTo>
                      <a:pt x="8" y="60"/>
                    </a:lnTo>
                    <a:lnTo>
                      <a:pt x="8" y="60"/>
                    </a:lnTo>
                    <a:lnTo>
                      <a:pt x="8" y="56"/>
                    </a:lnTo>
                    <a:lnTo>
                      <a:pt x="4" y="56"/>
                    </a:lnTo>
                    <a:lnTo>
                      <a:pt x="4" y="56"/>
                    </a:lnTo>
                    <a:lnTo>
                      <a:pt x="4" y="56"/>
                    </a:lnTo>
                    <a:lnTo>
                      <a:pt x="0" y="52"/>
                    </a:lnTo>
                    <a:lnTo>
                      <a:pt x="0" y="52"/>
                    </a:lnTo>
                    <a:lnTo>
                      <a:pt x="0" y="52"/>
                    </a:lnTo>
                    <a:lnTo>
                      <a:pt x="4" y="48"/>
                    </a:lnTo>
                    <a:lnTo>
                      <a:pt x="4" y="48"/>
                    </a:lnTo>
                    <a:lnTo>
                      <a:pt x="4" y="44"/>
                    </a:lnTo>
                    <a:lnTo>
                      <a:pt x="4" y="44"/>
                    </a:lnTo>
                    <a:lnTo>
                      <a:pt x="4" y="44"/>
                    </a:lnTo>
                    <a:lnTo>
                      <a:pt x="4" y="44"/>
                    </a:lnTo>
                    <a:lnTo>
                      <a:pt x="8" y="40"/>
                    </a:lnTo>
                    <a:lnTo>
                      <a:pt x="8" y="40"/>
                    </a:lnTo>
                    <a:lnTo>
                      <a:pt x="8" y="40"/>
                    </a:lnTo>
                    <a:lnTo>
                      <a:pt x="8" y="40"/>
                    </a:lnTo>
                    <a:lnTo>
                      <a:pt x="8" y="36"/>
                    </a:lnTo>
                    <a:lnTo>
                      <a:pt x="8" y="36"/>
                    </a:lnTo>
                    <a:lnTo>
                      <a:pt x="8" y="36"/>
                    </a:lnTo>
                    <a:lnTo>
                      <a:pt x="8" y="32"/>
                    </a:lnTo>
                    <a:lnTo>
                      <a:pt x="8" y="32"/>
                    </a:lnTo>
                    <a:lnTo>
                      <a:pt x="8" y="32"/>
                    </a:lnTo>
                    <a:lnTo>
                      <a:pt x="8" y="32"/>
                    </a:lnTo>
                    <a:lnTo>
                      <a:pt x="8" y="28"/>
                    </a:lnTo>
                    <a:lnTo>
                      <a:pt x="8" y="28"/>
                    </a:lnTo>
                    <a:lnTo>
                      <a:pt x="8" y="24"/>
                    </a:lnTo>
                    <a:lnTo>
                      <a:pt x="8" y="24"/>
                    </a:lnTo>
                    <a:lnTo>
                      <a:pt x="8" y="20"/>
                    </a:lnTo>
                    <a:lnTo>
                      <a:pt x="12" y="20"/>
                    </a:lnTo>
                    <a:lnTo>
                      <a:pt x="12" y="20"/>
                    </a:lnTo>
                    <a:lnTo>
                      <a:pt x="12" y="16"/>
                    </a:lnTo>
                    <a:lnTo>
                      <a:pt x="12" y="16"/>
                    </a:lnTo>
                    <a:lnTo>
                      <a:pt x="8" y="12"/>
                    </a:lnTo>
                    <a:lnTo>
                      <a:pt x="8" y="12"/>
                    </a:lnTo>
                    <a:lnTo>
                      <a:pt x="8" y="12"/>
                    </a:lnTo>
                    <a:lnTo>
                      <a:pt x="8" y="8"/>
                    </a:lnTo>
                    <a:lnTo>
                      <a:pt x="8" y="8"/>
                    </a:lnTo>
                    <a:lnTo>
                      <a:pt x="8" y="8"/>
                    </a:lnTo>
                    <a:lnTo>
                      <a:pt x="4" y="4"/>
                    </a:lnTo>
                    <a:lnTo>
                      <a:pt x="4" y="4"/>
                    </a:lnTo>
                    <a:lnTo>
                      <a:pt x="4" y="4"/>
                    </a:lnTo>
                    <a:lnTo>
                      <a:pt x="4" y="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 name="Google Shape;5846;p168">
                <a:extLst>
                  <a:ext uri="{FF2B5EF4-FFF2-40B4-BE49-F238E27FC236}">
                    <a16:creationId xmlns:a16="http://schemas.microsoft.com/office/drawing/2014/main" id="{63E6CD7D-60F3-0845-8D7D-1D02DE70679B}"/>
                  </a:ext>
                </a:extLst>
              </p:cNvPr>
              <p:cNvSpPr/>
              <p:nvPr/>
            </p:nvSpPr>
            <p:spPr>
              <a:xfrm>
                <a:off x="3729038" y="3467100"/>
                <a:ext cx="223838" cy="184150"/>
              </a:xfrm>
              <a:custGeom>
                <a:avLst/>
                <a:gdLst/>
                <a:ahLst/>
                <a:cxnLst/>
                <a:rect l="l" t="t" r="r" b="b"/>
                <a:pathLst>
                  <a:path w="141" h="116" extrusionOk="0">
                    <a:moveTo>
                      <a:pt x="24" y="32"/>
                    </a:moveTo>
                    <a:lnTo>
                      <a:pt x="28" y="36"/>
                    </a:lnTo>
                    <a:lnTo>
                      <a:pt x="28" y="36"/>
                    </a:lnTo>
                    <a:lnTo>
                      <a:pt x="28" y="36"/>
                    </a:lnTo>
                    <a:lnTo>
                      <a:pt x="28" y="36"/>
                    </a:lnTo>
                    <a:lnTo>
                      <a:pt x="32" y="36"/>
                    </a:lnTo>
                    <a:lnTo>
                      <a:pt x="32" y="40"/>
                    </a:lnTo>
                    <a:lnTo>
                      <a:pt x="32" y="40"/>
                    </a:lnTo>
                    <a:lnTo>
                      <a:pt x="32" y="36"/>
                    </a:lnTo>
                    <a:lnTo>
                      <a:pt x="36" y="36"/>
                    </a:lnTo>
                    <a:lnTo>
                      <a:pt x="36" y="36"/>
                    </a:lnTo>
                    <a:lnTo>
                      <a:pt x="36" y="36"/>
                    </a:lnTo>
                    <a:lnTo>
                      <a:pt x="40" y="36"/>
                    </a:lnTo>
                    <a:lnTo>
                      <a:pt x="40" y="36"/>
                    </a:lnTo>
                    <a:lnTo>
                      <a:pt x="40" y="36"/>
                    </a:lnTo>
                    <a:lnTo>
                      <a:pt x="40" y="40"/>
                    </a:lnTo>
                    <a:lnTo>
                      <a:pt x="40" y="40"/>
                    </a:lnTo>
                    <a:lnTo>
                      <a:pt x="40" y="40"/>
                    </a:lnTo>
                    <a:lnTo>
                      <a:pt x="44" y="40"/>
                    </a:lnTo>
                    <a:lnTo>
                      <a:pt x="44" y="44"/>
                    </a:lnTo>
                    <a:lnTo>
                      <a:pt x="44" y="44"/>
                    </a:lnTo>
                    <a:lnTo>
                      <a:pt x="48" y="44"/>
                    </a:lnTo>
                    <a:lnTo>
                      <a:pt x="52" y="44"/>
                    </a:lnTo>
                    <a:lnTo>
                      <a:pt x="52" y="44"/>
                    </a:lnTo>
                    <a:lnTo>
                      <a:pt x="52" y="44"/>
                    </a:lnTo>
                    <a:lnTo>
                      <a:pt x="56" y="44"/>
                    </a:lnTo>
                    <a:lnTo>
                      <a:pt x="60" y="44"/>
                    </a:lnTo>
                    <a:lnTo>
                      <a:pt x="60" y="44"/>
                    </a:lnTo>
                    <a:lnTo>
                      <a:pt x="60" y="40"/>
                    </a:lnTo>
                    <a:lnTo>
                      <a:pt x="60" y="40"/>
                    </a:lnTo>
                    <a:lnTo>
                      <a:pt x="64" y="40"/>
                    </a:lnTo>
                    <a:lnTo>
                      <a:pt x="64" y="40"/>
                    </a:lnTo>
                    <a:lnTo>
                      <a:pt x="64" y="44"/>
                    </a:lnTo>
                    <a:lnTo>
                      <a:pt x="64" y="44"/>
                    </a:lnTo>
                    <a:lnTo>
                      <a:pt x="64" y="48"/>
                    </a:lnTo>
                    <a:lnTo>
                      <a:pt x="68" y="48"/>
                    </a:lnTo>
                    <a:lnTo>
                      <a:pt x="72" y="48"/>
                    </a:lnTo>
                    <a:lnTo>
                      <a:pt x="76" y="52"/>
                    </a:lnTo>
                    <a:lnTo>
                      <a:pt x="76" y="56"/>
                    </a:lnTo>
                    <a:lnTo>
                      <a:pt x="80" y="56"/>
                    </a:lnTo>
                    <a:lnTo>
                      <a:pt x="84" y="60"/>
                    </a:lnTo>
                    <a:lnTo>
                      <a:pt x="84" y="60"/>
                    </a:lnTo>
                    <a:lnTo>
                      <a:pt x="88" y="60"/>
                    </a:lnTo>
                    <a:lnTo>
                      <a:pt x="88" y="60"/>
                    </a:lnTo>
                    <a:lnTo>
                      <a:pt x="92" y="60"/>
                    </a:lnTo>
                    <a:lnTo>
                      <a:pt x="92" y="60"/>
                    </a:lnTo>
                    <a:lnTo>
                      <a:pt x="92" y="60"/>
                    </a:lnTo>
                    <a:lnTo>
                      <a:pt x="92" y="60"/>
                    </a:lnTo>
                    <a:lnTo>
                      <a:pt x="92" y="60"/>
                    </a:lnTo>
                    <a:lnTo>
                      <a:pt x="92" y="48"/>
                    </a:lnTo>
                    <a:lnTo>
                      <a:pt x="92" y="48"/>
                    </a:lnTo>
                    <a:lnTo>
                      <a:pt x="88" y="48"/>
                    </a:lnTo>
                    <a:lnTo>
                      <a:pt x="88" y="48"/>
                    </a:lnTo>
                    <a:lnTo>
                      <a:pt x="88" y="52"/>
                    </a:lnTo>
                    <a:lnTo>
                      <a:pt x="88" y="52"/>
                    </a:lnTo>
                    <a:lnTo>
                      <a:pt x="84" y="52"/>
                    </a:lnTo>
                    <a:lnTo>
                      <a:pt x="84" y="48"/>
                    </a:lnTo>
                    <a:lnTo>
                      <a:pt x="84" y="48"/>
                    </a:lnTo>
                    <a:lnTo>
                      <a:pt x="80" y="44"/>
                    </a:lnTo>
                    <a:lnTo>
                      <a:pt x="80" y="44"/>
                    </a:lnTo>
                    <a:lnTo>
                      <a:pt x="76" y="40"/>
                    </a:lnTo>
                    <a:lnTo>
                      <a:pt x="76" y="32"/>
                    </a:lnTo>
                    <a:lnTo>
                      <a:pt x="76" y="32"/>
                    </a:lnTo>
                    <a:lnTo>
                      <a:pt x="80" y="28"/>
                    </a:lnTo>
                    <a:lnTo>
                      <a:pt x="80" y="28"/>
                    </a:lnTo>
                    <a:lnTo>
                      <a:pt x="80" y="28"/>
                    </a:lnTo>
                    <a:lnTo>
                      <a:pt x="80" y="28"/>
                    </a:lnTo>
                    <a:lnTo>
                      <a:pt x="80" y="24"/>
                    </a:lnTo>
                    <a:lnTo>
                      <a:pt x="80" y="24"/>
                    </a:lnTo>
                    <a:lnTo>
                      <a:pt x="80" y="20"/>
                    </a:lnTo>
                    <a:lnTo>
                      <a:pt x="80" y="20"/>
                    </a:lnTo>
                    <a:lnTo>
                      <a:pt x="84" y="20"/>
                    </a:lnTo>
                    <a:lnTo>
                      <a:pt x="84" y="16"/>
                    </a:lnTo>
                    <a:lnTo>
                      <a:pt x="80" y="16"/>
                    </a:lnTo>
                    <a:lnTo>
                      <a:pt x="80" y="16"/>
                    </a:lnTo>
                    <a:lnTo>
                      <a:pt x="80" y="12"/>
                    </a:lnTo>
                    <a:lnTo>
                      <a:pt x="84" y="4"/>
                    </a:lnTo>
                    <a:lnTo>
                      <a:pt x="104" y="0"/>
                    </a:lnTo>
                    <a:lnTo>
                      <a:pt x="108" y="0"/>
                    </a:lnTo>
                    <a:lnTo>
                      <a:pt x="112" y="0"/>
                    </a:lnTo>
                    <a:lnTo>
                      <a:pt x="112" y="4"/>
                    </a:lnTo>
                    <a:lnTo>
                      <a:pt x="112" y="4"/>
                    </a:lnTo>
                    <a:lnTo>
                      <a:pt x="116" y="4"/>
                    </a:lnTo>
                    <a:lnTo>
                      <a:pt x="116" y="4"/>
                    </a:lnTo>
                    <a:lnTo>
                      <a:pt x="116" y="4"/>
                    </a:lnTo>
                    <a:lnTo>
                      <a:pt x="121" y="4"/>
                    </a:lnTo>
                    <a:lnTo>
                      <a:pt x="125" y="8"/>
                    </a:lnTo>
                    <a:lnTo>
                      <a:pt x="125" y="8"/>
                    </a:lnTo>
                    <a:lnTo>
                      <a:pt x="129" y="8"/>
                    </a:lnTo>
                    <a:lnTo>
                      <a:pt x="129" y="8"/>
                    </a:lnTo>
                    <a:lnTo>
                      <a:pt x="129" y="12"/>
                    </a:lnTo>
                    <a:lnTo>
                      <a:pt x="133" y="12"/>
                    </a:lnTo>
                    <a:lnTo>
                      <a:pt x="133" y="12"/>
                    </a:lnTo>
                    <a:lnTo>
                      <a:pt x="133" y="16"/>
                    </a:lnTo>
                    <a:lnTo>
                      <a:pt x="133" y="16"/>
                    </a:lnTo>
                    <a:lnTo>
                      <a:pt x="133" y="16"/>
                    </a:lnTo>
                    <a:lnTo>
                      <a:pt x="137" y="20"/>
                    </a:lnTo>
                    <a:lnTo>
                      <a:pt x="137" y="20"/>
                    </a:lnTo>
                    <a:lnTo>
                      <a:pt x="137" y="20"/>
                    </a:lnTo>
                    <a:lnTo>
                      <a:pt x="137" y="24"/>
                    </a:lnTo>
                    <a:lnTo>
                      <a:pt x="137" y="24"/>
                    </a:lnTo>
                    <a:lnTo>
                      <a:pt x="137" y="24"/>
                    </a:lnTo>
                    <a:lnTo>
                      <a:pt x="141" y="28"/>
                    </a:lnTo>
                    <a:lnTo>
                      <a:pt x="141" y="28"/>
                    </a:lnTo>
                    <a:lnTo>
                      <a:pt x="141" y="32"/>
                    </a:lnTo>
                    <a:lnTo>
                      <a:pt x="141" y="32"/>
                    </a:lnTo>
                    <a:lnTo>
                      <a:pt x="137" y="32"/>
                    </a:lnTo>
                    <a:lnTo>
                      <a:pt x="137" y="36"/>
                    </a:lnTo>
                    <a:lnTo>
                      <a:pt x="137" y="36"/>
                    </a:lnTo>
                    <a:lnTo>
                      <a:pt x="137" y="40"/>
                    </a:lnTo>
                    <a:lnTo>
                      <a:pt x="137" y="40"/>
                    </a:lnTo>
                    <a:lnTo>
                      <a:pt x="137" y="44"/>
                    </a:lnTo>
                    <a:lnTo>
                      <a:pt x="137" y="44"/>
                    </a:lnTo>
                    <a:lnTo>
                      <a:pt x="137" y="44"/>
                    </a:lnTo>
                    <a:lnTo>
                      <a:pt x="137" y="44"/>
                    </a:lnTo>
                    <a:lnTo>
                      <a:pt x="137" y="48"/>
                    </a:lnTo>
                    <a:lnTo>
                      <a:pt x="137" y="48"/>
                    </a:lnTo>
                    <a:lnTo>
                      <a:pt x="137" y="48"/>
                    </a:lnTo>
                    <a:lnTo>
                      <a:pt x="137" y="52"/>
                    </a:lnTo>
                    <a:lnTo>
                      <a:pt x="137" y="52"/>
                    </a:lnTo>
                    <a:lnTo>
                      <a:pt x="137" y="52"/>
                    </a:lnTo>
                    <a:lnTo>
                      <a:pt x="137" y="52"/>
                    </a:lnTo>
                    <a:lnTo>
                      <a:pt x="133" y="56"/>
                    </a:lnTo>
                    <a:lnTo>
                      <a:pt x="133" y="56"/>
                    </a:lnTo>
                    <a:lnTo>
                      <a:pt x="133" y="56"/>
                    </a:lnTo>
                    <a:lnTo>
                      <a:pt x="133" y="56"/>
                    </a:lnTo>
                    <a:lnTo>
                      <a:pt x="133" y="60"/>
                    </a:lnTo>
                    <a:lnTo>
                      <a:pt x="133" y="60"/>
                    </a:lnTo>
                    <a:lnTo>
                      <a:pt x="129" y="64"/>
                    </a:lnTo>
                    <a:lnTo>
                      <a:pt x="129" y="64"/>
                    </a:lnTo>
                    <a:lnTo>
                      <a:pt x="129" y="64"/>
                    </a:lnTo>
                    <a:lnTo>
                      <a:pt x="133" y="68"/>
                    </a:lnTo>
                    <a:lnTo>
                      <a:pt x="133" y="68"/>
                    </a:lnTo>
                    <a:lnTo>
                      <a:pt x="133" y="68"/>
                    </a:lnTo>
                    <a:lnTo>
                      <a:pt x="133" y="68"/>
                    </a:lnTo>
                    <a:lnTo>
                      <a:pt x="129" y="72"/>
                    </a:lnTo>
                    <a:lnTo>
                      <a:pt x="121" y="72"/>
                    </a:lnTo>
                    <a:lnTo>
                      <a:pt x="121" y="76"/>
                    </a:lnTo>
                    <a:lnTo>
                      <a:pt x="108" y="80"/>
                    </a:lnTo>
                    <a:lnTo>
                      <a:pt x="104" y="80"/>
                    </a:lnTo>
                    <a:lnTo>
                      <a:pt x="100" y="80"/>
                    </a:lnTo>
                    <a:lnTo>
                      <a:pt x="100" y="84"/>
                    </a:lnTo>
                    <a:lnTo>
                      <a:pt x="100" y="88"/>
                    </a:lnTo>
                    <a:lnTo>
                      <a:pt x="100" y="88"/>
                    </a:lnTo>
                    <a:lnTo>
                      <a:pt x="100" y="88"/>
                    </a:lnTo>
                    <a:lnTo>
                      <a:pt x="100" y="88"/>
                    </a:lnTo>
                    <a:lnTo>
                      <a:pt x="96" y="88"/>
                    </a:lnTo>
                    <a:lnTo>
                      <a:pt x="96" y="88"/>
                    </a:lnTo>
                    <a:lnTo>
                      <a:pt x="96" y="88"/>
                    </a:lnTo>
                    <a:lnTo>
                      <a:pt x="92" y="88"/>
                    </a:lnTo>
                    <a:lnTo>
                      <a:pt x="88" y="88"/>
                    </a:lnTo>
                    <a:lnTo>
                      <a:pt x="88" y="88"/>
                    </a:lnTo>
                    <a:lnTo>
                      <a:pt x="84" y="88"/>
                    </a:lnTo>
                    <a:lnTo>
                      <a:pt x="84" y="92"/>
                    </a:lnTo>
                    <a:lnTo>
                      <a:pt x="80" y="92"/>
                    </a:lnTo>
                    <a:lnTo>
                      <a:pt x="80" y="96"/>
                    </a:lnTo>
                    <a:lnTo>
                      <a:pt x="80" y="96"/>
                    </a:lnTo>
                    <a:lnTo>
                      <a:pt x="80" y="96"/>
                    </a:lnTo>
                    <a:lnTo>
                      <a:pt x="80" y="96"/>
                    </a:lnTo>
                    <a:lnTo>
                      <a:pt x="80" y="100"/>
                    </a:lnTo>
                    <a:lnTo>
                      <a:pt x="76" y="100"/>
                    </a:lnTo>
                    <a:lnTo>
                      <a:pt x="68" y="104"/>
                    </a:lnTo>
                    <a:lnTo>
                      <a:pt x="64" y="112"/>
                    </a:lnTo>
                    <a:lnTo>
                      <a:pt x="60" y="116"/>
                    </a:lnTo>
                    <a:lnTo>
                      <a:pt x="56" y="116"/>
                    </a:lnTo>
                    <a:lnTo>
                      <a:pt x="56" y="116"/>
                    </a:lnTo>
                    <a:lnTo>
                      <a:pt x="52" y="116"/>
                    </a:lnTo>
                    <a:lnTo>
                      <a:pt x="52" y="116"/>
                    </a:lnTo>
                    <a:lnTo>
                      <a:pt x="52" y="116"/>
                    </a:lnTo>
                    <a:lnTo>
                      <a:pt x="52" y="116"/>
                    </a:lnTo>
                    <a:lnTo>
                      <a:pt x="52" y="116"/>
                    </a:lnTo>
                    <a:lnTo>
                      <a:pt x="48" y="116"/>
                    </a:lnTo>
                    <a:lnTo>
                      <a:pt x="44" y="116"/>
                    </a:lnTo>
                    <a:lnTo>
                      <a:pt x="44" y="116"/>
                    </a:lnTo>
                    <a:lnTo>
                      <a:pt x="44" y="116"/>
                    </a:lnTo>
                    <a:lnTo>
                      <a:pt x="40" y="112"/>
                    </a:lnTo>
                    <a:lnTo>
                      <a:pt x="40" y="112"/>
                    </a:lnTo>
                    <a:lnTo>
                      <a:pt x="36" y="112"/>
                    </a:lnTo>
                    <a:lnTo>
                      <a:pt x="36" y="112"/>
                    </a:lnTo>
                    <a:lnTo>
                      <a:pt x="36" y="112"/>
                    </a:lnTo>
                    <a:lnTo>
                      <a:pt x="36" y="112"/>
                    </a:lnTo>
                    <a:lnTo>
                      <a:pt x="32" y="112"/>
                    </a:lnTo>
                    <a:lnTo>
                      <a:pt x="32" y="112"/>
                    </a:lnTo>
                    <a:lnTo>
                      <a:pt x="32" y="112"/>
                    </a:lnTo>
                    <a:lnTo>
                      <a:pt x="32" y="108"/>
                    </a:lnTo>
                    <a:lnTo>
                      <a:pt x="28" y="112"/>
                    </a:lnTo>
                    <a:lnTo>
                      <a:pt x="28" y="112"/>
                    </a:lnTo>
                    <a:lnTo>
                      <a:pt x="16" y="112"/>
                    </a:lnTo>
                    <a:lnTo>
                      <a:pt x="16" y="112"/>
                    </a:lnTo>
                    <a:lnTo>
                      <a:pt x="12" y="112"/>
                    </a:lnTo>
                    <a:lnTo>
                      <a:pt x="12" y="108"/>
                    </a:lnTo>
                    <a:lnTo>
                      <a:pt x="12" y="108"/>
                    </a:lnTo>
                    <a:lnTo>
                      <a:pt x="8" y="108"/>
                    </a:lnTo>
                    <a:lnTo>
                      <a:pt x="8" y="104"/>
                    </a:lnTo>
                    <a:lnTo>
                      <a:pt x="4" y="104"/>
                    </a:lnTo>
                    <a:lnTo>
                      <a:pt x="4" y="100"/>
                    </a:lnTo>
                    <a:lnTo>
                      <a:pt x="4" y="100"/>
                    </a:lnTo>
                    <a:lnTo>
                      <a:pt x="4" y="100"/>
                    </a:lnTo>
                    <a:lnTo>
                      <a:pt x="0" y="96"/>
                    </a:lnTo>
                    <a:lnTo>
                      <a:pt x="0" y="96"/>
                    </a:lnTo>
                    <a:lnTo>
                      <a:pt x="0" y="56"/>
                    </a:lnTo>
                    <a:lnTo>
                      <a:pt x="24" y="56"/>
                    </a:lnTo>
                    <a:lnTo>
                      <a:pt x="24" y="56"/>
                    </a:lnTo>
                    <a:lnTo>
                      <a:pt x="24" y="52"/>
                    </a:lnTo>
                    <a:lnTo>
                      <a:pt x="28" y="52"/>
                    </a:lnTo>
                    <a:lnTo>
                      <a:pt x="28" y="48"/>
                    </a:lnTo>
                    <a:lnTo>
                      <a:pt x="24" y="48"/>
                    </a:lnTo>
                    <a:lnTo>
                      <a:pt x="24" y="44"/>
                    </a:lnTo>
                    <a:lnTo>
                      <a:pt x="24" y="40"/>
                    </a:lnTo>
                    <a:lnTo>
                      <a:pt x="24" y="36"/>
                    </a:lnTo>
                    <a:lnTo>
                      <a:pt x="24" y="36"/>
                    </a:lnTo>
                    <a:lnTo>
                      <a:pt x="24" y="32"/>
                    </a:lnTo>
                    <a:lnTo>
                      <a:pt x="24" y="32"/>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 name="Google Shape;5847;p168">
                <a:extLst>
                  <a:ext uri="{FF2B5EF4-FFF2-40B4-BE49-F238E27FC236}">
                    <a16:creationId xmlns:a16="http://schemas.microsoft.com/office/drawing/2014/main" id="{710C2FDE-7419-4943-825D-C1881D90D38A}"/>
                  </a:ext>
                </a:extLst>
              </p:cNvPr>
              <p:cNvSpPr/>
              <p:nvPr/>
            </p:nvSpPr>
            <p:spPr>
              <a:xfrm>
                <a:off x="3538538" y="3421063"/>
                <a:ext cx="234950" cy="230188"/>
              </a:xfrm>
              <a:custGeom>
                <a:avLst/>
                <a:gdLst/>
                <a:ahLst/>
                <a:cxnLst/>
                <a:rect l="l" t="t" r="r" b="b"/>
                <a:pathLst>
                  <a:path w="148" h="145" extrusionOk="0">
                    <a:moveTo>
                      <a:pt x="136" y="141"/>
                    </a:moveTo>
                    <a:lnTo>
                      <a:pt x="136" y="141"/>
                    </a:lnTo>
                    <a:lnTo>
                      <a:pt x="132" y="141"/>
                    </a:lnTo>
                    <a:lnTo>
                      <a:pt x="132" y="137"/>
                    </a:lnTo>
                    <a:lnTo>
                      <a:pt x="132" y="137"/>
                    </a:lnTo>
                    <a:lnTo>
                      <a:pt x="128" y="137"/>
                    </a:lnTo>
                    <a:lnTo>
                      <a:pt x="128" y="133"/>
                    </a:lnTo>
                    <a:lnTo>
                      <a:pt x="124" y="133"/>
                    </a:lnTo>
                    <a:lnTo>
                      <a:pt x="124" y="129"/>
                    </a:lnTo>
                    <a:lnTo>
                      <a:pt x="124" y="129"/>
                    </a:lnTo>
                    <a:lnTo>
                      <a:pt x="124" y="129"/>
                    </a:lnTo>
                    <a:lnTo>
                      <a:pt x="120" y="125"/>
                    </a:lnTo>
                    <a:lnTo>
                      <a:pt x="120" y="125"/>
                    </a:lnTo>
                    <a:lnTo>
                      <a:pt x="120" y="85"/>
                    </a:lnTo>
                    <a:lnTo>
                      <a:pt x="144" y="85"/>
                    </a:lnTo>
                    <a:lnTo>
                      <a:pt x="144" y="85"/>
                    </a:lnTo>
                    <a:lnTo>
                      <a:pt x="144" y="81"/>
                    </a:lnTo>
                    <a:lnTo>
                      <a:pt x="148" y="81"/>
                    </a:lnTo>
                    <a:lnTo>
                      <a:pt x="148" y="77"/>
                    </a:lnTo>
                    <a:lnTo>
                      <a:pt x="144" y="77"/>
                    </a:lnTo>
                    <a:lnTo>
                      <a:pt x="144" y="73"/>
                    </a:lnTo>
                    <a:lnTo>
                      <a:pt x="144" y="69"/>
                    </a:lnTo>
                    <a:lnTo>
                      <a:pt x="144" y="65"/>
                    </a:lnTo>
                    <a:lnTo>
                      <a:pt x="144" y="65"/>
                    </a:lnTo>
                    <a:lnTo>
                      <a:pt x="144" y="61"/>
                    </a:lnTo>
                    <a:lnTo>
                      <a:pt x="144" y="61"/>
                    </a:lnTo>
                    <a:lnTo>
                      <a:pt x="144" y="61"/>
                    </a:lnTo>
                    <a:lnTo>
                      <a:pt x="140" y="65"/>
                    </a:lnTo>
                    <a:lnTo>
                      <a:pt x="140" y="65"/>
                    </a:lnTo>
                    <a:lnTo>
                      <a:pt x="140" y="65"/>
                    </a:lnTo>
                    <a:lnTo>
                      <a:pt x="136" y="65"/>
                    </a:lnTo>
                    <a:lnTo>
                      <a:pt x="136" y="65"/>
                    </a:lnTo>
                    <a:lnTo>
                      <a:pt x="132" y="65"/>
                    </a:lnTo>
                    <a:lnTo>
                      <a:pt x="132" y="65"/>
                    </a:lnTo>
                    <a:lnTo>
                      <a:pt x="128" y="61"/>
                    </a:lnTo>
                    <a:lnTo>
                      <a:pt x="128" y="61"/>
                    </a:lnTo>
                    <a:lnTo>
                      <a:pt x="128" y="65"/>
                    </a:lnTo>
                    <a:lnTo>
                      <a:pt x="128" y="65"/>
                    </a:lnTo>
                    <a:lnTo>
                      <a:pt x="128" y="65"/>
                    </a:lnTo>
                    <a:lnTo>
                      <a:pt x="124" y="65"/>
                    </a:lnTo>
                    <a:lnTo>
                      <a:pt x="124" y="65"/>
                    </a:lnTo>
                    <a:lnTo>
                      <a:pt x="124" y="61"/>
                    </a:lnTo>
                    <a:lnTo>
                      <a:pt x="124" y="61"/>
                    </a:lnTo>
                    <a:lnTo>
                      <a:pt x="124" y="61"/>
                    </a:lnTo>
                    <a:lnTo>
                      <a:pt x="128" y="57"/>
                    </a:lnTo>
                    <a:lnTo>
                      <a:pt x="124" y="57"/>
                    </a:lnTo>
                    <a:lnTo>
                      <a:pt x="124" y="53"/>
                    </a:lnTo>
                    <a:lnTo>
                      <a:pt x="124" y="53"/>
                    </a:lnTo>
                    <a:lnTo>
                      <a:pt x="124" y="53"/>
                    </a:lnTo>
                    <a:lnTo>
                      <a:pt x="124" y="53"/>
                    </a:lnTo>
                    <a:lnTo>
                      <a:pt x="124" y="49"/>
                    </a:lnTo>
                    <a:lnTo>
                      <a:pt x="124" y="49"/>
                    </a:lnTo>
                    <a:lnTo>
                      <a:pt x="124" y="49"/>
                    </a:lnTo>
                    <a:lnTo>
                      <a:pt x="124" y="49"/>
                    </a:lnTo>
                    <a:lnTo>
                      <a:pt x="120" y="45"/>
                    </a:lnTo>
                    <a:lnTo>
                      <a:pt x="120" y="45"/>
                    </a:lnTo>
                    <a:lnTo>
                      <a:pt x="120" y="45"/>
                    </a:lnTo>
                    <a:lnTo>
                      <a:pt x="120" y="41"/>
                    </a:lnTo>
                    <a:lnTo>
                      <a:pt x="120" y="41"/>
                    </a:lnTo>
                    <a:lnTo>
                      <a:pt x="120" y="41"/>
                    </a:lnTo>
                    <a:lnTo>
                      <a:pt x="120" y="37"/>
                    </a:lnTo>
                    <a:lnTo>
                      <a:pt x="120" y="33"/>
                    </a:lnTo>
                    <a:lnTo>
                      <a:pt x="120" y="33"/>
                    </a:lnTo>
                    <a:lnTo>
                      <a:pt x="120" y="33"/>
                    </a:lnTo>
                    <a:lnTo>
                      <a:pt x="120" y="29"/>
                    </a:lnTo>
                    <a:lnTo>
                      <a:pt x="120" y="29"/>
                    </a:lnTo>
                    <a:lnTo>
                      <a:pt x="120" y="25"/>
                    </a:lnTo>
                    <a:lnTo>
                      <a:pt x="120" y="25"/>
                    </a:lnTo>
                    <a:lnTo>
                      <a:pt x="120" y="25"/>
                    </a:lnTo>
                    <a:lnTo>
                      <a:pt x="120" y="21"/>
                    </a:lnTo>
                    <a:lnTo>
                      <a:pt x="120" y="21"/>
                    </a:lnTo>
                    <a:lnTo>
                      <a:pt x="120" y="17"/>
                    </a:lnTo>
                    <a:lnTo>
                      <a:pt x="108" y="17"/>
                    </a:lnTo>
                    <a:lnTo>
                      <a:pt x="108" y="17"/>
                    </a:lnTo>
                    <a:lnTo>
                      <a:pt x="108" y="13"/>
                    </a:lnTo>
                    <a:lnTo>
                      <a:pt x="108" y="13"/>
                    </a:lnTo>
                    <a:lnTo>
                      <a:pt x="104" y="13"/>
                    </a:lnTo>
                    <a:lnTo>
                      <a:pt x="104" y="13"/>
                    </a:lnTo>
                    <a:lnTo>
                      <a:pt x="92" y="13"/>
                    </a:lnTo>
                    <a:lnTo>
                      <a:pt x="92" y="17"/>
                    </a:lnTo>
                    <a:lnTo>
                      <a:pt x="92" y="21"/>
                    </a:lnTo>
                    <a:lnTo>
                      <a:pt x="92" y="21"/>
                    </a:lnTo>
                    <a:lnTo>
                      <a:pt x="92" y="21"/>
                    </a:lnTo>
                    <a:lnTo>
                      <a:pt x="92" y="25"/>
                    </a:lnTo>
                    <a:lnTo>
                      <a:pt x="80" y="25"/>
                    </a:lnTo>
                    <a:lnTo>
                      <a:pt x="80" y="25"/>
                    </a:lnTo>
                    <a:lnTo>
                      <a:pt x="76" y="25"/>
                    </a:lnTo>
                    <a:lnTo>
                      <a:pt x="76" y="25"/>
                    </a:lnTo>
                    <a:lnTo>
                      <a:pt x="72" y="25"/>
                    </a:lnTo>
                    <a:lnTo>
                      <a:pt x="68" y="25"/>
                    </a:lnTo>
                    <a:lnTo>
                      <a:pt x="68" y="25"/>
                    </a:lnTo>
                    <a:lnTo>
                      <a:pt x="68" y="21"/>
                    </a:lnTo>
                    <a:lnTo>
                      <a:pt x="68" y="21"/>
                    </a:lnTo>
                    <a:lnTo>
                      <a:pt x="64" y="17"/>
                    </a:lnTo>
                    <a:lnTo>
                      <a:pt x="64" y="17"/>
                    </a:lnTo>
                    <a:lnTo>
                      <a:pt x="64" y="17"/>
                    </a:lnTo>
                    <a:lnTo>
                      <a:pt x="64" y="17"/>
                    </a:lnTo>
                    <a:lnTo>
                      <a:pt x="64" y="13"/>
                    </a:lnTo>
                    <a:lnTo>
                      <a:pt x="60" y="8"/>
                    </a:lnTo>
                    <a:lnTo>
                      <a:pt x="60" y="8"/>
                    </a:lnTo>
                    <a:lnTo>
                      <a:pt x="64" y="8"/>
                    </a:lnTo>
                    <a:lnTo>
                      <a:pt x="60" y="4"/>
                    </a:lnTo>
                    <a:lnTo>
                      <a:pt x="60" y="4"/>
                    </a:lnTo>
                    <a:lnTo>
                      <a:pt x="60" y="4"/>
                    </a:lnTo>
                    <a:lnTo>
                      <a:pt x="60" y="0"/>
                    </a:lnTo>
                    <a:lnTo>
                      <a:pt x="60" y="0"/>
                    </a:lnTo>
                    <a:lnTo>
                      <a:pt x="48" y="0"/>
                    </a:lnTo>
                    <a:lnTo>
                      <a:pt x="40" y="0"/>
                    </a:lnTo>
                    <a:lnTo>
                      <a:pt x="36" y="0"/>
                    </a:lnTo>
                    <a:lnTo>
                      <a:pt x="32" y="0"/>
                    </a:lnTo>
                    <a:lnTo>
                      <a:pt x="32" y="0"/>
                    </a:lnTo>
                    <a:lnTo>
                      <a:pt x="28" y="0"/>
                    </a:lnTo>
                    <a:lnTo>
                      <a:pt x="24" y="0"/>
                    </a:lnTo>
                    <a:lnTo>
                      <a:pt x="24" y="0"/>
                    </a:lnTo>
                    <a:lnTo>
                      <a:pt x="20" y="0"/>
                    </a:lnTo>
                    <a:lnTo>
                      <a:pt x="20" y="0"/>
                    </a:lnTo>
                    <a:lnTo>
                      <a:pt x="16" y="0"/>
                    </a:lnTo>
                    <a:lnTo>
                      <a:pt x="16" y="0"/>
                    </a:lnTo>
                    <a:lnTo>
                      <a:pt x="16" y="0"/>
                    </a:lnTo>
                    <a:lnTo>
                      <a:pt x="12" y="0"/>
                    </a:lnTo>
                    <a:lnTo>
                      <a:pt x="12" y="0"/>
                    </a:lnTo>
                    <a:lnTo>
                      <a:pt x="12" y="4"/>
                    </a:lnTo>
                    <a:lnTo>
                      <a:pt x="12" y="4"/>
                    </a:lnTo>
                    <a:lnTo>
                      <a:pt x="8" y="4"/>
                    </a:lnTo>
                    <a:lnTo>
                      <a:pt x="12" y="4"/>
                    </a:lnTo>
                    <a:lnTo>
                      <a:pt x="12" y="8"/>
                    </a:lnTo>
                    <a:lnTo>
                      <a:pt x="16" y="17"/>
                    </a:lnTo>
                    <a:lnTo>
                      <a:pt x="16" y="25"/>
                    </a:lnTo>
                    <a:lnTo>
                      <a:pt x="20" y="29"/>
                    </a:lnTo>
                    <a:lnTo>
                      <a:pt x="20" y="33"/>
                    </a:lnTo>
                    <a:lnTo>
                      <a:pt x="16" y="37"/>
                    </a:lnTo>
                    <a:lnTo>
                      <a:pt x="20" y="41"/>
                    </a:lnTo>
                    <a:lnTo>
                      <a:pt x="20" y="45"/>
                    </a:lnTo>
                    <a:lnTo>
                      <a:pt x="20" y="49"/>
                    </a:lnTo>
                    <a:lnTo>
                      <a:pt x="20" y="49"/>
                    </a:lnTo>
                    <a:lnTo>
                      <a:pt x="24" y="57"/>
                    </a:lnTo>
                    <a:lnTo>
                      <a:pt x="24" y="61"/>
                    </a:lnTo>
                    <a:lnTo>
                      <a:pt x="24" y="61"/>
                    </a:lnTo>
                    <a:lnTo>
                      <a:pt x="24" y="73"/>
                    </a:lnTo>
                    <a:lnTo>
                      <a:pt x="20" y="81"/>
                    </a:lnTo>
                    <a:lnTo>
                      <a:pt x="20" y="81"/>
                    </a:lnTo>
                    <a:lnTo>
                      <a:pt x="16" y="85"/>
                    </a:lnTo>
                    <a:lnTo>
                      <a:pt x="16" y="85"/>
                    </a:lnTo>
                    <a:lnTo>
                      <a:pt x="8" y="93"/>
                    </a:lnTo>
                    <a:lnTo>
                      <a:pt x="8" y="97"/>
                    </a:lnTo>
                    <a:lnTo>
                      <a:pt x="8" y="97"/>
                    </a:lnTo>
                    <a:lnTo>
                      <a:pt x="8" y="105"/>
                    </a:lnTo>
                    <a:lnTo>
                      <a:pt x="4" y="109"/>
                    </a:lnTo>
                    <a:lnTo>
                      <a:pt x="4" y="113"/>
                    </a:lnTo>
                    <a:lnTo>
                      <a:pt x="0" y="117"/>
                    </a:lnTo>
                    <a:lnTo>
                      <a:pt x="0" y="121"/>
                    </a:lnTo>
                    <a:lnTo>
                      <a:pt x="0" y="125"/>
                    </a:lnTo>
                    <a:lnTo>
                      <a:pt x="0" y="133"/>
                    </a:lnTo>
                    <a:lnTo>
                      <a:pt x="0" y="137"/>
                    </a:lnTo>
                    <a:lnTo>
                      <a:pt x="0" y="137"/>
                    </a:lnTo>
                    <a:lnTo>
                      <a:pt x="0" y="137"/>
                    </a:lnTo>
                    <a:lnTo>
                      <a:pt x="0" y="137"/>
                    </a:lnTo>
                    <a:lnTo>
                      <a:pt x="0" y="137"/>
                    </a:lnTo>
                    <a:lnTo>
                      <a:pt x="4" y="137"/>
                    </a:lnTo>
                    <a:lnTo>
                      <a:pt x="4" y="137"/>
                    </a:lnTo>
                    <a:lnTo>
                      <a:pt x="4" y="137"/>
                    </a:lnTo>
                    <a:lnTo>
                      <a:pt x="8" y="137"/>
                    </a:lnTo>
                    <a:lnTo>
                      <a:pt x="8" y="137"/>
                    </a:lnTo>
                    <a:lnTo>
                      <a:pt x="8" y="137"/>
                    </a:lnTo>
                    <a:lnTo>
                      <a:pt x="8" y="133"/>
                    </a:lnTo>
                    <a:lnTo>
                      <a:pt x="12" y="133"/>
                    </a:lnTo>
                    <a:lnTo>
                      <a:pt x="16" y="133"/>
                    </a:lnTo>
                    <a:lnTo>
                      <a:pt x="16" y="133"/>
                    </a:lnTo>
                    <a:lnTo>
                      <a:pt x="16" y="133"/>
                    </a:lnTo>
                    <a:lnTo>
                      <a:pt x="16" y="133"/>
                    </a:lnTo>
                    <a:lnTo>
                      <a:pt x="20" y="133"/>
                    </a:lnTo>
                    <a:lnTo>
                      <a:pt x="20" y="133"/>
                    </a:lnTo>
                    <a:lnTo>
                      <a:pt x="20" y="133"/>
                    </a:lnTo>
                    <a:lnTo>
                      <a:pt x="20" y="133"/>
                    </a:lnTo>
                    <a:lnTo>
                      <a:pt x="20" y="137"/>
                    </a:lnTo>
                    <a:lnTo>
                      <a:pt x="24" y="137"/>
                    </a:lnTo>
                    <a:lnTo>
                      <a:pt x="24" y="137"/>
                    </a:lnTo>
                    <a:lnTo>
                      <a:pt x="28" y="141"/>
                    </a:lnTo>
                    <a:lnTo>
                      <a:pt x="28" y="137"/>
                    </a:lnTo>
                    <a:lnTo>
                      <a:pt x="28" y="137"/>
                    </a:lnTo>
                    <a:lnTo>
                      <a:pt x="32" y="137"/>
                    </a:lnTo>
                    <a:lnTo>
                      <a:pt x="32" y="137"/>
                    </a:lnTo>
                    <a:lnTo>
                      <a:pt x="32" y="137"/>
                    </a:lnTo>
                    <a:lnTo>
                      <a:pt x="76" y="137"/>
                    </a:lnTo>
                    <a:lnTo>
                      <a:pt x="76" y="137"/>
                    </a:lnTo>
                    <a:lnTo>
                      <a:pt x="80" y="141"/>
                    </a:lnTo>
                    <a:lnTo>
                      <a:pt x="80" y="141"/>
                    </a:lnTo>
                    <a:lnTo>
                      <a:pt x="84" y="141"/>
                    </a:lnTo>
                    <a:lnTo>
                      <a:pt x="84" y="141"/>
                    </a:lnTo>
                    <a:lnTo>
                      <a:pt x="88" y="141"/>
                    </a:lnTo>
                    <a:lnTo>
                      <a:pt x="88" y="145"/>
                    </a:lnTo>
                    <a:lnTo>
                      <a:pt x="88" y="145"/>
                    </a:lnTo>
                    <a:lnTo>
                      <a:pt x="88" y="145"/>
                    </a:lnTo>
                    <a:lnTo>
                      <a:pt x="92" y="145"/>
                    </a:lnTo>
                    <a:lnTo>
                      <a:pt x="92" y="141"/>
                    </a:lnTo>
                    <a:lnTo>
                      <a:pt x="96" y="145"/>
                    </a:lnTo>
                    <a:lnTo>
                      <a:pt x="100" y="145"/>
                    </a:lnTo>
                    <a:lnTo>
                      <a:pt x="100" y="141"/>
                    </a:lnTo>
                    <a:lnTo>
                      <a:pt x="100" y="141"/>
                    </a:lnTo>
                    <a:lnTo>
                      <a:pt x="100" y="141"/>
                    </a:lnTo>
                    <a:lnTo>
                      <a:pt x="104" y="145"/>
                    </a:lnTo>
                    <a:lnTo>
                      <a:pt x="104" y="145"/>
                    </a:lnTo>
                    <a:lnTo>
                      <a:pt x="108" y="145"/>
                    </a:lnTo>
                    <a:lnTo>
                      <a:pt x="108" y="145"/>
                    </a:lnTo>
                    <a:lnTo>
                      <a:pt x="108" y="145"/>
                    </a:lnTo>
                    <a:lnTo>
                      <a:pt x="108" y="145"/>
                    </a:lnTo>
                    <a:lnTo>
                      <a:pt x="112" y="145"/>
                    </a:lnTo>
                    <a:lnTo>
                      <a:pt x="112" y="145"/>
                    </a:lnTo>
                    <a:lnTo>
                      <a:pt x="112" y="145"/>
                    </a:lnTo>
                    <a:lnTo>
                      <a:pt x="112" y="145"/>
                    </a:lnTo>
                    <a:lnTo>
                      <a:pt x="116" y="145"/>
                    </a:lnTo>
                    <a:lnTo>
                      <a:pt x="116" y="145"/>
                    </a:lnTo>
                    <a:lnTo>
                      <a:pt x="116" y="145"/>
                    </a:lnTo>
                    <a:lnTo>
                      <a:pt x="116" y="145"/>
                    </a:lnTo>
                    <a:lnTo>
                      <a:pt x="116" y="145"/>
                    </a:lnTo>
                    <a:lnTo>
                      <a:pt x="136" y="141"/>
                    </a:lnTo>
                    <a:close/>
                  </a:path>
                </a:pathLst>
              </a:custGeom>
              <a:solidFill>
                <a:srgbClr val="FF0000">
                  <a:alpha val="63000"/>
                </a:srgb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 name="Google Shape;5848;p168">
                <a:extLst>
                  <a:ext uri="{FF2B5EF4-FFF2-40B4-BE49-F238E27FC236}">
                    <a16:creationId xmlns:a16="http://schemas.microsoft.com/office/drawing/2014/main" id="{F956C02A-5CB2-4D47-B7D0-4DA0F180B9F6}"/>
                  </a:ext>
                </a:extLst>
              </p:cNvPr>
              <p:cNvSpPr/>
              <p:nvPr/>
            </p:nvSpPr>
            <p:spPr>
              <a:xfrm>
                <a:off x="3786188" y="3606800"/>
                <a:ext cx="147638" cy="133350"/>
              </a:xfrm>
              <a:custGeom>
                <a:avLst/>
                <a:gdLst/>
                <a:ahLst/>
                <a:cxnLst/>
                <a:rect l="l" t="t" r="r" b="b"/>
                <a:pathLst>
                  <a:path w="93" h="84" extrusionOk="0">
                    <a:moveTo>
                      <a:pt x="0" y="24"/>
                    </a:moveTo>
                    <a:lnTo>
                      <a:pt x="4" y="24"/>
                    </a:lnTo>
                    <a:lnTo>
                      <a:pt x="4" y="24"/>
                    </a:lnTo>
                    <a:lnTo>
                      <a:pt x="8" y="28"/>
                    </a:lnTo>
                    <a:lnTo>
                      <a:pt x="8" y="28"/>
                    </a:lnTo>
                    <a:lnTo>
                      <a:pt x="8" y="28"/>
                    </a:lnTo>
                    <a:lnTo>
                      <a:pt x="12" y="28"/>
                    </a:lnTo>
                    <a:lnTo>
                      <a:pt x="16" y="28"/>
                    </a:lnTo>
                    <a:lnTo>
                      <a:pt x="16" y="28"/>
                    </a:lnTo>
                    <a:lnTo>
                      <a:pt x="16" y="28"/>
                    </a:lnTo>
                    <a:lnTo>
                      <a:pt x="16" y="28"/>
                    </a:lnTo>
                    <a:lnTo>
                      <a:pt x="16" y="28"/>
                    </a:lnTo>
                    <a:lnTo>
                      <a:pt x="20" y="28"/>
                    </a:lnTo>
                    <a:lnTo>
                      <a:pt x="20" y="28"/>
                    </a:lnTo>
                    <a:lnTo>
                      <a:pt x="24" y="28"/>
                    </a:lnTo>
                    <a:lnTo>
                      <a:pt x="28" y="24"/>
                    </a:lnTo>
                    <a:lnTo>
                      <a:pt x="32" y="16"/>
                    </a:lnTo>
                    <a:lnTo>
                      <a:pt x="40" y="12"/>
                    </a:lnTo>
                    <a:lnTo>
                      <a:pt x="44" y="12"/>
                    </a:lnTo>
                    <a:lnTo>
                      <a:pt x="44" y="8"/>
                    </a:lnTo>
                    <a:lnTo>
                      <a:pt x="44" y="8"/>
                    </a:lnTo>
                    <a:lnTo>
                      <a:pt x="44" y="8"/>
                    </a:lnTo>
                    <a:lnTo>
                      <a:pt x="44" y="8"/>
                    </a:lnTo>
                    <a:lnTo>
                      <a:pt x="44" y="4"/>
                    </a:lnTo>
                    <a:lnTo>
                      <a:pt x="48" y="4"/>
                    </a:lnTo>
                    <a:lnTo>
                      <a:pt x="48" y="0"/>
                    </a:lnTo>
                    <a:lnTo>
                      <a:pt x="52" y="0"/>
                    </a:lnTo>
                    <a:lnTo>
                      <a:pt x="52" y="0"/>
                    </a:lnTo>
                    <a:lnTo>
                      <a:pt x="56" y="0"/>
                    </a:lnTo>
                    <a:lnTo>
                      <a:pt x="60" y="0"/>
                    </a:lnTo>
                    <a:lnTo>
                      <a:pt x="60" y="0"/>
                    </a:lnTo>
                    <a:lnTo>
                      <a:pt x="60" y="0"/>
                    </a:lnTo>
                    <a:lnTo>
                      <a:pt x="64" y="0"/>
                    </a:lnTo>
                    <a:lnTo>
                      <a:pt x="64" y="0"/>
                    </a:lnTo>
                    <a:lnTo>
                      <a:pt x="64" y="0"/>
                    </a:lnTo>
                    <a:lnTo>
                      <a:pt x="64" y="4"/>
                    </a:lnTo>
                    <a:lnTo>
                      <a:pt x="68" y="4"/>
                    </a:lnTo>
                    <a:lnTo>
                      <a:pt x="72" y="4"/>
                    </a:lnTo>
                    <a:lnTo>
                      <a:pt x="72" y="8"/>
                    </a:lnTo>
                    <a:lnTo>
                      <a:pt x="72" y="4"/>
                    </a:lnTo>
                    <a:lnTo>
                      <a:pt x="72" y="4"/>
                    </a:lnTo>
                    <a:lnTo>
                      <a:pt x="76" y="4"/>
                    </a:lnTo>
                    <a:lnTo>
                      <a:pt x="80" y="8"/>
                    </a:lnTo>
                    <a:lnTo>
                      <a:pt x="80" y="12"/>
                    </a:lnTo>
                    <a:lnTo>
                      <a:pt x="85" y="12"/>
                    </a:lnTo>
                    <a:lnTo>
                      <a:pt x="89" y="12"/>
                    </a:lnTo>
                    <a:lnTo>
                      <a:pt x="89" y="12"/>
                    </a:lnTo>
                    <a:lnTo>
                      <a:pt x="93" y="16"/>
                    </a:lnTo>
                    <a:lnTo>
                      <a:pt x="93" y="16"/>
                    </a:lnTo>
                    <a:lnTo>
                      <a:pt x="93" y="16"/>
                    </a:lnTo>
                    <a:lnTo>
                      <a:pt x="93" y="16"/>
                    </a:lnTo>
                    <a:lnTo>
                      <a:pt x="93" y="20"/>
                    </a:lnTo>
                    <a:lnTo>
                      <a:pt x="93" y="20"/>
                    </a:lnTo>
                    <a:lnTo>
                      <a:pt x="93" y="24"/>
                    </a:lnTo>
                    <a:lnTo>
                      <a:pt x="93" y="24"/>
                    </a:lnTo>
                    <a:lnTo>
                      <a:pt x="93" y="24"/>
                    </a:lnTo>
                    <a:lnTo>
                      <a:pt x="93" y="28"/>
                    </a:lnTo>
                    <a:lnTo>
                      <a:pt x="89" y="32"/>
                    </a:lnTo>
                    <a:lnTo>
                      <a:pt x="93" y="32"/>
                    </a:lnTo>
                    <a:lnTo>
                      <a:pt x="93" y="32"/>
                    </a:lnTo>
                    <a:lnTo>
                      <a:pt x="93" y="36"/>
                    </a:lnTo>
                    <a:lnTo>
                      <a:pt x="93" y="36"/>
                    </a:lnTo>
                    <a:lnTo>
                      <a:pt x="93" y="36"/>
                    </a:lnTo>
                    <a:lnTo>
                      <a:pt x="89" y="40"/>
                    </a:lnTo>
                    <a:lnTo>
                      <a:pt x="89" y="40"/>
                    </a:lnTo>
                    <a:lnTo>
                      <a:pt x="89" y="40"/>
                    </a:lnTo>
                    <a:lnTo>
                      <a:pt x="93" y="44"/>
                    </a:lnTo>
                    <a:lnTo>
                      <a:pt x="93" y="44"/>
                    </a:lnTo>
                    <a:lnTo>
                      <a:pt x="89" y="48"/>
                    </a:lnTo>
                    <a:lnTo>
                      <a:pt x="89" y="48"/>
                    </a:lnTo>
                    <a:lnTo>
                      <a:pt x="93" y="48"/>
                    </a:lnTo>
                    <a:lnTo>
                      <a:pt x="93" y="52"/>
                    </a:lnTo>
                    <a:lnTo>
                      <a:pt x="89" y="52"/>
                    </a:lnTo>
                    <a:lnTo>
                      <a:pt x="89" y="56"/>
                    </a:lnTo>
                    <a:lnTo>
                      <a:pt x="89" y="56"/>
                    </a:lnTo>
                    <a:lnTo>
                      <a:pt x="85" y="56"/>
                    </a:lnTo>
                    <a:lnTo>
                      <a:pt x="85" y="60"/>
                    </a:lnTo>
                    <a:lnTo>
                      <a:pt x="85" y="60"/>
                    </a:lnTo>
                    <a:lnTo>
                      <a:pt x="85" y="60"/>
                    </a:lnTo>
                    <a:lnTo>
                      <a:pt x="85" y="64"/>
                    </a:lnTo>
                    <a:lnTo>
                      <a:pt x="85" y="68"/>
                    </a:lnTo>
                    <a:lnTo>
                      <a:pt x="85" y="72"/>
                    </a:lnTo>
                    <a:lnTo>
                      <a:pt x="72" y="84"/>
                    </a:lnTo>
                    <a:lnTo>
                      <a:pt x="68" y="80"/>
                    </a:lnTo>
                    <a:lnTo>
                      <a:pt x="64" y="80"/>
                    </a:lnTo>
                    <a:lnTo>
                      <a:pt x="60" y="80"/>
                    </a:lnTo>
                    <a:lnTo>
                      <a:pt x="60" y="84"/>
                    </a:lnTo>
                    <a:lnTo>
                      <a:pt x="60" y="80"/>
                    </a:lnTo>
                    <a:lnTo>
                      <a:pt x="56" y="80"/>
                    </a:lnTo>
                    <a:lnTo>
                      <a:pt x="56" y="80"/>
                    </a:lnTo>
                    <a:lnTo>
                      <a:pt x="56" y="80"/>
                    </a:lnTo>
                    <a:lnTo>
                      <a:pt x="52" y="80"/>
                    </a:lnTo>
                    <a:lnTo>
                      <a:pt x="48" y="80"/>
                    </a:lnTo>
                    <a:lnTo>
                      <a:pt x="48" y="76"/>
                    </a:lnTo>
                    <a:lnTo>
                      <a:pt x="44" y="76"/>
                    </a:lnTo>
                    <a:lnTo>
                      <a:pt x="44" y="76"/>
                    </a:lnTo>
                    <a:lnTo>
                      <a:pt x="44" y="76"/>
                    </a:lnTo>
                    <a:lnTo>
                      <a:pt x="44" y="76"/>
                    </a:lnTo>
                    <a:lnTo>
                      <a:pt x="40" y="72"/>
                    </a:lnTo>
                    <a:lnTo>
                      <a:pt x="40" y="72"/>
                    </a:lnTo>
                    <a:lnTo>
                      <a:pt x="36" y="72"/>
                    </a:lnTo>
                    <a:lnTo>
                      <a:pt x="36" y="72"/>
                    </a:lnTo>
                    <a:lnTo>
                      <a:pt x="32" y="72"/>
                    </a:lnTo>
                    <a:lnTo>
                      <a:pt x="32" y="68"/>
                    </a:lnTo>
                    <a:lnTo>
                      <a:pt x="28" y="68"/>
                    </a:lnTo>
                    <a:lnTo>
                      <a:pt x="28" y="68"/>
                    </a:lnTo>
                    <a:lnTo>
                      <a:pt x="28" y="64"/>
                    </a:lnTo>
                    <a:lnTo>
                      <a:pt x="28" y="60"/>
                    </a:lnTo>
                    <a:lnTo>
                      <a:pt x="28" y="60"/>
                    </a:lnTo>
                    <a:lnTo>
                      <a:pt x="28" y="60"/>
                    </a:lnTo>
                    <a:lnTo>
                      <a:pt x="24" y="56"/>
                    </a:lnTo>
                    <a:lnTo>
                      <a:pt x="24" y="56"/>
                    </a:lnTo>
                    <a:lnTo>
                      <a:pt x="24" y="56"/>
                    </a:lnTo>
                    <a:lnTo>
                      <a:pt x="24" y="56"/>
                    </a:lnTo>
                    <a:lnTo>
                      <a:pt x="24" y="56"/>
                    </a:lnTo>
                    <a:lnTo>
                      <a:pt x="20" y="52"/>
                    </a:lnTo>
                    <a:lnTo>
                      <a:pt x="20" y="52"/>
                    </a:lnTo>
                    <a:lnTo>
                      <a:pt x="16" y="52"/>
                    </a:lnTo>
                    <a:lnTo>
                      <a:pt x="12" y="44"/>
                    </a:lnTo>
                    <a:lnTo>
                      <a:pt x="12" y="44"/>
                    </a:lnTo>
                    <a:lnTo>
                      <a:pt x="12" y="44"/>
                    </a:lnTo>
                    <a:lnTo>
                      <a:pt x="12" y="44"/>
                    </a:lnTo>
                    <a:lnTo>
                      <a:pt x="12" y="40"/>
                    </a:lnTo>
                    <a:lnTo>
                      <a:pt x="8" y="40"/>
                    </a:lnTo>
                    <a:lnTo>
                      <a:pt x="8" y="36"/>
                    </a:lnTo>
                    <a:lnTo>
                      <a:pt x="8" y="36"/>
                    </a:lnTo>
                    <a:lnTo>
                      <a:pt x="8" y="36"/>
                    </a:lnTo>
                    <a:lnTo>
                      <a:pt x="8" y="36"/>
                    </a:lnTo>
                    <a:lnTo>
                      <a:pt x="4" y="32"/>
                    </a:lnTo>
                    <a:lnTo>
                      <a:pt x="4" y="32"/>
                    </a:lnTo>
                    <a:lnTo>
                      <a:pt x="4" y="32"/>
                    </a:lnTo>
                    <a:lnTo>
                      <a:pt x="0" y="28"/>
                    </a:lnTo>
                    <a:lnTo>
                      <a:pt x="0" y="28"/>
                    </a:lnTo>
                    <a:lnTo>
                      <a:pt x="0" y="28"/>
                    </a:lnTo>
                    <a:lnTo>
                      <a:pt x="0" y="28"/>
                    </a:lnTo>
                    <a:lnTo>
                      <a:pt x="0" y="24"/>
                    </a:lnTo>
                    <a:lnTo>
                      <a:pt x="0" y="24"/>
                    </a:lnTo>
                    <a:lnTo>
                      <a:pt x="0" y="24"/>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5849;p168">
                <a:extLst>
                  <a:ext uri="{FF2B5EF4-FFF2-40B4-BE49-F238E27FC236}">
                    <a16:creationId xmlns:a16="http://schemas.microsoft.com/office/drawing/2014/main" id="{B5CFE45A-620E-E944-8A22-FF5645F2846F}"/>
                  </a:ext>
                </a:extLst>
              </p:cNvPr>
              <p:cNvSpPr/>
              <p:nvPr/>
            </p:nvSpPr>
            <p:spPr>
              <a:xfrm>
                <a:off x="3684588" y="3644900"/>
                <a:ext cx="177800" cy="177800"/>
              </a:xfrm>
              <a:custGeom>
                <a:avLst/>
                <a:gdLst/>
                <a:ahLst/>
                <a:cxnLst/>
                <a:rect l="l" t="t" r="r" b="b"/>
                <a:pathLst>
                  <a:path w="112" h="112" extrusionOk="0">
                    <a:moveTo>
                      <a:pt x="64" y="0"/>
                    </a:moveTo>
                    <a:lnTo>
                      <a:pt x="64" y="4"/>
                    </a:lnTo>
                    <a:lnTo>
                      <a:pt x="64" y="4"/>
                    </a:lnTo>
                    <a:lnTo>
                      <a:pt x="64" y="4"/>
                    </a:lnTo>
                    <a:lnTo>
                      <a:pt x="64" y="4"/>
                    </a:lnTo>
                    <a:lnTo>
                      <a:pt x="68" y="8"/>
                    </a:lnTo>
                    <a:lnTo>
                      <a:pt x="68" y="8"/>
                    </a:lnTo>
                    <a:lnTo>
                      <a:pt x="68" y="8"/>
                    </a:lnTo>
                    <a:lnTo>
                      <a:pt x="72" y="12"/>
                    </a:lnTo>
                    <a:lnTo>
                      <a:pt x="72" y="12"/>
                    </a:lnTo>
                    <a:lnTo>
                      <a:pt x="72" y="12"/>
                    </a:lnTo>
                    <a:lnTo>
                      <a:pt x="72" y="12"/>
                    </a:lnTo>
                    <a:lnTo>
                      <a:pt x="72" y="16"/>
                    </a:lnTo>
                    <a:lnTo>
                      <a:pt x="76" y="16"/>
                    </a:lnTo>
                    <a:lnTo>
                      <a:pt x="76" y="20"/>
                    </a:lnTo>
                    <a:lnTo>
                      <a:pt x="76" y="20"/>
                    </a:lnTo>
                    <a:lnTo>
                      <a:pt x="76" y="20"/>
                    </a:lnTo>
                    <a:lnTo>
                      <a:pt x="76" y="20"/>
                    </a:lnTo>
                    <a:lnTo>
                      <a:pt x="80" y="28"/>
                    </a:lnTo>
                    <a:lnTo>
                      <a:pt x="84" y="28"/>
                    </a:lnTo>
                    <a:lnTo>
                      <a:pt x="84" y="28"/>
                    </a:lnTo>
                    <a:lnTo>
                      <a:pt x="88" y="32"/>
                    </a:lnTo>
                    <a:lnTo>
                      <a:pt x="88" y="32"/>
                    </a:lnTo>
                    <a:lnTo>
                      <a:pt x="88" y="32"/>
                    </a:lnTo>
                    <a:lnTo>
                      <a:pt x="88" y="32"/>
                    </a:lnTo>
                    <a:lnTo>
                      <a:pt x="88" y="32"/>
                    </a:lnTo>
                    <a:lnTo>
                      <a:pt x="92" y="36"/>
                    </a:lnTo>
                    <a:lnTo>
                      <a:pt x="92" y="36"/>
                    </a:lnTo>
                    <a:lnTo>
                      <a:pt x="92" y="36"/>
                    </a:lnTo>
                    <a:lnTo>
                      <a:pt x="92" y="40"/>
                    </a:lnTo>
                    <a:lnTo>
                      <a:pt x="92" y="44"/>
                    </a:lnTo>
                    <a:lnTo>
                      <a:pt x="92" y="44"/>
                    </a:lnTo>
                    <a:lnTo>
                      <a:pt x="96" y="44"/>
                    </a:lnTo>
                    <a:lnTo>
                      <a:pt x="96" y="48"/>
                    </a:lnTo>
                    <a:lnTo>
                      <a:pt x="100" y="48"/>
                    </a:lnTo>
                    <a:lnTo>
                      <a:pt x="100" y="48"/>
                    </a:lnTo>
                    <a:lnTo>
                      <a:pt x="104" y="48"/>
                    </a:lnTo>
                    <a:lnTo>
                      <a:pt x="104" y="48"/>
                    </a:lnTo>
                    <a:lnTo>
                      <a:pt x="108" y="52"/>
                    </a:lnTo>
                    <a:lnTo>
                      <a:pt x="108" y="52"/>
                    </a:lnTo>
                    <a:lnTo>
                      <a:pt x="108" y="52"/>
                    </a:lnTo>
                    <a:lnTo>
                      <a:pt x="108" y="52"/>
                    </a:lnTo>
                    <a:lnTo>
                      <a:pt x="112" y="52"/>
                    </a:lnTo>
                    <a:lnTo>
                      <a:pt x="112" y="56"/>
                    </a:lnTo>
                    <a:lnTo>
                      <a:pt x="112" y="56"/>
                    </a:lnTo>
                    <a:lnTo>
                      <a:pt x="108" y="56"/>
                    </a:lnTo>
                    <a:lnTo>
                      <a:pt x="108" y="56"/>
                    </a:lnTo>
                    <a:lnTo>
                      <a:pt x="104" y="56"/>
                    </a:lnTo>
                    <a:lnTo>
                      <a:pt x="108" y="60"/>
                    </a:lnTo>
                    <a:lnTo>
                      <a:pt x="104" y="60"/>
                    </a:lnTo>
                    <a:lnTo>
                      <a:pt x="104" y="60"/>
                    </a:lnTo>
                    <a:lnTo>
                      <a:pt x="104" y="60"/>
                    </a:lnTo>
                    <a:lnTo>
                      <a:pt x="100" y="60"/>
                    </a:lnTo>
                    <a:lnTo>
                      <a:pt x="100" y="64"/>
                    </a:lnTo>
                    <a:lnTo>
                      <a:pt x="100" y="60"/>
                    </a:lnTo>
                    <a:lnTo>
                      <a:pt x="96" y="64"/>
                    </a:lnTo>
                    <a:lnTo>
                      <a:pt x="92" y="64"/>
                    </a:lnTo>
                    <a:lnTo>
                      <a:pt x="92" y="64"/>
                    </a:lnTo>
                    <a:lnTo>
                      <a:pt x="92" y="68"/>
                    </a:lnTo>
                    <a:lnTo>
                      <a:pt x="92" y="68"/>
                    </a:lnTo>
                    <a:lnTo>
                      <a:pt x="88" y="68"/>
                    </a:lnTo>
                    <a:lnTo>
                      <a:pt x="88" y="68"/>
                    </a:lnTo>
                    <a:lnTo>
                      <a:pt x="88" y="68"/>
                    </a:lnTo>
                    <a:lnTo>
                      <a:pt x="84" y="72"/>
                    </a:lnTo>
                    <a:lnTo>
                      <a:pt x="80" y="76"/>
                    </a:lnTo>
                    <a:lnTo>
                      <a:pt x="80" y="76"/>
                    </a:lnTo>
                    <a:lnTo>
                      <a:pt x="84" y="80"/>
                    </a:lnTo>
                    <a:lnTo>
                      <a:pt x="84" y="80"/>
                    </a:lnTo>
                    <a:lnTo>
                      <a:pt x="80" y="80"/>
                    </a:lnTo>
                    <a:lnTo>
                      <a:pt x="80" y="80"/>
                    </a:lnTo>
                    <a:lnTo>
                      <a:pt x="80" y="80"/>
                    </a:lnTo>
                    <a:lnTo>
                      <a:pt x="76" y="84"/>
                    </a:lnTo>
                    <a:lnTo>
                      <a:pt x="76" y="84"/>
                    </a:lnTo>
                    <a:lnTo>
                      <a:pt x="76" y="84"/>
                    </a:lnTo>
                    <a:lnTo>
                      <a:pt x="76" y="88"/>
                    </a:lnTo>
                    <a:lnTo>
                      <a:pt x="72" y="88"/>
                    </a:lnTo>
                    <a:lnTo>
                      <a:pt x="72" y="88"/>
                    </a:lnTo>
                    <a:lnTo>
                      <a:pt x="68" y="88"/>
                    </a:lnTo>
                    <a:lnTo>
                      <a:pt x="68" y="88"/>
                    </a:lnTo>
                    <a:lnTo>
                      <a:pt x="68" y="92"/>
                    </a:lnTo>
                    <a:lnTo>
                      <a:pt x="68" y="96"/>
                    </a:lnTo>
                    <a:lnTo>
                      <a:pt x="68" y="96"/>
                    </a:lnTo>
                    <a:lnTo>
                      <a:pt x="68" y="96"/>
                    </a:lnTo>
                    <a:lnTo>
                      <a:pt x="68" y="100"/>
                    </a:lnTo>
                    <a:lnTo>
                      <a:pt x="64" y="100"/>
                    </a:lnTo>
                    <a:lnTo>
                      <a:pt x="64" y="100"/>
                    </a:lnTo>
                    <a:lnTo>
                      <a:pt x="64" y="100"/>
                    </a:lnTo>
                    <a:lnTo>
                      <a:pt x="60" y="100"/>
                    </a:lnTo>
                    <a:lnTo>
                      <a:pt x="56" y="100"/>
                    </a:lnTo>
                    <a:lnTo>
                      <a:pt x="56" y="100"/>
                    </a:lnTo>
                    <a:lnTo>
                      <a:pt x="52" y="100"/>
                    </a:lnTo>
                    <a:lnTo>
                      <a:pt x="52" y="100"/>
                    </a:lnTo>
                    <a:lnTo>
                      <a:pt x="48" y="96"/>
                    </a:lnTo>
                    <a:lnTo>
                      <a:pt x="44" y="96"/>
                    </a:lnTo>
                    <a:lnTo>
                      <a:pt x="44" y="96"/>
                    </a:lnTo>
                    <a:lnTo>
                      <a:pt x="40" y="96"/>
                    </a:lnTo>
                    <a:lnTo>
                      <a:pt x="36" y="96"/>
                    </a:lnTo>
                    <a:lnTo>
                      <a:pt x="36" y="96"/>
                    </a:lnTo>
                    <a:lnTo>
                      <a:pt x="32" y="104"/>
                    </a:lnTo>
                    <a:lnTo>
                      <a:pt x="32" y="104"/>
                    </a:lnTo>
                    <a:lnTo>
                      <a:pt x="28" y="104"/>
                    </a:lnTo>
                    <a:lnTo>
                      <a:pt x="24" y="108"/>
                    </a:lnTo>
                    <a:lnTo>
                      <a:pt x="24" y="108"/>
                    </a:lnTo>
                    <a:lnTo>
                      <a:pt x="20" y="108"/>
                    </a:lnTo>
                    <a:lnTo>
                      <a:pt x="20" y="112"/>
                    </a:lnTo>
                    <a:lnTo>
                      <a:pt x="16" y="112"/>
                    </a:lnTo>
                    <a:lnTo>
                      <a:pt x="16" y="112"/>
                    </a:lnTo>
                    <a:lnTo>
                      <a:pt x="12" y="112"/>
                    </a:lnTo>
                    <a:lnTo>
                      <a:pt x="8" y="112"/>
                    </a:lnTo>
                    <a:lnTo>
                      <a:pt x="8" y="108"/>
                    </a:lnTo>
                    <a:lnTo>
                      <a:pt x="8" y="104"/>
                    </a:lnTo>
                    <a:lnTo>
                      <a:pt x="12" y="100"/>
                    </a:lnTo>
                    <a:lnTo>
                      <a:pt x="8" y="96"/>
                    </a:lnTo>
                    <a:lnTo>
                      <a:pt x="4" y="92"/>
                    </a:lnTo>
                    <a:lnTo>
                      <a:pt x="0" y="88"/>
                    </a:lnTo>
                    <a:lnTo>
                      <a:pt x="0" y="88"/>
                    </a:lnTo>
                    <a:lnTo>
                      <a:pt x="0" y="88"/>
                    </a:lnTo>
                    <a:lnTo>
                      <a:pt x="0" y="88"/>
                    </a:lnTo>
                    <a:lnTo>
                      <a:pt x="4" y="52"/>
                    </a:lnTo>
                    <a:lnTo>
                      <a:pt x="16" y="52"/>
                    </a:lnTo>
                    <a:lnTo>
                      <a:pt x="16" y="8"/>
                    </a:lnTo>
                    <a:lnTo>
                      <a:pt x="24" y="12"/>
                    </a:lnTo>
                    <a:lnTo>
                      <a:pt x="36" y="8"/>
                    </a:lnTo>
                    <a:lnTo>
                      <a:pt x="40" y="8"/>
                    </a:lnTo>
                    <a:lnTo>
                      <a:pt x="40" y="8"/>
                    </a:lnTo>
                    <a:lnTo>
                      <a:pt x="44" y="8"/>
                    </a:lnTo>
                    <a:lnTo>
                      <a:pt x="44" y="8"/>
                    </a:lnTo>
                    <a:lnTo>
                      <a:pt x="44" y="8"/>
                    </a:lnTo>
                    <a:lnTo>
                      <a:pt x="44" y="8"/>
                    </a:lnTo>
                    <a:lnTo>
                      <a:pt x="44" y="8"/>
                    </a:lnTo>
                    <a:lnTo>
                      <a:pt x="44" y="12"/>
                    </a:lnTo>
                    <a:lnTo>
                      <a:pt x="44" y="12"/>
                    </a:lnTo>
                    <a:lnTo>
                      <a:pt x="48" y="8"/>
                    </a:lnTo>
                    <a:lnTo>
                      <a:pt x="52" y="8"/>
                    </a:lnTo>
                    <a:lnTo>
                      <a:pt x="52" y="4"/>
                    </a:lnTo>
                    <a:lnTo>
                      <a:pt x="56" y="4"/>
                    </a:lnTo>
                    <a:lnTo>
                      <a:pt x="56" y="4"/>
                    </a:lnTo>
                    <a:lnTo>
                      <a:pt x="56" y="4"/>
                    </a:lnTo>
                    <a:lnTo>
                      <a:pt x="60" y="4"/>
                    </a:lnTo>
                    <a:lnTo>
                      <a:pt x="64" y="4"/>
                    </a:lnTo>
                    <a:lnTo>
                      <a:pt x="64" y="0"/>
                    </a:lnTo>
                    <a:lnTo>
                      <a:pt x="64" y="0"/>
                    </a:lnTo>
                    <a:lnTo>
                      <a:pt x="64" y="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5850;p168">
                <a:extLst>
                  <a:ext uri="{FF2B5EF4-FFF2-40B4-BE49-F238E27FC236}">
                    <a16:creationId xmlns:a16="http://schemas.microsoft.com/office/drawing/2014/main" id="{6FF687A9-446F-3B40-97CC-B70C5252A27C}"/>
                  </a:ext>
                </a:extLst>
              </p:cNvPr>
              <p:cNvSpPr/>
              <p:nvPr/>
            </p:nvSpPr>
            <p:spPr>
              <a:xfrm>
                <a:off x="3538538" y="3632200"/>
                <a:ext cx="247650" cy="234950"/>
              </a:xfrm>
              <a:custGeom>
                <a:avLst/>
                <a:gdLst/>
                <a:ahLst/>
                <a:cxnLst/>
                <a:rect l="l" t="t" r="r" b="b"/>
                <a:pathLst>
                  <a:path w="156" h="148" extrusionOk="0">
                    <a:moveTo>
                      <a:pt x="92" y="96"/>
                    </a:moveTo>
                    <a:lnTo>
                      <a:pt x="92" y="96"/>
                    </a:lnTo>
                    <a:lnTo>
                      <a:pt x="96" y="60"/>
                    </a:lnTo>
                    <a:lnTo>
                      <a:pt x="108" y="60"/>
                    </a:lnTo>
                    <a:lnTo>
                      <a:pt x="108" y="16"/>
                    </a:lnTo>
                    <a:lnTo>
                      <a:pt x="116" y="20"/>
                    </a:lnTo>
                    <a:lnTo>
                      <a:pt x="128" y="16"/>
                    </a:lnTo>
                    <a:lnTo>
                      <a:pt x="132" y="16"/>
                    </a:lnTo>
                    <a:lnTo>
                      <a:pt x="132" y="16"/>
                    </a:lnTo>
                    <a:lnTo>
                      <a:pt x="136" y="16"/>
                    </a:lnTo>
                    <a:lnTo>
                      <a:pt x="136" y="16"/>
                    </a:lnTo>
                    <a:lnTo>
                      <a:pt x="136" y="16"/>
                    </a:lnTo>
                    <a:lnTo>
                      <a:pt x="136" y="16"/>
                    </a:lnTo>
                    <a:lnTo>
                      <a:pt x="136" y="16"/>
                    </a:lnTo>
                    <a:lnTo>
                      <a:pt x="136" y="20"/>
                    </a:lnTo>
                    <a:lnTo>
                      <a:pt x="136" y="20"/>
                    </a:lnTo>
                    <a:lnTo>
                      <a:pt x="140" y="16"/>
                    </a:lnTo>
                    <a:lnTo>
                      <a:pt x="144" y="16"/>
                    </a:lnTo>
                    <a:lnTo>
                      <a:pt x="144" y="12"/>
                    </a:lnTo>
                    <a:lnTo>
                      <a:pt x="148" y="12"/>
                    </a:lnTo>
                    <a:lnTo>
                      <a:pt x="148" y="12"/>
                    </a:lnTo>
                    <a:lnTo>
                      <a:pt x="148" y="12"/>
                    </a:lnTo>
                    <a:lnTo>
                      <a:pt x="152" y="12"/>
                    </a:lnTo>
                    <a:lnTo>
                      <a:pt x="156" y="12"/>
                    </a:lnTo>
                    <a:lnTo>
                      <a:pt x="156" y="8"/>
                    </a:lnTo>
                    <a:lnTo>
                      <a:pt x="156" y="8"/>
                    </a:lnTo>
                    <a:lnTo>
                      <a:pt x="156" y="8"/>
                    </a:lnTo>
                    <a:lnTo>
                      <a:pt x="156" y="8"/>
                    </a:lnTo>
                    <a:lnTo>
                      <a:pt x="152" y="8"/>
                    </a:lnTo>
                    <a:lnTo>
                      <a:pt x="152" y="8"/>
                    </a:lnTo>
                    <a:lnTo>
                      <a:pt x="152" y="8"/>
                    </a:lnTo>
                    <a:lnTo>
                      <a:pt x="152" y="4"/>
                    </a:lnTo>
                    <a:lnTo>
                      <a:pt x="148" y="8"/>
                    </a:lnTo>
                    <a:lnTo>
                      <a:pt x="148" y="8"/>
                    </a:lnTo>
                    <a:lnTo>
                      <a:pt x="116" y="12"/>
                    </a:lnTo>
                    <a:lnTo>
                      <a:pt x="116" y="12"/>
                    </a:lnTo>
                    <a:lnTo>
                      <a:pt x="116" y="12"/>
                    </a:lnTo>
                    <a:lnTo>
                      <a:pt x="116" y="12"/>
                    </a:lnTo>
                    <a:lnTo>
                      <a:pt x="116" y="12"/>
                    </a:lnTo>
                    <a:lnTo>
                      <a:pt x="112" y="12"/>
                    </a:lnTo>
                    <a:lnTo>
                      <a:pt x="112" y="12"/>
                    </a:lnTo>
                    <a:lnTo>
                      <a:pt x="112" y="12"/>
                    </a:lnTo>
                    <a:lnTo>
                      <a:pt x="112" y="12"/>
                    </a:lnTo>
                    <a:lnTo>
                      <a:pt x="108" y="12"/>
                    </a:lnTo>
                    <a:lnTo>
                      <a:pt x="108" y="12"/>
                    </a:lnTo>
                    <a:lnTo>
                      <a:pt x="108" y="12"/>
                    </a:lnTo>
                    <a:lnTo>
                      <a:pt x="108" y="12"/>
                    </a:lnTo>
                    <a:lnTo>
                      <a:pt x="104" y="12"/>
                    </a:lnTo>
                    <a:lnTo>
                      <a:pt x="104" y="12"/>
                    </a:lnTo>
                    <a:lnTo>
                      <a:pt x="100" y="8"/>
                    </a:lnTo>
                    <a:lnTo>
                      <a:pt x="100" y="8"/>
                    </a:lnTo>
                    <a:lnTo>
                      <a:pt x="100" y="8"/>
                    </a:lnTo>
                    <a:lnTo>
                      <a:pt x="100" y="12"/>
                    </a:lnTo>
                    <a:lnTo>
                      <a:pt x="96" y="12"/>
                    </a:lnTo>
                    <a:lnTo>
                      <a:pt x="92" y="8"/>
                    </a:lnTo>
                    <a:lnTo>
                      <a:pt x="92" y="12"/>
                    </a:lnTo>
                    <a:lnTo>
                      <a:pt x="88" y="12"/>
                    </a:lnTo>
                    <a:lnTo>
                      <a:pt x="88" y="12"/>
                    </a:lnTo>
                    <a:lnTo>
                      <a:pt x="88" y="12"/>
                    </a:lnTo>
                    <a:lnTo>
                      <a:pt x="88" y="8"/>
                    </a:lnTo>
                    <a:lnTo>
                      <a:pt x="84" y="8"/>
                    </a:lnTo>
                    <a:lnTo>
                      <a:pt x="84" y="8"/>
                    </a:lnTo>
                    <a:lnTo>
                      <a:pt x="80" y="8"/>
                    </a:lnTo>
                    <a:lnTo>
                      <a:pt x="80" y="8"/>
                    </a:lnTo>
                    <a:lnTo>
                      <a:pt x="76" y="4"/>
                    </a:lnTo>
                    <a:lnTo>
                      <a:pt x="76" y="4"/>
                    </a:lnTo>
                    <a:lnTo>
                      <a:pt x="32" y="4"/>
                    </a:lnTo>
                    <a:lnTo>
                      <a:pt x="32" y="4"/>
                    </a:lnTo>
                    <a:lnTo>
                      <a:pt x="32" y="4"/>
                    </a:lnTo>
                    <a:lnTo>
                      <a:pt x="28" y="4"/>
                    </a:lnTo>
                    <a:lnTo>
                      <a:pt x="28" y="4"/>
                    </a:lnTo>
                    <a:lnTo>
                      <a:pt x="28" y="8"/>
                    </a:lnTo>
                    <a:lnTo>
                      <a:pt x="24" y="4"/>
                    </a:lnTo>
                    <a:lnTo>
                      <a:pt x="24" y="4"/>
                    </a:lnTo>
                    <a:lnTo>
                      <a:pt x="20" y="4"/>
                    </a:lnTo>
                    <a:lnTo>
                      <a:pt x="20" y="0"/>
                    </a:lnTo>
                    <a:lnTo>
                      <a:pt x="20" y="0"/>
                    </a:lnTo>
                    <a:lnTo>
                      <a:pt x="20" y="0"/>
                    </a:lnTo>
                    <a:lnTo>
                      <a:pt x="20" y="0"/>
                    </a:lnTo>
                    <a:lnTo>
                      <a:pt x="16" y="0"/>
                    </a:lnTo>
                    <a:lnTo>
                      <a:pt x="16" y="0"/>
                    </a:lnTo>
                    <a:lnTo>
                      <a:pt x="16" y="0"/>
                    </a:lnTo>
                    <a:lnTo>
                      <a:pt x="16" y="0"/>
                    </a:lnTo>
                    <a:lnTo>
                      <a:pt x="12" y="0"/>
                    </a:lnTo>
                    <a:lnTo>
                      <a:pt x="8" y="0"/>
                    </a:lnTo>
                    <a:lnTo>
                      <a:pt x="8" y="4"/>
                    </a:lnTo>
                    <a:lnTo>
                      <a:pt x="8" y="4"/>
                    </a:lnTo>
                    <a:lnTo>
                      <a:pt x="8" y="4"/>
                    </a:lnTo>
                    <a:lnTo>
                      <a:pt x="4" y="4"/>
                    </a:lnTo>
                    <a:lnTo>
                      <a:pt x="4" y="4"/>
                    </a:lnTo>
                    <a:lnTo>
                      <a:pt x="4" y="4"/>
                    </a:lnTo>
                    <a:lnTo>
                      <a:pt x="0" y="4"/>
                    </a:lnTo>
                    <a:lnTo>
                      <a:pt x="0" y="4"/>
                    </a:lnTo>
                    <a:lnTo>
                      <a:pt x="0" y="4"/>
                    </a:lnTo>
                    <a:lnTo>
                      <a:pt x="0" y="4"/>
                    </a:lnTo>
                    <a:lnTo>
                      <a:pt x="0" y="16"/>
                    </a:lnTo>
                    <a:lnTo>
                      <a:pt x="8" y="20"/>
                    </a:lnTo>
                    <a:lnTo>
                      <a:pt x="12" y="28"/>
                    </a:lnTo>
                    <a:lnTo>
                      <a:pt x="16" y="40"/>
                    </a:lnTo>
                    <a:lnTo>
                      <a:pt x="16" y="44"/>
                    </a:lnTo>
                    <a:lnTo>
                      <a:pt x="24" y="56"/>
                    </a:lnTo>
                    <a:lnTo>
                      <a:pt x="24" y="56"/>
                    </a:lnTo>
                    <a:lnTo>
                      <a:pt x="28" y="68"/>
                    </a:lnTo>
                    <a:lnTo>
                      <a:pt x="28" y="72"/>
                    </a:lnTo>
                    <a:lnTo>
                      <a:pt x="28" y="72"/>
                    </a:lnTo>
                    <a:lnTo>
                      <a:pt x="28" y="80"/>
                    </a:lnTo>
                    <a:lnTo>
                      <a:pt x="28" y="88"/>
                    </a:lnTo>
                    <a:lnTo>
                      <a:pt x="32" y="96"/>
                    </a:lnTo>
                    <a:lnTo>
                      <a:pt x="32" y="100"/>
                    </a:lnTo>
                    <a:lnTo>
                      <a:pt x="36" y="104"/>
                    </a:lnTo>
                    <a:lnTo>
                      <a:pt x="32" y="104"/>
                    </a:lnTo>
                    <a:lnTo>
                      <a:pt x="32" y="108"/>
                    </a:lnTo>
                    <a:lnTo>
                      <a:pt x="36" y="112"/>
                    </a:lnTo>
                    <a:lnTo>
                      <a:pt x="36" y="116"/>
                    </a:lnTo>
                    <a:lnTo>
                      <a:pt x="36" y="116"/>
                    </a:lnTo>
                    <a:lnTo>
                      <a:pt x="36" y="116"/>
                    </a:lnTo>
                    <a:lnTo>
                      <a:pt x="36" y="120"/>
                    </a:lnTo>
                    <a:lnTo>
                      <a:pt x="36" y="120"/>
                    </a:lnTo>
                    <a:lnTo>
                      <a:pt x="40" y="128"/>
                    </a:lnTo>
                    <a:lnTo>
                      <a:pt x="40" y="128"/>
                    </a:lnTo>
                    <a:lnTo>
                      <a:pt x="44" y="136"/>
                    </a:lnTo>
                    <a:lnTo>
                      <a:pt x="44" y="136"/>
                    </a:lnTo>
                    <a:lnTo>
                      <a:pt x="48" y="140"/>
                    </a:lnTo>
                    <a:lnTo>
                      <a:pt x="52" y="144"/>
                    </a:lnTo>
                    <a:lnTo>
                      <a:pt x="52" y="140"/>
                    </a:lnTo>
                    <a:lnTo>
                      <a:pt x="56" y="140"/>
                    </a:lnTo>
                    <a:lnTo>
                      <a:pt x="56" y="140"/>
                    </a:lnTo>
                    <a:lnTo>
                      <a:pt x="52" y="140"/>
                    </a:lnTo>
                    <a:lnTo>
                      <a:pt x="56" y="136"/>
                    </a:lnTo>
                    <a:lnTo>
                      <a:pt x="60" y="136"/>
                    </a:lnTo>
                    <a:lnTo>
                      <a:pt x="60" y="136"/>
                    </a:lnTo>
                    <a:lnTo>
                      <a:pt x="60" y="136"/>
                    </a:lnTo>
                    <a:lnTo>
                      <a:pt x="60" y="140"/>
                    </a:lnTo>
                    <a:lnTo>
                      <a:pt x="64" y="144"/>
                    </a:lnTo>
                    <a:lnTo>
                      <a:pt x="68" y="144"/>
                    </a:lnTo>
                    <a:lnTo>
                      <a:pt x="68" y="148"/>
                    </a:lnTo>
                    <a:lnTo>
                      <a:pt x="72" y="144"/>
                    </a:lnTo>
                    <a:lnTo>
                      <a:pt x="72" y="148"/>
                    </a:lnTo>
                    <a:lnTo>
                      <a:pt x="72" y="148"/>
                    </a:lnTo>
                    <a:lnTo>
                      <a:pt x="76" y="144"/>
                    </a:lnTo>
                    <a:lnTo>
                      <a:pt x="76" y="144"/>
                    </a:lnTo>
                    <a:lnTo>
                      <a:pt x="76" y="148"/>
                    </a:lnTo>
                    <a:lnTo>
                      <a:pt x="80" y="148"/>
                    </a:lnTo>
                    <a:lnTo>
                      <a:pt x="80" y="148"/>
                    </a:lnTo>
                    <a:lnTo>
                      <a:pt x="80" y="144"/>
                    </a:lnTo>
                    <a:lnTo>
                      <a:pt x="80" y="144"/>
                    </a:lnTo>
                    <a:lnTo>
                      <a:pt x="84" y="144"/>
                    </a:lnTo>
                    <a:lnTo>
                      <a:pt x="84" y="140"/>
                    </a:lnTo>
                    <a:lnTo>
                      <a:pt x="88" y="140"/>
                    </a:lnTo>
                    <a:lnTo>
                      <a:pt x="92" y="140"/>
                    </a:lnTo>
                    <a:lnTo>
                      <a:pt x="92" y="140"/>
                    </a:lnTo>
                    <a:lnTo>
                      <a:pt x="92" y="96"/>
                    </a:lnTo>
                    <a:lnTo>
                      <a:pt x="92" y="96"/>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 name="Google Shape;5851;p168">
                <a:extLst>
                  <a:ext uri="{FF2B5EF4-FFF2-40B4-BE49-F238E27FC236}">
                    <a16:creationId xmlns:a16="http://schemas.microsoft.com/office/drawing/2014/main" id="{0FEFD24E-FB1E-1249-9517-A376D8C3484B}"/>
                  </a:ext>
                </a:extLst>
              </p:cNvPr>
              <p:cNvSpPr/>
              <p:nvPr/>
            </p:nvSpPr>
            <p:spPr>
              <a:xfrm>
                <a:off x="6375400" y="3727450"/>
                <a:ext cx="69850" cy="57150"/>
              </a:xfrm>
              <a:custGeom>
                <a:avLst/>
                <a:gdLst/>
                <a:ahLst/>
                <a:cxnLst/>
                <a:rect l="l" t="t" r="r" b="b"/>
                <a:pathLst>
                  <a:path w="44" h="36" extrusionOk="0">
                    <a:moveTo>
                      <a:pt x="0" y="0"/>
                    </a:moveTo>
                    <a:lnTo>
                      <a:pt x="4" y="4"/>
                    </a:lnTo>
                    <a:lnTo>
                      <a:pt x="4" y="4"/>
                    </a:lnTo>
                    <a:lnTo>
                      <a:pt x="4" y="4"/>
                    </a:lnTo>
                    <a:lnTo>
                      <a:pt x="4" y="4"/>
                    </a:lnTo>
                    <a:lnTo>
                      <a:pt x="8" y="8"/>
                    </a:lnTo>
                    <a:lnTo>
                      <a:pt x="8" y="12"/>
                    </a:lnTo>
                    <a:lnTo>
                      <a:pt x="12" y="12"/>
                    </a:lnTo>
                    <a:lnTo>
                      <a:pt x="16" y="16"/>
                    </a:lnTo>
                    <a:lnTo>
                      <a:pt x="16" y="20"/>
                    </a:lnTo>
                    <a:lnTo>
                      <a:pt x="20" y="20"/>
                    </a:lnTo>
                    <a:lnTo>
                      <a:pt x="20" y="20"/>
                    </a:lnTo>
                    <a:lnTo>
                      <a:pt x="24" y="28"/>
                    </a:lnTo>
                    <a:lnTo>
                      <a:pt x="28" y="28"/>
                    </a:lnTo>
                    <a:lnTo>
                      <a:pt x="28" y="32"/>
                    </a:lnTo>
                    <a:lnTo>
                      <a:pt x="28" y="36"/>
                    </a:lnTo>
                    <a:lnTo>
                      <a:pt x="28" y="32"/>
                    </a:lnTo>
                    <a:lnTo>
                      <a:pt x="28" y="32"/>
                    </a:lnTo>
                    <a:lnTo>
                      <a:pt x="24" y="32"/>
                    </a:lnTo>
                    <a:lnTo>
                      <a:pt x="24" y="32"/>
                    </a:lnTo>
                    <a:lnTo>
                      <a:pt x="20" y="32"/>
                    </a:lnTo>
                    <a:lnTo>
                      <a:pt x="20" y="28"/>
                    </a:lnTo>
                    <a:lnTo>
                      <a:pt x="16" y="28"/>
                    </a:lnTo>
                    <a:lnTo>
                      <a:pt x="16" y="24"/>
                    </a:lnTo>
                    <a:lnTo>
                      <a:pt x="16" y="24"/>
                    </a:lnTo>
                    <a:lnTo>
                      <a:pt x="12" y="24"/>
                    </a:lnTo>
                    <a:lnTo>
                      <a:pt x="12" y="20"/>
                    </a:lnTo>
                    <a:lnTo>
                      <a:pt x="8" y="20"/>
                    </a:lnTo>
                    <a:lnTo>
                      <a:pt x="8" y="16"/>
                    </a:lnTo>
                    <a:lnTo>
                      <a:pt x="8" y="16"/>
                    </a:lnTo>
                    <a:lnTo>
                      <a:pt x="4" y="16"/>
                    </a:lnTo>
                    <a:lnTo>
                      <a:pt x="4" y="12"/>
                    </a:lnTo>
                    <a:lnTo>
                      <a:pt x="4" y="12"/>
                    </a:lnTo>
                    <a:lnTo>
                      <a:pt x="0" y="4"/>
                    </a:lnTo>
                    <a:lnTo>
                      <a:pt x="0" y="4"/>
                    </a:lnTo>
                    <a:lnTo>
                      <a:pt x="0" y="4"/>
                    </a:lnTo>
                    <a:lnTo>
                      <a:pt x="0" y="0"/>
                    </a:lnTo>
                    <a:lnTo>
                      <a:pt x="0" y="0"/>
                    </a:lnTo>
                    <a:close/>
                    <a:moveTo>
                      <a:pt x="40" y="20"/>
                    </a:moveTo>
                    <a:lnTo>
                      <a:pt x="44" y="20"/>
                    </a:lnTo>
                    <a:lnTo>
                      <a:pt x="44" y="20"/>
                    </a:lnTo>
                    <a:lnTo>
                      <a:pt x="44" y="24"/>
                    </a:lnTo>
                    <a:lnTo>
                      <a:pt x="44" y="24"/>
                    </a:lnTo>
                    <a:lnTo>
                      <a:pt x="44" y="24"/>
                    </a:lnTo>
                    <a:lnTo>
                      <a:pt x="40" y="24"/>
                    </a:lnTo>
                    <a:lnTo>
                      <a:pt x="40" y="20"/>
                    </a:lnTo>
                    <a:lnTo>
                      <a:pt x="40" y="20"/>
                    </a:lnTo>
                    <a:close/>
                    <a:moveTo>
                      <a:pt x="36" y="8"/>
                    </a:moveTo>
                    <a:lnTo>
                      <a:pt x="32" y="12"/>
                    </a:lnTo>
                    <a:lnTo>
                      <a:pt x="32" y="12"/>
                    </a:lnTo>
                    <a:lnTo>
                      <a:pt x="32" y="12"/>
                    </a:lnTo>
                    <a:lnTo>
                      <a:pt x="36" y="16"/>
                    </a:lnTo>
                    <a:lnTo>
                      <a:pt x="36" y="16"/>
                    </a:lnTo>
                    <a:lnTo>
                      <a:pt x="36" y="16"/>
                    </a:lnTo>
                    <a:lnTo>
                      <a:pt x="36" y="12"/>
                    </a:lnTo>
                    <a:lnTo>
                      <a:pt x="36" y="12"/>
                    </a:lnTo>
                    <a:lnTo>
                      <a:pt x="36" y="8"/>
                    </a:lnTo>
                    <a:lnTo>
                      <a:pt x="36" y="8"/>
                    </a:lnTo>
                    <a:lnTo>
                      <a:pt x="36" y="8"/>
                    </a:lnTo>
                    <a:close/>
                    <a:moveTo>
                      <a:pt x="28" y="4"/>
                    </a:moveTo>
                    <a:lnTo>
                      <a:pt x="28" y="8"/>
                    </a:lnTo>
                    <a:lnTo>
                      <a:pt x="28" y="8"/>
                    </a:lnTo>
                    <a:lnTo>
                      <a:pt x="28" y="8"/>
                    </a:lnTo>
                    <a:lnTo>
                      <a:pt x="28" y="8"/>
                    </a:lnTo>
                    <a:lnTo>
                      <a:pt x="28" y="4"/>
                    </a:lnTo>
                    <a:lnTo>
                      <a:pt x="28" y="4"/>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5852;p168">
                <a:extLst>
                  <a:ext uri="{FF2B5EF4-FFF2-40B4-BE49-F238E27FC236}">
                    <a16:creationId xmlns:a16="http://schemas.microsoft.com/office/drawing/2014/main" id="{0EC9EDF6-79E5-6D43-9ABB-A833B5369F16}"/>
                  </a:ext>
                </a:extLst>
              </p:cNvPr>
              <p:cNvSpPr/>
              <p:nvPr/>
            </p:nvSpPr>
            <p:spPr>
              <a:xfrm>
                <a:off x="4117975" y="3536950"/>
                <a:ext cx="139700" cy="266700"/>
              </a:xfrm>
              <a:custGeom>
                <a:avLst/>
                <a:gdLst/>
                <a:ahLst/>
                <a:cxnLst/>
                <a:rect l="l" t="t" r="r" b="b"/>
                <a:pathLst>
                  <a:path w="88" h="168" extrusionOk="0">
                    <a:moveTo>
                      <a:pt x="20" y="168"/>
                    </a:moveTo>
                    <a:lnTo>
                      <a:pt x="20" y="168"/>
                    </a:lnTo>
                    <a:lnTo>
                      <a:pt x="24" y="168"/>
                    </a:lnTo>
                    <a:lnTo>
                      <a:pt x="24" y="164"/>
                    </a:lnTo>
                    <a:lnTo>
                      <a:pt x="28" y="164"/>
                    </a:lnTo>
                    <a:lnTo>
                      <a:pt x="36" y="160"/>
                    </a:lnTo>
                    <a:lnTo>
                      <a:pt x="36" y="160"/>
                    </a:lnTo>
                    <a:lnTo>
                      <a:pt x="40" y="160"/>
                    </a:lnTo>
                    <a:lnTo>
                      <a:pt x="44" y="160"/>
                    </a:lnTo>
                    <a:lnTo>
                      <a:pt x="44" y="160"/>
                    </a:lnTo>
                    <a:lnTo>
                      <a:pt x="44" y="156"/>
                    </a:lnTo>
                    <a:lnTo>
                      <a:pt x="48" y="152"/>
                    </a:lnTo>
                    <a:lnTo>
                      <a:pt x="48" y="148"/>
                    </a:lnTo>
                    <a:lnTo>
                      <a:pt x="48" y="148"/>
                    </a:lnTo>
                    <a:lnTo>
                      <a:pt x="48" y="144"/>
                    </a:lnTo>
                    <a:lnTo>
                      <a:pt x="48" y="144"/>
                    </a:lnTo>
                    <a:lnTo>
                      <a:pt x="52" y="144"/>
                    </a:lnTo>
                    <a:lnTo>
                      <a:pt x="52" y="140"/>
                    </a:lnTo>
                    <a:lnTo>
                      <a:pt x="52" y="140"/>
                    </a:lnTo>
                    <a:lnTo>
                      <a:pt x="52" y="140"/>
                    </a:lnTo>
                    <a:lnTo>
                      <a:pt x="56" y="136"/>
                    </a:lnTo>
                    <a:lnTo>
                      <a:pt x="56" y="128"/>
                    </a:lnTo>
                    <a:lnTo>
                      <a:pt x="56" y="124"/>
                    </a:lnTo>
                    <a:lnTo>
                      <a:pt x="60" y="120"/>
                    </a:lnTo>
                    <a:lnTo>
                      <a:pt x="60" y="116"/>
                    </a:lnTo>
                    <a:lnTo>
                      <a:pt x="64" y="112"/>
                    </a:lnTo>
                    <a:lnTo>
                      <a:pt x="68" y="100"/>
                    </a:lnTo>
                    <a:lnTo>
                      <a:pt x="68" y="96"/>
                    </a:lnTo>
                    <a:lnTo>
                      <a:pt x="68" y="92"/>
                    </a:lnTo>
                    <a:lnTo>
                      <a:pt x="72" y="88"/>
                    </a:lnTo>
                    <a:lnTo>
                      <a:pt x="72" y="88"/>
                    </a:lnTo>
                    <a:lnTo>
                      <a:pt x="72" y="84"/>
                    </a:lnTo>
                    <a:lnTo>
                      <a:pt x="76" y="76"/>
                    </a:lnTo>
                    <a:lnTo>
                      <a:pt x="76" y="72"/>
                    </a:lnTo>
                    <a:lnTo>
                      <a:pt x="76" y="72"/>
                    </a:lnTo>
                    <a:lnTo>
                      <a:pt x="76" y="68"/>
                    </a:lnTo>
                    <a:lnTo>
                      <a:pt x="76" y="64"/>
                    </a:lnTo>
                    <a:lnTo>
                      <a:pt x="76" y="64"/>
                    </a:lnTo>
                    <a:lnTo>
                      <a:pt x="80" y="60"/>
                    </a:lnTo>
                    <a:lnTo>
                      <a:pt x="80" y="56"/>
                    </a:lnTo>
                    <a:lnTo>
                      <a:pt x="80" y="56"/>
                    </a:lnTo>
                    <a:lnTo>
                      <a:pt x="80" y="52"/>
                    </a:lnTo>
                    <a:lnTo>
                      <a:pt x="80" y="52"/>
                    </a:lnTo>
                    <a:lnTo>
                      <a:pt x="80" y="48"/>
                    </a:lnTo>
                    <a:lnTo>
                      <a:pt x="80" y="48"/>
                    </a:lnTo>
                    <a:lnTo>
                      <a:pt x="80" y="48"/>
                    </a:lnTo>
                    <a:lnTo>
                      <a:pt x="80" y="44"/>
                    </a:lnTo>
                    <a:lnTo>
                      <a:pt x="80" y="44"/>
                    </a:lnTo>
                    <a:lnTo>
                      <a:pt x="84" y="44"/>
                    </a:lnTo>
                    <a:lnTo>
                      <a:pt x="84" y="44"/>
                    </a:lnTo>
                    <a:lnTo>
                      <a:pt x="84" y="48"/>
                    </a:lnTo>
                    <a:lnTo>
                      <a:pt x="88" y="48"/>
                    </a:lnTo>
                    <a:lnTo>
                      <a:pt x="88" y="48"/>
                    </a:lnTo>
                    <a:lnTo>
                      <a:pt x="88" y="44"/>
                    </a:lnTo>
                    <a:lnTo>
                      <a:pt x="88" y="44"/>
                    </a:lnTo>
                    <a:lnTo>
                      <a:pt x="88" y="44"/>
                    </a:lnTo>
                    <a:lnTo>
                      <a:pt x="88" y="40"/>
                    </a:lnTo>
                    <a:lnTo>
                      <a:pt x="88" y="40"/>
                    </a:lnTo>
                    <a:lnTo>
                      <a:pt x="88" y="36"/>
                    </a:lnTo>
                    <a:lnTo>
                      <a:pt x="84" y="36"/>
                    </a:lnTo>
                    <a:lnTo>
                      <a:pt x="88" y="32"/>
                    </a:lnTo>
                    <a:lnTo>
                      <a:pt x="88" y="32"/>
                    </a:lnTo>
                    <a:lnTo>
                      <a:pt x="84" y="28"/>
                    </a:lnTo>
                    <a:lnTo>
                      <a:pt x="88" y="28"/>
                    </a:lnTo>
                    <a:lnTo>
                      <a:pt x="88" y="20"/>
                    </a:lnTo>
                    <a:lnTo>
                      <a:pt x="84" y="16"/>
                    </a:lnTo>
                    <a:lnTo>
                      <a:pt x="84" y="12"/>
                    </a:lnTo>
                    <a:lnTo>
                      <a:pt x="84" y="12"/>
                    </a:lnTo>
                    <a:lnTo>
                      <a:pt x="84" y="12"/>
                    </a:lnTo>
                    <a:lnTo>
                      <a:pt x="80" y="8"/>
                    </a:lnTo>
                    <a:lnTo>
                      <a:pt x="80" y="8"/>
                    </a:lnTo>
                    <a:lnTo>
                      <a:pt x="80" y="4"/>
                    </a:lnTo>
                    <a:lnTo>
                      <a:pt x="80" y="4"/>
                    </a:lnTo>
                    <a:lnTo>
                      <a:pt x="80" y="0"/>
                    </a:lnTo>
                    <a:lnTo>
                      <a:pt x="76" y="4"/>
                    </a:lnTo>
                    <a:lnTo>
                      <a:pt x="76" y="4"/>
                    </a:lnTo>
                    <a:lnTo>
                      <a:pt x="76" y="8"/>
                    </a:lnTo>
                    <a:lnTo>
                      <a:pt x="72" y="4"/>
                    </a:lnTo>
                    <a:lnTo>
                      <a:pt x="72" y="4"/>
                    </a:lnTo>
                    <a:lnTo>
                      <a:pt x="72" y="8"/>
                    </a:lnTo>
                    <a:lnTo>
                      <a:pt x="72" y="8"/>
                    </a:lnTo>
                    <a:lnTo>
                      <a:pt x="76" y="12"/>
                    </a:lnTo>
                    <a:lnTo>
                      <a:pt x="76" y="12"/>
                    </a:lnTo>
                    <a:lnTo>
                      <a:pt x="72" y="12"/>
                    </a:lnTo>
                    <a:lnTo>
                      <a:pt x="72" y="16"/>
                    </a:lnTo>
                    <a:lnTo>
                      <a:pt x="72" y="20"/>
                    </a:lnTo>
                    <a:lnTo>
                      <a:pt x="68" y="20"/>
                    </a:lnTo>
                    <a:lnTo>
                      <a:pt x="68" y="20"/>
                    </a:lnTo>
                    <a:lnTo>
                      <a:pt x="68" y="24"/>
                    </a:lnTo>
                    <a:lnTo>
                      <a:pt x="64" y="24"/>
                    </a:lnTo>
                    <a:lnTo>
                      <a:pt x="64" y="24"/>
                    </a:lnTo>
                    <a:lnTo>
                      <a:pt x="64" y="20"/>
                    </a:lnTo>
                    <a:lnTo>
                      <a:pt x="64" y="20"/>
                    </a:lnTo>
                    <a:lnTo>
                      <a:pt x="60" y="20"/>
                    </a:lnTo>
                    <a:lnTo>
                      <a:pt x="60" y="24"/>
                    </a:lnTo>
                    <a:lnTo>
                      <a:pt x="64" y="28"/>
                    </a:lnTo>
                    <a:lnTo>
                      <a:pt x="64" y="28"/>
                    </a:lnTo>
                    <a:lnTo>
                      <a:pt x="64" y="28"/>
                    </a:lnTo>
                    <a:lnTo>
                      <a:pt x="64" y="28"/>
                    </a:lnTo>
                    <a:lnTo>
                      <a:pt x="60" y="28"/>
                    </a:lnTo>
                    <a:lnTo>
                      <a:pt x="60" y="32"/>
                    </a:lnTo>
                    <a:lnTo>
                      <a:pt x="64" y="32"/>
                    </a:lnTo>
                    <a:lnTo>
                      <a:pt x="64" y="32"/>
                    </a:lnTo>
                    <a:lnTo>
                      <a:pt x="60" y="36"/>
                    </a:lnTo>
                    <a:lnTo>
                      <a:pt x="60" y="32"/>
                    </a:lnTo>
                    <a:lnTo>
                      <a:pt x="60" y="32"/>
                    </a:lnTo>
                    <a:lnTo>
                      <a:pt x="60" y="36"/>
                    </a:lnTo>
                    <a:lnTo>
                      <a:pt x="56" y="36"/>
                    </a:lnTo>
                    <a:lnTo>
                      <a:pt x="56" y="36"/>
                    </a:lnTo>
                    <a:lnTo>
                      <a:pt x="56" y="36"/>
                    </a:lnTo>
                    <a:lnTo>
                      <a:pt x="56" y="32"/>
                    </a:lnTo>
                    <a:lnTo>
                      <a:pt x="52" y="36"/>
                    </a:lnTo>
                    <a:lnTo>
                      <a:pt x="56" y="36"/>
                    </a:lnTo>
                    <a:lnTo>
                      <a:pt x="52" y="36"/>
                    </a:lnTo>
                    <a:lnTo>
                      <a:pt x="52" y="40"/>
                    </a:lnTo>
                    <a:lnTo>
                      <a:pt x="52" y="40"/>
                    </a:lnTo>
                    <a:lnTo>
                      <a:pt x="52" y="40"/>
                    </a:lnTo>
                    <a:lnTo>
                      <a:pt x="52" y="44"/>
                    </a:lnTo>
                    <a:lnTo>
                      <a:pt x="52" y="44"/>
                    </a:lnTo>
                    <a:lnTo>
                      <a:pt x="52" y="44"/>
                    </a:lnTo>
                    <a:lnTo>
                      <a:pt x="48" y="44"/>
                    </a:lnTo>
                    <a:lnTo>
                      <a:pt x="48" y="44"/>
                    </a:lnTo>
                    <a:lnTo>
                      <a:pt x="48" y="40"/>
                    </a:lnTo>
                    <a:lnTo>
                      <a:pt x="48" y="40"/>
                    </a:lnTo>
                    <a:lnTo>
                      <a:pt x="44" y="44"/>
                    </a:lnTo>
                    <a:lnTo>
                      <a:pt x="44" y="48"/>
                    </a:lnTo>
                    <a:lnTo>
                      <a:pt x="44" y="48"/>
                    </a:lnTo>
                    <a:lnTo>
                      <a:pt x="44" y="48"/>
                    </a:lnTo>
                    <a:lnTo>
                      <a:pt x="44" y="48"/>
                    </a:lnTo>
                    <a:lnTo>
                      <a:pt x="40" y="48"/>
                    </a:lnTo>
                    <a:lnTo>
                      <a:pt x="40" y="44"/>
                    </a:lnTo>
                    <a:lnTo>
                      <a:pt x="40" y="44"/>
                    </a:lnTo>
                    <a:lnTo>
                      <a:pt x="36" y="48"/>
                    </a:lnTo>
                    <a:lnTo>
                      <a:pt x="36" y="44"/>
                    </a:lnTo>
                    <a:lnTo>
                      <a:pt x="32" y="48"/>
                    </a:lnTo>
                    <a:lnTo>
                      <a:pt x="32" y="48"/>
                    </a:lnTo>
                    <a:lnTo>
                      <a:pt x="32" y="52"/>
                    </a:lnTo>
                    <a:lnTo>
                      <a:pt x="32" y="48"/>
                    </a:lnTo>
                    <a:lnTo>
                      <a:pt x="32" y="52"/>
                    </a:lnTo>
                    <a:lnTo>
                      <a:pt x="32" y="48"/>
                    </a:lnTo>
                    <a:lnTo>
                      <a:pt x="32" y="48"/>
                    </a:lnTo>
                    <a:lnTo>
                      <a:pt x="28" y="48"/>
                    </a:lnTo>
                    <a:lnTo>
                      <a:pt x="28" y="48"/>
                    </a:lnTo>
                    <a:lnTo>
                      <a:pt x="24" y="52"/>
                    </a:lnTo>
                    <a:lnTo>
                      <a:pt x="20" y="52"/>
                    </a:lnTo>
                    <a:lnTo>
                      <a:pt x="20" y="52"/>
                    </a:lnTo>
                    <a:lnTo>
                      <a:pt x="20" y="52"/>
                    </a:lnTo>
                    <a:lnTo>
                      <a:pt x="16" y="52"/>
                    </a:lnTo>
                    <a:lnTo>
                      <a:pt x="16" y="56"/>
                    </a:lnTo>
                    <a:lnTo>
                      <a:pt x="16" y="60"/>
                    </a:lnTo>
                    <a:lnTo>
                      <a:pt x="16" y="64"/>
                    </a:lnTo>
                    <a:lnTo>
                      <a:pt x="12" y="68"/>
                    </a:lnTo>
                    <a:lnTo>
                      <a:pt x="12" y="68"/>
                    </a:lnTo>
                    <a:lnTo>
                      <a:pt x="12" y="68"/>
                    </a:lnTo>
                    <a:lnTo>
                      <a:pt x="12" y="72"/>
                    </a:lnTo>
                    <a:lnTo>
                      <a:pt x="12" y="76"/>
                    </a:lnTo>
                    <a:lnTo>
                      <a:pt x="12" y="80"/>
                    </a:lnTo>
                    <a:lnTo>
                      <a:pt x="16" y="84"/>
                    </a:lnTo>
                    <a:lnTo>
                      <a:pt x="16" y="88"/>
                    </a:lnTo>
                    <a:lnTo>
                      <a:pt x="16" y="88"/>
                    </a:lnTo>
                    <a:lnTo>
                      <a:pt x="16" y="88"/>
                    </a:lnTo>
                    <a:lnTo>
                      <a:pt x="16" y="92"/>
                    </a:lnTo>
                    <a:lnTo>
                      <a:pt x="16" y="92"/>
                    </a:lnTo>
                    <a:lnTo>
                      <a:pt x="16" y="96"/>
                    </a:lnTo>
                    <a:lnTo>
                      <a:pt x="12" y="100"/>
                    </a:lnTo>
                    <a:lnTo>
                      <a:pt x="12" y="104"/>
                    </a:lnTo>
                    <a:lnTo>
                      <a:pt x="12" y="104"/>
                    </a:lnTo>
                    <a:lnTo>
                      <a:pt x="12" y="104"/>
                    </a:lnTo>
                    <a:lnTo>
                      <a:pt x="8" y="108"/>
                    </a:lnTo>
                    <a:lnTo>
                      <a:pt x="8" y="112"/>
                    </a:lnTo>
                    <a:lnTo>
                      <a:pt x="8" y="112"/>
                    </a:lnTo>
                    <a:lnTo>
                      <a:pt x="4" y="112"/>
                    </a:lnTo>
                    <a:lnTo>
                      <a:pt x="4" y="116"/>
                    </a:lnTo>
                    <a:lnTo>
                      <a:pt x="4" y="120"/>
                    </a:lnTo>
                    <a:lnTo>
                      <a:pt x="0" y="120"/>
                    </a:lnTo>
                    <a:lnTo>
                      <a:pt x="0" y="124"/>
                    </a:lnTo>
                    <a:lnTo>
                      <a:pt x="0" y="124"/>
                    </a:lnTo>
                    <a:lnTo>
                      <a:pt x="0" y="128"/>
                    </a:lnTo>
                    <a:lnTo>
                      <a:pt x="0" y="132"/>
                    </a:lnTo>
                    <a:lnTo>
                      <a:pt x="4" y="136"/>
                    </a:lnTo>
                    <a:lnTo>
                      <a:pt x="4" y="136"/>
                    </a:lnTo>
                    <a:lnTo>
                      <a:pt x="4" y="140"/>
                    </a:lnTo>
                    <a:lnTo>
                      <a:pt x="4" y="140"/>
                    </a:lnTo>
                    <a:lnTo>
                      <a:pt x="4" y="140"/>
                    </a:lnTo>
                    <a:lnTo>
                      <a:pt x="4" y="140"/>
                    </a:lnTo>
                    <a:lnTo>
                      <a:pt x="4" y="140"/>
                    </a:lnTo>
                    <a:lnTo>
                      <a:pt x="4" y="144"/>
                    </a:lnTo>
                    <a:lnTo>
                      <a:pt x="4" y="148"/>
                    </a:lnTo>
                    <a:lnTo>
                      <a:pt x="4" y="152"/>
                    </a:lnTo>
                    <a:lnTo>
                      <a:pt x="4" y="152"/>
                    </a:lnTo>
                    <a:lnTo>
                      <a:pt x="4" y="156"/>
                    </a:lnTo>
                    <a:lnTo>
                      <a:pt x="4" y="156"/>
                    </a:lnTo>
                    <a:lnTo>
                      <a:pt x="8" y="156"/>
                    </a:lnTo>
                    <a:lnTo>
                      <a:pt x="8" y="160"/>
                    </a:lnTo>
                    <a:lnTo>
                      <a:pt x="8" y="160"/>
                    </a:lnTo>
                    <a:lnTo>
                      <a:pt x="12" y="160"/>
                    </a:lnTo>
                    <a:lnTo>
                      <a:pt x="12" y="160"/>
                    </a:lnTo>
                    <a:lnTo>
                      <a:pt x="12" y="164"/>
                    </a:lnTo>
                    <a:lnTo>
                      <a:pt x="16" y="164"/>
                    </a:lnTo>
                    <a:lnTo>
                      <a:pt x="16" y="164"/>
                    </a:lnTo>
                    <a:lnTo>
                      <a:pt x="16" y="164"/>
                    </a:lnTo>
                    <a:lnTo>
                      <a:pt x="16" y="168"/>
                    </a:lnTo>
                    <a:lnTo>
                      <a:pt x="20" y="168"/>
                    </a:lnTo>
                    <a:lnTo>
                      <a:pt x="20" y="168"/>
                    </a:lnTo>
                    <a:close/>
                    <a:moveTo>
                      <a:pt x="68" y="12"/>
                    </a:moveTo>
                    <a:lnTo>
                      <a:pt x="68" y="12"/>
                    </a:lnTo>
                    <a:lnTo>
                      <a:pt x="72" y="8"/>
                    </a:lnTo>
                    <a:lnTo>
                      <a:pt x="72" y="12"/>
                    </a:lnTo>
                    <a:lnTo>
                      <a:pt x="68" y="12"/>
                    </a:lnTo>
                    <a:lnTo>
                      <a:pt x="68" y="12"/>
                    </a:lnTo>
                    <a:close/>
                    <a:moveTo>
                      <a:pt x="68" y="16"/>
                    </a:moveTo>
                    <a:lnTo>
                      <a:pt x="68" y="16"/>
                    </a:lnTo>
                    <a:lnTo>
                      <a:pt x="68" y="16"/>
                    </a:lnTo>
                    <a:lnTo>
                      <a:pt x="68" y="16"/>
                    </a:lnTo>
                    <a:lnTo>
                      <a:pt x="68" y="16"/>
                    </a:lnTo>
                    <a:lnTo>
                      <a:pt x="68" y="16"/>
                    </a:lnTo>
                    <a:close/>
                    <a:moveTo>
                      <a:pt x="64" y="16"/>
                    </a:moveTo>
                    <a:lnTo>
                      <a:pt x="64" y="16"/>
                    </a:lnTo>
                    <a:lnTo>
                      <a:pt x="64" y="16"/>
                    </a:lnTo>
                    <a:lnTo>
                      <a:pt x="68" y="16"/>
                    </a:lnTo>
                    <a:lnTo>
                      <a:pt x="68" y="20"/>
                    </a:lnTo>
                    <a:lnTo>
                      <a:pt x="64" y="16"/>
                    </a:lnTo>
                    <a:lnTo>
                      <a:pt x="64" y="16"/>
                    </a:lnTo>
                    <a:lnTo>
                      <a:pt x="64" y="16"/>
                    </a:lnTo>
                    <a:lnTo>
                      <a:pt x="64" y="16"/>
                    </a:lnTo>
                    <a:close/>
                    <a:moveTo>
                      <a:pt x="80" y="64"/>
                    </a:moveTo>
                    <a:lnTo>
                      <a:pt x="80" y="60"/>
                    </a:lnTo>
                    <a:lnTo>
                      <a:pt x="80" y="60"/>
                    </a:lnTo>
                    <a:lnTo>
                      <a:pt x="80" y="60"/>
                    </a:lnTo>
                    <a:lnTo>
                      <a:pt x="84" y="60"/>
                    </a:lnTo>
                    <a:lnTo>
                      <a:pt x="84" y="56"/>
                    </a:lnTo>
                    <a:lnTo>
                      <a:pt x="84" y="60"/>
                    </a:lnTo>
                    <a:lnTo>
                      <a:pt x="84" y="60"/>
                    </a:lnTo>
                    <a:lnTo>
                      <a:pt x="80" y="64"/>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 name="Google Shape;5853;p168">
                <a:extLst>
                  <a:ext uri="{FF2B5EF4-FFF2-40B4-BE49-F238E27FC236}">
                    <a16:creationId xmlns:a16="http://schemas.microsoft.com/office/drawing/2014/main" id="{3196B235-2297-D34F-9B93-980EDB7D244F}"/>
                  </a:ext>
                </a:extLst>
              </p:cNvPr>
              <p:cNvSpPr/>
              <p:nvPr/>
            </p:nvSpPr>
            <p:spPr>
              <a:xfrm>
                <a:off x="3887788" y="3511550"/>
                <a:ext cx="192088" cy="311150"/>
              </a:xfrm>
              <a:custGeom>
                <a:avLst/>
                <a:gdLst/>
                <a:ahLst/>
                <a:cxnLst/>
                <a:rect l="l" t="t" r="r" b="b"/>
                <a:pathLst>
                  <a:path w="121" h="196" extrusionOk="0">
                    <a:moveTo>
                      <a:pt x="8" y="144"/>
                    </a:moveTo>
                    <a:lnTo>
                      <a:pt x="21" y="132"/>
                    </a:lnTo>
                    <a:lnTo>
                      <a:pt x="21" y="128"/>
                    </a:lnTo>
                    <a:lnTo>
                      <a:pt x="21" y="124"/>
                    </a:lnTo>
                    <a:lnTo>
                      <a:pt x="21" y="120"/>
                    </a:lnTo>
                    <a:lnTo>
                      <a:pt x="21" y="120"/>
                    </a:lnTo>
                    <a:lnTo>
                      <a:pt x="21" y="120"/>
                    </a:lnTo>
                    <a:lnTo>
                      <a:pt x="21" y="116"/>
                    </a:lnTo>
                    <a:lnTo>
                      <a:pt x="25" y="116"/>
                    </a:lnTo>
                    <a:lnTo>
                      <a:pt x="25" y="116"/>
                    </a:lnTo>
                    <a:lnTo>
                      <a:pt x="25" y="112"/>
                    </a:lnTo>
                    <a:lnTo>
                      <a:pt x="29" y="112"/>
                    </a:lnTo>
                    <a:lnTo>
                      <a:pt x="29" y="108"/>
                    </a:lnTo>
                    <a:lnTo>
                      <a:pt x="25" y="108"/>
                    </a:lnTo>
                    <a:lnTo>
                      <a:pt x="25" y="108"/>
                    </a:lnTo>
                    <a:lnTo>
                      <a:pt x="29" y="104"/>
                    </a:lnTo>
                    <a:lnTo>
                      <a:pt x="29" y="104"/>
                    </a:lnTo>
                    <a:lnTo>
                      <a:pt x="25" y="100"/>
                    </a:lnTo>
                    <a:lnTo>
                      <a:pt x="25" y="100"/>
                    </a:lnTo>
                    <a:lnTo>
                      <a:pt x="25" y="100"/>
                    </a:lnTo>
                    <a:lnTo>
                      <a:pt x="29" y="96"/>
                    </a:lnTo>
                    <a:lnTo>
                      <a:pt x="29" y="96"/>
                    </a:lnTo>
                    <a:lnTo>
                      <a:pt x="29" y="96"/>
                    </a:lnTo>
                    <a:lnTo>
                      <a:pt x="29" y="92"/>
                    </a:lnTo>
                    <a:lnTo>
                      <a:pt x="29" y="92"/>
                    </a:lnTo>
                    <a:lnTo>
                      <a:pt x="25" y="92"/>
                    </a:lnTo>
                    <a:lnTo>
                      <a:pt x="29" y="88"/>
                    </a:lnTo>
                    <a:lnTo>
                      <a:pt x="29" y="84"/>
                    </a:lnTo>
                    <a:lnTo>
                      <a:pt x="29" y="84"/>
                    </a:lnTo>
                    <a:lnTo>
                      <a:pt x="29" y="84"/>
                    </a:lnTo>
                    <a:lnTo>
                      <a:pt x="29" y="80"/>
                    </a:lnTo>
                    <a:lnTo>
                      <a:pt x="29" y="80"/>
                    </a:lnTo>
                    <a:lnTo>
                      <a:pt x="29" y="76"/>
                    </a:lnTo>
                    <a:lnTo>
                      <a:pt x="29" y="76"/>
                    </a:lnTo>
                    <a:lnTo>
                      <a:pt x="29" y="76"/>
                    </a:lnTo>
                    <a:lnTo>
                      <a:pt x="29" y="76"/>
                    </a:lnTo>
                    <a:lnTo>
                      <a:pt x="25" y="72"/>
                    </a:lnTo>
                    <a:lnTo>
                      <a:pt x="25" y="72"/>
                    </a:lnTo>
                    <a:lnTo>
                      <a:pt x="21" y="72"/>
                    </a:lnTo>
                    <a:lnTo>
                      <a:pt x="16" y="72"/>
                    </a:lnTo>
                    <a:lnTo>
                      <a:pt x="16" y="68"/>
                    </a:lnTo>
                    <a:lnTo>
                      <a:pt x="12" y="64"/>
                    </a:lnTo>
                    <a:lnTo>
                      <a:pt x="8" y="64"/>
                    </a:lnTo>
                    <a:lnTo>
                      <a:pt x="8" y="64"/>
                    </a:lnTo>
                    <a:lnTo>
                      <a:pt x="8" y="68"/>
                    </a:lnTo>
                    <a:lnTo>
                      <a:pt x="8" y="64"/>
                    </a:lnTo>
                    <a:lnTo>
                      <a:pt x="4" y="64"/>
                    </a:lnTo>
                    <a:lnTo>
                      <a:pt x="0" y="64"/>
                    </a:lnTo>
                    <a:lnTo>
                      <a:pt x="0" y="60"/>
                    </a:lnTo>
                    <a:lnTo>
                      <a:pt x="0" y="56"/>
                    </a:lnTo>
                    <a:lnTo>
                      <a:pt x="0" y="52"/>
                    </a:lnTo>
                    <a:lnTo>
                      <a:pt x="4" y="52"/>
                    </a:lnTo>
                    <a:lnTo>
                      <a:pt x="8" y="52"/>
                    </a:lnTo>
                    <a:lnTo>
                      <a:pt x="21" y="48"/>
                    </a:lnTo>
                    <a:lnTo>
                      <a:pt x="21" y="44"/>
                    </a:lnTo>
                    <a:lnTo>
                      <a:pt x="29" y="44"/>
                    </a:lnTo>
                    <a:lnTo>
                      <a:pt x="33" y="40"/>
                    </a:lnTo>
                    <a:lnTo>
                      <a:pt x="37" y="40"/>
                    </a:lnTo>
                    <a:lnTo>
                      <a:pt x="37" y="44"/>
                    </a:lnTo>
                    <a:lnTo>
                      <a:pt x="37" y="44"/>
                    </a:lnTo>
                    <a:lnTo>
                      <a:pt x="37" y="44"/>
                    </a:lnTo>
                    <a:lnTo>
                      <a:pt x="37" y="48"/>
                    </a:lnTo>
                    <a:lnTo>
                      <a:pt x="41" y="48"/>
                    </a:lnTo>
                    <a:lnTo>
                      <a:pt x="41" y="48"/>
                    </a:lnTo>
                    <a:lnTo>
                      <a:pt x="41" y="48"/>
                    </a:lnTo>
                    <a:lnTo>
                      <a:pt x="45" y="44"/>
                    </a:lnTo>
                    <a:lnTo>
                      <a:pt x="45" y="44"/>
                    </a:lnTo>
                    <a:lnTo>
                      <a:pt x="49" y="48"/>
                    </a:lnTo>
                    <a:lnTo>
                      <a:pt x="49" y="48"/>
                    </a:lnTo>
                    <a:lnTo>
                      <a:pt x="49" y="52"/>
                    </a:lnTo>
                    <a:lnTo>
                      <a:pt x="49" y="56"/>
                    </a:lnTo>
                    <a:lnTo>
                      <a:pt x="49" y="56"/>
                    </a:lnTo>
                    <a:lnTo>
                      <a:pt x="45" y="60"/>
                    </a:lnTo>
                    <a:lnTo>
                      <a:pt x="45" y="60"/>
                    </a:lnTo>
                    <a:lnTo>
                      <a:pt x="45" y="64"/>
                    </a:lnTo>
                    <a:lnTo>
                      <a:pt x="45" y="68"/>
                    </a:lnTo>
                    <a:lnTo>
                      <a:pt x="45" y="68"/>
                    </a:lnTo>
                    <a:lnTo>
                      <a:pt x="49" y="72"/>
                    </a:lnTo>
                    <a:lnTo>
                      <a:pt x="49" y="72"/>
                    </a:lnTo>
                    <a:lnTo>
                      <a:pt x="53" y="72"/>
                    </a:lnTo>
                    <a:lnTo>
                      <a:pt x="53" y="76"/>
                    </a:lnTo>
                    <a:lnTo>
                      <a:pt x="57" y="76"/>
                    </a:lnTo>
                    <a:lnTo>
                      <a:pt x="53" y="76"/>
                    </a:lnTo>
                    <a:lnTo>
                      <a:pt x="53" y="80"/>
                    </a:lnTo>
                    <a:lnTo>
                      <a:pt x="57" y="80"/>
                    </a:lnTo>
                    <a:lnTo>
                      <a:pt x="57" y="76"/>
                    </a:lnTo>
                    <a:lnTo>
                      <a:pt x="57" y="72"/>
                    </a:lnTo>
                    <a:lnTo>
                      <a:pt x="57" y="72"/>
                    </a:lnTo>
                    <a:lnTo>
                      <a:pt x="57" y="68"/>
                    </a:lnTo>
                    <a:lnTo>
                      <a:pt x="61" y="68"/>
                    </a:lnTo>
                    <a:lnTo>
                      <a:pt x="61" y="64"/>
                    </a:lnTo>
                    <a:lnTo>
                      <a:pt x="65" y="64"/>
                    </a:lnTo>
                    <a:lnTo>
                      <a:pt x="65" y="64"/>
                    </a:lnTo>
                    <a:lnTo>
                      <a:pt x="65" y="60"/>
                    </a:lnTo>
                    <a:lnTo>
                      <a:pt x="65" y="56"/>
                    </a:lnTo>
                    <a:lnTo>
                      <a:pt x="65" y="56"/>
                    </a:lnTo>
                    <a:lnTo>
                      <a:pt x="61" y="56"/>
                    </a:lnTo>
                    <a:lnTo>
                      <a:pt x="65" y="56"/>
                    </a:lnTo>
                    <a:lnTo>
                      <a:pt x="65" y="56"/>
                    </a:lnTo>
                    <a:lnTo>
                      <a:pt x="65" y="52"/>
                    </a:lnTo>
                    <a:lnTo>
                      <a:pt x="65" y="52"/>
                    </a:lnTo>
                    <a:lnTo>
                      <a:pt x="65" y="52"/>
                    </a:lnTo>
                    <a:lnTo>
                      <a:pt x="65" y="48"/>
                    </a:lnTo>
                    <a:lnTo>
                      <a:pt x="65" y="48"/>
                    </a:lnTo>
                    <a:lnTo>
                      <a:pt x="61" y="44"/>
                    </a:lnTo>
                    <a:lnTo>
                      <a:pt x="61" y="40"/>
                    </a:lnTo>
                    <a:lnTo>
                      <a:pt x="57" y="36"/>
                    </a:lnTo>
                    <a:lnTo>
                      <a:pt x="57" y="36"/>
                    </a:lnTo>
                    <a:lnTo>
                      <a:pt x="57" y="36"/>
                    </a:lnTo>
                    <a:lnTo>
                      <a:pt x="53" y="36"/>
                    </a:lnTo>
                    <a:lnTo>
                      <a:pt x="49" y="32"/>
                    </a:lnTo>
                    <a:lnTo>
                      <a:pt x="49" y="20"/>
                    </a:lnTo>
                    <a:lnTo>
                      <a:pt x="49" y="12"/>
                    </a:lnTo>
                    <a:lnTo>
                      <a:pt x="61" y="12"/>
                    </a:lnTo>
                    <a:lnTo>
                      <a:pt x="65" y="12"/>
                    </a:lnTo>
                    <a:lnTo>
                      <a:pt x="65" y="8"/>
                    </a:lnTo>
                    <a:lnTo>
                      <a:pt x="65" y="8"/>
                    </a:lnTo>
                    <a:lnTo>
                      <a:pt x="65" y="12"/>
                    </a:lnTo>
                    <a:lnTo>
                      <a:pt x="69" y="12"/>
                    </a:lnTo>
                    <a:lnTo>
                      <a:pt x="69" y="12"/>
                    </a:lnTo>
                    <a:lnTo>
                      <a:pt x="69" y="12"/>
                    </a:lnTo>
                    <a:lnTo>
                      <a:pt x="73" y="12"/>
                    </a:lnTo>
                    <a:lnTo>
                      <a:pt x="73" y="12"/>
                    </a:lnTo>
                    <a:lnTo>
                      <a:pt x="73" y="12"/>
                    </a:lnTo>
                    <a:lnTo>
                      <a:pt x="77" y="12"/>
                    </a:lnTo>
                    <a:lnTo>
                      <a:pt x="77" y="12"/>
                    </a:lnTo>
                    <a:lnTo>
                      <a:pt x="81" y="12"/>
                    </a:lnTo>
                    <a:lnTo>
                      <a:pt x="81" y="12"/>
                    </a:lnTo>
                    <a:lnTo>
                      <a:pt x="81" y="12"/>
                    </a:lnTo>
                    <a:lnTo>
                      <a:pt x="81" y="12"/>
                    </a:lnTo>
                    <a:lnTo>
                      <a:pt x="85" y="12"/>
                    </a:lnTo>
                    <a:lnTo>
                      <a:pt x="85" y="12"/>
                    </a:lnTo>
                    <a:lnTo>
                      <a:pt x="89" y="12"/>
                    </a:lnTo>
                    <a:lnTo>
                      <a:pt x="89" y="8"/>
                    </a:lnTo>
                    <a:lnTo>
                      <a:pt x="89" y="8"/>
                    </a:lnTo>
                    <a:lnTo>
                      <a:pt x="93" y="8"/>
                    </a:lnTo>
                    <a:lnTo>
                      <a:pt x="93" y="8"/>
                    </a:lnTo>
                    <a:lnTo>
                      <a:pt x="93" y="8"/>
                    </a:lnTo>
                    <a:lnTo>
                      <a:pt x="97" y="8"/>
                    </a:lnTo>
                    <a:lnTo>
                      <a:pt x="97" y="8"/>
                    </a:lnTo>
                    <a:lnTo>
                      <a:pt x="101" y="8"/>
                    </a:lnTo>
                    <a:lnTo>
                      <a:pt x="105" y="8"/>
                    </a:lnTo>
                    <a:lnTo>
                      <a:pt x="105" y="8"/>
                    </a:lnTo>
                    <a:lnTo>
                      <a:pt x="109" y="8"/>
                    </a:lnTo>
                    <a:lnTo>
                      <a:pt x="109" y="4"/>
                    </a:lnTo>
                    <a:lnTo>
                      <a:pt x="113" y="4"/>
                    </a:lnTo>
                    <a:lnTo>
                      <a:pt x="113" y="4"/>
                    </a:lnTo>
                    <a:lnTo>
                      <a:pt x="117" y="4"/>
                    </a:lnTo>
                    <a:lnTo>
                      <a:pt x="117" y="0"/>
                    </a:lnTo>
                    <a:lnTo>
                      <a:pt x="117" y="0"/>
                    </a:lnTo>
                    <a:lnTo>
                      <a:pt x="121" y="0"/>
                    </a:lnTo>
                    <a:lnTo>
                      <a:pt x="121" y="0"/>
                    </a:lnTo>
                    <a:lnTo>
                      <a:pt x="121" y="0"/>
                    </a:lnTo>
                    <a:lnTo>
                      <a:pt x="121" y="0"/>
                    </a:lnTo>
                    <a:lnTo>
                      <a:pt x="121" y="4"/>
                    </a:lnTo>
                    <a:lnTo>
                      <a:pt x="121" y="4"/>
                    </a:lnTo>
                    <a:lnTo>
                      <a:pt x="121" y="4"/>
                    </a:lnTo>
                    <a:lnTo>
                      <a:pt x="121" y="8"/>
                    </a:lnTo>
                    <a:lnTo>
                      <a:pt x="121" y="8"/>
                    </a:lnTo>
                    <a:lnTo>
                      <a:pt x="121" y="8"/>
                    </a:lnTo>
                    <a:lnTo>
                      <a:pt x="121" y="12"/>
                    </a:lnTo>
                    <a:lnTo>
                      <a:pt x="121" y="12"/>
                    </a:lnTo>
                    <a:lnTo>
                      <a:pt x="121" y="16"/>
                    </a:lnTo>
                    <a:lnTo>
                      <a:pt x="121" y="20"/>
                    </a:lnTo>
                    <a:lnTo>
                      <a:pt x="121" y="20"/>
                    </a:lnTo>
                    <a:lnTo>
                      <a:pt x="121" y="20"/>
                    </a:lnTo>
                    <a:lnTo>
                      <a:pt x="121" y="24"/>
                    </a:lnTo>
                    <a:lnTo>
                      <a:pt x="121" y="24"/>
                    </a:lnTo>
                    <a:lnTo>
                      <a:pt x="121" y="28"/>
                    </a:lnTo>
                    <a:lnTo>
                      <a:pt x="121" y="28"/>
                    </a:lnTo>
                    <a:lnTo>
                      <a:pt x="121" y="36"/>
                    </a:lnTo>
                    <a:lnTo>
                      <a:pt x="121" y="36"/>
                    </a:lnTo>
                    <a:lnTo>
                      <a:pt x="121" y="36"/>
                    </a:lnTo>
                    <a:lnTo>
                      <a:pt x="121" y="40"/>
                    </a:lnTo>
                    <a:lnTo>
                      <a:pt x="117" y="44"/>
                    </a:lnTo>
                    <a:lnTo>
                      <a:pt x="117" y="44"/>
                    </a:lnTo>
                    <a:lnTo>
                      <a:pt x="117" y="44"/>
                    </a:lnTo>
                    <a:lnTo>
                      <a:pt x="121" y="44"/>
                    </a:lnTo>
                    <a:lnTo>
                      <a:pt x="121" y="44"/>
                    </a:lnTo>
                    <a:lnTo>
                      <a:pt x="121" y="48"/>
                    </a:lnTo>
                    <a:lnTo>
                      <a:pt x="121" y="52"/>
                    </a:lnTo>
                    <a:lnTo>
                      <a:pt x="121" y="52"/>
                    </a:lnTo>
                    <a:lnTo>
                      <a:pt x="121" y="52"/>
                    </a:lnTo>
                    <a:lnTo>
                      <a:pt x="121" y="52"/>
                    </a:lnTo>
                    <a:lnTo>
                      <a:pt x="117" y="52"/>
                    </a:lnTo>
                    <a:lnTo>
                      <a:pt x="117" y="56"/>
                    </a:lnTo>
                    <a:lnTo>
                      <a:pt x="117" y="56"/>
                    </a:lnTo>
                    <a:lnTo>
                      <a:pt x="117" y="56"/>
                    </a:lnTo>
                    <a:lnTo>
                      <a:pt x="121" y="56"/>
                    </a:lnTo>
                    <a:lnTo>
                      <a:pt x="117" y="56"/>
                    </a:lnTo>
                    <a:lnTo>
                      <a:pt x="117" y="60"/>
                    </a:lnTo>
                    <a:lnTo>
                      <a:pt x="117" y="60"/>
                    </a:lnTo>
                    <a:lnTo>
                      <a:pt x="113" y="64"/>
                    </a:lnTo>
                    <a:lnTo>
                      <a:pt x="113" y="64"/>
                    </a:lnTo>
                    <a:lnTo>
                      <a:pt x="113" y="68"/>
                    </a:lnTo>
                    <a:lnTo>
                      <a:pt x="109" y="68"/>
                    </a:lnTo>
                    <a:lnTo>
                      <a:pt x="109" y="68"/>
                    </a:lnTo>
                    <a:lnTo>
                      <a:pt x="101" y="76"/>
                    </a:lnTo>
                    <a:lnTo>
                      <a:pt x="101" y="76"/>
                    </a:lnTo>
                    <a:lnTo>
                      <a:pt x="101" y="76"/>
                    </a:lnTo>
                    <a:lnTo>
                      <a:pt x="93" y="80"/>
                    </a:lnTo>
                    <a:lnTo>
                      <a:pt x="89" y="80"/>
                    </a:lnTo>
                    <a:lnTo>
                      <a:pt x="89" y="80"/>
                    </a:lnTo>
                    <a:lnTo>
                      <a:pt x="85" y="80"/>
                    </a:lnTo>
                    <a:lnTo>
                      <a:pt x="81" y="84"/>
                    </a:lnTo>
                    <a:lnTo>
                      <a:pt x="81" y="84"/>
                    </a:lnTo>
                    <a:lnTo>
                      <a:pt x="81" y="84"/>
                    </a:lnTo>
                    <a:lnTo>
                      <a:pt x="77" y="88"/>
                    </a:lnTo>
                    <a:lnTo>
                      <a:pt x="77" y="88"/>
                    </a:lnTo>
                    <a:lnTo>
                      <a:pt x="77" y="88"/>
                    </a:lnTo>
                    <a:lnTo>
                      <a:pt x="73" y="92"/>
                    </a:lnTo>
                    <a:lnTo>
                      <a:pt x="73" y="92"/>
                    </a:lnTo>
                    <a:lnTo>
                      <a:pt x="73" y="92"/>
                    </a:lnTo>
                    <a:lnTo>
                      <a:pt x="69" y="96"/>
                    </a:lnTo>
                    <a:lnTo>
                      <a:pt x="69" y="96"/>
                    </a:lnTo>
                    <a:lnTo>
                      <a:pt x="65" y="96"/>
                    </a:lnTo>
                    <a:lnTo>
                      <a:pt x="65" y="100"/>
                    </a:lnTo>
                    <a:lnTo>
                      <a:pt x="65" y="100"/>
                    </a:lnTo>
                    <a:lnTo>
                      <a:pt x="65" y="100"/>
                    </a:lnTo>
                    <a:lnTo>
                      <a:pt x="57" y="104"/>
                    </a:lnTo>
                    <a:lnTo>
                      <a:pt x="57" y="108"/>
                    </a:lnTo>
                    <a:lnTo>
                      <a:pt x="57" y="108"/>
                    </a:lnTo>
                    <a:lnTo>
                      <a:pt x="53" y="108"/>
                    </a:lnTo>
                    <a:lnTo>
                      <a:pt x="53" y="108"/>
                    </a:lnTo>
                    <a:lnTo>
                      <a:pt x="49" y="108"/>
                    </a:lnTo>
                    <a:lnTo>
                      <a:pt x="49" y="108"/>
                    </a:lnTo>
                    <a:lnTo>
                      <a:pt x="49" y="108"/>
                    </a:lnTo>
                    <a:lnTo>
                      <a:pt x="49" y="112"/>
                    </a:lnTo>
                    <a:lnTo>
                      <a:pt x="49" y="112"/>
                    </a:lnTo>
                    <a:lnTo>
                      <a:pt x="49" y="112"/>
                    </a:lnTo>
                    <a:lnTo>
                      <a:pt x="49" y="116"/>
                    </a:lnTo>
                    <a:lnTo>
                      <a:pt x="49" y="116"/>
                    </a:lnTo>
                    <a:lnTo>
                      <a:pt x="49" y="124"/>
                    </a:lnTo>
                    <a:lnTo>
                      <a:pt x="49" y="124"/>
                    </a:lnTo>
                    <a:lnTo>
                      <a:pt x="49" y="124"/>
                    </a:lnTo>
                    <a:lnTo>
                      <a:pt x="49" y="124"/>
                    </a:lnTo>
                    <a:lnTo>
                      <a:pt x="53" y="128"/>
                    </a:lnTo>
                    <a:lnTo>
                      <a:pt x="53" y="132"/>
                    </a:lnTo>
                    <a:lnTo>
                      <a:pt x="53" y="132"/>
                    </a:lnTo>
                    <a:lnTo>
                      <a:pt x="53" y="140"/>
                    </a:lnTo>
                    <a:lnTo>
                      <a:pt x="53" y="144"/>
                    </a:lnTo>
                    <a:lnTo>
                      <a:pt x="53" y="144"/>
                    </a:lnTo>
                    <a:lnTo>
                      <a:pt x="53" y="140"/>
                    </a:lnTo>
                    <a:lnTo>
                      <a:pt x="57" y="136"/>
                    </a:lnTo>
                    <a:lnTo>
                      <a:pt x="57" y="140"/>
                    </a:lnTo>
                    <a:lnTo>
                      <a:pt x="57" y="140"/>
                    </a:lnTo>
                    <a:lnTo>
                      <a:pt x="57" y="144"/>
                    </a:lnTo>
                    <a:lnTo>
                      <a:pt x="53" y="144"/>
                    </a:lnTo>
                    <a:lnTo>
                      <a:pt x="53" y="148"/>
                    </a:lnTo>
                    <a:lnTo>
                      <a:pt x="57" y="148"/>
                    </a:lnTo>
                    <a:lnTo>
                      <a:pt x="53" y="152"/>
                    </a:lnTo>
                    <a:lnTo>
                      <a:pt x="53" y="152"/>
                    </a:lnTo>
                    <a:lnTo>
                      <a:pt x="53" y="156"/>
                    </a:lnTo>
                    <a:lnTo>
                      <a:pt x="53" y="156"/>
                    </a:lnTo>
                    <a:lnTo>
                      <a:pt x="53" y="156"/>
                    </a:lnTo>
                    <a:lnTo>
                      <a:pt x="53" y="160"/>
                    </a:lnTo>
                    <a:lnTo>
                      <a:pt x="53" y="160"/>
                    </a:lnTo>
                    <a:lnTo>
                      <a:pt x="53" y="160"/>
                    </a:lnTo>
                    <a:lnTo>
                      <a:pt x="53" y="164"/>
                    </a:lnTo>
                    <a:lnTo>
                      <a:pt x="53" y="164"/>
                    </a:lnTo>
                    <a:lnTo>
                      <a:pt x="49" y="168"/>
                    </a:lnTo>
                    <a:lnTo>
                      <a:pt x="41" y="172"/>
                    </a:lnTo>
                    <a:lnTo>
                      <a:pt x="29" y="176"/>
                    </a:lnTo>
                    <a:lnTo>
                      <a:pt x="25" y="180"/>
                    </a:lnTo>
                    <a:lnTo>
                      <a:pt x="25" y="180"/>
                    </a:lnTo>
                    <a:lnTo>
                      <a:pt x="21" y="180"/>
                    </a:lnTo>
                    <a:lnTo>
                      <a:pt x="21" y="184"/>
                    </a:lnTo>
                    <a:lnTo>
                      <a:pt x="21" y="184"/>
                    </a:lnTo>
                    <a:lnTo>
                      <a:pt x="16" y="184"/>
                    </a:lnTo>
                    <a:lnTo>
                      <a:pt x="16" y="184"/>
                    </a:lnTo>
                    <a:lnTo>
                      <a:pt x="16" y="188"/>
                    </a:lnTo>
                    <a:lnTo>
                      <a:pt x="21" y="188"/>
                    </a:lnTo>
                    <a:lnTo>
                      <a:pt x="21" y="192"/>
                    </a:lnTo>
                    <a:lnTo>
                      <a:pt x="21" y="188"/>
                    </a:lnTo>
                    <a:lnTo>
                      <a:pt x="21" y="188"/>
                    </a:lnTo>
                    <a:lnTo>
                      <a:pt x="21" y="188"/>
                    </a:lnTo>
                    <a:lnTo>
                      <a:pt x="25" y="188"/>
                    </a:lnTo>
                    <a:lnTo>
                      <a:pt x="25" y="188"/>
                    </a:lnTo>
                    <a:lnTo>
                      <a:pt x="21" y="192"/>
                    </a:lnTo>
                    <a:lnTo>
                      <a:pt x="21" y="196"/>
                    </a:lnTo>
                    <a:lnTo>
                      <a:pt x="21" y="196"/>
                    </a:lnTo>
                    <a:lnTo>
                      <a:pt x="21" y="196"/>
                    </a:lnTo>
                    <a:lnTo>
                      <a:pt x="16" y="196"/>
                    </a:lnTo>
                    <a:lnTo>
                      <a:pt x="12" y="196"/>
                    </a:lnTo>
                    <a:lnTo>
                      <a:pt x="12" y="196"/>
                    </a:lnTo>
                    <a:lnTo>
                      <a:pt x="12" y="192"/>
                    </a:lnTo>
                    <a:lnTo>
                      <a:pt x="12" y="192"/>
                    </a:lnTo>
                    <a:lnTo>
                      <a:pt x="16" y="188"/>
                    </a:lnTo>
                    <a:lnTo>
                      <a:pt x="12" y="188"/>
                    </a:lnTo>
                    <a:lnTo>
                      <a:pt x="12" y="188"/>
                    </a:lnTo>
                    <a:lnTo>
                      <a:pt x="12" y="188"/>
                    </a:lnTo>
                    <a:lnTo>
                      <a:pt x="12" y="188"/>
                    </a:lnTo>
                    <a:lnTo>
                      <a:pt x="12" y="184"/>
                    </a:lnTo>
                    <a:lnTo>
                      <a:pt x="12" y="180"/>
                    </a:lnTo>
                    <a:lnTo>
                      <a:pt x="12" y="176"/>
                    </a:lnTo>
                    <a:lnTo>
                      <a:pt x="12" y="168"/>
                    </a:lnTo>
                    <a:lnTo>
                      <a:pt x="12" y="164"/>
                    </a:lnTo>
                    <a:lnTo>
                      <a:pt x="12" y="160"/>
                    </a:lnTo>
                    <a:lnTo>
                      <a:pt x="8" y="160"/>
                    </a:lnTo>
                    <a:lnTo>
                      <a:pt x="12" y="160"/>
                    </a:lnTo>
                    <a:lnTo>
                      <a:pt x="12" y="152"/>
                    </a:lnTo>
                    <a:lnTo>
                      <a:pt x="8" y="148"/>
                    </a:lnTo>
                    <a:lnTo>
                      <a:pt x="8" y="148"/>
                    </a:lnTo>
                    <a:lnTo>
                      <a:pt x="8" y="144"/>
                    </a:lnTo>
                    <a:lnTo>
                      <a:pt x="8" y="144"/>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5854;p168">
                <a:extLst>
                  <a:ext uri="{FF2B5EF4-FFF2-40B4-BE49-F238E27FC236}">
                    <a16:creationId xmlns:a16="http://schemas.microsoft.com/office/drawing/2014/main" id="{36BEB8D4-2676-0D4C-9265-7E7F90DC0F09}"/>
                  </a:ext>
                </a:extLst>
              </p:cNvPr>
              <p:cNvSpPr/>
              <p:nvPr/>
            </p:nvSpPr>
            <p:spPr>
              <a:xfrm>
                <a:off x="3881438" y="3797300"/>
                <a:ext cx="31750" cy="31750"/>
              </a:xfrm>
              <a:custGeom>
                <a:avLst/>
                <a:gdLst/>
                <a:ahLst/>
                <a:cxnLst/>
                <a:rect l="l" t="t" r="r" b="b"/>
                <a:pathLst>
                  <a:path w="20" h="20" extrusionOk="0">
                    <a:moveTo>
                      <a:pt x="16" y="8"/>
                    </a:moveTo>
                    <a:lnTo>
                      <a:pt x="16" y="8"/>
                    </a:lnTo>
                    <a:lnTo>
                      <a:pt x="16" y="8"/>
                    </a:lnTo>
                    <a:lnTo>
                      <a:pt x="16" y="8"/>
                    </a:lnTo>
                    <a:lnTo>
                      <a:pt x="20" y="8"/>
                    </a:lnTo>
                    <a:lnTo>
                      <a:pt x="16" y="12"/>
                    </a:lnTo>
                    <a:lnTo>
                      <a:pt x="16" y="12"/>
                    </a:lnTo>
                    <a:lnTo>
                      <a:pt x="16" y="16"/>
                    </a:lnTo>
                    <a:lnTo>
                      <a:pt x="16" y="16"/>
                    </a:lnTo>
                    <a:lnTo>
                      <a:pt x="16" y="16"/>
                    </a:lnTo>
                    <a:lnTo>
                      <a:pt x="16" y="16"/>
                    </a:lnTo>
                    <a:lnTo>
                      <a:pt x="16" y="20"/>
                    </a:lnTo>
                    <a:lnTo>
                      <a:pt x="16" y="20"/>
                    </a:lnTo>
                    <a:lnTo>
                      <a:pt x="12" y="20"/>
                    </a:lnTo>
                    <a:lnTo>
                      <a:pt x="8" y="20"/>
                    </a:lnTo>
                    <a:lnTo>
                      <a:pt x="4" y="20"/>
                    </a:lnTo>
                    <a:lnTo>
                      <a:pt x="4" y="16"/>
                    </a:lnTo>
                    <a:lnTo>
                      <a:pt x="0" y="16"/>
                    </a:lnTo>
                    <a:lnTo>
                      <a:pt x="0" y="12"/>
                    </a:lnTo>
                    <a:lnTo>
                      <a:pt x="4" y="12"/>
                    </a:lnTo>
                    <a:lnTo>
                      <a:pt x="4" y="4"/>
                    </a:lnTo>
                    <a:lnTo>
                      <a:pt x="4" y="4"/>
                    </a:lnTo>
                    <a:lnTo>
                      <a:pt x="8" y="0"/>
                    </a:lnTo>
                    <a:lnTo>
                      <a:pt x="12" y="4"/>
                    </a:lnTo>
                    <a:lnTo>
                      <a:pt x="12" y="4"/>
                    </a:lnTo>
                    <a:lnTo>
                      <a:pt x="16" y="8"/>
                    </a:lnTo>
                    <a:lnTo>
                      <a:pt x="16" y="8"/>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5855;p168">
                <a:extLst>
                  <a:ext uri="{FF2B5EF4-FFF2-40B4-BE49-F238E27FC236}">
                    <a16:creationId xmlns:a16="http://schemas.microsoft.com/office/drawing/2014/main" id="{159DD64F-707B-E04A-BB94-5479E9B8D610}"/>
                  </a:ext>
                </a:extLst>
              </p:cNvPr>
              <p:cNvSpPr/>
              <p:nvPr/>
            </p:nvSpPr>
            <p:spPr>
              <a:xfrm>
                <a:off x="3621088" y="3733800"/>
                <a:ext cx="300038" cy="254000"/>
              </a:xfrm>
              <a:custGeom>
                <a:avLst/>
                <a:gdLst/>
                <a:ahLst/>
                <a:cxnLst/>
                <a:rect l="l" t="t" r="r" b="b"/>
                <a:pathLst>
                  <a:path w="189" h="160" extrusionOk="0">
                    <a:moveTo>
                      <a:pt x="0" y="80"/>
                    </a:moveTo>
                    <a:lnTo>
                      <a:pt x="0" y="76"/>
                    </a:lnTo>
                    <a:lnTo>
                      <a:pt x="4" y="76"/>
                    </a:lnTo>
                    <a:lnTo>
                      <a:pt x="4" y="76"/>
                    </a:lnTo>
                    <a:lnTo>
                      <a:pt x="0" y="76"/>
                    </a:lnTo>
                    <a:lnTo>
                      <a:pt x="4" y="72"/>
                    </a:lnTo>
                    <a:lnTo>
                      <a:pt x="8" y="72"/>
                    </a:lnTo>
                    <a:lnTo>
                      <a:pt x="8" y="72"/>
                    </a:lnTo>
                    <a:lnTo>
                      <a:pt x="8" y="72"/>
                    </a:lnTo>
                    <a:lnTo>
                      <a:pt x="8" y="76"/>
                    </a:lnTo>
                    <a:lnTo>
                      <a:pt x="12" y="80"/>
                    </a:lnTo>
                    <a:lnTo>
                      <a:pt x="16" y="80"/>
                    </a:lnTo>
                    <a:lnTo>
                      <a:pt x="16" y="84"/>
                    </a:lnTo>
                    <a:lnTo>
                      <a:pt x="20" y="80"/>
                    </a:lnTo>
                    <a:lnTo>
                      <a:pt x="20" y="84"/>
                    </a:lnTo>
                    <a:lnTo>
                      <a:pt x="20" y="84"/>
                    </a:lnTo>
                    <a:lnTo>
                      <a:pt x="24" y="80"/>
                    </a:lnTo>
                    <a:lnTo>
                      <a:pt x="24" y="80"/>
                    </a:lnTo>
                    <a:lnTo>
                      <a:pt x="24" y="84"/>
                    </a:lnTo>
                    <a:lnTo>
                      <a:pt x="28" y="84"/>
                    </a:lnTo>
                    <a:lnTo>
                      <a:pt x="28" y="84"/>
                    </a:lnTo>
                    <a:lnTo>
                      <a:pt x="28" y="80"/>
                    </a:lnTo>
                    <a:lnTo>
                      <a:pt x="28" y="80"/>
                    </a:lnTo>
                    <a:lnTo>
                      <a:pt x="32" y="80"/>
                    </a:lnTo>
                    <a:lnTo>
                      <a:pt x="32" y="76"/>
                    </a:lnTo>
                    <a:lnTo>
                      <a:pt x="36" y="76"/>
                    </a:lnTo>
                    <a:lnTo>
                      <a:pt x="40" y="76"/>
                    </a:lnTo>
                    <a:lnTo>
                      <a:pt x="40" y="76"/>
                    </a:lnTo>
                    <a:lnTo>
                      <a:pt x="40" y="32"/>
                    </a:lnTo>
                    <a:lnTo>
                      <a:pt x="44" y="36"/>
                    </a:lnTo>
                    <a:lnTo>
                      <a:pt x="48" y="40"/>
                    </a:lnTo>
                    <a:lnTo>
                      <a:pt x="52" y="44"/>
                    </a:lnTo>
                    <a:lnTo>
                      <a:pt x="48" y="48"/>
                    </a:lnTo>
                    <a:lnTo>
                      <a:pt x="48" y="52"/>
                    </a:lnTo>
                    <a:lnTo>
                      <a:pt x="48" y="56"/>
                    </a:lnTo>
                    <a:lnTo>
                      <a:pt x="52" y="56"/>
                    </a:lnTo>
                    <a:lnTo>
                      <a:pt x="56" y="56"/>
                    </a:lnTo>
                    <a:lnTo>
                      <a:pt x="56" y="56"/>
                    </a:lnTo>
                    <a:lnTo>
                      <a:pt x="60" y="56"/>
                    </a:lnTo>
                    <a:lnTo>
                      <a:pt x="60" y="52"/>
                    </a:lnTo>
                    <a:lnTo>
                      <a:pt x="64" y="52"/>
                    </a:lnTo>
                    <a:lnTo>
                      <a:pt x="64" y="52"/>
                    </a:lnTo>
                    <a:lnTo>
                      <a:pt x="68" y="48"/>
                    </a:lnTo>
                    <a:lnTo>
                      <a:pt x="72" y="48"/>
                    </a:lnTo>
                    <a:lnTo>
                      <a:pt x="72" y="48"/>
                    </a:lnTo>
                    <a:lnTo>
                      <a:pt x="76" y="40"/>
                    </a:lnTo>
                    <a:lnTo>
                      <a:pt x="76" y="40"/>
                    </a:lnTo>
                    <a:lnTo>
                      <a:pt x="80" y="40"/>
                    </a:lnTo>
                    <a:lnTo>
                      <a:pt x="84" y="40"/>
                    </a:lnTo>
                    <a:lnTo>
                      <a:pt x="84" y="40"/>
                    </a:lnTo>
                    <a:lnTo>
                      <a:pt x="88" y="40"/>
                    </a:lnTo>
                    <a:lnTo>
                      <a:pt x="92" y="44"/>
                    </a:lnTo>
                    <a:lnTo>
                      <a:pt x="92" y="44"/>
                    </a:lnTo>
                    <a:lnTo>
                      <a:pt x="96" y="44"/>
                    </a:lnTo>
                    <a:lnTo>
                      <a:pt x="96" y="44"/>
                    </a:lnTo>
                    <a:lnTo>
                      <a:pt x="100" y="44"/>
                    </a:lnTo>
                    <a:lnTo>
                      <a:pt x="104" y="44"/>
                    </a:lnTo>
                    <a:lnTo>
                      <a:pt x="104" y="44"/>
                    </a:lnTo>
                    <a:lnTo>
                      <a:pt x="104" y="44"/>
                    </a:lnTo>
                    <a:lnTo>
                      <a:pt x="108" y="44"/>
                    </a:lnTo>
                    <a:lnTo>
                      <a:pt x="108" y="40"/>
                    </a:lnTo>
                    <a:lnTo>
                      <a:pt x="108" y="40"/>
                    </a:lnTo>
                    <a:lnTo>
                      <a:pt x="108" y="40"/>
                    </a:lnTo>
                    <a:lnTo>
                      <a:pt x="108" y="36"/>
                    </a:lnTo>
                    <a:lnTo>
                      <a:pt x="108" y="32"/>
                    </a:lnTo>
                    <a:lnTo>
                      <a:pt x="108" y="32"/>
                    </a:lnTo>
                    <a:lnTo>
                      <a:pt x="112" y="32"/>
                    </a:lnTo>
                    <a:lnTo>
                      <a:pt x="112" y="32"/>
                    </a:lnTo>
                    <a:lnTo>
                      <a:pt x="116" y="32"/>
                    </a:lnTo>
                    <a:lnTo>
                      <a:pt x="116" y="28"/>
                    </a:lnTo>
                    <a:lnTo>
                      <a:pt x="116" y="28"/>
                    </a:lnTo>
                    <a:lnTo>
                      <a:pt x="116" y="28"/>
                    </a:lnTo>
                    <a:lnTo>
                      <a:pt x="120" y="24"/>
                    </a:lnTo>
                    <a:lnTo>
                      <a:pt x="120" y="24"/>
                    </a:lnTo>
                    <a:lnTo>
                      <a:pt x="120" y="24"/>
                    </a:lnTo>
                    <a:lnTo>
                      <a:pt x="124" y="24"/>
                    </a:lnTo>
                    <a:lnTo>
                      <a:pt x="124" y="24"/>
                    </a:lnTo>
                    <a:lnTo>
                      <a:pt x="120" y="20"/>
                    </a:lnTo>
                    <a:lnTo>
                      <a:pt x="120" y="20"/>
                    </a:lnTo>
                    <a:lnTo>
                      <a:pt x="124" y="16"/>
                    </a:lnTo>
                    <a:lnTo>
                      <a:pt x="128" y="12"/>
                    </a:lnTo>
                    <a:lnTo>
                      <a:pt x="128" y="12"/>
                    </a:lnTo>
                    <a:lnTo>
                      <a:pt x="128" y="12"/>
                    </a:lnTo>
                    <a:lnTo>
                      <a:pt x="132" y="12"/>
                    </a:lnTo>
                    <a:lnTo>
                      <a:pt x="132" y="12"/>
                    </a:lnTo>
                    <a:lnTo>
                      <a:pt x="132" y="8"/>
                    </a:lnTo>
                    <a:lnTo>
                      <a:pt x="132" y="8"/>
                    </a:lnTo>
                    <a:lnTo>
                      <a:pt x="136" y="8"/>
                    </a:lnTo>
                    <a:lnTo>
                      <a:pt x="140" y="4"/>
                    </a:lnTo>
                    <a:lnTo>
                      <a:pt x="140" y="8"/>
                    </a:lnTo>
                    <a:lnTo>
                      <a:pt x="140" y="4"/>
                    </a:lnTo>
                    <a:lnTo>
                      <a:pt x="144" y="4"/>
                    </a:lnTo>
                    <a:lnTo>
                      <a:pt x="144" y="4"/>
                    </a:lnTo>
                    <a:lnTo>
                      <a:pt x="144" y="4"/>
                    </a:lnTo>
                    <a:lnTo>
                      <a:pt x="148" y="4"/>
                    </a:lnTo>
                    <a:lnTo>
                      <a:pt x="144" y="0"/>
                    </a:lnTo>
                    <a:lnTo>
                      <a:pt x="148" y="0"/>
                    </a:lnTo>
                    <a:lnTo>
                      <a:pt x="148" y="0"/>
                    </a:lnTo>
                    <a:lnTo>
                      <a:pt x="152" y="0"/>
                    </a:lnTo>
                    <a:lnTo>
                      <a:pt x="156" y="0"/>
                    </a:lnTo>
                    <a:lnTo>
                      <a:pt x="160" y="0"/>
                    </a:lnTo>
                    <a:lnTo>
                      <a:pt x="160" y="0"/>
                    </a:lnTo>
                    <a:lnTo>
                      <a:pt x="160" y="0"/>
                    </a:lnTo>
                    <a:lnTo>
                      <a:pt x="164" y="0"/>
                    </a:lnTo>
                    <a:lnTo>
                      <a:pt x="164" y="4"/>
                    </a:lnTo>
                    <a:lnTo>
                      <a:pt x="164" y="0"/>
                    </a:lnTo>
                    <a:lnTo>
                      <a:pt x="168" y="0"/>
                    </a:lnTo>
                    <a:lnTo>
                      <a:pt x="172" y="0"/>
                    </a:lnTo>
                    <a:lnTo>
                      <a:pt x="176" y="4"/>
                    </a:lnTo>
                    <a:lnTo>
                      <a:pt x="176" y="8"/>
                    </a:lnTo>
                    <a:lnTo>
                      <a:pt x="176" y="8"/>
                    </a:lnTo>
                    <a:lnTo>
                      <a:pt x="180" y="12"/>
                    </a:lnTo>
                    <a:lnTo>
                      <a:pt x="180" y="20"/>
                    </a:lnTo>
                    <a:lnTo>
                      <a:pt x="176" y="20"/>
                    </a:lnTo>
                    <a:lnTo>
                      <a:pt x="180" y="20"/>
                    </a:lnTo>
                    <a:lnTo>
                      <a:pt x="180" y="24"/>
                    </a:lnTo>
                    <a:lnTo>
                      <a:pt x="180" y="28"/>
                    </a:lnTo>
                    <a:lnTo>
                      <a:pt x="180" y="36"/>
                    </a:lnTo>
                    <a:lnTo>
                      <a:pt x="180" y="40"/>
                    </a:lnTo>
                    <a:lnTo>
                      <a:pt x="180" y="44"/>
                    </a:lnTo>
                    <a:lnTo>
                      <a:pt x="180" y="48"/>
                    </a:lnTo>
                    <a:lnTo>
                      <a:pt x="176" y="44"/>
                    </a:lnTo>
                    <a:lnTo>
                      <a:pt x="176" y="44"/>
                    </a:lnTo>
                    <a:lnTo>
                      <a:pt x="172" y="40"/>
                    </a:lnTo>
                    <a:lnTo>
                      <a:pt x="168" y="44"/>
                    </a:lnTo>
                    <a:lnTo>
                      <a:pt x="168" y="44"/>
                    </a:lnTo>
                    <a:lnTo>
                      <a:pt x="168" y="52"/>
                    </a:lnTo>
                    <a:lnTo>
                      <a:pt x="164" y="52"/>
                    </a:lnTo>
                    <a:lnTo>
                      <a:pt x="164" y="56"/>
                    </a:lnTo>
                    <a:lnTo>
                      <a:pt x="168" y="56"/>
                    </a:lnTo>
                    <a:lnTo>
                      <a:pt x="168" y="60"/>
                    </a:lnTo>
                    <a:lnTo>
                      <a:pt x="172" y="60"/>
                    </a:lnTo>
                    <a:lnTo>
                      <a:pt x="176" y="60"/>
                    </a:lnTo>
                    <a:lnTo>
                      <a:pt x="180" y="60"/>
                    </a:lnTo>
                    <a:lnTo>
                      <a:pt x="180" y="60"/>
                    </a:lnTo>
                    <a:lnTo>
                      <a:pt x="180" y="56"/>
                    </a:lnTo>
                    <a:lnTo>
                      <a:pt x="180" y="56"/>
                    </a:lnTo>
                    <a:lnTo>
                      <a:pt x="184" y="56"/>
                    </a:lnTo>
                    <a:lnTo>
                      <a:pt x="189" y="56"/>
                    </a:lnTo>
                    <a:lnTo>
                      <a:pt x="189" y="56"/>
                    </a:lnTo>
                    <a:lnTo>
                      <a:pt x="189" y="56"/>
                    </a:lnTo>
                    <a:lnTo>
                      <a:pt x="189" y="60"/>
                    </a:lnTo>
                    <a:lnTo>
                      <a:pt x="189" y="60"/>
                    </a:lnTo>
                    <a:lnTo>
                      <a:pt x="189" y="64"/>
                    </a:lnTo>
                    <a:lnTo>
                      <a:pt x="189" y="68"/>
                    </a:lnTo>
                    <a:lnTo>
                      <a:pt x="184" y="68"/>
                    </a:lnTo>
                    <a:lnTo>
                      <a:pt x="184" y="76"/>
                    </a:lnTo>
                    <a:lnTo>
                      <a:pt x="180" y="76"/>
                    </a:lnTo>
                    <a:lnTo>
                      <a:pt x="180" y="80"/>
                    </a:lnTo>
                    <a:lnTo>
                      <a:pt x="176" y="84"/>
                    </a:lnTo>
                    <a:lnTo>
                      <a:pt x="176" y="84"/>
                    </a:lnTo>
                    <a:lnTo>
                      <a:pt x="176" y="84"/>
                    </a:lnTo>
                    <a:lnTo>
                      <a:pt x="172" y="84"/>
                    </a:lnTo>
                    <a:lnTo>
                      <a:pt x="172" y="84"/>
                    </a:lnTo>
                    <a:lnTo>
                      <a:pt x="168" y="88"/>
                    </a:lnTo>
                    <a:lnTo>
                      <a:pt x="168" y="92"/>
                    </a:lnTo>
                    <a:lnTo>
                      <a:pt x="168" y="92"/>
                    </a:lnTo>
                    <a:lnTo>
                      <a:pt x="168" y="96"/>
                    </a:lnTo>
                    <a:lnTo>
                      <a:pt x="164" y="96"/>
                    </a:lnTo>
                    <a:lnTo>
                      <a:pt x="164" y="96"/>
                    </a:lnTo>
                    <a:lnTo>
                      <a:pt x="160" y="100"/>
                    </a:lnTo>
                    <a:lnTo>
                      <a:pt x="156" y="108"/>
                    </a:lnTo>
                    <a:lnTo>
                      <a:pt x="152" y="112"/>
                    </a:lnTo>
                    <a:lnTo>
                      <a:pt x="152" y="116"/>
                    </a:lnTo>
                    <a:lnTo>
                      <a:pt x="148" y="116"/>
                    </a:lnTo>
                    <a:lnTo>
                      <a:pt x="148" y="120"/>
                    </a:lnTo>
                    <a:lnTo>
                      <a:pt x="148" y="120"/>
                    </a:lnTo>
                    <a:lnTo>
                      <a:pt x="144" y="120"/>
                    </a:lnTo>
                    <a:lnTo>
                      <a:pt x="132" y="132"/>
                    </a:lnTo>
                    <a:lnTo>
                      <a:pt x="132" y="132"/>
                    </a:lnTo>
                    <a:lnTo>
                      <a:pt x="132" y="132"/>
                    </a:lnTo>
                    <a:lnTo>
                      <a:pt x="128" y="136"/>
                    </a:lnTo>
                    <a:lnTo>
                      <a:pt x="120" y="140"/>
                    </a:lnTo>
                    <a:lnTo>
                      <a:pt x="120" y="140"/>
                    </a:lnTo>
                    <a:lnTo>
                      <a:pt x="116" y="144"/>
                    </a:lnTo>
                    <a:lnTo>
                      <a:pt x="116" y="144"/>
                    </a:lnTo>
                    <a:lnTo>
                      <a:pt x="112" y="144"/>
                    </a:lnTo>
                    <a:lnTo>
                      <a:pt x="112" y="148"/>
                    </a:lnTo>
                    <a:lnTo>
                      <a:pt x="108" y="148"/>
                    </a:lnTo>
                    <a:lnTo>
                      <a:pt x="108" y="144"/>
                    </a:lnTo>
                    <a:lnTo>
                      <a:pt x="104" y="144"/>
                    </a:lnTo>
                    <a:lnTo>
                      <a:pt x="100" y="148"/>
                    </a:lnTo>
                    <a:lnTo>
                      <a:pt x="100" y="148"/>
                    </a:lnTo>
                    <a:lnTo>
                      <a:pt x="100" y="152"/>
                    </a:lnTo>
                    <a:lnTo>
                      <a:pt x="100" y="152"/>
                    </a:lnTo>
                    <a:lnTo>
                      <a:pt x="96" y="152"/>
                    </a:lnTo>
                    <a:lnTo>
                      <a:pt x="92" y="148"/>
                    </a:lnTo>
                    <a:lnTo>
                      <a:pt x="92" y="148"/>
                    </a:lnTo>
                    <a:lnTo>
                      <a:pt x="92" y="152"/>
                    </a:lnTo>
                    <a:lnTo>
                      <a:pt x="92" y="152"/>
                    </a:lnTo>
                    <a:lnTo>
                      <a:pt x="92" y="152"/>
                    </a:lnTo>
                    <a:lnTo>
                      <a:pt x="84" y="152"/>
                    </a:lnTo>
                    <a:lnTo>
                      <a:pt x="84" y="152"/>
                    </a:lnTo>
                    <a:lnTo>
                      <a:pt x="76" y="148"/>
                    </a:lnTo>
                    <a:lnTo>
                      <a:pt x="72" y="152"/>
                    </a:lnTo>
                    <a:lnTo>
                      <a:pt x="72" y="152"/>
                    </a:lnTo>
                    <a:lnTo>
                      <a:pt x="72" y="152"/>
                    </a:lnTo>
                    <a:lnTo>
                      <a:pt x="68" y="152"/>
                    </a:lnTo>
                    <a:lnTo>
                      <a:pt x="64" y="152"/>
                    </a:lnTo>
                    <a:lnTo>
                      <a:pt x="60" y="152"/>
                    </a:lnTo>
                    <a:lnTo>
                      <a:pt x="60" y="152"/>
                    </a:lnTo>
                    <a:lnTo>
                      <a:pt x="60" y="152"/>
                    </a:lnTo>
                    <a:lnTo>
                      <a:pt x="56" y="152"/>
                    </a:lnTo>
                    <a:lnTo>
                      <a:pt x="56" y="152"/>
                    </a:lnTo>
                    <a:lnTo>
                      <a:pt x="56" y="156"/>
                    </a:lnTo>
                    <a:lnTo>
                      <a:pt x="52" y="156"/>
                    </a:lnTo>
                    <a:lnTo>
                      <a:pt x="52" y="156"/>
                    </a:lnTo>
                    <a:lnTo>
                      <a:pt x="48" y="156"/>
                    </a:lnTo>
                    <a:lnTo>
                      <a:pt x="44" y="156"/>
                    </a:lnTo>
                    <a:lnTo>
                      <a:pt x="44" y="156"/>
                    </a:lnTo>
                    <a:lnTo>
                      <a:pt x="40" y="156"/>
                    </a:lnTo>
                    <a:lnTo>
                      <a:pt x="40" y="156"/>
                    </a:lnTo>
                    <a:lnTo>
                      <a:pt x="36" y="160"/>
                    </a:lnTo>
                    <a:lnTo>
                      <a:pt x="36" y="160"/>
                    </a:lnTo>
                    <a:lnTo>
                      <a:pt x="36" y="160"/>
                    </a:lnTo>
                    <a:lnTo>
                      <a:pt x="32" y="160"/>
                    </a:lnTo>
                    <a:lnTo>
                      <a:pt x="28" y="156"/>
                    </a:lnTo>
                    <a:lnTo>
                      <a:pt x="28" y="156"/>
                    </a:lnTo>
                    <a:lnTo>
                      <a:pt x="28" y="156"/>
                    </a:lnTo>
                    <a:lnTo>
                      <a:pt x="24" y="152"/>
                    </a:lnTo>
                    <a:lnTo>
                      <a:pt x="24" y="156"/>
                    </a:lnTo>
                    <a:lnTo>
                      <a:pt x="20" y="156"/>
                    </a:lnTo>
                    <a:lnTo>
                      <a:pt x="24" y="152"/>
                    </a:lnTo>
                    <a:lnTo>
                      <a:pt x="20" y="152"/>
                    </a:lnTo>
                    <a:lnTo>
                      <a:pt x="20" y="152"/>
                    </a:lnTo>
                    <a:lnTo>
                      <a:pt x="16" y="152"/>
                    </a:lnTo>
                    <a:lnTo>
                      <a:pt x="16" y="156"/>
                    </a:lnTo>
                    <a:lnTo>
                      <a:pt x="16" y="152"/>
                    </a:lnTo>
                    <a:lnTo>
                      <a:pt x="16" y="152"/>
                    </a:lnTo>
                    <a:lnTo>
                      <a:pt x="16" y="148"/>
                    </a:lnTo>
                    <a:lnTo>
                      <a:pt x="16" y="148"/>
                    </a:lnTo>
                    <a:lnTo>
                      <a:pt x="16" y="144"/>
                    </a:lnTo>
                    <a:lnTo>
                      <a:pt x="16" y="140"/>
                    </a:lnTo>
                    <a:lnTo>
                      <a:pt x="12" y="136"/>
                    </a:lnTo>
                    <a:lnTo>
                      <a:pt x="12" y="136"/>
                    </a:lnTo>
                    <a:lnTo>
                      <a:pt x="12" y="132"/>
                    </a:lnTo>
                    <a:lnTo>
                      <a:pt x="12" y="132"/>
                    </a:lnTo>
                    <a:lnTo>
                      <a:pt x="16" y="132"/>
                    </a:lnTo>
                    <a:lnTo>
                      <a:pt x="16" y="132"/>
                    </a:lnTo>
                    <a:lnTo>
                      <a:pt x="16" y="132"/>
                    </a:lnTo>
                    <a:lnTo>
                      <a:pt x="16" y="128"/>
                    </a:lnTo>
                    <a:lnTo>
                      <a:pt x="16" y="124"/>
                    </a:lnTo>
                    <a:lnTo>
                      <a:pt x="16" y="120"/>
                    </a:lnTo>
                    <a:lnTo>
                      <a:pt x="12" y="116"/>
                    </a:lnTo>
                    <a:lnTo>
                      <a:pt x="12" y="112"/>
                    </a:lnTo>
                    <a:lnTo>
                      <a:pt x="8" y="108"/>
                    </a:lnTo>
                    <a:lnTo>
                      <a:pt x="8" y="100"/>
                    </a:lnTo>
                    <a:lnTo>
                      <a:pt x="4" y="96"/>
                    </a:lnTo>
                    <a:lnTo>
                      <a:pt x="4" y="92"/>
                    </a:lnTo>
                    <a:lnTo>
                      <a:pt x="4" y="84"/>
                    </a:lnTo>
                    <a:lnTo>
                      <a:pt x="0" y="84"/>
                    </a:lnTo>
                    <a:lnTo>
                      <a:pt x="0" y="80"/>
                    </a:lnTo>
                    <a:lnTo>
                      <a:pt x="0" y="80"/>
                    </a:lnTo>
                    <a:lnTo>
                      <a:pt x="0" y="80"/>
                    </a:lnTo>
                    <a:close/>
                    <a:moveTo>
                      <a:pt x="124" y="100"/>
                    </a:moveTo>
                    <a:lnTo>
                      <a:pt x="124" y="104"/>
                    </a:lnTo>
                    <a:lnTo>
                      <a:pt x="128" y="104"/>
                    </a:lnTo>
                    <a:lnTo>
                      <a:pt x="128" y="104"/>
                    </a:lnTo>
                    <a:lnTo>
                      <a:pt x="132" y="104"/>
                    </a:lnTo>
                    <a:lnTo>
                      <a:pt x="132" y="104"/>
                    </a:lnTo>
                    <a:lnTo>
                      <a:pt x="132" y="104"/>
                    </a:lnTo>
                    <a:lnTo>
                      <a:pt x="132" y="100"/>
                    </a:lnTo>
                    <a:lnTo>
                      <a:pt x="136" y="100"/>
                    </a:lnTo>
                    <a:lnTo>
                      <a:pt x="136" y="100"/>
                    </a:lnTo>
                    <a:lnTo>
                      <a:pt x="140" y="100"/>
                    </a:lnTo>
                    <a:lnTo>
                      <a:pt x="140" y="100"/>
                    </a:lnTo>
                    <a:lnTo>
                      <a:pt x="144" y="96"/>
                    </a:lnTo>
                    <a:lnTo>
                      <a:pt x="144" y="96"/>
                    </a:lnTo>
                    <a:lnTo>
                      <a:pt x="144" y="96"/>
                    </a:lnTo>
                    <a:lnTo>
                      <a:pt x="144" y="92"/>
                    </a:lnTo>
                    <a:lnTo>
                      <a:pt x="144" y="92"/>
                    </a:lnTo>
                    <a:lnTo>
                      <a:pt x="148" y="92"/>
                    </a:lnTo>
                    <a:lnTo>
                      <a:pt x="148" y="88"/>
                    </a:lnTo>
                    <a:lnTo>
                      <a:pt x="144" y="84"/>
                    </a:lnTo>
                    <a:lnTo>
                      <a:pt x="144" y="80"/>
                    </a:lnTo>
                    <a:lnTo>
                      <a:pt x="140" y="80"/>
                    </a:lnTo>
                    <a:lnTo>
                      <a:pt x="140" y="80"/>
                    </a:lnTo>
                    <a:lnTo>
                      <a:pt x="136" y="80"/>
                    </a:lnTo>
                    <a:lnTo>
                      <a:pt x="136" y="80"/>
                    </a:lnTo>
                    <a:lnTo>
                      <a:pt x="136" y="80"/>
                    </a:lnTo>
                    <a:lnTo>
                      <a:pt x="136" y="80"/>
                    </a:lnTo>
                    <a:lnTo>
                      <a:pt x="132" y="80"/>
                    </a:lnTo>
                    <a:lnTo>
                      <a:pt x="132" y="84"/>
                    </a:lnTo>
                    <a:lnTo>
                      <a:pt x="128" y="84"/>
                    </a:lnTo>
                    <a:lnTo>
                      <a:pt x="124" y="84"/>
                    </a:lnTo>
                    <a:lnTo>
                      <a:pt x="124" y="88"/>
                    </a:lnTo>
                    <a:lnTo>
                      <a:pt x="120" y="92"/>
                    </a:lnTo>
                    <a:lnTo>
                      <a:pt x="120" y="92"/>
                    </a:lnTo>
                    <a:lnTo>
                      <a:pt x="120" y="96"/>
                    </a:lnTo>
                    <a:lnTo>
                      <a:pt x="120" y="96"/>
                    </a:lnTo>
                    <a:lnTo>
                      <a:pt x="124" y="96"/>
                    </a:lnTo>
                    <a:lnTo>
                      <a:pt x="124" y="100"/>
                    </a:lnTo>
                    <a:lnTo>
                      <a:pt x="124" y="10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7" name="Google Shape;5856;p168">
                <a:extLst>
                  <a:ext uri="{FF2B5EF4-FFF2-40B4-BE49-F238E27FC236}">
                    <a16:creationId xmlns:a16="http://schemas.microsoft.com/office/drawing/2014/main" id="{573D59F1-F2F9-8F4F-A406-A85707D1A4F4}"/>
                  </a:ext>
                </a:extLst>
              </p:cNvPr>
              <p:cNvSpPr/>
              <p:nvPr/>
            </p:nvSpPr>
            <p:spPr>
              <a:xfrm>
                <a:off x="3811588" y="3860800"/>
                <a:ext cx="44450" cy="38100"/>
              </a:xfrm>
              <a:custGeom>
                <a:avLst/>
                <a:gdLst/>
                <a:ahLst/>
                <a:cxnLst/>
                <a:rect l="l" t="t" r="r" b="b"/>
                <a:pathLst>
                  <a:path w="28" h="24" extrusionOk="0">
                    <a:moveTo>
                      <a:pt x="4" y="20"/>
                    </a:moveTo>
                    <a:lnTo>
                      <a:pt x="4" y="20"/>
                    </a:lnTo>
                    <a:lnTo>
                      <a:pt x="4" y="16"/>
                    </a:lnTo>
                    <a:lnTo>
                      <a:pt x="0" y="16"/>
                    </a:lnTo>
                    <a:lnTo>
                      <a:pt x="0" y="16"/>
                    </a:lnTo>
                    <a:lnTo>
                      <a:pt x="0" y="12"/>
                    </a:lnTo>
                    <a:lnTo>
                      <a:pt x="0" y="12"/>
                    </a:lnTo>
                    <a:lnTo>
                      <a:pt x="4" y="8"/>
                    </a:lnTo>
                    <a:lnTo>
                      <a:pt x="4" y="4"/>
                    </a:lnTo>
                    <a:lnTo>
                      <a:pt x="8" y="4"/>
                    </a:lnTo>
                    <a:lnTo>
                      <a:pt x="12" y="4"/>
                    </a:lnTo>
                    <a:lnTo>
                      <a:pt x="12" y="0"/>
                    </a:lnTo>
                    <a:lnTo>
                      <a:pt x="16" y="0"/>
                    </a:lnTo>
                    <a:lnTo>
                      <a:pt x="16" y="0"/>
                    </a:lnTo>
                    <a:lnTo>
                      <a:pt x="16" y="0"/>
                    </a:lnTo>
                    <a:lnTo>
                      <a:pt x="16" y="0"/>
                    </a:lnTo>
                    <a:lnTo>
                      <a:pt x="20" y="0"/>
                    </a:lnTo>
                    <a:lnTo>
                      <a:pt x="20" y="0"/>
                    </a:lnTo>
                    <a:lnTo>
                      <a:pt x="24" y="0"/>
                    </a:lnTo>
                    <a:lnTo>
                      <a:pt x="24" y="4"/>
                    </a:lnTo>
                    <a:lnTo>
                      <a:pt x="28" y="8"/>
                    </a:lnTo>
                    <a:lnTo>
                      <a:pt x="28" y="12"/>
                    </a:lnTo>
                    <a:lnTo>
                      <a:pt x="24" y="12"/>
                    </a:lnTo>
                    <a:lnTo>
                      <a:pt x="24" y="12"/>
                    </a:lnTo>
                    <a:lnTo>
                      <a:pt x="24" y="16"/>
                    </a:lnTo>
                    <a:lnTo>
                      <a:pt x="24" y="16"/>
                    </a:lnTo>
                    <a:lnTo>
                      <a:pt x="24" y="16"/>
                    </a:lnTo>
                    <a:lnTo>
                      <a:pt x="20" y="20"/>
                    </a:lnTo>
                    <a:lnTo>
                      <a:pt x="20" y="20"/>
                    </a:lnTo>
                    <a:lnTo>
                      <a:pt x="16" y="20"/>
                    </a:lnTo>
                    <a:lnTo>
                      <a:pt x="16" y="20"/>
                    </a:lnTo>
                    <a:lnTo>
                      <a:pt x="12" y="20"/>
                    </a:lnTo>
                    <a:lnTo>
                      <a:pt x="12" y="24"/>
                    </a:lnTo>
                    <a:lnTo>
                      <a:pt x="12" y="24"/>
                    </a:lnTo>
                    <a:lnTo>
                      <a:pt x="12" y="24"/>
                    </a:lnTo>
                    <a:lnTo>
                      <a:pt x="8" y="24"/>
                    </a:lnTo>
                    <a:lnTo>
                      <a:pt x="8" y="24"/>
                    </a:lnTo>
                    <a:lnTo>
                      <a:pt x="4" y="24"/>
                    </a:lnTo>
                    <a:lnTo>
                      <a:pt x="4" y="2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5857;p168">
                <a:extLst>
                  <a:ext uri="{FF2B5EF4-FFF2-40B4-BE49-F238E27FC236}">
                    <a16:creationId xmlns:a16="http://schemas.microsoft.com/office/drawing/2014/main" id="{BFD9F0A4-18B7-5F43-8E1F-17E4698D23F4}"/>
                  </a:ext>
                </a:extLst>
              </p:cNvPr>
              <p:cNvSpPr/>
              <p:nvPr/>
            </p:nvSpPr>
            <p:spPr>
              <a:xfrm>
                <a:off x="5402263" y="3511550"/>
                <a:ext cx="757238" cy="814388"/>
              </a:xfrm>
              <a:custGeom>
                <a:avLst/>
                <a:gdLst/>
                <a:ahLst/>
                <a:cxnLst/>
                <a:rect l="l" t="t" r="r" b="b"/>
                <a:pathLst>
                  <a:path w="119" h="128" extrusionOk="0">
                    <a:moveTo>
                      <a:pt x="118" y="61"/>
                    </a:moveTo>
                    <a:cubicBezTo>
                      <a:pt x="118" y="60"/>
                      <a:pt x="118" y="60"/>
                      <a:pt x="118" y="60"/>
                    </a:cubicBezTo>
                    <a:cubicBezTo>
                      <a:pt x="118" y="61"/>
                      <a:pt x="118" y="61"/>
                      <a:pt x="118" y="61"/>
                    </a:cubicBezTo>
                    <a:cubicBezTo>
                      <a:pt x="118" y="61"/>
                      <a:pt x="118" y="61"/>
                      <a:pt x="118" y="61"/>
                    </a:cubicBezTo>
                    <a:close/>
                    <a:moveTo>
                      <a:pt x="118" y="54"/>
                    </a:moveTo>
                    <a:cubicBezTo>
                      <a:pt x="118" y="53"/>
                      <a:pt x="118" y="53"/>
                      <a:pt x="118" y="53"/>
                    </a:cubicBezTo>
                    <a:cubicBezTo>
                      <a:pt x="118" y="52"/>
                      <a:pt x="118" y="52"/>
                      <a:pt x="118" y="52"/>
                    </a:cubicBezTo>
                    <a:cubicBezTo>
                      <a:pt x="118" y="52"/>
                      <a:pt x="118" y="52"/>
                      <a:pt x="118" y="52"/>
                    </a:cubicBezTo>
                    <a:cubicBezTo>
                      <a:pt x="118" y="51"/>
                      <a:pt x="118" y="51"/>
                      <a:pt x="118" y="51"/>
                    </a:cubicBezTo>
                    <a:cubicBezTo>
                      <a:pt x="119" y="51"/>
                      <a:pt x="119" y="51"/>
                      <a:pt x="119" y="51"/>
                    </a:cubicBezTo>
                    <a:cubicBezTo>
                      <a:pt x="119" y="50"/>
                      <a:pt x="119" y="50"/>
                      <a:pt x="119" y="50"/>
                    </a:cubicBezTo>
                    <a:cubicBezTo>
                      <a:pt x="119" y="50"/>
                      <a:pt x="119" y="50"/>
                      <a:pt x="119" y="50"/>
                    </a:cubicBezTo>
                    <a:cubicBezTo>
                      <a:pt x="119" y="50"/>
                      <a:pt x="119" y="50"/>
                      <a:pt x="119" y="50"/>
                    </a:cubicBezTo>
                    <a:cubicBezTo>
                      <a:pt x="119" y="50"/>
                      <a:pt x="119" y="50"/>
                      <a:pt x="119" y="50"/>
                    </a:cubicBezTo>
                    <a:cubicBezTo>
                      <a:pt x="119" y="51"/>
                      <a:pt x="119" y="51"/>
                      <a:pt x="119" y="51"/>
                    </a:cubicBezTo>
                    <a:cubicBezTo>
                      <a:pt x="118" y="52"/>
                      <a:pt x="118" y="52"/>
                      <a:pt x="118" y="52"/>
                    </a:cubicBezTo>
                    <a:cubicBezTo>
                      <a:pt x="118" y="53"/>
                      <a:pt x="118" y="53"/>
                      <a:pt x="118" y="53"/>
                    </a:cubicBezTo>
                    <a:cubicBezTo>
                      <a:pt x="118" y="54"/>
                      <a:pt x="118" y="54"/>
                      <a:pt x="118" y="54"/>
                    </a:cubicBezTo>
                    <a:cubicBezTo>
                      <a:pt x="118" y="54"/>
                      <a:pt x="118" y="54"/>
                      <a:pt x="118" y="54"/>
                    </a:cubicBezTo>
                    <a:close/>
                    <a:moveTo>
                      <a:pt x="113" y="45"/>
                    </a:moveTo>
                    <a:cubicBezTo>
                      <a:pt x="114" y="46"/>
                      <a:pt x="114" y="46"/>
                      <a:pt x="114" y="46"/>
                    </a:cubicBezTo>
                    <a:cubicBezTo>
                      <a:pt x="114" y="46"/>
                      <a:pt x="114" y="46"/>
                      <a:pt x="114" y="46"/>
                    </a:cubicBezTo>
                    <a:cubicBezTo>
                      <a:pt x="114" y="46"/>
                      <a:pt x="114" y="46"/>
                      <a:pt x="114" y="46"/>
                    </a:cubicBezTo>
                    <a:cubicBezTo>
                      <a:pt x="114" y="46"/>
                      <a:pt x="114" y="46"/>
                      <a:pt x="114" y="46"/>
                    </a:cubicBezTo>
                    <a:cubicBezTo>
                      <a:pt x="114" y="45"/>
                      <a:pt x="114" y="45"/>
                      <a:pt x="114" y="45"/>
                    </a:cubicBezTo>
                    <a:cubicBezTo>
                      <a:pt x="114" y="45"/>
                      <a:pt x="114" y="45"/>
                      <a:pt x="114" y="45"/>
                    </a:cubicBezTo>
                    <a:cubicBezTo>
                      <a:pt x="113" y="45"/>
                      <a:pt x="113" y="45"/>
                      <a:pt x="113" y="45"/>
                    </a:cubicBezTo>
                    <a:cubicBezTo>
                      <a:pt x="113" y="45"/>
                      <a:pt x="113" y="45"/>
                      <a:pt x="113" y="45"/>
                    </a:cubicBezTo>
                    <a:close/>
                    <a:moveTo>
                      <a:pt x="112" y="41"/>
                    </a:moveTo>
                    <a:cubicBezTo>
                      <a:pt x="112" y="41"/>
                      <a:pt x="112" y="41"/>
                      <a:pt x="112" y="41"/>
                    </a:cubicBezTo>
                    <a:cubicBezTo>
                      <a:pt x="112" y="41"/>
                      <a:pt x="112" y="41"/>
                      <a:pt x="112" y="41"/>
                    </a:cubicBezTo>
                    <a:cubicBezTo>
                      <a:pt x="112" y="41"/>
                      <a:pt x="112" y="41"/>
                      <a:pt x="112" y="41"/>
                    </a:cubicBezTo>
                    <a:close/>
                    <a:moveTo>
                      <a:pt x="101" y="28"/>
                    </a:moveTo>
                    <a:cubicBezTo>
                      <a:pt x="101" y="28"/>
                      <a:pt x="101" y="28"/>
                      <a:pt x="101" y="28"/>
                    </a:cubicBezTo>
                    <a:cubicBezTo>
                      <a:pt x="101" y="27"/>
                      <a:pt x="101" y="27"/>
                      <a:pt x="101" y="27"/>
                    </a:cubicBezTo>
                    <a:cubicBezTo>
                      <a:pt x="101" y="27"/>
                      <a:pt x="101" y="27"/>
                      <a:pt x="101" y="27"/>
                    </a:cubicBezTo>
                    <a:cubicBezTo>
                      <a:pt x="102" y="27"/>
                      <a:pt x="102" y="27"/>
                      <a:pt x="102" y="27"/>
                    </a:cubicBezTo>
                    <a:cubicBezTo>
                      <a:pt x="102" y="28"/>
                      <a:pt x="102" y="28"/>
                      <a:pt x="102" y="28"/>
                    </a:cubicBezTo>
                    <a:cubicBezTo>
                      <a:pt x="101" y="28"/>
                      <a:pt x="101" y="28"/>
                      <a:pt x="101" y="28"/>
                    </a:cubicBezTo>
                    <a:cubicBezTo>
                      <a:pt x="101" y="28"/>
                      <a:pt x="101" y="28"/>
                      <a:pt x="101" y="28"/>
                    </a:cubicBezTo>
                    <a:close/>
                    <a:moveTo>
                      <a:pt x="92" y="0"/>
                    </a:moveTo>
                    <a:cubicBezTo>
                      <a:pt x="92" y="1"/>
                      <a:pt x="92" y="1"/>
                      <a:pt x="92" y="1"/>
                    </a:cubicBezTo>
                    <a:cubicBezTo>
                      <a:pt x="92" y="0"/>
                      <a:pt x="92" y="0"/>
                      <a:pt x="92" y="0"/>
                    </a:cubicBezTo>
                    <a:cubicBezTo>
                      <a:pt x="92" y="0"/>
                      <a:pt x="92" y="0"/>
                      <a:pt x="92" y="0"/>
                    </a:cubicBezTo>
                    <a:close/>
                    <a:moveTo>
                      <a:pt x="91" y="2"/>
                    </a:moveTo>
                    <a:cubicBezTo>
                      <a:pt x="91" y="2"/>
                      <a:pt x="91" y="2"/>
                      <a:pt x="91" y="2"/>
                    </a:cubicBezTo>
                    <a:cubicBezTo>
                      <a:pt x="91" y="2"/>
                      <a:pt x="91" y="2"/>
                      <a:pt x="91" y="2"/>
                    </a:cubicBezTo>
                    <a:cubicBezTo>
                      <a:pt x="92" y="2"/>
                      <a:pt x="92" y="2"/>
                      <a:pt x="92" y="2"/>
                    </a:cubicBezTo>
                    <a:cubicBezTo>
                      <a:pt x="92" y="2"/>
                      <a:pt x="92" y="2"/>
                      <a:pt x="92" y="2"/>
                    </a:cubicBezTo>
                    <a:cubicBezTo>
                      <a:pt x="91" y="2"/>
                      <a:pt x="91" y="2"/>
                      <a:pt x="91" y="2"/>
                    </a:cubicBezTo>
                    <a:close/>
                    <a:moveTo>
                      <a:pt x="82" y="23"/>
                    </a:moveTo>
                    <a:cubicBezTo>
                      <a:pt x="82" y="23"/>
                      <a:pt x="82" y="23"/>
                      <a:pt x="82" y="23"/>
                    </a:cubicBezTo>
                    <a:cubicBezTo>
                      <a:pt x="82" y="23"/>
                      <a:pt x="82" y="23"/>
                      <a:pt x="82" y="23"/>
                    </a:cubicBezTo>
                    <a:cubicBezTo>
                      <a:pt x="82" y="23"/>
                      <a:pt x="82" y="23"/>
                      <a:pt x="82" y="23"/>
                    </a:cubicBezTo>
                    <a:cubicBezTo>
                      <a:pt x="82" y="23"/>
                      <a:pt x="82" y="23"/>
                      <a:pt x="82" y="23"/>
                    </a:cubicBezTo>
                    <a:close/>
                    <a:moveTo>
                      <a:pt x="81" y="22"/>
                    </a:moveTo>
                    <a:cubicBezTo>
                      <a:pt x="81" y="22"/>
                      <a:pt x="81" y="22"/>
                      <a:pt x="81" y="22"/>
                    </a:cubicBezTo>
                    <a:cubicBezTo>
                      <a:pt x="82" y="22"/>
                      <a:pt x="82" y="22"/>
                      <a:pt x="82" y="22"/>
                    </a:cubicBezTo>
                    <a:cubicBezTo>
                      <a:pt x="82" y="21"/>
                      <a:pt x="82" y="21"/>
                      <a:pt x="82" y="21"/>
                    </a:cubicBezTo>
                    <a:cubicBezTo>
                      <a:pt x="83" y="21"/>
                      <a:pt x="83" y="21"/>
                      <a:pt x="83" y="21"/>
                    </a:cubicBezTo>
                    <a:cubicBezTo>
                      <a:pt x="83" y="21"/>
                      <a:pt x="83" y="21"/>
                      <a:pt x="83" y="21"/>
                    </a:cubicBezTo>
                    <a:cubicBezTo>
                      <a:pt x="82" y="21"/>
                      <a:pt x="82" y="21"/>
                      <a:pt x="82" y="21"/>
                    </a:cubicBezTo>
                    <a:cubicBezTo>
                      <a:pt x="81" y="21"/>
                      <a:pt x="81" y="21"/>
                      <a:pt x="81" y="21"/>
                    </a:cubicBezTo>
                    <a:cubicBezTo>
                      <a:pt x="81" y="21"/>
                      <a:pt x="81" y="22"/>
                      <a:pt x="81" y="22"/>
                    </a:cubicBezTo>
                    <a:close/>
                    <a:moveTo>
                      <a:pt x="75" y="19"/>
                    </a:moveTo>
                    <a:cubicBezTo>
                      <a:pt x="75" y="18"/>
                      <a:pt x="75" y="18"/>
                      <a:pt x="75" y="18"/>
                    </a:cubicBezTo>
                    <a:cubicBezTo>
                      <a:pt x="75" y="18"/>
                      <a:pt x="75" y="18"/>
                      <a:pt x="75" y="18"/>
                    </a:cubicBezTo>
                    <a:cubicBezTo>
                      <a:pt x="75" y="18"/>
                      <a:pt x="75" y="18"/>
                      <a:pt x="75" y="18"/>
                    </a:cubicBezTo>
                    <a:cubicBezTo>
                      <a:pt x="75" y="19"/>
                      <a:pt x="75" y="19"/>
                      <a:pt x="75" y="19"/>
                    </a:cubicBezTo>
                    <a:close/>
                    <a:moveTo>
                      <a:pt x="73" y="12"/>
                    </a:moveTo>
                    <a:cubicBezTo>
                      <a:pt x="73" y="12"/>
                      <a:pt x="73" y="12"/>
                      <a:pt x="73" y="12"/>
                    </a:cubicBezTo>
                    <a:cubicBezTo>
                      <a:pt x="73" y="12"/>
                      <a:pt x="73" y="12"/>
                      <a:pt x="73" y="12"/>
                    </a:cubicBezTo>
                    <a:cubicBezTo>
                      <a:pt x="73" y="12"/>
                      <a:pt x="73" y="12"/>
                      <a:pt x="73" y="12"/>
                    </a:cubicBezTo>
                    <a:cubicBezTo>
                      <a:pt x="73" y="12"/>
                      <a:pt x="73" y="12"/>
                      <a:pt x="73" y="12"/>
                    </a:cubicBezTo>
                    <a:cubicBezTo>
                      <a:pt x="74" y="12"/>
                      <a:pt x="74" y="12"/>
                      <a:pt x="74" y="12"/>
                    </a:cubicBezTo>
                    <a:cubicBezTo>
                      <a:pt x="73" y="12"/>
                      <a:pt x="73" y="12"/>
                      <a:pt x="73" y="12"/>
                    </a:cubicBezTo>
                    <a:close/>
                    <a:moveTo>
                      <a:pt x="74" y="13"/>
                    </a:moveTo>
                    <a:cubicBezTo>
                      <a:pt x="74" y="13"/>
                      <a:pt x="74" y="13"/>
                      <a:pt x="74" y="13"/>
                    </a:cubicBezTo>
                    <a:cubicBezTo>
                      <a:pt x="74" y="13"/>
                      <a:pt x="74" y="13"/>
                      <a:pt x="74" y="13"/>
                    </a:cubicBezTo>
                    <a:cubicBezTo>
                      <a:pt x="74" y="13"/>
                      <a:pt x="74" y="13"/>
                      <a:pt x="74" y="13"/>
                    </a:cubicBezTo>
                    <a:cubicBezTo>
                      <a:pt x="75" y="13"/>
                      <a:pt x="75" y="13"/>
                      <a:pt x="75" y="13"/>
                    </a:cubicBezTo>
                    <a:cubicBezTo>
                      <a:pt x="75" y="13"/>
                      <a:pt x="75" y="13"/>
                      <a:pt x="75" y="13"/>
                    </a:cubicBezTo>
                    <a:cubicBezTo>
                      <a:pt x="75" y="13"/>
                      <a:pt x="75" y="13"/>
                      <a:pt x="75" y="13"/>
                    </a:cubicBezTo>
                    <a:cubicBezTo>
                      <a:pt x="75" y="13"/>
                      <a:pt x="75" y="13"/>
                      <a:pt x="75" y="13"/>
                    </a:cubicBezTo>
                    <a:cubicBezTo>
                      <a:pt x="75" y="13"/>
                      <a:pt x="75" y="13"/>
                      <a:pt x="75" y="13"/>
                    </a:cubicBezTo>
                    <a:cubicBezTo>
                      <a:pt x="75" y="12"/>
                      <a:pt x="75" y="12"/>
                      <a:pt x="75" y="12"/>
                    </a:cubicBezTo>
                    <a:cubicBezTo>
                      <a:pt x="75" y="12"/>
                      <a:pt x="75" y="12"/>
                      <a:pt x="75" y="12"/>
                    </a:cubicBezTo>
                    <a:cubicBezTo>
                      <a:pt x="75" y="12"/>
                      <a:pt x="75" y="12"/>
                      <a:pt x="75" y="12"/>
                    </a:cubicBezTo>
                    <a:cubicBezTo>
                      <a:pt x="75" y="12"/>
                      <a:pt x="75" y="12"/>
                      <a:pt x="75" y="12"/>
                    </a:cubicBezTo>
                    <a:cubicBezTo>
                      <a:pt x="74" y="12"/>
                      <a:pt x="74" y="12"/>
                      <a:pt x="74" y="12"/>
                    </a:cubicBezTo>
                    <a:cubicBezTo>
                      <a:pt x="74" y="12"/>
                      <a:pt x="74" y="12"/>
                      <a:pt x="74" y="12"/>
                    </a:cubicBezTo>
                    <a:cubicBezTo>
                      <a:pt x="74" y="12"/>
                      <a:pt x="74" y="12"/>
                      <a:pt x="74" y="12"/>
                    </a:cubicBezTo>
                    <a:cubicBezTo>
                      <a:pt x="74" y="12"/>
                      <a:pt x="74" y="12"/>
                      <a:pt x="74" y="12"/>
                    </a:cubicBezTo>
                    <a:cubicBezTo>
                      <a:pt x="74" y="12"/>
                      <a:pt x="74" y="12"/>
                      <a:pt x="74" y="12"/>
                    </a:cubicBezTo>
                    <a:cubicBezTo>
                      <a:pt x="74" y="13"/>
                      <a:pt x="74" y="13"/>
                      <a:pt x="74" y="13"/>
                    </a:cubicBezTo>
                    <a:close/>
                    <a:moveTo>
                      <a:pt x="74" y="4"/>
                    </a:moveTo>
                    <a:cubicBezTo>
                      <a:pt x="75" y="4"/>
                      <a:pt x="75" y="4"/>
                      <a:pt x="75" y="4"/>
                    </a:cubicBezTo>
                    <a:cubicBezTo>
                      <a:pt x="75" y="4"/>
                      <a:pt x="75" y="4"/>
                      <a:pt x="75" y="4"/>
                    </a:cubicBezTo>
                    <a:cubicBezTo>
                      <a:pt x="75" y="3"/>
                      <a:pt x="75" y="3"/>
                      <a:pt x="75" y="3"/>
                    </a:cubicBezTo>
                    <a:cubicBezTo>
                      <a:pt x="75" y="3"/>
                      <a:pt x="75" y="3"/>
                      <a:pt x="75" y="3"/>
                    </a:cubicBezTo>
                    <a:cubicBezTo>
                      <a:pt x="75" y="4"/>
                      <a:pt x="75" y="4"/>
                      <a:pt x="75" y="4"/>
                    </a:cubicBezTo>
                    <a:cubicBezTo>
                      <a:pt x="74" y="4"/>
                      <a:pt x="74" y="4"/>
                      <a:pt x="74" y="4"/>
                    </a:cubicBezTo>
                    <a:close/>
                    <a:moveTo>
                      <a:pt x="74" y="5"/>
                    </a:moveTo>
                    <a:cubicBezTo>
                      <a:pt x="74" y="5"/>
                      <a:pt x="74" y="5"/>
                      <a:pt x="74" y="5"/>
                    </a:cubicBezTo>
                    <a:cubicBezTo>
                      <a:pt x="74" y="4"/>
                      <a:pt x="74" y="4"/>
                      <a:pt x="74" y="4"/>
                    </a:cubicBezTo>
                    <a:cubicBezTo>
                      <a:pt x="74" y="5"/>
                      <a:pt x="74" y="5"/>
                      <a:pt x="74" y="5"/>
                    </a:cubicBezTo>
                    <a:close/>
                    <a:moveTo>
                      <a:pt x="73" y="5"/>
                    </a:moveTo>
                    <a:cubicBezTo>
                      <a:pt x="73" y="5"/>
                      <a:pt x="73" y="5"/>
                      <a:pt x="73" y="5"/>
                    </a:cubicBezTo>
                    <a:cubicBezTo>
                      <a:pt x="74" y="5"/>
                      <a:pt x="74" y="5"/>
                      <a:pt x="74" y="5"/>
                    </a:cubicBezTo>
                    <a:cubicBezTo>
                      <a:pt x="73" y="5"/>
                      <a:pt x="73" y="5"/>
                      <a:pt x="73" y="5"/>
                    </a:cubicBezTo>
                    <a:close/>
                    <a:moveTo>
                      <a:pt x="72" y="5"/>
                    </a:moveTo>
                    <a:cubicBezTo>
                      <a:pt x="73" y="5"/>
                      <a:pt x="73" y="5"/>
                      <a:pt x="73" y="5"/>
                    </a:cubicBezTo>
                    <a:cubicBezTo>
                      <a:pt x="73" y="5"/>
                      <a:pt x="73" y="5"/>
                      <a:pt x="73" y="5"/>
                    </a:cubicBezTo>
                    <a:cubicBezTo>
                      <a:pt x="72" y="5"/>
                      <a:pt x="72" y="5"/>
                      <a:pt x="72" y="5"/>
                    </a:cubicBezTo>
                    <a:close/>
                    <a:moveTo>
                      <a:pt x="71" y="6"/>
                    </a:moveTo>
                    <a:cubicBezTo>
                      <a:pt x="71" y="6"/>
                      <a:pt x="71" y="6"/>
                      <a:pt x="71" y="6"/>
                    </a:cubicBezTo>
                    <a:cubicBezTo>
                      <a:pt x="72" y="6"/>
                      <a:pt x="72" y="6"/>
                      <a:pt x="72" y="6"/>
                    </a:cubicBezTo>
                    <a:cubicBezTo>
                      <a:pt x="72" y="6"/>
                      <a:pt x="72" y="6"/>
                      <a:pt x="72" y="6"/>
                    </a:cubicBezTo>
                    <a:cubicBezTo>
                      <a:pt x="72" y="6"/>
                      <a:pt x="72" y="6"/>
                      <a:pt x="72" y="6"/>
                    </a:cubicBezTo>
                    <a:cubicBezTo>
                      <a:pt x="72" y="6"/>
                      <a:pt x="72" y="6"/>
                      <a:pt x="72" y="6"/>
                    </a:cubicBezTo>
                    <a:cubicBezTo>
                      <a:pt x="71" y="6"/>
                      <a:pt x="71" y="6"/>
                      <a:pt x="71" y="6"/>
                    </a:cubicBezTo>
                    <a:close/>
                    <a:moveTo>
                      <a:pt x="71" y="6"/>
                    </a:moveTo>
                    <a:cubicBezTo>
                      <a:pt x="71" y="7"/>
                      <a:pt x="71" y="7"/>
                      <a:pt x="71" y="7"/>
                    </a:cubicBezTo>
                    <a:cubicBezTo>
                      <a:pt x="71" y="6"/>
                      <a:pt x="71" y="6"/>
                      <a:pt x="71" y="6"/>
                    </a:cubicBezTo>
                    <a:cubicBezTo>
                      <a:pt x="71" y="6"/>
                      <a:pt x="71" y="6"/>
                      <a:pt x="71" y="6"/>
                    </a:cubicBezTo>
                    <a:cubicBezTo>
                      <a:pt x="71" y="6"/>
                      <a:pt x="71" y="6"/>
                      <a:pt x="71" y="6"/>
                    </a:cubicBezTo>
                    <a:close/>
                    <a:moveTo>
                      <a:pt x="63" y="4"/>
                    </a:moveTo>
                    <a:cubicBezTo>
                      <a:pt x="63" y="4"/>
                      <a:pt x="63" y="4"/>
                      <a:pt x="63" y="4"/>
                    </a:cubicBezTo>
                    <a:cubicBezTo>
                      <a:pt x="63" y="3"/>
                      <a:pt x="63" y="3"/>
                      <a:pt x="63" y="3"/>
                    </a:cubicBezTo>
                    <a:cubicBezTo>
                      <a:pt x="63" y="3"/>
                      <a:pt x="63" y="3"/>
                      <a:pt x="63" y="3"/>
                    </a:cubicBezTo>
                    <a:cubicBezTo>
                      <a:pt x="63" y="4"/>
                      <a:pt x="63" y="4"/>
                      <a:pt x="63" y="4"/>
                    </a:cubicBezTo>
                    <a:cubicBezTo>
                      <a:pt x="63" y="4"/>
                      <a:pt x="63" y="4"/>
                      <a:pt x="63" y="4"/>
                    </a:cubicBezTo>
                    <a:close/>
                    <a:moveTo>
                      <a:pt x="57" y="4"/>
                    </a:moveTo>
                    <a:cubicBezTo>
                      <a:pt x="57" y="4"/>
                      <a:pt x="57" y="4"/>
                      <a:pt x="57" y="4"/>
                    </a:cubicBezTo>
                    <a:cubicBezTo>
                      <a:pt x="57" y="5"/>
                      <a:pt x="57" y="5"/>
                      <a:pt x="57" y="5"/>
                    </a:cubicBezTo>
                    <a:cubicBezTo>
                      <a:pt x="58" y="6"/>
                      <a:pt x="58" y="6"/>
                      <a:pt x="58" y="6"/>
                    </a:cubicBezTo>
                    <a:cubicBezTo>
                      <a:pt x="58" y="6"/>
                      <a:pt x="58" y="6"/>
                      <a:pt x="58" y="6"/>
                    </a:cubicBezTo>
                    <a:cubicBezTo>
                      <a:pt x="59" y="5"/>
                      <a:pt x="59" y="5"/>
                      <a:pt x="59" y="5"/>
                    </a:cubicBezTo>
                    <a:cubicBezTo>
                      <a:pt x="60" y="5"/>
                      <a:pt x="60" y="5"/>
                      <a:pt x="60" y="5"/>
                    </a:cubicBezTo>
                    <a:cubicBezTo>
                      <a:pt x="60" y="5"/>
                      <a:pt x="60" y="5"/>
                      <a:pt x="60" y="5"/>
                    </a:cubicBezTo>
                    <a:cubicBezTo>
                      <a:pt x="60" y="4"/>
                      <a:pt x="60" y="4"/>
                      <a:pt x="60" y="4"/>
                    </a:cubicBezTo>
                    <a:cubicBezTo>
                      <a:pt x="60" y="4"/>
                      <a:pt x="60" y="4"/>
                      <a:pt x="60" y="4"/>
                    </a:cubicBezTo>
                    <a:cubicBezTo>
                      <a:pt x="60" y="4"/>
                      <a:pt x="60" y="4"/>
                      <a:pt x="60" y="4"/>
                    </a:cubicBezTo>
                    <a:cubicBezTo>
                      <a:pt x="59" y="4"/>
                      <a:pt x="59" y="4"/>
                      <a:pt x="59" y="4"/>
                    </a:cubicBezTo>
                    <a:cubicBezTo>
                      <a:pt x="59" y="4"/>
                      <a:pt x="59" y="4"/>
                      <a:pt x="59" y="4"/>
                    </a:cubicBezTo>
                    <a:cubicBezTo>
                      <a:pt x="58" y="4"/>
                      <a:pt x="58" y="4"/>
                      <a:pt x="58" y="4"/>
                    </a:cubicBezTo>
                    <a:cubicBezTo>
                      <a:pt x="58" y="4"/>
                      <a:pt x="58" y="4"/>
                      <a:pt x="58" y="4"/>
                    </a:cubicBezTo>
                    <a:cubicBezTo>
                      <a:pt x="57" y="4"/>
                      <a:pt x="57" y="4"/>
                      <a:pt x="57" y="4"/>
                    </a:cubicBezTo>
                    <a:cubicBezTo>
                      <a:pt x="57" y="4"/>
                      <a:pt x="57" y="4"/>
                      <a:pt x="57" y="4"/>
                    </a:cubicBezTo>
                    <a:cubicBezTo>
                      <a:pt x="57" y="4"/>
                      <a:pt x="57" y="4"/>
                      <a:pt x="57" y="4"/>
                    </a:cubicBezTo>
                    <a:cubicBezTo>
                      <a:pt x="57" y="4"/>
                      <a:pt x="57" y="4"/>
                      <a:pt x="57" y="4"/>
                    </a:cubicBezTo>
                    <a:cubicBezTo>
                      <a:pt x="57" y="4"/>
                      <a:pt x="57" y="4"/>
                      <a:pt x="57" y="4"/>
                    </a:cubicBezTo>
                    <a:cubicBezTo>
                      <a:pt x="57" y="4"/>
                      <a:pt x="57" y="4"/>
                      <a:pt x="57" y="4"/>
                    </a:cubicBezTo>
                    <a:close/>
                    <a:moveTo>
                      <a:pt x="56" y="4"/>
                    </a:moveTo>
                    <a:cubicBezTo>
                      <a:pt x="57" y="5"/>
                      <a:pt x="57" y="5"/>
                      <a:pt x="57" y="5"/>
                    </a:cubicBezTo>
                    <a:cubicBezTo>
                      <a:pt x="57" y="5"/>
                      <a:pt x="57" y="5"/>
                      <a:pt x="57" y="5"/>
                    </a:cubicBezTo>
                    <a:cubicBezTo>
                      <a:pt x="57" y="5"/>
                      <a:pt x="57" y="5"/>
                      <a:pt x="57" y="5"/>
                    </a:cubicBezTo>
                    <a:cubicBezTo>
                      <a:pt x="57" y="5"/>
                      <a:pt x="57" y="5"/>
                      <a:pt x="57" y="5"/>
                    </a:cubicBezTo>
                    <a:cubicBezTo>
                      <a:pt x="56" y="5"/>
                      <a:pt x="56" y="5"/>
                      <a:pt x="56" y="5"/>
                    </a:cubicBezTo>
                    <a:cubicBezTo>
                      <a:pt x="56" y="5"/>
                      <a:pt x="56" y="5"/>
                      <a:pt x="56" y="5"/>
                    </a:cubicBezTo>
                    <a:cubicBezTo>
                      <a:pt x="56" y="5"/>
                      <a:pt x="56" y="5"/>
                      <a:pt x="56" y="5"/>
                    </a:cubicBezTo>
                    <a:cubicBezTo>
                      <a:pt x="56" y="5"/>
                      <a:pt x="56" y="5"/>
                      <a:pt x="56" y="5"/>
                    </a:cubicBezTo>
                    <a:cubicBezTo>
                      <a:pt x="56" y="5"/>
                      <a:pt x="56" y="5"/>
                      <a:pt x="56" y="5"/>
                    </a:cubicBezTo>
                    <a:cubicBezTo>
                      <a:pt x="56" y="5"/>
                      <a:pt x="56" y="5"/>
                      <a:pt x="56" y="5"/>
                    </a:cubicBezTo>
                    <a:cubicBezTo>
                      <a:pt x="56" y="5"/>
                      <a:pt x="56" y="5"/>
                      <a:pt x="56" y="5"/>
                    </a:cubicBezTo>
                    <a:cubicBezTo>
                      <a:pt x="56" y="4"/>
                      <a:pt x="56" y="4"/>
                      <a:pt x="56" y="4"/>
                    </a:cubicBezTo>
                    <a:cubicBezTo>
                      <a:pt x="56" y="4"/>
                      <a:pt x="56" y="4"/>
                      <a:pt x="56" y="4"/>
                    </a:cubicBezTo>
                    <a:cubicBezTo>
                      <a:pt x="56" y="4"/>
                      <a:pt x="56" y="4"/>
                      <a:pt x="56" y="4"/>
                    </a:cubicBezTo>
                    <a:close/>
                    <a:moveTo>
                      <a:pt x="38" y="17"/>
                    </a:moveTo>
                    <a:cubicBezTo>
                      <a:pt x="38" y="17"/>
                      <a:pt x="38" y="17"/>
                      <a:pt x="38" y="17"/>
                    </a:cubicBezTo>
                    <a:cubicBezTo>
                      <a:pt x="38" y="17"/>
                      <a:pt x="38" y="17"/>
                      <a:pt x="38" y="17"/>
                    </a:cubicBezTo>
                    <a:cubicBezTo>
                      <a:pt x="38" y="16"/>
                      <a:pt x="38" y="16"/>
                      <a:pt x="38" y="16"/>
                    </a:cubicBezTo>
                    <a:cubicBezTo>
                      <a:pt x="38" y="16"/>
                      <a:pt x="38" y="17"/>
                      <a:pt x="38" y="17"/>
                    </a:cubicBezTo>
                    <a:close/>
                    <a:moveTo>
                      <a:pt x="38" y="19"/>
                    </a:moveTo>
                    <a:cubicBezTo>
                      <a:pt x="38" y="18"/>
                      <a:pt x="38" y="18"/>
                      <a:pt x="38" y="18"/>
                    </a:cubicBezTo>
                    <a:cubicBezTo>
                      <a:pt x="37" y="18"/>
                      <a:pt x="37" y="18"/>
                      <a:pt x="37" y="18"/>
                    </a:cubicBezTo>
                    <a:cubicBezTo>
                      <a:pt x="38" y="18"/>
                      <a:pt x="38" y="18"/>
                      <a:pt x="38" y="18"/>
                    </a:cubicBezTo>
                    <a:cubicBezTo>
                      <a:pt x="38" y="19"/>
                      <a:pt x="38" y="19"/>
                      <a:pt x="38" y="19"/>
                    </a:cubicBezTo>
                    <a:close/>
                    <a:moveTo>
                      <a:pt x="40" y="14"/>
                    </a:moveTo>
                    <a:cubicBezTo>
                      <a:pt x="40" y="14"/>
                      <a:pt x="40" y="14"/>
                      <a:pt x="40" y="14"/>
                    </a:cubicBezTo>
                    <a:cubicBezTo>
                      <a:pt x="40" y="14"/>
                      <a:pt x="40" y="14"/>
                      <a:pt x="40" y="14"/>
                    </a:cubicBezTo>
                    <a:cubicBezTo>
                      <a:pt x="40" y="14"/>
                      <a:pt x="40" y="14"/>
                      <a:pt x="40" y="14"/>
                    </a:cubicBezTo>
                    <a:cubicBezTo>
                      <a:pt x="40" y="14"/>
                      <a:pt x="40" y="14"/>
                      <a:pt x="40" y="14"/>
                    </a:cubicBezTo>
                    <a:close/>
                    <a:moveTo>
                      <a:pt x="9" y="34"/>
                    </a:moveTo>
                    <a:cubicBezTo>
                      <a:pt x="9" y="34"/>
                      <a:pt x="9" y="34"/>
                      <a:pt x="9" y="34"/>
                    </a:cubicBezTo>
                    <a:cubicBezTo>
                      <a:pt x="10" y="33"/>
                      <a:pt x="10" y="33"/>
                      <a:pt x="10" y="33"/>
                    </a:cubicBezTo>
                    <a:cubicBezTo>
                      <a:pt x="10" y="34"/>
                      <a:pt x="10" y="34"/>
                      <a:pt x="10" y="34"/>
                    </a:cubicBezTo>
                    <a:cubicBezTo>
                      <a:pt x="9" y="34"/>
                      <a:pt x="9" y="34"/>
                      <a:pt x="9" y="34"/>
                    </a:cubicBezTo>
                    <a:close/>
                    <a:moveTo>
                      <a:pt x="1" y="50"/>
                    </a:moveTo>
                    <a:cubicBezTo>
                      <a:pt x="1" y="48"/>
                      <a:pt x="1" y="48"/>
                      <a:pt x="1" y="48"/>
                    </a:cubicBezTo>
                    <a:cubicBezTo>
                      <a:pt x="1" y="49"/>
                      <a:pt x="1" y="49"/>
                      <a:pt x="1" y="49"/>
                    </a:cubicBezTo>
                    <a:cubicBezTo>
                      <a:pt x="1" y="49"/>
                      <a:pt x="1" y="50"/>
                      <a:pt x="1" y="50"/>
                    </a:cubicBezTo>
                    <a:close/>
                    <a:moveTo>
                      <a:pt x="0" y="52"/>
                    </a:moveTo>
                    <a:cubicBezTo>
                      <a:pt x="0" y="51"/>
                      <a:pt x="0" y="51"/>
                      <a:pt x="0" y="51"/>
                    </a:cubicBezTo>
                    <a:cubicBezTo>
                      <a:pt x="0" y="50"/>
                      <a:pt x="0" y="50"/>
                      <a:pt x="0" y="50"/>
                    </a:cubicBezTo>
                    <a:cubicBezTo>
                      <a:pt x="1" y="51"/>
                      <a:pt x="1" y="51"/>
                      <a:pt x="1" y="51"/>
                    </a:cubicBezTo>
                    <a:cubicBezTo>
                      <a:pt x="0" y="52"/>
                      <a:pt x="0" y="52"/>
                      <a:pt x="0" y="52"/>
                    </a:cubicBezTo>
                    <a:close/>
                    <a:moveTo>
                      <a:pt x="65" y="90"/>
                    </a:moveTo>
                    <a:cubicBezTo>
                      <a:pt x="65" y="90"/>
                      <a:pt x="65" y="90"/>
                      <a:pt x="65" y="90"/>
                    </a:cubicBezTo>
                    <a:cubicBezTo>
                      <a:pt x="65" y="91"/>
                      <a:pt x="65" y="91"/>
                      <a:pt x="65" y="91"/>
                    </a:cubicBezTo>
                    <a:cubicBezTo>
                      <a:pt x="66" y="91"/>
                      <a:pt x="66" y="91"/>
                      <a:pt x="66" y="91"/>
                    </a:cubicBezTo>
                    <a:cubicBezTo>
                      <a:pt x="66" y="91"/>
                      <a:pt x="66" y="91"/>
                      <a:pt x="66" y="91"/>
                    </a:cubicBezTo>
                    <a:cubicBezTo>
                      <a:pt x="66" y="91"/>
                      <a:pt x="66" y="91"/>
                      <a:pt x="66" y="91"/>
                    </a:cubicBezTo>
                    <a:cubicBezTo>
                      <a:pt x="66" y="91"/>
                      <a:pt x="66" y="91"/>
                      <a:pt x="66" y="91"/>
                    </a:cubicBezTo>
                    <a:cubicBezTo>
                      <a:pt x="67" y="91"/>
                      <a:pt x="67" y="91"/>
                      <a:pt x="67" y="91"/>
                    </a:cubicBezTo>
                    <a:cubicBezTo>
                      <a:pt x="66" y="91"/>
                      <a:pt x="66" y="91"/>
                      <a:pt x="66" y="91"/>
                    </a:cubicBezTo>
                    <a:cubicBezTo>
                      <a:pt x="65" y="91"/>
                      <a:pt x="65" y="91"/>
                      <a:pt x="65" y="91"/>
                    </a:cubicBezTo>
                    <a:cubicBezTo>
                      <a:pt x="65" y="91"/>
                      <a:pt x="65" y="91"/>
                      <a:pt x="65" y="91"/>
                    </a:cubicBezTo>
                    <a:cubicBezTo>
                      <a:pt x="65" y="91"/>
                      <a:pt x="65" y="91"/>
                      <a:pt x="65" y="91"/>
                    </a:cubicBezTo>
                    <a:cubicBezTo>
                      <a:pt x="65" y="92"/>
                      <a:pt x="65" y="92"/>
                      <a:pt x="65" y="92"/>
                    </a:cubicBezTo>
                    <a:cubicBezTo>
                      <a:pt x="65" y="92"/>
                      <a:pt x="65" y="92"/>
                      <a:pt x="65" y="92"/>
                    </a:cubicBezTo>
                    <a:cubicBezTo>
                      <a:pt x="64" y="91"/>
                      <a:pt x="64" y="91"/>
                      <a:pt x="64" y="91"/>
                    </a:cubicBezTo>
                    <a:cubicBezTo>
                      <a:pt x="64" y="91"/>
                      <a:pt x="64" y="91"/>
                      <a:pt x="64" y="91"/>
                    </a:cubicBezTo>
                    <a:cubicBezTo>
                      <a:pt x="63" y="91"/>
                      <a:pt x="63" y="91"/>
                      <a:pt x="63" y="91"/>
                    </a:cubicBezTo>
                    <a:cubicBezTo>
                      <a:pt x="63" y="91"/>
                      <a:pt x="63" y="91"/>
                      <a:pt x="63" y="91"/>
                    </a:cubicBezTo>
                    <a:cubicBezTo>
                      <a:pt x="63" y="91"/>
                      <a:pt x="63" y="91"/>
                      <a:pt x="63" y="91"/>
                    </a:cubicBezTo>
                    <a:cubicBezTo>
                      <a:pt x="62" y="91"/>
                      <a:pt x="62" y="91"/>
                      <a:pt x="62" y="91"/>
                    </a:cubicBezTo>
                    <a:cubicBezTo>
                      <a:pt x="62" y="91"/>
                      <a:pt x="62" y="91"/>
                      <a:pt x="62" y="91"/>
                    </a:cubicBezTo>
                    <a:cubicBezTo>
                      <a:pt x="63" y="90"/>
                      <a:pt x="63" y="90"/>
                      <a:pt x="63" y="90"/>
                    </a:cubicBezTo>
                    <a:cubicBezTo>
                      <a:pt x="64" y="90"/>
                      <a:pt x="64" y="90"/>
                      <a:pt x="64" y="90"/>
                    </a:cubicBezTo>
                    <a:cubicBezTo>
                      <a:pt x="65" y="90"/>
                      <a:pt x="65" y="90"/>
                      <a:pt x="65" y="90"/>
                    </a:cubicBezTo>
                    <a:cubicBezTo>
                      <a:pt x="65" y="90"/>
                      <a:pt x="65" y="90"/>
                      <a:pt x="65" y="90"/>
                    </a:cubicBezTo>
                    <a:close/>
                    <a:moveTo>
                      <a:pt x="84" y="104"/>
                    </a:moveTo>
                    <a:cubicBezTo>
                      <a:pt x="85" y="104"/>
                      <a:pt x="85" y="104"/>
                      <a:pt x="85" y="104"/>
                    </a:cubicBezTo>
                    <a:cubicBezTo>
                      <a:pt x="85" y="104"/>
                      <a:pt x="85" y="104"/>
                      <a:pt x="85" y="104"/>
                    </a:cubicBezTo>
                    <a:cubicBezTo>
                      <a:pt x="85" y="104"/>
                      <a:pt x="85" y="104"/>
                      <a:pt x="85" y="104"/>
                    </a:cubicBezTo>
                    <a:cubicBezTo>
                      <a:pt x="84" y="104"/>
                      <a:pt x="84" y="104"/>
                      <a:pt x="84" y="104"/>
                    </a:cubicBezTo>
                    <a:close/>
                    <a:moveTo>
                      <a:pt x="87" y="106"/>
                    </a:moveTo>
                    <a:cubicBezTo>
                      <a:pt x="88" y="106"/>
                      <a:pt x="88" y="106"/>
                      <a:pt x="88" y="106"/>
                    </a:cubicBezTo>
                    <a:cubicBezTo>
                      <a:pt x="88" y="106"/>
                      <a:pt x="88" y="106"/>
                      <a:pt x="88" y="106"/>
                    </a:cubicBezTo>
                    <a:cubicBezTo>
                      <a:pt x="87" y="106"/>
                      <a:pt x="87" y="106"/>
                      <a:pt x="87" y="106"/>
                    </a:cubicBezTo>
                    <a:close/>
                    <a:moveTo>
                      <a:pt x="80" y="114"/>
                    </a:moveTo>
                    <a:cubicBezTo>
                      <a:pt x="81" y="114"/>
                      <a:pt x="81" y="114"/>
                      <a:pt x="81" y="114"/>
                    </a:cubicBezTo>
                    <a:cubicBezTo>
                      <a:pt x="81" y="114"/>
                      <a:pt x="81" y="114"/>
                      <a:pt x="81" y="114"/>
                    </a:cubicBezTo>
                    <a:cubicBezTo>
                      <a:pt x="81" y="114"/>
                      <a:pt x="81" y="114"/>
                      <a:pt x="81" y="114"/>
                    </a:cubicBezTo>
                    <a:cubicBezTo>
                      <a:pt x="81" y="113"/>
                      <a:pt x="81" y="113"/>
                      <a:pt x="81" y="113"/>
                    </a:cubicBezTo>
                    <a:cubicBezTo>
                      <a:pt x="80" y="114"/>
                      <a:pt x="80" y="114"/>
                      <a:pt x="80" y="114"/>
                    </a:cubicBezTo>
                    <a:close/>
                    <a:moveTo>
                      <a:pt x="81" y="112"/>
                    </a:moveTo>
                    <a:cubicBezTo>
                      <a:pt x="81" y="113"/>
                      <a:pt x="81" y="113"/>
                      <a:pt x="81" y="113"/>
                    </a:cubicBezTo>
                    <a:cubicBezTo>
                      <a:pt x="81" y="113"/>
                      <a:pt x="81" y="113"/>
                      <a:pt x="81" y="113"/>
                    </a:cubicBezTo>
                    <a:cubicBezTo>
                      <a:pt x="81" y="112"/>
                      <a:pt x="81" y="112"/>
                      <a:pt x="81" y="112"/>
                    </a:cubicBezTo>
                    <a:cubicBezTo>
                      <a:pt x="81" y="112"/>
                      <a:pt x="81" y="112"/>
                      <a:pt x="81" y="112"/>
                    </a:cubicBezTo>
                    <a:close/>
                    <a:moveTo>
                      <a:pt x="80" y="113"/>
                    </a:moveTo>
                    <a:cubicBezTo>
                      <a:pt x="80" y="113"/>
                      <a:pt x="80" y="113"/>
                      <a:pt x="80" y="113"/>
                    </a:cubicBezTo>
                    <a:cubicBezTo>
                      <a:pt x="80" y="112"/>
                      <a:pt x="80" y="112"/>
                      <a:pt x="80" y="112"/>
                    </a:cubicBezTo>
                    <a:cubicBezTo>
                      <a:pt x="80" y="112"/>
                      <a:pt x="80" y="112"/>
                      <a:pt x="80" y="112"/>
                    </a:cubicBezTo>
                    <a:cubicBezTo>
                      <a:pt x="80" y="113"/>
                      <a:pt x="80" y="113"/>
                      <a:pt x="80" y="113"/>
                    </a:cubicBezTo>
                    <a:cubicBezTo>
                      <a:pt x="80" y="113"/>
                      <a:pt x="80" y="113"/>
                      <a:pt x="80" y="113"/>
                    </a:cubicBezTo>
                    <a:close/>
                    <a:moveTo>
                      <a:pt x="78" y="111"/>
                    </a:moveTo>
                    <a:cubicBezTo>
                      <a:pt x="78" y="111"/>
                      <a:pt x="78" y="111"/>
                      <a:pt x="78" y="111"/>
                    </a:cubicBezTo>
                    <a:cubicBezTo>
                      <a:pt x="78" y="110"/>
                      <a:pt x="78" y="110"/>
                      <a:pt x="78" y="110"/>
                    </a:cubicBezTo>
                    <a:cubicBezTo>
                      <a:pt x="79" y="110"/>
                      <a:pt x="79" y="110"/>
                      <a:pt x="79" y="110"/>
                    </a:cubicBezTo>
                    <a:cubicBezTo>
                      <a:pt x="79" y="109"/>
                      <a:pt x="79" y="109"/>
                      <a:pt x="79" y="109"/>
                    </a:cubicBezTo>
                    <a:cubicBezTo>
                      <a:pt x="79" y="109"/>
                      <a:pt x="79" y="109"/>
                      <a:pt x="79" y="109"/>
                    </a:cubicBezTo>
                    <a:cubicBezTo>
                      <a:pt x="79" y="108"/>
                      <a:pt x="79" y="108"/>
                      <a:pt x="79" y="108"/>
                    </a:cubicBezTo>
                    <a:cubicBezTo>
                      <a:pt x="80" y="109"/>
                      <a:pt x="80" y="109"/>
                      <a:pt x="80" y="109"/>
                    </a:cubicBezTo>
                    <a:cubicBezTo>
                      <a:pt x="80" y="109"/>
                      <a:pt x="80" y="109"/>
                      <a:pt x="80" y="109"/>
                    </a:cubicBezTo>
                    <a:cubicBezTo>
                      <a:pt x="80" y="110"/>
                      <a:pt x="80" y="110"/>
                      <a:pt x="80" y="110"/>
                    </a:cubicBezTo>
                    <a:cubicBezTo>
                      <a:pt x="79" y="111"/>
                      <a:pt x="79" y="111"/>
                      <a:pt x="79" y="111"/>
                    </a:cubicBezTo>
                    <a:cubicBezTo>
                      <a:pt x="79" y="111"/>
                      <a:pt x="79" y="111"/>
                      <a:pt x="79" y="111"/>
                    </a:cubicBezTo>
                    <a:cubicBezTo>
                      <a:pt x="79" y="111"/>
                      <a:pt x="79" y="111"/>
                      <a:pt x="79" y="111"/>
                    </a:cubicBezTo>
                    <a:cubicBezTo>
                      <a:pt x="78" y="111"/>
                      <a:pt x="78" y="111"/>
                      <a:pt x="78" y="111"/>
                    </a:cubicBezTo>
                    <a:close/>
                    <a:moveTo>
                      <a:pt x="90" y="112"/>
                    </a:moveTo>
                    <a:cubicBezTo>
                      <a:pt x="91" y="112"/>
                      <a:pt x="91" y="112"/>
                      <a:pt x="91" y="112"/>
                    </a:cubicBezTo>
                    <a:cubicBezTo>
                      <a:pt x="91" y="111"/>
                      <a:pt x="91" y="111"/>
                      <a:pt x="91" y="111"/>
                    </a:cubicBezTo>
                    <a:cubicBezTo>
                      <a:pt x="90" y="111"/>
                      <a:pt x="90" y="111"/>
                      <a:pt x="90" y="111"/>
                    </a:cubicBezTo>
                    <a:cubicBezTo>
                      <a:pt x="90" y="111"/>
                      <a:pt x="90" y="111"/>
                      <a:pt x="90" y="111"/>
                    </a:cubicBezTo>
                    <a:cubicBezTo>
                      <a:pt x="90" y="111"/>
                      <a:pt x="90" y="111"/>
                      <a:pt x="90" y="111"/>
                    </a:cubicBezTo>
                    <a:cubicBezTo>
                      <a:pt x="90" y="112"/>
                      <a:pt x="90" y="112"/>
                      <a:pt x="90" y="112"/>
                    </a:cubicBezTo>
                    <a:cubicBezTo>
                      <a:pt x="90" y="112"/>
                      <a:pt x="90" y="112"/>
                      <a:pt x="90" y="112"/>
                    </a:cubicBezTo>
                    <a:cubicBezTo>
                      <a:pt x="90" y="112"/>
                      <a:pt x="90" y="112"/>
                      <a:pt x="90" y="112"/>
                    </a:cubicBezTo>
                    <a:close/>
                    <a:moveTo>
                      <a:pt x="89" y="113"/>
                    </a:moveTo>
                    <a:cubicBezTo>
                      <a:pt x="90" y="113"/>
                      <a:pt x="90" y="113"/>
                      <a:pt x="90" y="113"/>
                    </a:cubicBezTo>
                    <a:cubicBezTo>
                      <a:pt x="91" y="114"/>
                      <a:pt x="91" y="114"/>
                      <a:pt x="91" y="114"/>
                    </a:cubicBezTo>
                    <a:cubicBezTo>
                      <a:pt x="91" y="114"/>
                      <a:pt x="91" y="114"/>
                      <a:pt x="91" y="114"/>
                    </a:cubicBezTo>
                    <a:cubicBezTo>
                      <a:pt x="91" y="113"/>
                      <a:pt x="91" y="113"/>
                      <a:pt x="91" y="113"/>
                    </a:cubicBezTo>
                    <a:cubicBezTo>
                      <a:pt x="90" y="113"/>
                      <a:pt x="90" y="113"/>
                      <a:pt x="90" y="113"/>
                    </a:cubicBezTo>
                    <a:cubicBezTo>
                      <a:pt x="90" y="113"/>
                      <a:pt x="90" y="113"/>
                      <a:pt x="90" y="113"/>
                    </a:cubicBezTo>
                    <a:cubicBezTo>
                      <a:pt x="89" y="113"/>
                      <a:pt x="89" y="113"/>
                      <a:pt x="89" y="113"/>
                    </a:cubicBezTo>
                    <a:close/>
                    <a:moveTo>
                      <a:pt x="90" y="115"/>
                    </a:moveTo>
                    <a:cubicBezTo>
                      <a:pt x="90" y="114"/>
                      <a:pt x="90" y="114"/>
                      <a:pt x="90" y="114"/>
                    </a:cubicBezTo>
                    <a:cubicBezTo>
                      <a:pt x="90" y="114"/>
                      <a:pt x="90" y="114"/>
                      <a:pt x="90" y="114"/>
                    </a:cubicBezTo>
                    <a:cubicBezTo>
                      <a:pt x="90" y="115"/>
                      <a:pt x="90" y="115"/>
                      <a:pt x="90" y="115"/>
                    </a:cubicBezTo>
                    <a:close/>
                    <a:moveTo>
                      <a:pt x="87" y="124"/>
                    </a:moveTo>
                    <a:cubicBezTo>
                      <a:pt x="87" y="123"/>
                      <a:pt x="87" y="123"/>
                      <a:pt x="87" y="123"/>
                    </a:cubicBezTo>
                    <a:cubicBezTo>
                      <a:pt x="87" y="124"/>
                      <a:pt x="87" y="124"/>
                      <a:pt x="87" y="124"/>
                    </a:cubicBezTo>
                    <a:cubicBezTo>
                      <a:pt x="87" y="124"/>
                      <a:pt x="87" y="124"/>
                      <a:pt x="87" y="124"/>
                    </a:cubicBezTo>
                    <a:close/>
                    <a:moveTo>
                      <a:pt x="83" y="127"/>
                    </a:moveTo>
                    <a:cubicBezTo>
                      <a:pt x="83" y="127"/>
                      <a:pt x="83" y="127"/>
                      <a:pt x="83" y="127"/>
                    </a:cubicBezTo>
                    <a:cubicBezTo>
                      <a:pt x="84" y="127"/>
                      <a:pt x="84" y="127"/>
                      <a:pt x="84" y="127"/>
                    </a:cubicBezTo>
                    <a:cubicBezTo>
                      <a:pt x="84" y="126"/>
                      <a:pt x="84" y="126"/>
                      <a:pt x="84" y="126"/>
                    </a:cubicBezTo>
                    <a:cubicBezTo>
                      <a:pt x="84" y="126"/>
                      <a:pt x="84" y="126"/>
                      <a:pt x="84" y="126"/>
                    </a:cubicBezTo>
                    <a:cubicBezTo>
                      <a:pt x="84" y="126"/>
                      <a:pt x="84" y="126"/>
                      <a:pt x="84" y="126"/>
                    </a:cubicBezTo>
                    <a:cubicBezTo>
                      <a:pt x="84" y="127"/>
                      <a:pt x="84" y="127"/>
                      <a:pt x="84" y="127"/>
                    </a:cubicBezTo>
                    <a:cubicBezTo>
                      <a:pt x="83" y="127"/>
                      <a:pt x="83" y="127"/>
                      <a:pt x="83" y="127"/>
                    </a:cubicBezTo>
                    <a:close/>
                    <a:moveTo>
                      <a:pt x="80" y="127"/>
                    </a:moveTo>
                    <a:cubicBezTo>
                      <a:pt x="80" y="126"/>
                      <a:pt x="80" y="126"/>
                      <a:pt x="80" y="126"/>
                    </a:cubicBezTo>
                    <a:cubicBezTo>
                      <a:pt x="80" y="126"/>
                      <a:pt x="80" y="126"/>
                      <a:pt x="80" y="126"/>
                    </a:cubicBezTo>
                    <a:cubicBezTo>
                      <a:pt x="79" y="126"/>
                      <a:pt x="79" y="126"/>
                      <a:pt x="79" y="126"/>
                    </a:cubicBezTo>
                    <a:cubicBezTo>
                      <a:pt x="79" y="125"/>
                      <a:pt x="79" y="125"/>
                      <a:pt x="79" y="125"/>
                    </a:cubicBezTo>
                    <a:cubicBezTo>
                      <a:pt x="79" y="125"/>
                      <a:pt x="79" y="125"/>
                      <a:pt x="79" y="125"/>
                    </a:cubicBezTo>
                    <a:cubicBezTo>
                      <a:pt x="79" y="125"/>
                      <a:pt x="79" y="125"/>
                      <a:pt x="79" y="125"/>
                    </a:cubicBezTo>
                    <a:cubicBezTo>
                      <a:pt x="79" y="123"/>
                      <a:pt x="79" y="123"/>
                      <a:pt x="79" y="123"/>
                    </a:cubicBezTo>
                    <a:cubicBezTo>
                      <a:pt x="79" y="123"/>
                      <a:pt x="79" y="123"/>
                      <a:pt x="79" y="123"/>
                    </a:cubicBezTo>
                    <a:cubicBezTo>
                      <a:pt x="79" y="122"/>
                      <a:pt x="79" y="122"/>
                      <a:pt x="79" y="122"/>
                    </a:cubicBezTo>
                    <a:cubicBezTo>
                      <a:pt x="79" y="121"/>
                      <a:pt x="79" y="121"/>
                      <a:pt x="79" y="121"/>
                    </a:cubicBezTo>
                    <a:cubicBezTo>
                      <a:pt x="79" y="121"/>
                      <a:pt x="79" y="121"/>
                      <a:pt x="79" y="121"/>
                    </a:cubicBezTo>
                    <a:cubicBezTo>
                      <a:pt x="80" y="121"/>
                      <a:pt x="80" y="121"/>
                      <a:pt x="80" y="121"/>
                    </a:cubicBezTo>
                    <a:cubicBezTo>
                      <a:pt x="80" y="121"/>
                      <a:pt x="80" y="121"/>
                      <a:pt x="80" y="121"/>
                    </a:cubicBezTo>
                    <a:cubicBezTo>
                      <a:pt x="80" y="121"/>
                      <a:pt x="80" y="121"/>
                      <a:pt x="80" y="121"/>
                    </a:cubicBezTo>
                    <a:cubicBezTo>
                      <a:pt x="80" y="120"/>
                      <a:pt x="80" y="120"/>
                      <a:pt x="80" y="120"/>
                    </a:cubicBezTo>
                    <a:cubicBezTo>
                      <a:pt x="79" y="120"/>
                      <a:pt x="79" y="120"/>
                      <a:pt x="79" y="120"/>
                    </a:cubicBezTo>
                    <a:cubicBezTo>
                      <a:pt x="79" y="119"/>
                      <a:pt x="79" y="119"/>
                      <a:pt x="79" y="119"/>
                    </a:cubicBezTo>
                    <a:cubicBezTo>
                      <a:pt x="79" y="118"/>
                      <a:pt x="79" y="118"/>
                      <a:pt x="79" y="118"/>
                    </a:cubicBezTo>
                    <a:cubicBezTo>
                      <a:pt x="79" y="117"/>
                      <a:pt x="79" y="117"/>
                      <a:pt x="79" y="117"/>
                    </a:cubicBezTo>
                    <a:cubicBezTo>
                      <a:pt x="79" y="116"/>
                      <a:pt x="79" y="116"/>
                      <a:pt x="79" y="116"/>
                    </a:cubicBezTo>
                    <a:cubicBezTo>
                      <a:pt x="79" y="115"/>
                      <a:pt x="79" y="115"/>
                      <a:pt x="79" y="115"/>
                    </a:cubicBezTo>
                    <a:cubicBezTo>
                      <a:pt x="79" y="115"/>
                      <a:pt x="79" y="115"/>
                      <a:pt x="79" y="115"/>
                    </a:cubicBezTo>
                    <a:cubicBezTo>
                      <a:pt x="79" y="115"/>
                      <a:pt x="79" y="115"/>
                      <a:pt x="79" y="115"/>
                    </a:cubicBezTo>
                    <a:cubicBezTo>
                      <a:pt x="80" y="114"/>
                      <a:pt x="80" y="114"/>
                      <a:pt x="80" y="114"/>
                    </a:cubicBezTo>
                    <a:cubicBezTo>
                      <a:pt x="80" y="114"/>
                      <a:pt x="80" y="114"/>
                      <a:pt x="80" y="114"/>
                    </a:cubicBezTo>
                    <a:cubicBezTo>
                      <a:pt x="80" y="114"/>
                      <a:pt x="80" y="114"/>
                      <a:pt x="80" y="114"/>
                    </a:cubicBezTo>
                    <a:cubicBezTo>
                      <a:pt x="81" y="114"/>
                      <a:pt x="81" y="114"/>
                      <a:pt x="81" y="114"/>
                    </a:cubicBezTo>
                    <a:cubicBezTo>
                      <a:pt x="81" y="115"/>
                      <a:pt x="81" y="115"/>
                      <a:pt x="81" y="115"/>
                    </a:cubicBezTo>
                    <a:cubicBezTo>
                      <a:pt x="81" y="114"/>
                      <a:pt x="81" y="114"/>
                      <a:pt x="81" y="114"/>
                    </a:cubicBezTo>
                    <a:cubicBezTo>
                      <a:pt x="82" y="114"/>
                      <a:pt x="82" y="114"/>
                      <a:pt x="82" y="114"/>
                    </a:cubicBezTo>
                    <a:cubicBezTo>
                      <a:pt x="82" y="115"/>
                      <a:pt x="82" y="115"/>
                      <a:pt x="82" y="115"/>
                    </a:cubicBezTo>
                    <a:cubicBezTo>
                      <a:pt x="83" y="115"/>
                      <a:pt x="83" y="115"/>
                      <a:pt x="83" y="115"/>
                    </a:cubicBezTo>
                    <a:cubicBezTo>
                      <a:pt x="83" y="116"/>
                      <a:pt x="83" y="116"/>
                      <a:pt x="83" y="116"/>
                    </a:cubicBezTo>
                    <a:cubicBezTo>
                      <a:pt x="84" y="117"/>
                      <a:pt x="84" y="117"/>
                      <a:pt x="84" y="117"/>
                    </a:cubicBezTo>
                    <a:cubicBezTo>
                      <a:pt x="84" y="116"/>
                      <a:pt x="84" y="116"/>
                      <a:pt x="84" y="116"/>
                    </a:cubicBezTo>
                    <a:cubicBezTo>
                      <a:pt x="85" y="116"/>
                      <a:pt x="85" y="116"/>
                      <a:pt x="85" y="116"/>
                    </a:cubicBezTo>
                    <a:cubicBezTo>
                      <a:pt x="85" y="117"/>
                      <a:pt x="85" y="117"/>
                      <a:pt x="85" y="117"/>
                    </a:cubicBezTo>
                    <a:cubicBezTo>
                      <a:pt x="85" y="116"/>
                      <a:pt x="85" y="116"/>
                      <a:pt x="85" y="116"/>
                    </a:cubicBezTo>
                    <a:cubicBezTo>
                      <a:pt x="86" y="116"/>
                      <a:pt x="86" y="116"/>
                      <a:pt x="86" y="116"/>
                    </a:cubicBezTo>
                    <a:cubicBezTo>
                      <a:pt x="87" y="116"/>
                      <a:pt x="87" y="116"/>
                      <a:pt x="87" y="116"/>
                    </a:cubicBezTo>
                    <a:cubicBezTo>
                      <a:pt x="88" y="116"/>
                      <a:pt x="88" y="116"/>
                      <a:pt x="88" y="116"/>
                    </a:cubicBezTo>
                    <a:cubicBezTo>
                      <a:pt x="88" y="116"/>
                      <a:pt x="88" y="116"/>
                      <a:pt x="88" y="116"/>
                    </a:cubicBezTo>
                    <a:cubicBezTo>
                      <a:pt x="88" y="116"/>
                      <a:pt x="88" y="116"/>
                      <a:pt x="88" y="116"/>
                    </a:cubicBezTo>
                    <a:cubicBezTo>
                      <a:pt x="89" y="116"/>
                      <a:pt x="89" y="116"/>
                      <a:pt x="89" y="116"/>
                    </a:cubicBezTo>
                    <a:cubicBezTo>
                      <a:pt x="89" y="115"/>
                      <a:pt x="89" y="115"/>
                      <a:pt x="89" y="115"/>
                    </a:cubicBezTo>
                    <a:cubicBezTo>
                      <a:pt x="89" y="115"/>
                      <a:pt x="89" y="115"/>
                      <a:pt x="89" y="115"/>
                    </a:cubicBezTo>
                    <a:cubicBezTo>
                      <a:pt x="90" y="116"/>
                      <a:pt x="90" y="116"/>
                      <a:pt x="90" y="116"/>
                    </a:cubicBezTo>
                    <a:cubicBezTo>
                      <a:pt x="90" y="116"/>
                      <a:pt x="90" y="116"/>
                      <a:pt x="90" y="116"/>
                    </a:cubicBezTo>
                    <a:cubicBezTo>
                      <a:pt x="89" y="118"/>
                      <a:pt x="89" y="118"/>
                      <a:pt x="89" y="118"/>
                    </a:cubicBezTo>
                    <a:cubicBezTo>
                      <a:pt x="89" y="118"/>
                      <a:pt x="89" y="118"/>
                      <a:pt x="89" y="118"/>
                    </a:cubicBezTo>
                    <a:cubicBezTo>
                      <a:pt x="89" y="119"/>
                      <a:pt x="89" y="119"/>
                      <a:pt x="89" y="119"/>
                    </a:cubicBezTo>
                    <a:cubicBezTo>
                      <a:pt x="88" y="120"/>
                      <a:pt x="88" y="120"/>
                      <a:pt x="88" y="120"/>
                    </a:cubicBezTo>
                    <a:cubicBezTo>
                      <a:pt x="89" y="121"/>
                      <a:pt x="89" y="121"/>
                      <a:pt x="89" y="121"/>
                    </a:cubicBezTo>
                    <a:cubicBezTo>
                      <a:pt x="88" y="121"/>
                      <a:pt x="88" y="121"/>
                      <a:pt x="88" y="121"/>
                    </a:cubicBezTo>
                    <a:cubicBezTo>
                      <a:pt x="88" y="121"/>
                      <a:pt x="88" y="121"/>
                      <a:pt x="88" y="121"/>
                    </a:cubicBezTo>
                    <a:cubicBezTo>
                      <a:pt x="88" y="122"/>
                      <a:pt x="88" y="122"/>
                      <a:pt x="88" y="122"/>
                    </a:cubicBezTo>
                    <a:cubicBezTo>
                      <a:pt x="88" y="122"/>
                      <a:pt x="88" y="122"/>
                      <a:pt x="88" y="122"/>
                    </a:cubicBezTo>
                    <a:cubicBezTo>
                      <a:pt x="88" y="121"/>
                      <a:pt x="88" y="121"/>
                      <a:pt x="88" y="121"/>
                    </a:cubicBezTo>
                    <a:cubicBezTo>
                      <a:pt x="88" y="121"/>
                      <a:pt x="88" y="121"/>
                      <a:pt x="88" y="121"/>
                    </a:cubicBezTo>
                    <a:cubicBezTo>
                      <a:pt x="87" y="122"/>
                      <a:pt x="87" y="122"/>
                      <a:pt x="87" y="122"/>
                    </a:cubicBezTo>
                    <a:cubicBezTo>
                      <a:pt x="87" y="123"/>
                      <a:pt x="87" y="123"/>
                      <a:pt x="87" y="123"/>
                    </a:cubicBezTo>
                    <a:cubicBezTo>
                      <a:pt x="87" y="123"/>
                      <a:pt x="87" y="123"/>
                      <a:pt x="87" y="123"/>
                    </a:cubicBezTo>
                    <a:cubicBezTo>
                      <a:pt x="86" y="123"/>
                      <a:pt x="86" y="123"/>
                      <a:pt x="86" y="123"/>
                    </a:cubicBezTo>
                    <a:cubicBezTo>
                      <a:pt x="86" y="124"/>
                      <a:pt x="86" y="124"/>
                      <a:pt x="86" y="124"/>
                    </a:cubicBezTo>
                    <a:cubicBezTo>
                      <a:pt x="86" y="124"/>
                      <a:pt x="86" y="124"/>
                      <a:pt x="86" y="124"/>
                    </a:cubicBezTo>
                    <a:cubicBezTo>
                      <a:pt x="87" y="125"/>
                      <a:pt x="87" y="125"/>
                      <a:pt x="87" y="125"/>
                    </a:cubicBezTo>
                    <a:cubicBezTo>
                      <a:pt x="87" y="125"/>
                      <a:pt x="87" y="125"/>
                      <a:pt x="87" y="125"/>
                    </a:cubicBezTo>
                    <a:cubicBezTo>
                      <a:pt x="86" y="126"/>
                      <a:pt x="86" y="126"/>
                      <a:pt x="86" y="126"/>
                    </a:cubicBezTo>
                    <a:cubicBezTo>
                      <a:pt x="86" y="126"/>
                      <a:pt x="86" y="126"/>
                      <a:pt x="86" y="126"/>
                    </a:cubicBezTo>
                    <a:cubicBezTo>
                      <a:pt x="85" y="126"/>
                      <a:pt x="85" y="126"/>
                      <a:pt x="85" y="126"/>
                    </a:cubicBezTo>
                    <a:cubicBezTo>
                      <a:pt x="85" y="125"/>
                      <a:pt x="85" y="125"/>
                      <a:pt x="85" y="125"/>
                    </a:cubicBezTo>
                    <a:cubicBezTo>
                      <a:pt x="86" y="126"/>
                      <a:pt x="86" y="126"/>
                      <a:pt x="86" y="126"/>
                    </a:cubicBezTo>
                    <a:cubicBezTo>
                      <a:pt x="86" y="125"/>
                      <a:pt x="86" y="125"/>
                      <a:pt x="86" y="125"/>
                    </a:cubicBezTo>
                    <a:cubicBezTo>
                      <a:pt x="85" y="125"/>
                      <a:pt x="85" y="125"/>
                      <a:pt x="85" y="125"/>
                    </a:cubicBezTo>
                    <a:cubicBezTo>
                      <a:pt x="85" y="125"/>
                      <a:pt x="85" y="125"/>
                      <a:pt x="85" y="125"/>
                    </a:cubicBezTo>
                    <a:cubicBezTo>
                      <a:pt x="85" y="125"/>
                      <a:pt x="85" y="125"/>
                      <a:pt x="85" y="125"/>
                    </a:cubicBezTo>
                    <a:cubicBezTo>
                      <a:pt x="84" y="125"/>
                      <a:pt x="84" y="125"/>
                      <a:pt x="84" y="125"/>
                    </a:cubicBezTo>
                    <a:cubicBezTo>
                      <a:pt x="84" y="125"/>
                      <a:pt x="84" y="125"/>
                      <a:pt x="84" y="125"/>
                    </a:cubicBezTo>
                    <a:cubicBezTo>
                      <a:pt x="84" y="125"/>
                      <a:pt x="84" y="125"/>
                      <a:pt x="84" y="125"/>
                    </a:cubicBezTo>
                    <a:cubicBezTo>
                      <a:pt x="84" y="126"/>
                      <a:pt x="84" y="126"/>
                      <a:pt x="84" y="126"/>
                    </a:cubicBezTo>
                    <a:cubicBezTo>
                      <a:pt x="83" y="126"/>
                      <a:pt x="83" y="126"/>
                      <a:pt x="83" y="126"/>
                    </a:cubicBezTo>
                    <a:cubicBezTo>
                      <a:pt x="83" y="126"/>
                      <a:pt x="83" y="126"/>
                      <a:pt x="83" y="126"/>
                    </a:cubicBezTo>
                    <a:cubicBezTo>
                      <a:pt x="83" y="127"/>
                      <a:pt x="83" y="127"/>
                      <a:pt x="83" y="127"/>
                    </a:cubicBezTo>
                    <a:cubicBezTo>
                      <a:pt x="83" y="127"/>
                      <a:pt x="83" y="127"/>
                      <a:pt x="83" y="127"/>
                    </a:cubicBezTo>
                    <a:cubicBezTo>
                      <a:pt x="82" y="128"/>
                      <a:pt x="82" y="128"/>
                      <a:pt x="82" y="128"/>
                    </a:cubicBezTo>
                    <a:cubicBezTo>
                      <a:pt x="82" y="128"/>
                      <a:pt x="82" y="128"/>
                      <a:pt x="82" y="128"/>
                    </a:cubicBezTo>
                    <a:cubicBezTo>
                      <a:pt x="81" y="127"/>
                      <a:pt x="81" y="127"/>
                      <a:pt x="81" y="127"/>
                    </a:cubicBezTo>
                    <a:cubicBezTo>
                      <a:pt x="81" y="127"/>
                      <a:pt x="81" y="127"/>
                      <a:pt x="81" y="127"/>
                    </a:cubicBezTo>
                    <a:cubicBezTo>
                      <a:pt x="81" y="128"/>
                      <a:pt x="81" y="128"/>
                      <a:pt x="81" y="128"/>
                    </a:cubicBezTo>
                    <a:cubicBezTo>
                      <a:pt x="80" y="127"/>
                      <a:pt x="80" y="127"/>
                      <a:pt x="80" y="127"/>
                    </a:cubicBezTo>
                    <a:cubicBezTo>
                      <a:pt x="80" y="127"/>
                      <a:pt x="80" y="127"/>
                      <a:pt x="80" y="127"/>
                    </a:cubicBezTo>
                    <a:cubicBezTo>
                      <a:pt x="80" y="127"/>
                      <a:pt x="80" y="127"/>
                      <a:pt x="80" y="127"/>
                    </a:cubicBezTo>
                    <a:close/>
                    <a:moveTo>
                      <a:pt x="1" y="81"/>
                    </a:moveTo>
                    <a:cubicBezTo>
                      <a:pt x="2" y="82"/>
                      <a:pt x="2" y="82"/>
                      <a:pt x="2" y="82"/>
                    </a:cubicBezTo>
                    <a:cubicBezTo>
                      <a:pt x="2" y="82"/>
                      <a:pt x="2" y="82"/>
                      <a:pt x="2" y="82"/>
                    </a:cubicBezTo>
                    <a:cubicBezTo>
                      <a:pt x="4" y="83"/>
                      <a:pt x="4" y="83"/>
                      <a:pt x="4" y="83"/>
                    </a:cubicBezTo>
                    <a:cubicBezTo>
                      <a:pt x="4" y="83"/>
                      <a:pt x="4" y="83"/>
                      <a:pt x="4" y="83"/>
                    </a:cubicBezTo>
                    <a:cubicBezTo>
                      <a:pt x="4" y="84"/>
                      <a:pt x="4" y="84"/>
                      <a:pt x="4" y="84"/>
                    </a:cubicBezTo>
                    <a:cubicBezTo>
                      <a:pt x="4" y="84"/>
                      <a:pt x="4" y="84"/>
                      <a:pt x="4" y="84"/>
                    </a:cubicBezTo>
                    <a:cubicBezTo>
                      <a:pt x="5" y="84"/>
                      <a:pt x="5" y="84"/>
                      <a:pt x="5" y="84"/>
                    </a:cubicBezTo>
                    <a:cubicBezTo>
                      <a:pt x="6" y="84"/>
                      <a:pt x="6" y="84"/>
                      <a:pt x="6" y="84"/>
                    </a:cubicBezTo>
                    <a:cubicBezTo>
                      <a:pt x="6" y="84"/>
                      <a:pt x="6" y="84"/>
                      <a:pt x="6" y="84"/>
                    </a:cubicBezTo>
                    <a:cubicBezTo>
                      <a:pt x="6" y="84"/>
                      <a:pt x="6" y="84"/>
                      <a:pt x="6" y="84"/>
                    </a:cubicBezTo>
                    <a:cubicBezTo>
                      <a:pt x="7" y="84"/>
                      <a:pt x="7" y="84"/>
                      <a:pt x="7" y="84"/>
                    </a:cubicBezTo>
                    <a:cubicBezTo>
                      <a:pt x="7" y="84"/>
                      <a:pt x="7" y="84"/>
                      <a:pt x="7" y="84"/>
                    </a:cubicBezTo>
                    <a:cubicBezTo>
                      <a:pt x="8" y="85"/>
                      <a:pt x="8" y="85"/>
                      <a:pt x="8" y="85"/>
                    </a:cubicBezTo>
                    <a:cubicBezTo>
                      <a:pt x="8" y="84"/>
                      <a:pt x="8" y="84"/>
                      <a:pt x="8" y="84"/>
                    </a:cubicBezTo>
                    <a:cubicBezTo>
                      <a:pt x="8" y="85"/>
                      <a:pt x="8" y="85"/>
                      <a:pt x="8" y="85"/>
                    </a:cubicBezTo>
                    <a:cubicBezTo>
                      <a:pt x="9" y="84"/>
                      <a:pt x="9" y="84"/>
                      <a:pt x="9" y="84"/>
                    </a:cubicBezTo>
                    <a:cubicBezTo>
                      <a:pt x="10" y="84"/>
                      <a:pt x="10" y="84"/>
                      <a:pt x="10" y="84"/>
                    </a:cubicBezTo>
                    <a:cubicBezTo>
                      <a:pt x="10" y="84"/>
                      <a:pt x="10" y="84"/>
                      <a:pt x="10" y="84"/>
                    </a:cubicBezTo>
                    <a:cubicBezTo>
                      <a:pt x="10" y="84"/>
                      <a:pt x="10" y="84"/>
                      <a:pt x="10" y="84"/>
                    </a:cubicBezTo>
                    <a:cubicBezTo>
                      <a:pt x="11" y="83"/>
                      <a:pt x="11" y="83"/>
                      <a:pt x="11" y="83"/>
                    </a:cubicBezTo>
                    <a:cubicBezTo>
                      <a:pt x="12" y="83"/>
                      <a:pt x="12" y="83"/>
                      <a:pt x="12" y="83"/>
                    </a:cubicBezTo>
                    <a:cubicBezTo>
                      <a:pt x="12" y="83"/>
                      <a:pt x="12" y="83"/>
                      <a:pt x="12" y="83"/>
                    </a:cubicBezTo>
                    <a:cubicBezTo>
                      <a:pt x="12" y="82"/>
                      <a:pt x="12" y="82"/>
                      <a:pt x="12" y="82"/>
                    </a:cubicBezTo>
                    <a:cubicBezTo>
                      <a:pt x="13" y="82"/>
                      <a:pt x="13" y="82"/>
                      <a:pt x="13" y="82"/>
                    </a:cubicBezTo>
                    <a:cubicBezTo>
                      <a:pt x="13" y="83"/>
                      <a:pt x="13" y="83"/>
                      <a:pt x="13" y="83"/>
                    </a:cubicBezTo>
                    <a:cubicBezTo>
                      <a:pt x="13" y="82"/>
                      <a:pt x="13" y="82"/>
                      <a:pt x="13" y="82"/>
                    </a:cubicBezTo>
                    <a:cubicBezTo>
                      <a:pt x="14" y="82"/>
                      <a:pt x="14" y="82"/>
                      <a:pt x="14" y="82"/>
                    </a:cubicBezTo>
                    <a:cubicBezTo>
                      <a:pt x="14" y="82"/>
                      <a:pt x="14" y="82"/>
                      <a:pt x="14" y="82"/>
                    </a:cubicBezTo>
                    <a:cubicBezTo>
                      <a:pt x="14" y="82"/>
                      <a:pt x="14" y="82"/>
                      <a:pt x="14" y="82"/>
                    </a:cubicBezTo>
                    <a:cubicBezTo>
                      <a:pt x="16" y="81"/>
                      <a:pt x="16" y="81"/>
                      <a:pt x="16" y="81"/>
                    </a:cubicBezTo>
                    <a:cubicBezTo>
                      <a:pt x="16" y="81"/>
                      <a:pt x="16" y="81"/>
                      <a:pt x="16" y="81"/>
                    </a:cubicBezTo>
                    <a:cubicBezTo>
                      <a:pt x="17" y="81"/>
                      <a:pt x="17" y="81"/>
                      <a:pt x="17" y="81"/>
                    </a:cubicBezTo>
                    <a:cubicBezTo>
                      <a:pt x="17" y="81"/>
                      <a:pt x="17" y="81"/>
                      <a:pt x="17" y="81"/>
                    </a:cubicBezTo>
                    <a:cubicBezTo>
                      <a:pt x="19" y="80"/>
                      <a:pt x="19" y="80"/>
                      <a:pt x="19" y="80"/>
                    </a:cubicBezTo>
                    <a:cubicBezTo>
                      <a:pt x="19" y="80"/>
                      <a:pt x="19" y="80"/>
                      <a:pt x="19" y="80"/>
                    </a:cubicBezTo>
                    <a:cubicBezTo>
                      <a:pt x="20" y="80"/>
                      <a:pt x="20" y="80"/>
                      <a:pt x="20" y="80"/>
                    </a:cubicBezTo>
                    <a:cubicBezTo>
                      <a:pt x="20" y="80"/>
                      <a:pt x="20" y="80"/>
                      <a:pt x="20" y="80"/>
                    </a:cubicBezTo>
                    <a:cubicBezTo>
                      <a:pt x="21" y="81"/>
                      <a:pt x="21" y="81"/>
                      <a:pt x="21" y="81"/>
                    </a:cubicBezTo>
                    <a:cubicBezTo>
                      <a:pt x="21" y="80"/>
                      <a:pt x="21" y="80"/>
                      <a:pt x="21" y="80"/>
                    </a:cubicBezTo>
                    <a:cubicBezTo>
                      <a:pt x="22" y="81"/>
                      <a:pt x="22" y="81"/>
                      <a:pt x="22" y="81"/>
                    </a:cubicBezTo>
                    <a:cubicBezTo>
                      <a:pt x="22" y="81"/>
                      <a:pt x="22" y="81"/>
                      <a:pt x="22" y="81"/>
                    </a:cubicBezTo>
                    <a:cubicBezTo>
                      <a:pt x="22" y="81"/>
                      <a:pt x="22" y="81"/>
                      <a:pt x="22" y="81"/>
                    </a:cubicBezTo>
                    <a:cubicBezTo>
                      <a:pt x="23" y="81"/>
                      <a:pt x="23" y="81"/>
                      <a:pt x="23" y="81"/>
                    </a:cubicBezTo>
                    <a:cubicBezTo>
                      <a:pt x="23" y="81"/>
                      <a:pt x="23" y="81"/>
                      <a:pt x="23" y="81"/>
                    </a:cubicBezTo>
                    <a:cubicBezTo>
                      <a:pt x="24" y="81"/>
                      <a:pt x="24" y="81"/>
                      <a:pt x="24" y="81"/>
                    </a:cubicBezTo>
                    <a:cubicBezTo>
                      <a:pt x="24" y="81"/>
                      <a:pt x="24" y="81"/>
                      <a:pt x="24" y="81"/>
                    </a:cubicBezTo>
                    <a:cubicBezTo>
                      <a:pt x="24" y="81"/>
                      <a:pt x="24" y="81"/>
                      <a:pt x="24" y="81"/>
                    </a:cubicBezTo>
                    <a:cubicBezTo>
                      <a:pt x="25" y="81"/>
                      <a:pt x="25" y="81"/>
                      <a:pt x="25" y="81"/>
                    </a:cubicBezTo>
                    <a:cubicBezTo>
                      <a:pt x="26" y="81"/>
                      <a:pt x="26" y="81"/>
                      <a:pt x="26" y="81"/>
                    </a:cubicBezTo>
                    <a:cubicBezTo>
                      <a:pt x="27" y="80"/>
                      <a:pt x="27" y="80"/>
                      <a:pt x="27" y="80"/>
                    </a:cubicBezTo>
                    <a:cubicBezTo>
                      <a:pt x="27" y="80"/>
                      <a:pt x="27" y="80"/>
                      <a:pt x="27" y="80"/>
                    </a:cubicBezTo>
                    <a:cubicBezTo>
                      <a:pt x="27" y="79"/>
                      <a:pt x="27" y="79"/>
                      <a:pt x="27" y="79"/>
                    </a:cubicBezTo>
                    <a:cubicBezTo>
                      <a:pt x="28" y="79"/>
                      <a:pt x="28" y="79"/>
                      <a:pt x="28" y="79"/>
                    </a:cubicBezTo>
                    <a:cubicBezTo>
                      <a:pt x="28" y="78"/>
                      <a:pt x="28" y="78"/>
                      <a:pt x="28" y="78"/>
                    </a:cubicBezTo>
                    <a:cubicBezTo>
                      <a:pt x="29" y="77"/>
                      <a:pt x="29" y="77"/>
                      <a:pt x="29" y="77"/>
                    </a:cubicBezTo>
                    <a:cubicBezTo>
                      <a:pt x="30" y="77"/>
                      <a:pt x="30" y="77"/>
                      <a:pt x="30" y="77"/>
                    </a:cubicBezTo>
                    <a:cubicBezTo>
                      <a:pt x="30" y="77"/>
                      <a:pt x="30" y="77"/>
                      <a:pt x="30" y="77"/>
                    </a:cubicBezTo>
                    <a:cubicBezTo>
                      <a:pt x="31" y="77"/>
                      <a:pt x="31" y="77"/>
                      <a:pt x="31" y="77"/>
                    </a:cubicBezTo>
                    <a:cubicBezTo>
                      <a:pt x="33" y="76"/>
                      <a:pt x="33" y="76"/>
                      <a:pt x="33" y="76"/>
                    </a:cubicBezTo>
                    <a:cubicBezTo>
                      <a:pt x="34" y="75"/>
                      <a:pt x="34" y="75"/>
                      <a:pt x="34" y="75"/>
                    </a:cubicBezTo>
                    <a:cubicBezTo>
                      <a:pt x="34" y="75"/>
                      <a:pt x="34" y="75"/>
                      <a:pt x="34" y="75"/>
                    </a:cubicBezTo>
                    <a:cubicBezTo>
                      <a:pt x="35" y="75"/>
                      <a:pt x="35" y="75"/>
                      <a:pt x="35" y="75"/>
                    </a:cubicBezTo>
                    <a:cubicBezTo>
                      <a:pt x="35" y="75"/>
                      <a:pt x="35" y="75"/>
                      <a:pt x="35" y="75"/>
                    </a:cubicBezTo>
                    <a:cubicBezTo>
                      <a:pt x="36" y="75"/>
                      <a:pt x="36" y="75"/>
                      <a:pt x="36" y="75"/>
                    </a:cubicBezTo>
                    <a:cubicBezTo>
                      <a:pt x="37" y="75"/>
                      <a:pt x="37" y="75"/>
                      <a:pt x="37" y="75"/>
                    </a:cubicBezTo>
                    <a:cubicBezTo>
                      <a:pt x="37" y="75"/>
                      <a:pt x="37" y="75"/>
                      <a:pt x="37" y="75"/>
                    </a:cubicBezTo>
                    <a:cubicBezTo>
                      <a:pt x="38" y="75"/>
                      <a:pt x="38" y="75"/>
                      <a:pt x="38" y="75"/>
                    </a:cubicBezTo>
                    <a:cubicBezTo>
                      <a:pt x="40" y="74"/>
                      <a:pt x="40" y="74"/>
                      <a:pt x="40" y="74"/>
                    </a:cubicBezTo>
                    <a:cubicBezTo>
                      <a:pt x="41" y="74"/>
                      <a:pt x="41" y="74"/>
                      <a:pt x="41" y="74"/>
                    </a:cubicBezTo>
                    <a:cubicBezTo>
                      <a:pt x="42" y="74"/>
                      <a:pt x="42" y="74"/>
                      <a:pt x="42" y="74"/>
                    </a:cubicBezTo>
                    <a:cubicBezTo>
                      <a:pt x="42" y="74"/>
                      <a:pt x="42" y="74"/>
                      <a:pt x="42" y="74"/>
                    </a:cubicBezTo>
                    <a:cubicBezTo>
                      <a:pt x="43" y="73"/>
                      <a:pt x="43" y="73"/>
                      <a:pt x="43" y="73"/>
                    </a:cubicBezTo>
                    <a:cubicBezTo>
                      <a:pt x="44" y="73"/>
                      <a:pt x="44" y="73"/>
                      <a:pt x="44" y="73"/>
                    </a:cubicBezTo>
                    <a:cubicBezTo>
                      <a:pt x="47" y="73"/>
                      <a:pt x="47" y="73"/>
                      <a:pt x="47" y="73"/>
                    </a:cubicBezTo>
                    <a:cubicBezTo>
                      <a:pt x="48" y="73"/>
                      <a:pt x="48" y="73"/>
                      <a:pt x="48" y="73"/>
                    </a:cubicBezTo>
                    <a:cubicBezTo>
                      <a:pt x="49" y="73"/>
                      <a:pt x="49" y="73"/>
                      <a:pt x="49" y="73"/>
                    </a:cubicBezTo>
                    <a:cubicBezTo>
                      <a:pt x="50" y="73"/>
                      <a:pt x="50" y="73"/>
                      <a:pt x="50" y="73"/>
                    </a:cubicBezTo>
                    <a:cubicBezTo>
                      <a:pt x="51" y="73"/>
                      <a:pt x="51" y="73"/>
                      <a:pt x="51" y="73"/>
                    </a:cubicBezTo>
                    <a:cubicBezTo>
                      <a:pt x="52" y="74"/>
                      <a:pt x="52" y="74"/>
                      <a:pt x="52" y="74"/>
                    </a:cubicBezTo>
                    <a:cubicBezTo>
                      <a:pt x="52" y="75"/>
                      <a:pt x="52" y="75"/>
                      <a:pt x="52" y="75"/>
                    </a:cubicBezTo>
                    <a:cubicBezTo>
                      <a:pt x="53" y="75"/>
                      <a:pt x="53" y="75"/>
                      <a:pt x="53" y="75"/>
                    </a:cubicBezTo>
                    <a:cubicBezTo>
                      <a:pt x="53" y="75"/>
                      <a:pt x="53" y="75"/>
                      <a:pt x="53" y="75"/>
                    </a:cubicBezTo>
                    <a:cubicBezTo>
                      <a:pt x="54" y="75"/>
                      <a:pt x="54" y="75"/>
                      <a:pt x="54" y="75"/>
                    </a:cubicBezTo>
                    <a:cubicBezTo>
                      <a:pt x="54" y="75"/>
                      <a:pt x="54" y="75"/>
                      <a:pt x="54" y="75"/>
                    </a:cubicBezTo>
                    <a:cubicBezTo>
                      <a:pt x="54" y="75"/>
                      <a:pt x="54" y="75"/>
                      <a:pt x="54" y="75"/>
                    </a:cubicBezTo>
                    <a:cubicBezTo>
                      <a:pt x="55" y="75"/>
                      <a:pt x="55" y="75"/>
                      <a:pt x="55" y="75"/>
                    </a:cubicBezTo>
                    <a:cubicBezTo>
                      <a:pt x="55" y="76"/>
                      <a:pt x="55" y="76"/>
                      <a:pt x="55" y="76"/>
                    </a:cubicBezTo>
                    <a:cubicBezTo>
                      <a:pt x="56" y="76"/>
                      <a:pt x="56" y="76"/>
                      <a:pt x="56" y="76"/>
                    </a:cubicBezTo>
                    <a:cubicBezTo>
                      <a:pt x="56" y="76"/>
                      <a:pt x="56" y="76"/>
                      <a:pt x="56" y="76"/>
                    </a:cubicBezTo>
                    <a:cubicBezTo>
                      <a:pt x="58" y="77"/>
                      <a:pt x="58" y="77"/>
                      <a:pt x="58" y="77"/>
                    </a:cubicBezTo>
                    <a:cubicBezTo>
                      <a:pt x="58" y="77"/>
                      <a:pt x="58" y="77"/>
                      <a:pt x="58" y="77"/>
                    </a:cubicBezTo>
                    <a:cubicBezTo>
                      <a:pt x="58" y="77"/>
                      <a:pt x="58" y="77"/>
                      <a:pt x="58" y="77"/>
                    </a:cubicBezTo>
                    <a:cubicBezTo>
                      <a:pt x="58" y="78"/>
                      <a:pt x="58" y="78"/>
                      <a:pt x="58" y="78"/>
                    </a:cubicBezTo>
                    <a:cubicBezTo>
                      <a:pt x="58" y="78"/>
                      <a:pt x="58" y="78"/>
                      <a:pt x="58" y="78"/>
                    </a:cubicBezTo>
                    <a:cubicBezTo>
                      <a:pt x="58" y="78"/>
                      <a:pt x="58" y="78"/>
                      <a:pt x="58" y="78"/>
                    </a:cubicBezTo>
                    <a:cubicBezTo>
                      <a:pt x="58" y="78"/>
                      <a:pt x="58" y="78"/>
                      <a:pt x="58" y="78"/>
                    </a:cubicBezTo>
                    <a:cubicBezTo>
                      <a:pt x="58" y="80"/>
                      <a:pt x="58" y="80"/>
                      <a:pt x="58" y="80"/>
                    </a:cubicBezTo>
                    <a:cubicBezTo>
                      <a:pt x="59" y="80"/>
                      <a:pt x="59" y="80"/>
                      <a:pt x="59" y="80"/>
                    </a:cubicBezTo>
                    <a:cubicBezTo>
                      <a:pt x="59" y="80"/>
                      <a:pt x="59" y="80"/>
                      <a:pt x="59" y="80"/>
                    </a:cubicBezTo>
                    <a:cubicBezTo>
                      <a:pt x="60" y="81"/>
                      <a:pt x="60" y="81"/>
                      <a:pt x="60" y="81"/>
                    </a:cubicBezTo>
                    <a:cubicBezTo>
                      <a:pt x="59" y="82"/>
                      <a:pt x="59" y="82"/>
                      <a:pt x="59" y="82"/>
                    </a:cubicBezTo>
                    <a:cubicBezTo>
                      <a:pt x="60" y="83"/>
                      <a:pt x="60" y="83"/>
                      <a:pt x="60" y="83"/>
                    </a:cubicBezTo>
                    <a:cubicBezTo>
                      <a:pt x="60" y="84"/>
                      <a:pt x="60" y="84"/>
                      <a:pt x="60" y="84"/>
                    </a:cubicBezTo>
                    <a:cubicBezTo>
                      <a:pt x="60" y="84"/>
                      <a:pt x="60" y="84"/>
                      <a:pt x="60" y="84"/>
                    </a:cubicBezTo>
                    <a:cubicBezTo>
                      <a:pt x="60" y="85"/>
                      <a:pt x="60" y="85"/>
                      <a:pt x="60" y="85"/>
                    </a:cubicBezTo>
                    <a:cubicBezTo>
                      <a:pt x="60" y="85"/>
                      <a:pt x="60" y="85"/>
                      <a:pt x="60" y="85"/>
                    </a:cubicBezTo>
                    <a:cubicBezTo>
                      <a:pt x="59" y="85"/>
                      <a:pt x="59" y="85"/>
                      <a:pt x="59" y="85"/>
                    </a:cubicBezTo>
                    <a:cubicBezTo>
                      <a:pt x="59" y="85"/>
                      <a:pt x="59" y="85"/>
                      <a:pt x="59" y="85"/>
                    </a:cubicBezTo>
                    <a:cubicBezTo>
                      <a:pt x="60" y="86"/>
                      <a:pt x="60" y="86"/>
                      <a:pt x="60" y="86"/>
                    </a:cubicBezTo>
                    <a:cubicBezTo>
                      <a:pt x="60" y="86"/>
                      <a:pt x="60" y="86"/>
                      <a:pt x="60" y="86"/>
                    </a:cubicBezTo>
                    <a:cubicBezTo>
                      <a:pt x="60" y="87"/>
                      <a:pt x="60" y="87"/>
                      <a:pt x="60" y="87"/>
                    </a:cubicBezTo>
                    <a:cubicBezTo>
                      <a:pt x="61" y="86"/>
                      <a:pt x="61" y="86"/>
                      <a:pt x="61" y="86"/>
                    </a:cubicBezTo>
                    <a:cubicBezTo>
                      <a:pt x="61" y="87"/>
                      <a:pt x="61" y="87"/>
                      <a:pt x="61" y="87"/>
                    </a:cubicBezTo>
                    <a:cubicBezTo>
                      <a:pt x="61" y="86"/>
                      <a:pt x="61" y="86"/>
                      <a:pt x="61" y="86"/>
                    </a:cubicBezTo>
                    <a:cubicBezTo>
                      <a:pt x="61" y="86"/>
                      <a:pt x="61" y="86"/>
                      <a:pt x="61" y="86"/>
                    </a:cubicBezTo>
                    <a:cubicBezTo>
                      <a:pt x="61" y="86"/>
                      <a:pt x="61" y="86"/>
                      <a:pt x="61" y="86"/>
                    </a:cubicBezTo>
                    <a:cubicBezTo>
                      <a:pt x="62" y="85"/>
                      <a:pt x="62" y="85"/>
                      <a:pt x="62" y="85"/>
                    </a:cubicBezTo>
                    <a:cubicBezTo>
                      <a:pt x="62" y="85"/>
                      <a:pt x="62" y="85"/>
                      <a:pt x="62" y="85"/>
                    </a:cubicBezTo>
                    <a:cubicBezTo>
                      <a:pt x="62" y="84"/>
                      <a:pt x="62" y="84"/>
                      <a:pt x="62" y="84"/>
                    </a:cubicBezTo>
                    <a:cubicBezTo>
                      <a:pt x="63" y="84"/>
                      <a:pt x="63" y="84"/>
                      <a:pt x="63" y="84"/>
                    </a:cubicBezTo>
                    <a:cubicBezTo>
                      <a:pt x="63" y="84"/>
                      <a:pt x="63" y="84"/>
                      <a:pt x="63" y="84"/>
                    </a:cubicBezTo>
                    <a:cubicBezTo>
                      <a:pt x="64" y="83"/>
                      <a:pt x="64" y="83"/>
                      <a:pt x="64" y="83"/>
                    </a:cubicBezTo>
                    <a:cubicBezTo>
                      <a:pt x="65" y="82"/>
                      <a:pt x="65" y="82"/>
                      <a:pt x="65" y="82"/>
                    </a:cubicBezTo>
                    <a:cubicBezTo>
                      <a:pt x="65" y="82"/>
                      <a:pt x="65" y="82"/>
                      <a:pt x="65" y="82"/>
                    </a:cubicBezTo>
                    <a:cubicBezTo>
                      <a:pt x="65" y="82"/>
                      <a:pt x="65" y="82"/>
                      <a:pt x="65" y="82"/>
                    </a:cubicBezTo>
                    <a:cubicBezTo>
                      <a:pt x="66" y="82"/>
                      <a:pt x="66" y="82"/>
                      <a:pt x="66" y="82"/>
                    </a:cubicBezTo>
                    <a:cubicBezTo>
                      <a:pt x="66" y="81"/>
                      <a:pt x="66" y="81"/>
                      <a:pt x="66" y="81"/>
                    </a:cubicBezTo>
                    <a:cubicBezTo>
                      <a:pt x="67" y="79"/>
                      <a:pt x="67" y="79"/>
                      <a:pt x="67" y="79"/>
                    </a:cubicBezTo>
                    <a:cubicBezTo>
                      <a:pt x="68" y="79"/>
                      <a:pt x="68" y="79"/>
                      <a:pt x="68" y="79"/>
                    </a:cubicBezTo>
                    <a:cubicBezTo>
                      <a:pt x="68" y="79"/>
                      <a:pt x="68" y="79"/>
                      <a:pt x="68" y="79"/>
                    </a:cubicBezTo>
                    <a:cubicBezTo>
                      <a:pt x="68" y="78"/>
                      <a:pt x="68" y="78"/>
                      <a:pt x="68" y="78"/>
                    </a:cubicBezTo>
                    <a:cubicBezTo>
                      <a:pt x="68" y="77"/>
                      <a:pt x="68" y="77"/>
                      <a:pt x="68" y="77"/>
                    </a:cubicBezTo>
                    <a:cubicBezTo>
                      <a:pt x="69" y="78"/>
                      <a:pt x="69" y="78"/>
                      <a:pt x="69" y="78"/>
                    </a:cubicBezTo>
                    <a:cubicBezTo>
                      <a:pt x="69" y="79"/>
                      <a:pt x="69" y="79"/>
                      <a:pt x="69" y="79"/>
                    </a:cubicBezTo>
                    <a:cubicBezTo>
                      <a:pt x="69" y="80"/>
                      <a:pt x="69" y="80"/>
                      <a:pt x="69" y="80"/>
                    </a:cubicBezTo>
                    <a:cubicBezTo>
                      <a:pt x="68" y="80"/>
                      <a:pt x="68" y="80"/>
                      <a:pt x="68" y="80"/>
                    </a:cubicBezTo>
                    <a:cubicBezTo>
                      <a:pt x="68" y="82"/>
                      <a:pt x="68" y="82"/>
                      <a:pt x="68" y="82"/>
                    </a:cubicBezTo>
                    <a:cubicBezTo>
                      <a:pt x="67" y="83"/>
                      <a:pt x="67" y="83"/>
                      <a:pt x="67" y="83"/>
                    </a:cubicBezTo>
                    <a:cubicBezTo>
                      <a:pt x="67" y="83"/>
                      <a:pt x="67" y="83"/>
                      <a:pt x="67" y="83"/>
                    </a:cubicBezTo>
                    <a:cubicBezTo>
                      <a:pt x="66" y="84"/>
                      <a:pt x="66" y="84"/>
                      <a:pt x="66" y="84"/>
                    </a:cubicBezTo>
                    <a:cubicBezTo>
                      <a:pt x="66" y="84"/>
                      <a:pt x="66" y="84"/>
                      <a:pt x="66" y="84"/>
                    </a:cubicBezTo>
                    <a:cubicBezTo>
                      <a:pt x="66" y="85"/>
                      <a:pt x="66" y="85"/>
                      <a:pt x="66" y="85"/>
                    </a:cubicBezTo>
                    <a:cubicBezTo>
                      <a:pt x="66" y="86"/>
                      <a:pt x="66" y="86"/>
                      <a:pt x="66" y="86"/>
                    </a:cubicBezTo>
                    <a:cubicBezTo>
                      <a:pt x="65" y="87"/>
                      <a:pt x="65" y="87"/>
                      <a:pt x="65" y="87"/>
                    </a:cubicBezTo>
                    <a:cubicBezTo>
                      <a:pt x="64" y="87"/>
                      <a:pt x="64" y="87"/>
                      <a:pt x="64" y="87"/>
                    </a:cubicBezTo>
                    <a:cubicBezTo>
                      <a:pt x="64" y="88"/>
                      <a:pt x="64" y="88"/>
                      <a:pt x="64" y="88"/>
                    </a:cubicBezTo>
                    <a:cubicBezTo>
                      <a:pt x="63" y="88"/>
                      <a:pt x="63" y="88"/>
                      <a:pt x="63" y="88"/>
                    </a:cubicBezTo>
                    <a:cubicBezTo>
                      <a:pt x="63" y="88"/>
                      <a:pt x="63" y="88"/>
                      <a:pt x="63" y="88"/>
                    </a:cubicBezTo>
                    <a:cubicBezTo>
                      <a:pt x="64" y="88"/>
                      <a:pt x="64" y="88"/>
                      <a:pt x="64" y="88"/>
                    </a:cubicBezTo>
                    <a:cubicBezTo>
                      <a:pt x="65" y="88"/>
                      <a:pt x="65" y="88"/>
                      <a:pt x="65" y="88"/>
                    </a:cubicBezTo>
                    <a:cubicBezTo>
                      <a:pt x="66" y="88"/>
                      <a:pt x="66" y="88"/>
                      <a:pt x="66" y="88"/>
                    </a:cubicBezTo>
                    <a:cubicBezTo>
                      <a:pt x="67" y="87"/>
                      <a:pt x="67" y="87"/>
                      <a:pt x="67" y="87"/>
                    </a:cubicBezTo>
                    <a:cubicBezTo>
                      <a:pt x="67" y="85"/>
                      <a:pt x="67" y="85"/>
                      <a:pt x="67" y="85"/>
                    </a:cubicBezTo>
                    <a:cubicBezTo>
                      <a:pt x="68" y="84"/>
                      <a:pt x="68" y="84"/>
                      <a:pt x="68" y="84"/>
                    </a:cubicBezTo>
                    <a:cubicBezTo>
                      <a:pt x="68" y="85"/>
                      <a:pt x="68" y="85"/>
                      <a:pt x="68" y="85"/>
                    </a:cubicBezTo>
                    <a:cubicBezTo>
                      <a:pt x="68" y="86"/>
                      <a:pt x="68" y="86"/>
                      <a:pt x="68" y="86"/>
                    </a:cubicBezTo>
                    <a:cubicBezTo>
                      <a:pt x="69" y="87"/>
                      <a:pt x="69" y="87"/>
                      <a:pt x="69" y="87"/>
                    </a:cubicBezTo>
                    <a:cubicBezTo>
                      <a:pt x="68" y="87"/>
                      <a:pt x="68" y="87"/>
                      <a:pt x="68" y="87"/>
                    </a:cubicBezTo>
                    <a:cubicBezTo>
                      <a:pt x="69" y="88"/>
                      <a:pt x="69" y="88"/>
                      <a:pt x="69" y="88"/>
                    </a:cubicBezTo>
                    <a:cubicBezTo>
                      <a:pt x="68" y="89"/>
                      <a:pt x="68" y="89"/>
                      <a:pt x="68" y="89"/>
                    </a:cubicBezTo>
                    <a:cubicBezTo>
                      <a:pt x="67" y="90"/>
                      <a:pt x="67" y="90"/>
                      <a:pt x="67" y="90"/>
                    </a:cubicBezTo>
                    <a:cubicBezTo>
                      <a:pt x="67" y="90"/>
                      <a:pt x="67" y="90"/>
                      <a:pt x="67" y="90"/>
                    </a:cubicBezTo>
                    <a:cubicBezTo>
                      <a:pt x="68" y="90"/>
                      <a:pt x="68" y="90"/>
                      <a:pt x="68" y="90"/>
                    </a:cubicBezTo>
                    <a:cubicBezTo>
                      <a:pt x="68" y="90"/>
                      <a:pt x="68" y="90"/>
                      <a:pt x="68" y="90"/>
                    </a:cubicBezTo>
                    <a:cubicBezTo>
                      <a:pt x="69" y="90"/>
                      <a:pt x="69" y="90"/>
                      <a:pt x="69" y="90"/>
                    </a:cubicBezTo>
                    <a:cubicBezTo>
                      <a:pt x="69" y="90"/>
                      <a:pt x="69" y="90"/>
                      <a:pt x="69" y="90"/>
                    </a:cubicBezTo>
                    <a:cubicBezTo>
                      <a:pt x="70" y="89"/>
                      <a:pt x="70" y="89"/>
                      <a:pt x="70" y="89"/>
                    </a:cubicBezTo>
                    <a:cubicBezTo>
                      <a:pt x="70" y="89"/>
                      <a:pt x="70" y="89"/>
                      <a:pt x="70" y="89"/>
                    </a:cubicBezTo>
                    <a:cubicBezTo>
                      <a:pt x="71" y="89"/>
                      <a:pt x="71" y="89"/>
                      <a:pt x="71" y="89"/>
                    </a:cubicBezTo>
                    <a:cubicBezTo>
                      <a:pt x="70" y="90"/>
                      <a:pt x="70" y="90"/>
                      <a:pt x="70" y="90"/>
                    </a:cubicBezTo>
                    <a:cubicBezTo>
                      <a:pt x="70" y="90"/>
                      <a:pt x="70" y="90"/>
                      <a:pt x="70" y="90"/>
                    </a:cubicBezTo>
                    <a:cubicBezTo>
                      <a:pt x="70" y="90"/>
                      <a:pt x="70" y="90"/>
                      <a:pt x="70" y="90"/>
                    </a:cubicBezTo>
                    <a:cubicBezTo>
                      <a:pt x="70" y="91"/>
                      <a:pt x="70" y="91"/>
                      <a:pt x="70" y="91"/>
                    </a:cubicBezTo>
                    <a:cubicBezTo>
                      <a:pt x="70" y="91"/>
                      <a:pt x="70" y="91"/>
                      <a:pt x="70" y="91"/>
                    </a:cubicBezTo>
                    <a:cubicBezTo>
                      <a:pt x="70" y="92"/>
                      <a:pt x="70" y="92"/>
                      <a:pt x="70" y="92"/>
                    </a:cubicBezTo>
                    <a:cubicBezTo>
                      <a:pt x="71" y="93"/>
                      <a:pt x="71" y="93"/>
                      <a:pt x="71" y="93"/>
                    </a:cubicBezTo>
                    <a:cubicBezTo>
                      <a:pt x="71" y="94"/>
                      <a:pt x="71" y="94"/>
                      <a:pt x="71" y="94"/>
                    </a:cubicBezTo>
                    <a:cubicBezTo>
                      <a:pt x="71" y="95"/>
                      <a:pt x="71" y="95"/>
                      <a:pt x="71" y="95"/>
                    </a:cubicBezTo>
                    <a:cubicBezTo>
                      <a:pt x="70" y="96"/>
                      <a:pt x="70" y="96"/>
                      <a:pt x="70" y="96"/>
                    </a:cubicBezTo>
                    <a:cubicBezTo>
                      <a:pt x="70" y="96"/>
                      <a:pt x="70" y="96"/>
                      <a:pt x="70" y="96"/>
                    </a:cubicBezTo>
                    <a:cubicBezTo>
                      <a:pt x="70" y="97"/>
                      <a:pt x="70" y="97"/>
                      <a:pt x="70" y="97"/>
                    </a:cubicBezTo>
                    <a:cubicBezTo>
                      <a:pt x="70" y="98"/>
                      <a:pt x="70" y="98"/>
                      <a:pt x="70" y="98"/>
                    </a:cubicBezTo>
                    <a:cubicBezTo>
                      <a:pt x="71" y="99"/>
                      <a:pt x="71" y="99"/>
                      <a:pt x="71" y="99"/>
                    </a:cubicBezTo>
                    <a:cubicBezTo>
                      <a:pt x="71" y="100"/>
                      <a:pt x="71" y="100"/>
                      <a:pt x="71" y="100"/>
                    </a:cubicBezTo>
                    <a:cubicBezTo>
                      <a:pt x="72" y="101"/>
                      <a:pt x="72" y="101"/>
                      <a:pt x="72" y="101"/>
                    </a:cubicBezTo>
                    <a:cubicBezTo>
                      <a:pt x="73" y="101"/>
                      <a:pt x="73" y="101"/>
                      <a:pt x="73" y="101"/>
                    </a:cubicBezTo>
                    <a:cubicBezTo>
                      <a:pt x="73" y="102"/>
                      <a:pt x="73" y="102"/>
                      <a:pt x="73" y="102"/>
                    </a:cubicBezTo>
                    <a:cubicBezTo>
                      <a:pt x="74" y="102"/>
                      <a:pt x="74" y="102"/>
                      <a:pt x="74" y="102"/>
                    </a:cubicBezTo>
                    <a:cubicBezTo>
                      <a:pt x="74" y="102"/>
                      <a:pt x="74" y="102"/>
                      <a:pt x="74" y="102"/>
                    </a:cubicBezTo>
                    <a:cubicBezTo>
                      <a:pt x="74" y="102"/>
                      <a:pt x="74" y="102"/>
                      <a:pt x="74" y="102"/>
                    </a:cubicBezTo>
                    <a:cubicBezTo>
                      <a:pt x="75" y="102"/>
                      <a:pt x="75" y="102"/>
                      <a:pt x="75" y="102"/>
                    </a:cubicBezTo>
                    <a:cubicBezTo>
                      <a:pt x="75" y="102"/>
                      <a:pt x="75" y="102"/>
                      <a:pt x="75" y="102"/>
                    </a:cubicBezTo>
                    <a:cubicBezTo>
                      <a:pt x="76" y="103"/>
                      <a:pt x="76" y="103"/>
                      <a:pt x="76" y="103"/>
                    </a:cubicBezTo>
                    <a:cubicBezTo>
                      <a:pt x="77" y="103"/>
                      <a:pt x="77" y="103"/>
                      <a:pt x="77" y="103"/>
                    </a:cubicBezTo>
                    <a:cubicBezTo>
                      <a:pt x="77" y="104"/>
                      <a:pt x="77" y="104"/>
                      <a:pt x="77" y="104"/>
                    </a:cubicBezTo>
                    <a:cubicBezTo>
                      <a:pt x="78" y="104"/>
                      <a:pt x="78" y="104"/>
                      <a:pt x="78" y="104"/>
                    </a:cubicBezTo>
                    <a:cubicBezTo>
                      <a:pt x="78" y="105"/>
                      <a:pt x="78" y="105"/>
                      <a:pt x="78" y="105"/>
                    </a:cubicBezTo>
                    <a:cubicBezTo>
                      <a:pt x="79" y="105"/>
                      <a:pt x="79" y="105"/>
                      <a:pt x="79" y="105"/>
                    </a:cubicBezTo>
                    <a:cubicBezTo>
                      <a:pt x="79" y="105"/>
                      <a:pt x="79" y="105"/>
                      <a:pt x="79" y="105"/>
                    </a:cubicBezTo>
                    <a:cubicBezTo>
                      <a:pt x="79" y="105"/>
                      <a:pt x="79" y="105"/>
                      <a:pt x="79" y="105"/>
                    </a:cubicBezTo>
                    <a:cubicBezTo>
                      <a:pt x="81" y="104"/>
                      <a:pt x="81" y="104"/>
                      <a:pt x="81" y="104"/>
                    </a:cubicBezTo>
                    <a:cubicBezTo>
                      <a:pt x="81" y="104"/>
                      <a:pt x="81" y="104"/>
                      <a:pt x="81" y="104"/>
                    </a:cubicBezTo>
                    <a:cubicBezTo>
                      <a:pt x="82" y="104"/>
                      <a:pt x="82" y="104"/>
                      <a:pt x="82" y="104"/>
                    </a:cubicBezTo>
                    <a:cubicBezTo>
                      <a:pt x="82" y="103"/>
                      <a:pt x="82" y="103"/>
                      <a:pt x="82" y="103"/>
                    </a:cubicBezTo>
                    <a:cubicBezTo>
                      <a:pt x="83" y="103"/>
                      <a:pt x="83" y="103"/>
                      <a:pt x="83" y="103"/>
                    </a:cubicBezTo>
                    <a:cubicBezTo>
                      <a:pt x="83" y="103"/>
                      <a:pt x="83" y="103"/>
                      <a:pt x="83" y="103"/>
                    </a:cubicBezTo>
                    <a:cubicBezTo>
                      <a:pt x="83" y="103"/>
                      <a:pt x="83" y="103"/>
                      <a:pt x="83" y="103"/>
                    </a:cubicBezTo>
                    <a:cubicBezTo>
                      <a:pt x="82" y="102"/>
                      <a:pt x="82" y="102"/>
                      <a:pt x="82" y="102"/>
                    </a:cubicBezTo>
                    <a:cubicBezTo>
                      <a:pt x="83" y="102"/>
                      <a:pt x="83" y="102"/>
                      <a:pt x="83" y="102"/>
                    </a:cubicBezTo>
                    <a:cubicBezTo>
                      <a:pt x="84" y="101"/>
                      <a:pt x="84" y="101"/>
                      <a:pt x="84" y="101"/>
                    </a:cubicBezTo>
                    <a:cubicBezTo>
                      <a:pt x="85" y="102"/>
                      <a:pt x="85" y="102"/>
                      <a:pt x="85" y="102"/>
                    </a:cubicBezTo>
                    <a:cubicBezTo>
                      <a:pt x="85" y="103"/>
                      <a:pt x="85" y="103"/>
                      <a:pt x="85" y="103"/>
                    </a:cubicBezTo>
                    <a:cubicBezTo>
                      <a:pt x="83" y="103"/>
                      <a:pt x="83" y="103"/>
                      <a:pt x="83" y="103"/>
                    </a:cubicBezTo>
                    <a:cubicBezTo>
                      <a:pt x="84" y="104"/>
                      <a:pt x="84" y="104"/>
                      <a:pt x="84" y="104"/>
                    </a:cubicBezTo>
                    <a:cubicBezTo>
                      <a:pt x="84" y="104"/>
                      <a:pt x="84" y="104"/>
                      <a:pt x="84" y="104"/>
                    </a:cubicBezTo>
                    <a:cubicBezTo>
                      <a:pt x="85" y="103"/>
                      <a:pt x="85" y="103"/>
                      <a:pt x="85" y="103"/>
                    </a:cubicBezTo>
                    <a:cubicBezTo>
                      <a:pt x="85" y="103"/>
                      <a:pt x="85" y="103"/>
                      <a:pt x="85" y="103"/>
                    </a:cubicBezTo>
                    <a:cubicBezTo>
                      <a:pt x="86" y="103"/>
                      <a:pt x="86" y="103"/>
                      <a:pt x="86" y="103"/>
                    </a:cubicBezTo>
                    <a:cubicBezTo>
                      <a:pt x="86" y="104"/>
                      <a:pt x="86" y="104"/>
                      <a:pt x="86" y="104"/>
                    </a:cubicBezTo>
                    <a:cubicBezTo>
                      <a:pt x="85" y="104"/>
                      <a:pt x="85" y="104"/>
                      <a:pt x="85" y="104"/>
                    </a:cubicBezTo>
                    <a:cubicBezTo>
                      <a:pt x="85" y="104"/>
                      <a:pt x="85" y="104"/>
                      <a:pt x="85" y="104"/>
                    </a:cubicBezTo>
                    <a:cubicBezTo>
                      <a:pt x="85" y="105"/>
                      <a:pt x="85" y="105"/>
                      <a:pt x="85" y="105"/>
                    </a:cubicBezTo>
                    <a:cubicBezTo>
                      <a:pt x="86" y="106"/>
                      <a:pt x="86" y="106"/>
                      <a:pt x="86" y="106"/>
                    </a:cubicBezTo>
                    <a:cubicBezTo>
                      <a:pt x="86" y="106"/>
                      <a:pt x="86" y="106"/>
                      <a:pt x="86" y="106"/>
                    </a:cubicBezTo>
                    <a:cubicBezTo>
                      <a:pt x="86" y="106"/>
                      <a:pt x="86" y="106"/>
                      <a:pt x="86" y="106"/>
                    </a:cubicBezTo>
                    <a:cubicBezTo>
                      <a:pt x="86" y="107"/>
                      <a:pt x="86" y="107"/>
                      <a:pt x="86" y="107"/>
                    </a:cubicBezTo>
                    <a:cubicBezTo>
                      <a:pt x="87" y="107"/>
                      <a:pt x="87" y="107"/>
                      <a:pt x="87" y="107"/>
                    </a:cubicBezTo>
                    <a:cubicBezTo>
                      <a:pt x="87" y="107"/>
                      <a:pt x="87" y="107"/>
                      <a:pt x="87" y="107"/>
                    </a:cubicBezTo>
                    <a:cubicBezTo>
                      <a:pt x="87" y="106"/>
                      <a:pt x="87" y="106"/>
                      <a:pt x="87" y="106"/>
                    </a:cubicBezTo>
                    <a:cubicBezTo>
                      <a:pt x="87" y="106"/>
                      <a:pt x="87" y="106"/>
                      <a:pt x="87" y="106"/>
                    </a:cubicBezTo>
                    <a:cubicBezTo>
                      <a:pt x="87" y="106"/>
                      <a:pt x="87" y="106"/>
                      <a:pt x="87" y="106"/>
                    </a:cubicBezTo>
                    <a:cubicBezTo>
                      <a:pt x="87" y="105"/>
                      <a:pt x="87" y="105"/>
                      <a:pt x="87" y="105"/>
                    </a:cubicBezTo>
                    <a:cubicBezTo>
                      <a:pt x="88" y="106"/>
                      <a:pt x="88" y="106"/>
                      <a:pt x="88" y="106"/>
                    </a:cubicBezTo>
                    <a:cubicBezTo>
                      <a:pt x="89" y="106"/>
                      <a:pt x="89" y="106"/>
                      <a:pt x="89" y="106"/>
                    </a:cubicBezTo>
                    <a:cubicBezTo>
                      <a:pt x="89" y="105"/>
                      <a:pt x="89" y="105"/>
                      <a:pt x="89" y="105"/>
                    </a:cubicBezTo>
                    <a:cubicBezTo>
                      <a:pt x="89" y="104"/>
                      <a:pt x="89" y="104"/>
                      <a:pt x="89" y="104"/>
                    </a:cubicBezTo>
                    <a:cubicBezTo>
                      <a:pt x="91" y="104"/>
                      <a:pt x="91" y="104"/>
                      <a:pt x="91" y="104"/>
                    </a:cubicBezTo>
                    <a:cubicBezTo>
                      <a:pt x="92" y="103"/>
                      <a:pt x="92" y="103"/>
                      <a:pt x="92" y="103"/>
                    </a:cubicBezTo>
                    <a:cubicBezTo>
                      <a:pt x="91" y="103"/>
                      <a:pt x="91" y="103"/>
                      <a:pt x="91" y="103"/>
                    </a:cubicBezTo>
                    <a:cubicBezTo>
                      <a:pt x="91" y="103"/>
                      <a:pt x="91" y="103"/>
                      <a:pt x="91" y="103"/>
                    </a:cubicBezTo>
                    <a:cubicBezTo>
                      <a:pt x="91" y="103"/>
                      <a:pt x="91" y="103"/>
                      <a:pt x="91" y="103"/>
                    </a:cubicBezTo>
                    <a:cubicBezTo>
                      <a:pt x="91" y="103"/>
                      <a:pt x="91" y="103"/>
                      <a:pt x="91" y="103"/>
                    </a:cubicBezTo>
                    <a:cubicBezTo>
                      <a:pt x="91" y="103"/>
                      <a:pt x="91" y="103"/>
                      <a:pt x="91" y="103"/>
                    </a:cubicBezTo>
                    <a:cubicBezTo>
                      <a:pt x="92" y="103"/>
                      <a:pt x="92" y="103"/>
                      <a:pt x="92" y="103"/>
                    </a:cubicBezTo>
                    <a:cubicBezTo>
                      <a:pt x="93" y="102"/>
                      <a:pt x="93" y="102"/>
                      <a:pt x="93" y="102"/>
                    </a:cubicBezTo>
                    <a:cubicBezTo>
                      <a:pt x="95" y="102"/>
                      <a:pt x="95" y="102"/>
                      <a:pt x="95" y="102"/>
                    </a:cubicBezTo>
                    <a:cubicBezTo>
                      <a:pt x="97" y="102"/>
                      <a:pt x="97" y="102"/>
                      <a:pt x="97" y="102"/>
                    </a:cubicBezTo>
                    <a:cubicBezTo>
                      <a:pt x="98" y="102"/>
                      <a:pt x="98" y="102"/>
                      <a:pt x="98" y="102"/>
                    </a:cubicBezTo>
                    <a:cubicBezTo>
                      <a:pt x="98" y="101"/>
                      <a:pt x="98" y="101"/>
                      <a:pt x="98" y="101"/>
                    </a:cubicBezTo>
                    <a:cubicBezTo>
                      <a:pt x="98" y="101"/>
                      <a:pt x="98" y="101"/>
                      <a:pt x="98" y="101"/>
                    </a:cubicBezTo>
                    <a:cubicBezTo>
                      <a:pt x="99" y="101"/>
                      <a:pt x="99" y="101"/>
                      <a:pt x="99" y="101"/>
                    </a:cubicBezTo>
                    <a:cubicBezTo>
                      <a:pt x="100" y="100"/>
                      <a:pt x="100" y="100"/>
                      <a:pt x="100" y="100"/>
                    </a:cubicBezTo>
                    <a:cubicBezTo>
                      <a:pt x="99" y="99"/>
                      <a:pt x="99" y="99"/>
                      <a:pt x="99" y="99"/>
                    </a:cubicBezTo>
                    <a:cubicBezTo>
                      <a:pt x="99" y="98"/>
                      <a:pt x="99" y="98"/>
                      <a:pt x="99" y="98"/>
                    </a:cubicBezTo>
                    <a:cubicBezTo>
                      <a:pt x="100" y="97"/>
                      <a:pt x="100" y="97"/>
                      <a:pt x="100" y="97"/>
                    </a:cubicBezTo>
                    <a:cubicBezTo>
                      <a:pt x="100" y="95"/>
                      <a:pt x="100" y="95"/>
                      <a:pt x="100" y="95"/>
                    </a:cubicBezTo>
                    <a:cubicBezTo>
                      <a:pt x="101" y="95"/>
                      <a:pt x="101" y="95"/>
                      <a:pt x="101" y="95"/>
                    </a:cubicBezTo>
                    <a:cubicBezTo>
                      <a:pt x="101" y="94"/>
                      <a:pt x="101" y="94"/>
                      <a:pt x="101" y="94"/>
                    </a:cubicBezTo>
                    <a:cubicBezTo>
                      <a:pt x="102" y="93"/>
                      <a:pt x="102" y="93"/>
                      <a:pt x="102" y="93"/>
                    </a:cubicBezTo>
                    <a:cubicBezTo>
                      <a:pt x="101" y="93"/>
                      <a:pt x="101" y="93"/>
                      <a:pt x="101" y="93"/>
                    </a:cubicBezTo>
                    <a:cubicBezTo>
                      <a:pt x="103" y="90"/>
                      <a:pt x="103" y="90"/>
                      <a:pt x="103" y="90"/>
                    </a:cubicBezTo>
                    <a:cubicBezTo>
                      <a:pt x="104" y="90"/>
                      <a:pt x="104" y="90"/>
                      <a:pt x="104" y="90"/>
                    </a:cubicBezTo>
                    <a:cubicBezTo>
                      <a:pt x="104" y="89"/>
                      <a:pt x="104" y="89"/>
                      <a:pt x="104" y="89"/>
                    </a:cubicBezTo>
                    <a:cubicBezTo>
                      <a:pt x="105" y="88"/>
                      <a:pt x="105" y="88"/>
                      <a:pt x="105" y="88"/>
                    </a:cubicBezTo>
                    <a:cubicBezTo>
                      <a:pt x="105" y="87"/>
                      <a:pt x="105" y="87"/>
                      <a:pt x="105" y="87"/>
                    </a:cubicBezTo>
                    <a:cubicBezTo>
                      <a:pt x="106" y="86"/>
                      <a:pt x="106" y="86"/>
                      <a:pt x="106" y="86"/>
                    </a:cubicBezTo>
                    <a:cubicBezTo>
                      <a:pt x="106" y="86"/>
                      <a:pt x="106" y="86"/>
                      <a:pt x="106" y="86"/>
                    </a:cubicBezTo>
                    <a:cubicBezTo>
                      <a:pt x="106" y="85"/>
                      <a:pt x="106" y="85"/>
                      <a:pt x="106" y="85"/>
                    </a:cubicBezTo>
                    <a:cubicBezTo>
                      <a:pt x="107" y="84"/>
                      <a:pt x="107" y="84"/>
                      <a:pt x="107" y="84"/>
                    </a:cubicBezTo>
                    <a:cubicBezTo>
                      <a:pt x="106" y="84"/>
                      <a:pt x="106" y="84"/>
                      <a:pt x="106" y="84"/>
                    </a:cubicBezTo>
                    <a:cubicBezTo>
                      <a:pt x="107" y="83"/>
                      <a:pt x="107" y="83"/>
                      <a:pt x="107" y="83"/>
                    </a:cubicBezTo>
                    <a:cubicBezTo>
                      <a:pt x="108" y="83"/>
                      <a:pt x="108" y="83"/>
                      <a:pt x="108" y="83"/>
                    </a:cubicBezTo>
                    <a:cubicBezTo>
                      <a:pt x="108" y="82"/>
                      <a:pt x="108" y="82"/>
                      <a:pt x="108" y="82"/>
                    </a:cubicBezTo>
                    <a:cubicBezTo>
                      <a:pt x="109" y="81"/>
                      <a:pt x="109" y="81"/>
                      <a:pt x="109" y="81"/>
                    </a:cubicBezTo>
                    <a:cubicBezTo>
                      <a:pt x="110" y="81"/>
                      <a:pt x="110" y="81"/>
                      <a:pt x="110" y="81"/>
                    </a:cubicBezTo>
                    <a:cubicBezTo>
                      <a:pt x="110" y="81"/>
                      <a:pt x="110" y="81"/>
                      <a:pt x="110" y="81"/>
                    </a:cubicBezTo>
                    <a:cubicBezTo>
                      <a:pt x="109" y="81"/>
                      <a:pt x="109" y="81"/>
                      <a:pt x="109" y="81"/>
                    </a:cubicBezTo>
                    <a:cubicBezTo>
                      <a:pt x="110" y="80"/>
                      <a:pt x="110" y="80"/>
                      <a:pt x="110" y="80"/>
                    </a:cubicBezTo>
                    <a:cubicBezTo>
                      <a:pt x="111" y="80"/>
                      <a:pt x="111" y="80"/>
                      <a:pt x="111" y="80"/>
                    </a:cubicBezTo>
                    <a:cubicBezTo>
                      <a:pt x="111" y="80"/>
                      <a:pt x="111" y="80"/>
                      <a:pt x="111" y="80"/>
                    </a:cubicBezTo>
                    <a:cubicBezTo>
                      <a:pt x="112" y="79"/>
                      <a:pt x="112" y="79"/>
                      <a:pt x="112" y="79"/>
                    </a:cubicBezTo>
                    <a:cubicBezTo>
                      <a:pt x="112" y="79"/>
                      <a:pt x="112" y="79"/>
                      <a:pt x="112" y="79"/>
                    </a:cubicBezTo>
                    <a:cubicBezTo>
                      <a:pt x="112" y="78"/>
                      <a:pt x="112" y="78"/>
                      <a:pt x="112" y="78"/>
                    </a:cubicBezTo>
                    <a:cubicBezTo>
                      <a:pt x="113" y="77"/>
                      <a:pt x="113" y="77"/>
                      <a:pt x="113" y="77"/>
                    </a:cubicBezTo>
                    <a:cubicBezTo>
                      <a:pt x="113" y="77"/>
                      <a:pt x="113" y="77"/>
                      <a:pt x="113" y="77"/>
                    </a:cubicBezTo>
                    <a:cubicBezTo>
                      <a:pt x="113" y="76"/>
                      <a:pt x="113" y="76"/>
                      <a:pt x="113" y="76"/>
                    </a:cubicBezTo>
                    <a:cubicBezTo>
                      <a:pt x="114" y="75"/>
                      <a:pt x="114" y="75"/>
                      <a:pt x="114" y="75"/>
                    </a:cubicBezTo>
                    <a:cubicBezTo>
                      <a:pt x="114" y="75"/>
                      <a:pt x="114" y="75"/>
                      <a:pt x="114" y="75"/>
                    </a:cubicBezTo>
                    <a:cubicBezTo>
                      <a:pt x="114" y="74"/>
                      <a:pt x="114" y="74"/>
                      <a:pt x="114" y="74"/>
                    </a:cubicBezTo>
                    <a:cubicBezTo>
                      <a:pt x="114" y="74"/>
                      <a:pt x="114" y="74"/>
                      <a:pt x="114" y="74"/>
                    </a:cubicBezTo>
                    <a:cubicBezTo>
                      <a:pt x="114" y="73"/>
                      <a:pt x="114" y="73"/>
                      <a:pt x="114" y="73"/>
                    </a:cubicBezTo>
                    <a:cubicBezTo>
                      <a:pt x="115" y="71"/>
                      <a:pt x="115" y="71"/>
                      <a:pt x="115" y="71"/>
                    </a:cubicBezTo>
                    <a:cubicBezTo>
                      <a:pt x="115" y="70"/>
                      <a:pt x="115" y="70"/>
                      <a:pt x="115" y="70"/>
                    </a:cubicBezTo>
                    <a:cubicBezTo>
                      <a:pt x="116" y="68"/>
                      <a:pt x="116" y="68"/>
                      <a:pt x="116" y="68"/>
                    </a:cubicBezTo>
                    <a:cubicBezTo>
                      <a:pt x="116" y="68"/>
                      <a:pt x="116" y="68"/>
                      <a:pt x="116" y="68"/>
                    </a:cubicBezTo>
                    <a:cubicBezTo>
                      <a:pt x="117" y="66"/>
                      <a:pt x="117" y="66"/>
                      <a:pt x="117" y="66"/>
                    </a:cubicBezTo>
                    <a:cubicBezTo>
                      <a:pt x="117" y="66"/>
                      <a:pt x="117" y="66"/>
                      <a:pt x="117" y="66"/>
                    </a:cubicBezTo>
                    <a:cubicBezTo>
                      <a:pt x="118" y="65"/>
                      <a:pt x="118" y="65"/>
                      <a:pt x="118" y="65"/>
                    </a:cubicBezTo>
                    <a:cubicBezTo>
                      <a:pt x="118" y="64"/>
                      <a:pt x="118" y="64"/>
                      <a:pt x="118" y="64"/>
                    </a:cubicBezTo>
                    <a:cubicBezTo>
                      <a:pt x="118" y="63"/>
                      <a:pt x="118" y="63"/>
                      <a:pt x="118" y="63"/>
                    </a:cubicBezTo>
                    <a:cubicBezTo>
                      <a:pt x="118" y="62"/>
                      <a:pt x="118" y="62"/>
                      <a:pt x="118" y="62"/>
                    </a:cubicBezTo>
                    <a:cubicBezTo>
                      <a:pt x="118" y="61"/>
                      <a:pt x="118" y="61"/>
                      <a:pt x="118" y="61"/>
                    </a:cubicBezTo>
                    <a:cubicBezTo>
                      <a:pt x="117" y="60"/>
                      <a:pt x="117" y="60"/>
                      <a:pt x="117" y="60"/>
                    </a:cubicBezTo>
                    <a:cubicBezTo>
                      <a:pt x="117" y="60"/>
                      <a:pt x="117" y="60"/>
                      <a:pt x="117" y="60"/>
                    </a:cubicBezTo>
                    <a:cubicBezTo>
                      <a:pt x="117" y="59"/>
                      <a:pt x="117" y="59"/>
                      <a:pt x="117" y="59"/>
                    </a:cubicBezTo>
                    <a:cubicBezTo>
                      <a:pt x="117" y="59"/>
                      <a:pt x="117" y="59"/>
                      <a:pt x="117" y="59"/>
                    </a:cubicBezTo>
                    <a:cubicBezTo>
                      <a:pt x="117" y="58"/>
                      <a:pt x="117" y="58"/>
                      <a:pt x="117" y="58"/>
                    </a:cubicBezTo>
                    <a:cubicBezTo>
                      <a:pt x="118" y="57"/>
                      <a:pt x="118" y="57"/>
                      <a:pt x="118" y="57"/>
                    </a:cubicBezTo>
                    <a:cubicBezTo>
                      <a:pt x="118" y="57"/>
                      <a:pt x="118" y="57"/>
                      <a:pt x="118" y="57"/>
                    </a:cubicBezTo>
                    <a:cubicBezTo>
                      <a:pt x="118" y="55"/>
                      <a:pt x="118" y="55"/>
                      <a:pt x="118" y="55"/>
                    </a:cubicBezTo>
                    <a:cubicBezTo>
                      <a:pt x="118" y="55"/>
                      <a:pt x="118" y="55"/>
                      <a:pt x="118" y="55"/>
                    </a:cubicBezTo>
                    <a:cubicBezTo>
                      <a:pt x="118" y="54"/>
                      <a:pt x="118" y="54"/>
                      <a:pt x="118" y="54"/>
                    </a:cubicBezTo>
                    <a:cubicBezTo>
                      <a:pt x="118" y="54"/>
                      <a:pt x="118" y="54"/>
                      <a:pt x="118" y="54"/>
                    </a:cubicBezTo>
                    <a:cubicBezTo>
                      <a:pt x="118" y="53"/>
                      <a:pt x="118" y="53"/>
                      <a:pt x="118" y="53"/>
                    </a:cubicBezTo>
                    <a:cubicBezTo>
                      <a:pt x="117" y="53"/>
                      <a:pt x="117" y="53"/>
                      <a:pt x="117" y="53"/>
                    </a:cubicBezTo>
                    <a:cubicBezTo>
                      <a:pt x="118" y="52"/>
                      <a:pt x="118" y="52"/>
                      <a:pt x="118" y="52"/>
                    </a:cubicBezTo>
                    <a:cubicBezTo>
                      <a:pt x="117" y="52"/>
                      <a:pt x="117" y="52"/>
                      <a:pt x="117" y="52"/>
                    </a:cubicBezTo>
                    <a:cubicBezTo>
                      <a:pt x="117" y="51"/>
                      <a:pt x="117" y="51"/>
                      <a:pt x="117" y="51"/>
                    </a:cubicBezTo>
                    <a:cubicBezTo>
                      <a:pt x="117" y="51"/>
                      <a:pt x="117" y="51"/>
                      <a:pt x="117" y="51"/>
                    </a:cubicBezTo>
                    <a:cubicBezTo>
                      <a:pt x="116" y="50"/>
                      <a:pt x="116" y="50"/>
                      <a:pt x="116" y="50"/>
                    </a:cubicBezTo>
                    <a:cubicBezTo>
                      <a:pt x="116" y="49"/>
                      <a:pt x="116" y="49"/>
                      <a:pt x="116" y="49"/>
                    </a:cubicBezTo>
                    <a:cubicBezTo>
                      <a:pt x="116" y="48"/>
                      <a:pt x="116" y="48"/>
                      <a:pt x="116" y="48"/>
                    </a:cubicBezTo>
                    <a:cubicBezTo>
                      <a:pt x="115" y="48"/>
                      <a:pt x="115" y="48"/>
                      <a:pt x="115" y="48"/>
                    </a:cubicBezTo>
                    <a:cubicBezTo>
                      <a:pt x="115" y="48"/>
                      <a:pt x="115" y="48"/>
                      <a:pt x="115" y="48"/>
                    </a:cubicBezTo>
                    <a:cubicBezTo>
                      <a:pt x="114" y="48"/>
                      <a:pt x="114" y="48"/>
                      <a:pt x="114" y="48"/>
                    </a:cubicBezTo>
                    <a:cubicBezTo>
                      <a:pt x="114" y="47"/>
                      <a:pt x="114" y="47"/>
                      <a:pt x="114" y="47"/>
                    </a:cubicBezTo>
                    <a:cubicBezTo>
                      <a:pt x="114" y="47"/>
                      <a:pt x="114" y="47"/>
                      <a:pt x="114" y="47"/>
                    </a:cubicBezTo>
                    <a:cubicBezTo>
                      <a:pt x="114" y="46"/>
                      <a:pt x="114" y="46"/>
                      <a:pt x="114" y="46"/>
                    </a:cubicBezTo>
                    <a:cubicBezTo>
                      <a:pt x="114" y="46"/>
                      <a:pt x="114" y="46"/>
                      <a:pt x="114" y="46"/>
                    </a:cubicBezTo>
                    <a:cubicBezTo>
                      <a:pt x="113" y="45"/>
                      <a:pt x="113" y="45"/>
                      <a:pt x="113" y="45"/>
                    </a:cubicBezTo>
                    <a:cubicBezTo>
                      <a:pt x="112" y="45"/>
                      <a:pt x="112" y="45"/>
                      <a:pt x="112" y="45"/>
                    </a:cubicBezTo>
                    <a:cubicBezTo>
                      <a:pt x="113" y="45"/>
                      <a:pt x="113" y="45"/>
                      <a:pt x="113" y="45"/>
                    </a:cubicBezTo>
                    <a:cubicBezTo>
                      <a:pt x="112" y="44"/>
                      <a:pt x="112" y="44"/>
                      <a:pt x="112" y="44"/>
                    </a:cubicBezTo>
                    <a:cubicBezTo>
                      <a:pt x="113" y="43"/>
                      <a:pt x="113" y="43"/>
                      <a:pt x="113" y="43"/>
                    </a:cubicBezTo>
                    <a:cubicBezTo>
                      <a:pt x="113" y="42"/>
                      <a:pt x="113" y="42"/>
                      <a:pt x="113" y="42"/>
                    </a:cubicBezTo>
                    <a:cubicBezTo>
                      <a:pt x="113" y="42"/>
                      <a:pt x="113" y="42"/>
                      <a:pt x="113" y="42"/>
                    </a:cubicBezTo>
                    <a:cubicBezTo>
                      <a:pt x="113" y="41"/>
                      <a:pt x="113" y="41"/>
                      <a:pt x="113" y="41"/>
                    </a:cubicBezTo>
                    <a:cubicBezTo>
                      <a:pt x="112" y="41"/>
                      <a:pt x="112" y="41"/>
                      <a:pt x="112" y="41"/>
                    </a:cubicBezTo>
                    <a:cubicBezTo>
                      <a:pt x="112" y="41"/>
                      <a:pt x="112" y="41"/>
                      <a:pt x="112" y="41"/>
                    </a:cubicBezTo>
                    <a:cubicBezTo>
                      <a:pt x="113" y="42"/>
                      <a:pt x="113" y="42"/>
                      <a:pt x="113" y="42"/>
                    </a:cubicBezTo>
                    <a:cubicBezTo>
                      <a:pt x="112" y="42"/>
                      <a:pt x="112" y="42"/>
                      <a:pt x="112" y="42"/>
                    </a:cubicBezTo>
                    <a:cubicBezTo>
                      <a:pt x="111" y="41"/>
                      <a:pt x="111" y="41"/>
                      <a:pt x="111" y="41"/>
                    </a:cubicBezTo>
                    <a:cubicBezTo>
                      <a:pt x="111" y="40"/>
                      <a:pt x="111" y="40"/>
                      <a:pt x="111" y="40"/>
                    </a:cubicBezTo>
                    <a:cubicBezTo>
                      <a:pt x="110" y="40"/>
                      <a:pt x="110" y="40"/>
                      <a:pt x="110" y="40"/>
                    </a:cubicBezTo>
                    <a:cubicBezTo>
                      <a:pt x="110" y="41"/>
                      <a:pt x="110" y="41"/>
                      <a:pt x="110" y="41"/>
                    </a:cubicBezTo>
                    <a:cubicBezTo>
                      <a:pt x="110" y="41"/>
                      <a:pt x="110" y="41"/>
                      <a:pt x="110" y="41"/>
                    </a:cubicBezTo>
                    <a:cubicBezTo>
                      <a:pt x="111" y="42"/>
                      <a:pt x="111" y="42"/>
                      <a:pt x="111" y="42"/>
                    </a:cubicBezTo>
                    <a:cubicBezTo>
                      <a:pt x="110" y="41"/>
                      <a:pt x="110" y="41"/>
                      <a:pt x="110" y="41"/>
                    </a:cubicBezTo>
                    <a:cubicBezTo>
                      <a:pt x="110" y="42"/>
                      <a:pt x="110" y="42"/>
                      <a:pt x="110" y="42"/>
                    </a:cubicBezTo>
                    <a:cubicBezTo>
                      <a:pt x="110" y="41"/>
                      <a:pt x="110" y="41"/>
                      <a:pt x="110" y="41"/>
                    </a:cubicBezTo>
                    <a:cubicBezTo>
                      <a:pt x="109" y="41"/>
                      <a:pt x="109" y="41"/>
                      <a:pt x="109" y="41"/>
                    </a:cubicBezTo>
                    <a:cubicBezTo>
                      <a:pt x="109" y="39"/>
                      <a:pt x="109" y="39"/>
                      <a:pt x="109" y="39"/>
                    </a:cubicBezTo>
                    <a:cubicBezTo>
                      <a:pt x="109" y="39"/>
                      <a:pt x="109" y="39"/>
                      <a:pt x="109" y="39"/>
                    </a:cubicBezTo>
                    <a:cubicBezTo>
                      <a:pt x="109" y="38"/>
                      <a:pt x="109" y="38"/>
                      <a:pt x="109" y="38"/>
                    </a:cubicBezTo>
                    <a:cubicBezTo>
                      <a:pt x="109" y="38"/>
                      <a:pt x="109" y="38"/>
                      <a:pt x="109" y="38"/>
                    </a:cubicBezTo>
                    <a:cubicBezTo>
                      <a:pt x="109" y="38"/>
                      <a:pt x="109" y="38"/>
                      <a:pt x="109" y="38"/>
                    </a:cubicBezTo>
                    <a:cubicBezTo>
                      <a:pt x="109" y="37"/>
                      <a:pt x="109" y="37"/>
                      <a:pt x="109" y="37"/>
                    </a:cubicBezTo>
                    <a:cubicBezTo>
                      <a:pt x="109" y="37"/>
                      <a:pt x="109" y="37"/>
                      <a:pt x="109" y="37"/>
                    </a:cubicBezTo>
                    <a:cubicBezTo>
                      <a:pt x="108" y="36"/>
                      <a:pt x="108" y="36"/>
                      <a:pt x="108" y="36"/>
                    </a:cubicBezTo>
                    <a:cubicBezTo>
                      <a:pt x="108" y="35"/>
                      <a:pt x="108" y="35"/>
                      <a:pt x="108" y="35"/>
                    </a:cubicBezTo>
                    <a:cubicBezTo>
                      <a:pt x="108" y="35"/>
                      <a:pt x="108" y="35"/>
                      <a:pt x="108" y="35"/>
                    </a:cubicBezTo>
                    <a:cubicBezTo>
                      <a:pt x="108" y="35"/>
                      <a:pt x="108" y="35"/>
                      <a:pt x="108" y="35"/>
                    </a:cubicBezTo>
                    <a:cubicBezTo>
                      <a:pt x="108" y="34"/>
                      <a:pt x="108" y="34"/>
                      <a:pt x="108" y="34"/>
                    </a:cubicBezTo>
                    <a:cubicBezTo>
                      <a:pt x="108" y="33"/>
                      <a:pt x="108" y="33"/>
                      <a:pt x="108" y="33"/>
                    </a:cubicBezTo>
                    <a:cubicBezTo>
                      <a:pt x="107" y="33"/>
                      <a:pt x="107" y="33"/>
                      <a:pt x="107" y="33"/>
                    </a:cubicBezTo>
                    <a:cubicBezTo>
                      <a:pt x="107" y="33"/>
                      <a:pt x="107" y="33"/>
                      <a:pt x="107" y="33"/>
                    </a:cubicBezTo>
                    <a:cubicBezTo>
                      <a:pt x="106" y="33"/>
                      <a:pt x="106" y="33"/>
                      <a:pt x="106" y="33"/>
                    </a:cubicBezTo>
                    <a:cubicBezTo>
                      <a:pt x="106" y="33"/>
                      <a:pt x="106" y="33"/>
                      <a:pt x="106" y="33"/>
                    </a:cubicBezTo>
                    <a:cubicBezTo>
                      <a:pt x="105" y="32"/>
                      <a:pt x="105" y="32"/>
                      <a:pt x="105" y="32"/>
                    </a:cubicBezTo>
                    <a:cubicBezTo>
                      <a:pt x="105" y="32"/>
                      <a:pt x="105" y="32"/>
                      <a:pt x="105" y="32"/>
                    </a:cubicBezTo>
                    <a:cubicBezTo>
                      <a:pt x="105" y="32"/>
                      <a:pt x="105" y="32"/>
                      <a:pt x="105" y="32"/>
                    </a:cubicBezTo>
                    <a:cubicBezTo>
                      <a:pt x="104" y="32"/>
                      <a:pt x="104" y="32"/>
                      <a:pt x="104" y="32"/>
                    </a:cubicBezTo>
                    <a:cubicBezTo>
                      <a:pt x="104" y="32"/>
                      <a:pt x="104" y="32"/>
                      <a:pt x="104" y="32"/>
                    </a:cubicBezTo>
                    <a:cubicBezTo>
                      <a:pt x="104" y="32"/>
                      <a:pt x="104" y="32"/>
                      <a:pt x="104" y="32"/>
                    </a:cubicBezTo>
                    <a:cubicBezTo>
                      <a:pt x="105" y="32"/>
                      <a:pt x="105" y="32"/>
                      <a:pt x="105" y="32"/>
                    </a:cubicBezTo>
                    <a:cubicBezTo>
                      <a:pt x="105" y="31"/>
                      <a:pt x="105" y="31"/>
                      <a:pt x="105" y="31"/>
                    </a:cubicBezTo>
                    <a:cubicBezTo>
                      <a:pt x="105" y="31"/>
                      <a:pt x="105" y="31"/>
                      <a:pt x="105" y="31"/>
                    </a:cubicBezTo>
                    <a:cubicBezTo>
                      <a:pt x="104" y="31"/>
                      <a:pt x="104" y="31"/>
                      <a:pt x="104" y="31"/>
                    </a:cubicBezTo>
                    <a:cubicBezTo>
                      <a:pt x="103" y="31"/>
                      <a:pt x="103" y="31"/>
                      <a:pt x="103" y="31"/>
                    </a:cubicBezTo>
                    <a:cubicBezTo>
                      <a:pt x="103" y="30"/>
                      <a:pt x="103" y="30"/>
                      <a:pt x="103" y="30"/>
                    </a:cubicBezTo>
                    <a:cubicBezTo>
                      <a:pt x="103" y="30"/>
                      <a:pt x="103" y="30"/>
                      <a:pt x="103" y="30"/>
                    </a:cubicBezTo>
                    <a:cubicBezTo>
                      <a:pt x="102" y="30"/>
                      <a:pt x="102" y="30"/>
                      <a:pt x="102" y="30"/>
                    </a:cubicBezTo>
                    <a:cubicBezTo>
                      <a:pt x="101" y="29"/>
                      <a:pt x="101" y="29"/>
                      <a:pt x="101" y="29"/>
                    </a:cubicBezTo>
                    <a:cubicBezTo>
                      <a:pt x="101" y="28"/>
                      <a:pt x="101" y="28"/>
                      <a:pt x="101" y="28"/>
                    </a:cubicBezTo>
                    <a:cubicBezTo>
                      <a:pt x="101" y="27"/>
                      <a:pt x="101" y="27"/>
                      <a:pt x="101" y="27"/>
                    </a:cubicBezTo>
                    <a:cubicBezTo>
                      <a:pt x="101" y="26"/>
                      <a:pt x="101" y="26"/>
                      <a:pt x="101" y="26"/>
                    </a:cubicBezTo>
                    <a:cubicBezTo>
                      <a:pt x="101" y="26"/>
                      <a:pt x="101" y="26"/>
                      <a:pt x="101" y="26"/>
                    </a:cubicBezTo>
                    <a:cubicBezTo>
                      <a:pt x="101" y="25"/>
                      <a:pt x="101" y="25"/>
                      <a:pt x="101" y="25"/>
                    </a:cubicBezTo>
                    <a:cubicBezTo>
                      <a:pt x="101" y="24"/>
                      <a:pt x="101" y="24"/>
                      <a:pt x="101" y="24"/>
                    </a:cubicBezTo>
                    <a:cubicBezTo>
                      <a:pt x="101" y="23"/>
                      <a:pt x="101" y="23"/>
                      <a:pt x="101" y="23"/>
                    </a:cubicBezTo>
                    <a:cubicBezTo>
                      <a:pt x="101" y="23"/>
                      <a:pt x="101" y="23"/>
                      <a:pt x="101" y="23"/>
                    </a:cubicBezTo>
                    <a:cubicBezTo>
                      <a:pt x="100" y="22"/>
                      <a:pt x="100" y="22"/>
                      <a:pt x="100" y="22"/>
                    </a:cubicBezTo>
                    <a:cubicBezTo>
                      <a:pt x="100" y="22"/>
                      <a:pt x="100" y="22"/>
                      <a:pt x="100" y="22"/>
                    </a:cubicBezTo>
                    <a:cubicBezTo>
                      <a:pt x="99" y="21"/>
                      <a:pt x="99" y="21"/>
                      <a:pt x="99" y="21"/>
                    </a:cubicBezTo>
                    <a:cubicBezTo>
                      <a:pt x="99" y="20"/>
                      <a:pt x="99" y="20"/>
                      <a:pt x="99" y="20"/>
                    </a:cubicBezTo>
                    <a:cubicBezTo>
                      <a:pt x="100" y="20"/>
                      <a:pt x="100" y="20"/>
                      <a:pt x="100" y="20"/>
                    </a:cubicBezTo>
                    <a:cubicBezTo>
                      <a:pt x="100" y="19"/>
                      <a:pt x="100" y="19"/>
                      <a:pt x="100" y="19"/>
                    </a:cubicBezTo>
                    <a:cubicBezTo>
                      <a:pt x="99" y="19"/>
                      <a:pt x="99" y="19"/>
                      <a:pt x="99" y="19"/>
                    </a:cubicBezTo>
                    <a:cubicBezTo>
                      <a:pt x="99" y="17"/>
                      <a:pt x="99" y="17"/>
                      <a:pt x="99" y="17"/>
                    </a:cubicBezTo>
                    <a:cubicBezTo>
                      <a:pt x="99" y="17"/>
                      <a:pt x="99" y="17"/>
                      <a:pt x="99" y="17"/>
                    </a:cubicBezTo>
                    <a:cubicBezTo>
                      <a:pt x="99" y="16"/>
                      <a:pt x="99" y="16"/>
                      <a:pt x="99" y="16"/>
                    </a:cubicBezTo>
                    <a:cubicBezTo>
                      <a:pt x="100" y="16"/>
                      <a:pt x="100" y="16"/>
                      <a:pt x="100" y="16"/>
                    </a:cubicBezTo>
                    <a:cubicBezTo>
                      <a:pt x="100" y="15"/>
                      <a:pt x="100" y="15"/>
                      <a:pt x="100" y="15"/>
                    </a:cubicBezTo>
                    <a:cubicBezTo>
                      <a:pt x="99" y="15"/>
                      <a:pt x="99" y="15"/>
                      <a:pt x="99" y="15"/>
                    </a:cubicBezTo>
                    <a:cubicBezTo>
                      <a:pt x="98" y="14"/>
                      <a:pt x="98" y="14"/>
                      <a:pt x="98" y="14"/>
                    </a:cubicBezTo>
                    <a:cubicBezTo>
                      <a:pt x="98" y="14"/>
                      <a:pt x="98" y="14"/>
                      <a:pt x="98" y="14"/>
                    </a:cubicBezTo>
                    <a:cubicBezTo>
                      <a:pt x="97" y="13"/>
                      <a:pt x="97" y="13"/>
                      <a:pt x="97" y="13"/>
                    </a:cubicBezTo>
                    <a:cubicBezTo>
                      <a:pt x="97" y="14"/>
                      <a:pt x="97" y="14"/>
                      <a:pt x="97" y="14"/>
                    </a:cubicBezTo>
                    <a:cubicBezTo>
                      <a:pt x="97" y="13"/>
                      <a:pt x="97" y="13"/>
                      <a:pt x="97" y="13"/>
                    </a:cubicBezTo>
                    <a:cubicBezTo>
                      <a:pt x="96" y="14"/>
                      <a:pt x="96" y="14"/>
                      <a:pt x="96" y="14"/>
                    </a:cubicBezTo>
                    <a:cubicBezTo>
                      <a:pt x="96" y="14"/>
                      <a:pt x="96" y="14"/>
                      <a:pt x="96" y="14"/>
                    </a:cubicBezTo>
                    <a:cubicBezTo>
                      <a:pt x="95" y="13"/>
                      <a:pt x="95" y="13"/>
                      <a:pt x="95" y="13"/>
                    </a:cubicBezTo>
                    <a:cubicBezTo>
                      <a:pt x="95" y="13"/>
                      <a:pt x="95" y="13"/>
                      <a:pt x="95" y="13"/>
                    </a:cubicBezTo>
                    <a:cubicBezTo>
                      <a:pt x="95" y="12"/>
                      <a:pt x="95" y="12"/>
                      <a:pt x="95" y="12"/>
                    </a:cubicBezTo>
                    <a:cubicBezTo>
                      <a:pt x="95" y="11"/>
                      <a:pt x="95" y="11"/>
                      <a:pt x="95" y="11"/>
                    </a:cubicBezTo>
                    <a:cubicBezTo>
                      <a:pt x="95" y="9"/>
                      <a:pt x="95" y="9"/>
                      <a:pt x="95" y="9"/>
                    </a:cubicBezTo>
                    <a:cubicBezTo>
                      <a:pt x="95" y="10"/>
                      <a:pt x="95" y="10"/>
                      <a:pt x="95" y="10"/>
                    </a:cubicBezTo>
                    <a:cubicBezTo>
                      <a:pt x="94" y="9"/>
                      <a:pt x="94" y="9"/>
                      <a:pt x="94" y="9"/>
                    </a:cubicBezTo>
                    <a:cubicBezTo>
                      <a:pt x="95" y="9"/>
                      <a:pt x="95" y="9"/>
                      <a:pt x="95" y="9"/>
                    </a:cubicBezTo>
                    <a:cubicBezTo>
                      <a:pt x="94" y="8"/>
                      <a:pt x="94" y="8"/>
                      <a:pt x="94" y="8"/>
                    </a:cubicBezTo>
                    <a:cubicBezTo>
                      <a:pt x="94" y="7"/>
                      <a:pt x="94" y="7"/>
                      <a:pt x="94" y="7"/>
                    </a:cubicBezTo>
                    <a:cubicBezTo>
                      <a:pt x="94" y="7"/>
                      <a:pt x="94" y="7"/>
                      <a:pt x="94" y="7"/>
                    </a:cubicBezTo>
                    <a:cubicBezTo>
                      <a:pt x="94" y="6"/>
                      <a:pt x="94" y="6"/>
                      <a:pt x="94" y="6"/>
                    </a:cubicBezTo>
                    <a:cubicBezTo>
                      <a:pt x="94" y="6"/>
                      <a:pt x="94" y="6"/>
                      <a:pt x="94" y="6"/>
                    </a:cubicBezTo>
                    <a:cubicBezTo>
                      <a:pt x="94" y="6"/>
                      <a:pt x="94" y="6"/>
                      <a:pt x="94" y="6"/>
                    </a:cubicBezTo>
                    <a:cubicBezTo>
                      <a:pt x="93" y="6"/>
                      <a:pt x="93" y="6"/>
                      <a:pt x="93" y="6"/>
                    </a:cubicBezTo>
                    <a:cubicBezTo>
                      <a:pt x="93" y="6"/>
                      <a:pt x="93" y="6"/>
                      <a:pt x="93" y="6"/>
                    </a:cubicBezTo>
                    <a:cubicBezTo>
                      <a:pt x="93" y="4"/>
                      <a:pt x="93" y="4"/>
                      <a:pt x="93" y="4"/>
                    </a:cubicBezTo>
                    <a:cubicBezTo>
                      <a:pt x="93" y="4"/>
                      <a:pt x="93" y="4"/>
                      <a:pt x="93" y="4"/>
                    </a:cubicBezTo>
                    <a:cubicBezTo>
                      <a:pt x="93" y="3"/>
                      <a:pt x="93" y="3"/>
                      <a:pt x="93" y="3"/>
                    </a:cubicBezTo>
                    <a:cubicBezTo>
                      <a:pt x="92" y="3"/>
                      <a:pt x="92" y="3"/>
                      <a:pt x="92" y="3"/>
                    </a:cubicBezTo>
                    <a:cubicBezTo>
                      <a:pt x="92" y="3"/>
                      <a:pt x="92" y="3"/>
                      <a:pt x="92" y="3"/>
                    </a:cubicBezTo>
                    <a:cubicBezTo>
                      <a:pt x="92" y="3"/>
                      <a:pt x="92" y="3"/>
                      <a:pt x="92" y="3"/>
                    </a:cubicBezTo>
                    <a:cubicBezTo>
                      <a:pt x="91" y="3"/>
                      <a:pt x="91" y="3"/>
                      <a:pt x="91" y="3"/>
                    </a:cubicBezTo>
                    <a:cubicBezTo>
                      <a:pt x="91" y="4"/>
                      <a:pt x="91" y="4"/>
                      <a:pt x="91" y="4"/>
                    </a:cubicBezTo>
                    <a:cubicBezTo>
                      <a:pt x="91" y="5"/>
                      <a:pt x="91" y="5"/>
                      <a:pt x="91" y="5"/>
                    </a:cubicBezTo>
                    <a:cubicBezTo>
                      <a:pt x="91" y="6"/>
                      <a:pt x="91" y="6"/>
                      <a:pt x="91" y="6"/>
                    </a:cubicBezTo>
                    <a:cubicBezTo>
                      <a:pt x="91" y="6"/>
                      <a:pt x="91" y="6"/>
                      <a:pt x="91" y="6"/>
                    </a:cubicBezTo>
                    <a:cubicBezTo>
                      <a:pt x="91" y="6"/>
                      <a:pt x="91" y="6"/>
                      <a:pt x="91" y="6"/>
                    </a:cubicBezTo>
                    <a:cubicBezTo>
                      <a:pt x="90" y="7"/>
                      <a:pt x="90" y="7"/>
                      <a:pt x="90" y="7"/>
                    </a:cubicBezTo>
                    <a:cubicBezTo>
                      <a:pt x="90" y="8"/>
                      <a:pt x="90" y="8"/>
                      <a:pt x="90" y="8"/>
                    </a:cubicBezTo>
                    <a:cubicBezTo>
                      <a:pt x="90" y="8"/>
                      <a:pt x="90" y="8"/>
                      <a:pt x="90" y="8"/>
                    </a:cubicBezTo>
                    <a:cubicBezTo>
                      <a:pt x="91" y="9"/>
                      <a:pt x="91" y="9"/>
                      <a:pt x="91" y="9"/>
                    </a:cubicBezTo>
                    <a:cubicBezTo>
                      <a:pt x="90" y="9"/>
                      <a:pt x="90" y="9"/>
                      <a:pt x="90" y="9"/>
                    </a:cubicBezTo>
                    <a:cubicBezTo>
                      <a:pt x="90" y="9"/>
                      <a:pt x="90" y="9"/>
                      <a:pt x="90" y="9"/>
                    </a:cubicBezTo>
                    <a:cubicBezTo>
                      <a:pt x="90" y="9"/>
                      <a:pt x="90" y="9"/>
                      <a:pt x="90" y="9"/>
                    </a:cubicBezTo>
                    <a:cubicBezTo>
                      <a:pt x="89" y="10"/>
                      <a:pt x="89" y="10"/>
                      <a:pt x="89" y="10"/>
                    </a:cubicBezTo>
                    <a:cubicBezTo>
                      <a:pt x="90" y="11"/>
                      <a:pt x="90" y="11"/>
                      <a:pt x="90" y="11"/>
                    </a:cubicBezTo>
                    <a:cubicBezTo>
                      <a:pt x="90" y="11"/>
                      <a:pt x="90" y="11"/>
                      <a:pt x="90" y="11"/>
                    </a:cubicBezTo>
                    <a:cubicBezTo>
                      <a:pt x="89" y="11"/>
                      <a:pt x="89" y="11"/>
                      <a:pt x="89" y="11"/>
                    </a:cubicBezTo>
                    <a:cubicBezTo>
                      <a:pt x="89" y="11"/>
                      <a:pt x="89" y="11"/>
                      <a:pt x="89" y="11"/>
                    </a:cubicBezTo>
                    <a:cubicBezTo>
                      <a:pt x="89" y="13"/>
                      <a:pt x="89" y="13"/>
                      <a:pt x="89" y="13"/>
                    </a:cubicBezTo>
                    <a:cubicBezTo>
                      <a:pt x="89" y="14"/>
                      <a:pt x="89" y="14"/>
                      <a:pt x="89" y="14"/>
                    </a:cubicBezTo>
                    <a:cubicBezTo>
                      <a:pt x="89" y="15"/>
                      <a:pt x="89" y="15"/>
                      <a:pt x="89" y="15"/>
                    </a:cubicBezTo>
                    <a:cubicBezTo>
                      <a:pt x="89" y="15"/>
                      <a:pt x="89" y="15"/>
                      <a:pt x="89" y="15"/>
                    </a:cubicBezTo>
                    <a:cubicBezTo>
                      <a:pt x="89" y="16"/>
                      <a:pt x="89" y="16"/>
                      <a:pt x="89" y="16"/>
                    </a:cubicBezTo>
                    <a:cubicBezTo>
                      <a:pt x="89" y="17"/>
                      <a:pt x="89" y="17"/>
                      <a:pt x="89" y="17"/>
                    </a:cubicBezTo>
                    <a:cubicBezTo>
                      <a:pt x="89" y="17"/>
                      <a:pt x="89" y="17"/>
                      <a:pt x="89" y="17"/>
                    </a:cubicBezTo>
                    <a:cubicBezTo>
                      <a:pt x="88" y="18"/>
                      <a:pt x="88" y="18"/>
                      <a:pt x="88" y="18"/>
                    </a:cubicBezTo>
                    <a:cubicBezTo>
                      <a:pt x="88" y="20"/>
                      <a:pt x="88" y="20"/>
                      <a:pt x="88" y="20"/>
                    </a:cubicBezTo>
                    <a:cubicBezTo>
                      <a:pt x="87" y="21"/>
                      <a:pt x="87" y="21"/>
                      <a:pt x="87" y="21"/>
                    </a:cubicBezTo>
                    <a:cubicBezTo>
                      <a:pt x="88" y="21"/>
                      <a:pt x="88" y="21"/>
                      <a:pt x="88" y="21"/>
                    </a:cubicBezTo>
                    <a:cubicBezTo>
                      <a:pt x="87" y="22"/>
                      <a:pt x="87" y="22"/>
                      <a:pt x="87" y="22"/>
                    </a:cubicBezTo>
                    <a:cubicBezTo>
                      <a:pt x="87" y="23"/>
                      <a:pt x="87" y="23"/>
                      <a:pt x="87" y="23"/>
                    </a:cubicBezTo>
                    <a:cubicBezTo>
                      <a:pt x="87" y="24"/>
                      <a:pt x="87" y="24"/>
                      <a:pt x="87" y="24"/>
                    </a:cubicBezTo>
                    <a:cubicBezTo>
                      <a:pt x="86" y="24"/>
                      <a:pt x="86" y="24"/>
                      <a:pt x="86" y="24"/>
                    </a:cubicBezTo>
                    <a:cubicBezTo>
                      <a:pt x="84" y="25"/>
                      <a:pt x="84" y="25"/>
                      <a:pt x="84" y="25"/>
                    </a:cubicBezTo>
                    <a:cubicBezTo>
                      <a:pt x="83" y="25"/>
                      <a:pt x="83" y="25"/>
                      <a:pt x="83" y="25"/>
                    </a:cubicBezTo>
                    <a:cubicBezTo>
                      <a:pt x="82" y="25"/>
                      <a:pt x="82" y="25"/>
                      <a:pt x="82" y="25"/>
                    </a:cubicBezTo>
                    <a:cubicBezTo>
                      <a:pt x="82" y="24"/>
                      <a:pt x="82" y="24"/>
                      <a:pt x="82" y="24"/>
                    </a:cubicBezTo>
                    <a:cubicBezTo>
                      <a:pt x="81" y="24"/>
                      <a:pt x="81" y="24"/>
                      <a:pt x="81" y="24"/>
                    </a:cubicBezTo>
                    <a:cubicBezTo>
                      <a:pt x="81" y="23"/>
                      <a:pt x="81" y="23"/>
                      <a:pt x="81" y="23"/>
                    </a:cubicBezTo>
                    <a:cubicBezTo>
                      <a:pt x="81" y="23"/>
                      <a:pt x="81" y="23"/>
                      <a:pt x="81" y="23"/>
                    </a:cubicBezTo>
                    <a:cubicBezTo>
                      <a:pt x="81" y="22"/>
                      <a:pt x="81" y="22"/>
                      <a:pt x="81" y="22"/>
                    </a:cubicBezTo>
                    <a:cubicBezTo>
                      <a:pt x="80" y="22"/>
                      <a:pt x="80" y="22"/>
                      <a:pt x="80" y="22"/>
                    </a:cubicBezTo>
                    <a:cubicBezTo>
                      <a:pt x="80" y="22"/>
                      <a:pt x="80" y="22"/>
                      <a:pt x="80" y="22"/>
                    </a:cubicBezTo>
                    <a:cubicBezTo>
                      <a:pt x="79" y="22"/>
                      <a:pt x="79" y="22"/>
                      <a:pt x="79" y="22"/>
                    </a:cubicBezTo>
                    <a:cubicBezTo>
                      <a:pt x="78" y="21"/>
                      <a:pt x="78" y="21"/>
                      <a:pt x="78" y="21"/>
                    </a:cubicBezTo>
                    <a:cubicBezTo>
                      <a:pt x="78" y="21"/>
                      <a:pt x="78" y="21"/>
                      <a:pt x="78" y="21"/>
                    </a:cubicBezTo>
                    <a:cubicBezTo>
                      <a:pt x="77" y="20"/>
                      <a:pt x="77" y="20"/>
                      <a:pt x="77" y="20"/>
                    </a:cubicBezTo>
                    <a:cubicBezTo>
                      <a:pt x="76" y="20"/>
                      <a:pt x="76" y="20"/>
                      <a:pt x="76" y="20"/>
                    </a:cubicBezTo>
                    <a:cubicBezTo>
                      <a:pt x="76" y="19"/>
                      <a:pt x="76" y="19"/>
                      <a:pt x="76" y="19"/>
                    </a:cubicBezTo>
                    <a:cubicBezTo>
                      <a:pt x="75" y="19"/>
                      <a:pt x="75" y="19"/>
                      <a:pt x="75" y="19"/>
                    </a:cubicBezTo>
                    <a:cubicBezTo>
                      <a:pt x="75" y="19"/>
                      <a:pt x="75" y="19"/>
                      <a:pt x="75" y="19"/>
                    </a:cubicBezTo>
                    <a:cubicBezTo>
                      <a:pt x="75" y="19"/>
                      <a:pt x="75" y="19"/>
                      <a:pt x="75" y="19"/>
                    </a:cubicBezTo>
                    <a:cubicBezTo>
                      <a:pt x="74" y="19"/>
                      <a:pt x="74" y="19"/>
                      <a:pt x="74" y="19"/>
                    </a:cubicBezTo>
                    <a:cubicBezTo>
                      <a:pt x="74" y="19"/>
                      <a:pt x="74" y="19"/>
                      <a:pt x="74" y="19"/>
                    </a:cubicBezTo>
                    <a:cubicBezTo>
                      <a:pt x="74" y="18"/>
                      <a:pt x="74" y="18"/>
                      <a:pt x="74" y="18"/>
                    </a:cubicBezTo>
                    <a:cubicBezTo>
                      <a:pt x="73" y="18"/>
                      <a:pt x="73" y="18"/>
                      <a:pt x="73" y="18"/>
                    </a:cubicBezTo>
                    <a:cubicBezTo>
                      <a:pt x="73" y="17"/>
                      <a:pt x="73" y="17"/>
                      <a:pt x="73" y="17"/>
                    </a:cubicBezTo>
                    <a:cubicBezTo>
                      <a:pt x="72" y="17"/>
                      <a:pt x="72" y="17"/>
                      <a:pt x="72" y="17"/>
                    </a:cubicBezTo>
                    <a:cubicBezTo>
                      <a:pt x="72" y="16"/>
                      <a:pt x="72" y="16"/>
                      <a:pt x="72" y="16"/>
                    </a:cubicBezTo>
                    <a:cubicBezTo>
                      <a:pt x="71" y="16"/>
                      <a:pt x="71" y="16"/>
                      <a:pt x="71" y="16"/>
                    </a:cubicBezTo>
                    <a:cubicBezTo>
                      <a:pt x="71" y="15"/>
                      <a:pt x="71" y="15"/>
                      <a:pt x="71" y="15"/>
                    </a:cubicBezTo>
                    <a:cubicBezTo>
                      <a:pt x="72" y="14"/>
                      <a:pt x="72" y="14"/>
                      <a:pt x="72" y="14"/>
                    </a:cubicBezTo>
                    <a:cubicBezTo>
                      <a:pt x="72" y="13"/>
                      <a:pt x="72" y="13"/>
                      <a:pt x="72" y="13"/>
                    </a:cubicBezTo>
                    <a:cubicBezTo>
                      <a:pt x="72" y="13"/>
                      <a:pt x="72" y="13"/>
                      <a:pt x="72" y="13"/>
                    </a:cubicBezTo>
                    <a:cubicBezTo>
                      <a:pt x="72" y="12"/>
                      <a:pt x="72" y="12"/>
                      <a:pt x="72" y="12"/>
                    </a:cubicBezTo>
                    <a:cubicBezTo>
                      <a:pt x="73" y="12"/>
                      <a:pt x="73" y="12"/>
                      <a:pt x="73" y="12"/>
                    </a:cubicBezTo>
                    <a:cubicBezTo>
                      <a:pt x="72" y="12"/>
                      <a:pt x="72" y="12"/>
                      <a:pt x="72" y="12"/>
                    </a:cubicBezTo>
                    <a:cubicBezTo>
                      <a:pt x="72" y="11"/>
                      <a:pt x="72" y="11"/>
                      <a:pt x="72" y="11"/>
                    </a:cubicBezTo>
                    <a:cubicBezTo>
                      <a:pt x="72" y="11"/>
                      <a:pt x="72" y="11"/>
                      <a:pt x="72" y="11"/>
                    </a:cubicBezTo>
                    <a:cubicBezTo>
                      <a:pt x="72" y="10"/>
                      <a:pt x="72" y="10"/>
                      <a:pt x="72" y="10"/>
                    </a:cubicBezTo>
                    <a:cubicBezTo>
                      <a:pt x="73" y="10"/>
                      <a:pt x="73" y="10"/>
                      <a:pt x="73" y="10"/>
                    </a:cubicBezTo>
                    <a:cubicBezTo>
                      <a:pt x="73" y="10"/>
                      <a:pt x="73" y="10"/>
                      <a:pt x="73" y="10"/>
                    </a:cubicBezTo>
                    <a:cubicBezTo>
                      <a:pt x="73" y="10"/>
                      <a:pt x="73" y="10"/>
                      <a:pt x="73" y="10"/>
                    </a:cubicBezTo>
                    <a:cubicBezTo>
                      <a:pt x="74" y="10"/>
                      <a:pt x="74" y="10"/>
                      <a:pt x="74" y="10"/>
                    </a:cubicBezTo>
                    <a:cubicBezTo>
                      <a:pt x="74" y="10"/>
                      <a:pt x="74" y="10"/>
                      <a:pt x="74" y="10"/>
                    </a:cubicBezTo>
                    <a:cubicBezTo>
                      <a:pt x="75" y="9"/>
                      <a:pt x="75" y="9"/>
                      <a:pt x="75" y="9"/>
                    </a:cubicBezTo>
                    <a:cubicBezTo>
                      <a:pt x="74" y="9"/>
                      <a:pt x="74" y="9"/>
                      <a:pt x="74" y="9"/>
                    </a:cubicBezTo>
                    <a:cubicBezTo>
                      <a:pt x="74" y="9"/>
                      <a:pt x="74" y="9"/>
                      <a:pt x="74" y="9"/>
                    </a:cubicBezTo>
                    <a:cubicBezTo>
                      <a:pt x="75" y="9"/>
                      <a:pt x="75" y="9"/>
                      <a:pt x="75" y="9"/>
                    </a:cubicBezTo>
                    <a:cubicBezTo>
                      <a:pt x="75" y="8"/>
                      <a:pt x="75" y="8"/>
                      <a:pt x="75" y="8"/>
                    </a:cubicBezTo>
                    <a:cubicBezTo>
                      <a:pt x="76" y="8"/>
                      <a:pt x="76" y="8"/>
                      <a:pt x="76" y="8"/>
                    </a:cubicBezTo>
                    <a:cubicBezTo>
                      <a:pt x="76" y="7"/>
                      <a:pt x="76" y="7"/>
                      <a:pt x="76" y="7"/>
                    </a:cubicBezTo>
                    <a:cubicBezTo>
                      <a:pt x="76" y="7"/>
                      <a:pt x="76" y="7"/>
                      <a:pt x="76" y="7"/>
                    </a:cubicBezTo>
                    <a:cubicBezTo>
                      <a:pt x="75" y="6"/>
                      <a:pt x="75" y="6"/>
                      <a:pt x="75" y="6"/>
                    </a:cubicBezTo>
                    <a:cubicBezTo>
                      <a:pt x="75" y="7"/>
                      <a:pt x="75" y="7"/>
                      <a:pt x="75" y="7"/>
                    </a:cubicBezTo>
                    <a:cubicBezTo>
                      <a:pt x="75" y="7"/>
                      <a:pt x="75" y="7"/>
                      <a:pt x="75" y="7"/>
                    </a:cubicBezTo>
                    <a:cubicBezTo>
                      <a:pt x="74" y="6"/>
                      <a:pt x="74" y="6"/>
                      <a:pt x="74" y="6"/>
                    </a:cubicBezTo>
                    <a:cubicBezTo>
                      <a:pt x="74" y="6"/>
                      <a:pt x="74" y="6"/>
                      <a:pt x="74" y="6"/>
                    </a:cubicBezTo>
                    <a:cubicBezTo>
                      <a:pt x="73" y="7"/>
                      <a:pt x="73" y="7"/>
                      <a:pt x="73" y="7"/>
                    </a:cubicBezTo>
                    <a:cubicBezTo>
                      <a:pt x="74" y="7"/>
                      <a:pt x="74" y="7"/>
                      <a:pt x="74" y="7"/>
                    </a:cubicBezTo>
                    <a:cubicBezTo>
                      <a:pt x="74" y="7"/>
                      <a:pt x="74" y="7"/>
                      <a:pt x="74" y="7"/>
                    </a:cubicBezTo>
                    <a:cubicBezTo>
                      <a:pt x="73" y="8"/>
                      <a:pt x="73" y="8"/>
                      <a:pt x="73" y="8"/>
                    </a:cubicBezTo>
                    <a:cubicBezTo>
                      <a:pt x="73" y="7"/>
                      <a:pt x="73" y="7"/>
                      <a:pt x="73" y="7"/>
                    </a:cubicBezTo>
                    <a:cubicBezTo>
                      <a:pt x="73" y="7"/>
                      <a:pt x="73" y="7"/>
                      <a:pt x="73" y="7"/>
                    </a:cubicBezTo>
                    <a:cubicBezTo>
                      <a:pt x="72" y="7"/>
                      <a:pt x="72" y="7"/>
                      <a:pt x="72" y="7"/>
                    </a:cubicBezTo>
                    <a:cubicBezTo>
                      <a:pt x="72" y="7"/>
                      <a:pt x="72" y="7"/>
                      <a:pt x="72" y="7"/>
                    </a:cubicBezTo>
                    <a:cubicBezTo>
                      <a:pt x="72" y="7"/>
                      <a:pt x="72" y="7"/>
                      <a:pt x="72" y="7"/>
                    </a:cubicBezTo>
                    <a:cubicBezTo>
                      <a:pt x="72" y="7"/>
                      <a:pt x="72" y="7"/>
                      <a:pt x="72" y="7"/>
                    </a:cubicBezTo>
                    <a:cubicBezTo>
                      <a:pt x="72" y="6"/>
                      <a:pt x="72" y="6"/>
                      <a:pt x="72" y="6"/>
                    </a:cubicBezTo>
                    <a:cubicBezTo>
                      <a:pt x="72" y="6"/>
                      <a:pt x="72" y="6"/>
                      <a:pt x="72" y="6"/>
                    </a:cubicBezTo>
                    <a:cubicBezTo>
                      <a:pt x="72" y="6"/>
                      <a:pt x="72" y="6"/>
                      <a:pt x="72" y="6"/>
                    </a:cubicBezTo>
                    <a:cubicBezTo>
                      <a:pt x="72" y="7"/>
                      <a:pt x="72" y="7"/>
                      <a:pt x="72" y="7"/>
                    </a:cubicBezTo>
                    <a:cubicBezTo>
                      <a:pt x="71" y="7"/>
                      <a:pt x="71" y="7"/>
                      <a:pt x="71" y="7"/>
                    </a:cubicBezTo>
                    <a:cubicBezTo>
                      <a:pt x="71" y="7"/>
                      <a:pt x="71" y="7"/>
                      <a:pt x="71" y="7"/>
                    </a:cubicBezTo>
                    <a:cubicBezTo>
                      <a:pt x="70" y="7"/>
                      <a:pt x="70" y="7"/>
                      <a:pt x="70" y="7"/>
                    </a:cubicBezTo>
                    <a:cubicBezTo>
                      <a:pt x="70" y="7"/>
                      <a:pt x="70" y="7"/>
                      <a:pt x="70" y="7"/>
                    </a:cubicBezTo>
                    <a:cubicBezTo>
                      <a:pt x="70" y="7"/>
                      <a:pt x="70" y="7"/>
                      <a:pt x="70" y="7"/>
                    </a:cubicBezTo>
                    <a:cubicBezTo>
                      <a:pt x="70" y="7"/>
                      <a:pt x="70" y="7"/>
                      <a:pt x="70" y="7"/>
                    </a:cubicBezTo>
                    <a:cubicBezTo>
                      <a:pt x="69" y="6"/>
                      <a:pt x="69" y="6"/>
                      <a:pt x="69" y="6"/>
                    </a:cubicBezTo>
                    <a:cubicBezTo>
                      <a:pt x="69" y="6"/>
                      <a:pt x="69" y="6"/>
                      <a:pt x="69" y="6"/>
                    </a:cubicBezTo>
                    <a:cubicBezTo>
                      <a:pt x="68" y="6"/>
                      <a:pt x="68" y="6"/>
                      <a:pt x="68" y="6"/>
                    </a:cubicBezTo>
                    <a:cubicBezTo>
                      <a:pt x="68" y="6"/>
                      <a:pt x="68" y="6"/>
                      <a:pt x="68" y="6"/>
                    </a:cubicBezTo>
                    <a:cubicBezTo>
                      <a:pt x="68" y="6"/>
                      <a:pt x="68" y="6"/>
                      <a:pt x="68" y="6"/>
                    </a:cubicBezTo>
                    <a:cubicBezTo>
                      <a:pt x="67" y="6"/>
                      <a:pt x="67" y="6"/>
                      <a:pt x="67" y="6"/>
                    </a:cubicBezTo>
                    <a:cubicBezTo>
                      <a:pt x="67" y="6"/>
                      <a:pt x="67" y="6"/>
                      <a:pt x="67" y="6"/>
                    </a:cubicBezTo>
                    <a:cubicBezTo>
                      <a:pt x="67" y="5"/>
                      <a:pt x="67" y="5"/>
                      <a:pt x="67" y="5"/>
                    </a:cubicBezTo>
                    <a:cubicBezTo>
                      <a:pt x="66" y="5"/>
                      <a:pt x="66" y="5"/>
                      <a:pt x="66" y="5"/>
                    </a:cubicBezTo>
                    <a:cubicBezTo>
                      <a:pt x="65" y="5"/>
                      <a:pt x="65" y="5"/>
                      <a:pt x="65" y="5"/>
                    </a:cubicBezTo>
                    <a:cubicBezTo>
                      <a:pt x="65" y="5"/>
                      <a:pt x="65" y="5"/>
                      <a:pt x="65" y="5"/>
                    </a:cubicBezTo>
                    <a:cubicBezTo>
                      <a:pt x="65" y="5"/>
                      <a:pt x="65" y="5"/>
                      <a:pt x="65" y="5"/>
                    </a:cubicBezTo>
                    <a:cubicBezTo>
                      <a:pt x="64" y="4"/>
                      <a:pt x="64" y="4"/>
                      <a:pt x="64" y="4"/>
                    </a:cubicBezTo>
                    <a:cubicBezTo>
                      <a:pt x="64" y="4"/>
                      <a:pt x="64" y="4"/>
                      <a:pt x="64" y="4"/>
                    </a:cubicBezTo>
                    <a:cubicBezTo>
                      <a:pt x="64" y="4"/>
                      <a:pt x="64" y="4"/>
                      <a:pt x="64" y="4"/>
                    </a:cubicBezTo>
                    <a:cubicBezTo>
                      <a:pt x="63" y="5"/>
                      <a:pt x="63" y="5"/>
                      <a:pt x="63" y="5"/>
                    </a:cubicBezTo>
                    <a:cubicBezTo>
                      <a:pt x="63" y="4"/>
                      <a:pt x="63" y="4"/>
                      <a:pt x="63" y="4"/>
                    </a:cubicBezTo>
                    <a:cubicBezTo>
                      <a:pt x="62" y="4"/>
                      <a:pt x="62" y="4"/>
                      <a:pt x="62" y="4"/>
                    </a:cubicBezTo>
                    <a:cubicBezTo>
                      <a:pt x="62" y="4"/>
                      <a:pt x="62" y="4"/>
                      <a:pt x="62" y="4"/>
                    </a:cubicBezTo>
                    <a:cubicBezTo>
                      <a:pt x="62" y="4"/>
                      <a:pt x="62" y="4"/>
                      <a:pt x="62" y="4"/>
                    </a:cubicBezTo>
                    <a:cubicBezTo>
                      <a:pt x="61" y="3"/>
                      <a:pt x="61" y="3"/>
                      <a:pt x="61" y="3"/>
                    </a:cubicBezTo>
                    <a:cubicBezTo>
                      <a:pt x="61" y="4"/>
                      <a:pt x="61" y="4"/>
                      <a:pt x="61" y="4"/>
                    </a:cubicBezTo>
                    <a:cubicBezTo>
                      <a:pt x="61" y="4"/>
                      <a:pt x="61" y="4"/>
                      <a:pt x="61" y="4"/>
                    </a:cubicBezTo>
                    <a:cubicBezTo>
                      <a:pt x="61" y="4"/>
                      <a:pt x="61" y="4"/>
                      <a:pt x="61" y="4"/>
                    </a:cubicBezTo>
                    <a:cubicBezTo>
                      <a:pt x="62" y="5"/>
                      <a:pt x="62" y="5"/>
                      <a:pt x="62" y="5"/>
                    </a:cubicBezTo>
                    <a:cubicBezTo>
                      <a:pt x="62" y="4"/>
                      <a:pt x="62" y="4"/>
                      <a:pt x="62" y="4"/>
                    </a:cubicBezTo>
                    <a:cubicBezTo>
                      <a:pt x="63" y="5"/>
                      <a:pt x="63" y="5"/>
                      <a:pt x="63" y="5"/>
                    </a:cubicBezTo>
                    <a:cubicBezTo>
                      <a:pt x="63" y="5"/>
                      <a:pt x="63" y="5"/>
                      <a:pt x="63" y="5"/>
                    </a:cubicBezTo>
                    <a:cubicBezTo>
                      <a:pt x="63" y="6"/>
                      <a:pt x="63" y="6"/>
                      <a:pt x="63" y="6"/>
                    </a:cubicBezTo>
                    <a:cubicBezTo>
                      <a:pt x="63" y="6"/>
                      <a:pt x="63" y="6"/>
                      <a:pt x="63" y="6"/>
                    </a:cubicBezTo>
                    <a:cubicBezTo>
                      <a:pt x="62" y="7"/>
                      <a:pt x="62" y="7"/>
                      <a:pt x="62" y="7"/>
                    </a:cubicBezTo>
                    <a:cubicBezTo>
                      <a:pt x="62" y="7"/>
                      <a:pt x="62" y="7"/>
                      <a:pt x="62" y="7"/>
                    </a:cubicBezTo>
                    <a:cubicBezTo>
                      <a:pt x="62" y="7"/>
                      <a:pt x="62" y="7"/>
                      <a:pt x="62" y="7"/>
                    </a:cubicBezTo>
                    <a:cubicBezTo>
                      <a:pt x="61" y="7"/>
                      <a:pt x="61" y="7"/>
                      <a:pt x="61" y="7"/>
                    </a:cubicBezTo>
                    <a:cubicBezTo>
                      <a:pt x="59" y="7"/>
                      <a:pt x="59" y="7"/>
                      <a:pt x="59" y="7"/>
                    </a:cubicBezTo>
                    <a:cubicBezTo>
                      <a:pt x="59" y="6"/>
                      <a:pt x="59" y="6"/>
                      <a:pt x="59" y="6"/>
                    </a:cubicBezTo>
                    <a:cubicBezTo>
                      <a:pt x="59" y="7"/>
                      <a:pt x="59" y="7"/>
                      <a:pt x="59" y="7"/>
                    </a:cubicBezTo>
                    <a:cubicBezTo>
                      <a:pt x="58" y="7"/>
                      <a:pt x="58" y="7"/>
                      <a:pt x="58" y="7"/>
                    </a:cubicBezTo>
                    <a:cubicBezTo>
                      <a:pt x="58" y="7"/>
                      <a:pt x="58" y="7"/>
                      <a:pt x="58" y="7"/>
                    </a:cubicBezTo>
                    <a:cubicBezTo>
                      <a:pt x="58" y="7"/>
                      <a:pt x="58" y="7"/>
                      <a:pt x="58" y="7"/>
                    </a:cubicBezTo>
                    <a:cubicBezTo>
                      <a:pt x="58" y="8"/>
                      <a:pt x="58" y="8"/>
                      <a:pt x="58" y="8"/>
                    </a:cubicBezTo>
                    <a:cubicBezTo>
                      <a:pt x="58" y="8"/>
                      <a:pt x="58" y="8"/>
                      <a:pt x="58" y="8"/>
                    </a:cubicBezTo>
                    <a:cubicBezTo>
                      <a:pt x="57" y="8"/>
                      <a:pt x="57" y="8"/>
                      <a:pt x="57" y="8"/>
                    </a:cubicBezTo>
                    <a:cubicBezTo>
                      <a:pt x="57" y="8"/>
                      <a:pt x="57" y="8"/>
                      <a:pt x="57" y="8"/>
                    </a:cubicBezTo>
                    <a:cubicBezTo>
                      <a:pt x="57" y="8"/>
                      <a:pt x="57" y="8"/>
                      <a:pt x="57" y="8"/>
                    </a:cubicBezTo>
                    <a:cubicBezTo>
                      <a:pt x="57" y="9"/>
                      <a:pt x="57" y="9"/>
                      <a:pt x="57" y="9"/>
                    </a:cubicBezTo>
                    <a:cubicBezTo>
                      <a:pt x="56" y="8"/>
                      <a:pt x="56" y="8"/>
                      <a:pt x="56" y="8"/>
                    </a:cubicBezTo>
                    <a:cubicBezTo>
                      <a:pt x="56" y="9"/>
                      <a:pt x="56" y="9"/>
                      <a:pt x="56" y="9"/>
                    </a:cubicBezTo>
                    <a:cubicBezTo>
                      <a:pt x="56" y="9"/>
                      <a:pt x="56" y="9"/>
                      <a:pt x="56" y="9"/>
                    </a:cubicBezTo>
                    <a:cubicBezTo>
                      <a:pt x="56" y="9"/>
                      <a:pt x="56" y="9"/>
                      <a:pt x="56" y="9"/>
                    </a:cubicBezTo>
                    <a:cubicBezTo>
                      <a:pt x="55" y="9"/>
                      <a:pt x="55" y="9"/>
                      <a:pt x="55" y="9"/>
                    </a:cubicBezTo>
                    <a:cubicBezTo>
                      <a:pt x="55" y="10"/>
                      <a:pt x="55" y="10"/>
                      <a:pt x="55" y="10"/>
                    </a:cubicBezTo>
                    <a:cubicBezTo>
                      <a:pt x="56" y="10"/>
                      <a:pt x="56" y="10"/>
                      <a:pt x="56" y="10"/>
                    </a:cubicBezTo>
                    <a:cubicBezTo>
                      <a:pt x="56" y="11"/>
                      <a:pt x="56" y="11"/>
                      <a:pt x="56" y="11"/>
                    </a:cubicBezTo>
                    <a:cubicBezTo>
                      <a:pt x="55" y="10"/>
                      <a:pt x="55" y="10"/>
                      <a:pt x="55" y="10"/>
                    </a:cubicBezTo>
                    <a:cubicBezTo>
                      <a:pt x="55" y="11"/>
                      <a:pt x="55" y="11"/>
                      <a:pt x="55" y="11"/>
                    </a:cubicBezTo>
                    <a:cubicBezTo>
                      <a:pt x="54" y="11"/>
                      <a:pt x="54" y="11"/>
                      <a:pt x="54" y="11"/>
                    </a:cubicBezTo>
                    <a:cubicBezTo>
                      <a:pt x="54" y="12"/>
                      <a:pt x="54" y="12"/>
                      <a:pt x="54" y="12"/>
                    </a:cubicBezTo>
                    <a:cubicBezTo>
                      <a:pt x="53" y="12"/>
                      <a:pt x="53" y="12"/>
                      <a:pt x="53" y="12"/>
                    </a:cubicBezTo>
                    <a:cubicBezTo>
                      <a:pt x="53" y="13"/>
                      <a:pt x="53" y="13"/>
                      <a:pt x="53" y="13"/>
                    </a:cubicBezTo>
                    <a:cubicBezTo>
                      <a:pt x="53" y="13"/>
                      <a:pt x="53" y="13"/>
                      <a:pt x="53" y="13"/>
                    </a:cubicBezTo>
                    <a:cubicBezTo>
                      <a:pt x="52" y="14"/>
                      <a:pt x="52" y="14"/>
                      <a:pt x="52" y="14"/>
                    </a:cubicBezTo>
                    <a:cubicBezTo>
                      <a:pt x="53" y="14"/>
                      <a:pt x="53" y="14"/>
                      <a:pt x="53" y="14"/>
                    </a:cubicBezTo>
                    <a:cubicBezTo>
                      <a:pt x="54" y="14"/>
                      <a:pt x="54" y="14"/>
                      <a:pt x="54" y="14"/>
                    </a:cubicBezTo>
                    <a:cubicBezTo>
                      <a:pt x="53" y="14"/>
                      <a:pt x="53" y="14"/>
                      <a:pt x="53" y="14"/>
                    </a:cubicBezTo>
                    <a:cubicBezTo>
                      <a:pt x="53" y="15"/>
                      <a:pt x="53" y="15"/>
                      <a:pt x="53" y="15"/>
                    </a:cubicBezTo>
                    <a:cubicBezTo>
                      <a:pt x="54" y="15"/>
                      <a:pt x="54" y="15"/>
                      <a:pt x="54" y="15"/>
                    </a:cubicBezTo>
                    <a:cubicBezTo>
                      <a:pt x="54" y="15"/>
                      <a:pt x="54" y="15"/>
                      <a:pt x="54" y="15"/>
                    </a:cubicBezTo>
                    <a:cubicBezTo>
                      <a:pt x="53" y="15"/>
                      <a:pt x="53" y="15"/>
                      <a:pt x="53" y="15"/>
                    </a:cubicBezTo>
                    <a:cubicBezTo>
                      <a:pt x="53" y="15"/>
                      <a:pt x="53" y="15"/>
                      <a:pt x="53" y="15"/>
                    </a:cubicBezTo>
                    <a:cubicBezTo>
                      <a:pt x="53" y="15"/>
                      <a:pt x="53" y="15"/>
                      <a:pt x="53" y="15"/>
                    </a:cubicBezTo>
                    <a:cubicBezTo>
                      <a:pt x="53" y="16"/>
                      <a:pt x="53" y="16"/>
                      <a:pt x="53" y="16"/>
                    </a:cubicBezTo>
                    <a:cubicBezTo>
                      <a:pt x="53" y="16"/>
                      <a:pt x="53" y="16"/>
                      <a:pt x="53" y="16"/>
                    </a:cubicBezTo>
                    <a:cubicBezTo>
                      <a:pt x="54" y="17"/>
                      <a:pt x="54" y="17"/>
                      <a:pt x="54" y="17"/>
                    </a:cubicBezTo>
                    <a:cubicBezTo>
                      <a:pt x="53" y="16"/>
                      <a:pt x="53" y="16"/>
                      <a:pt x="53" y="16"/>
                    </a:cubicBezTo>
                    <a:cubicBezTo>
                      <a:pt x="53" y="16"/>
                      <a:pt x="53" y="16"/>
                      <a:pt x="53" y="16"/>
                    </a:cubicBezTo>
                    <a:cubicBezTo>
                      <a:pt x="52" y="15"/>
                      <a:pt x="52" y="15"/>
                      <a:pt x="52" y="15"/>
                    </a:cubicBezTo>
                    <a:cubicBezTo>
                      <a:pt x="52" y="16"/>
                      <a:pt x="52" y="16"/>
                      <a:pt x="52" y="16"/>
                    </a:cubicBezTo>
                    <a:cubicBezTo>
                      <a:pt x="52" y="16"/>
                      <a:pt x="52" y="16"/>
                      <a:pt x="52" y="16"/>
                    </a:cubicBezTo>
                    <a:cubicBezTo>
                      <a:pt x="52" y="16"/>
                      <a:pt x="52" y="16"/>
                      <a:pt x="52" y="16"/>
                    </a:cubicBezTo>
                    <a:cubicBezTo>
                      <a:pt x="51" y="15"/>
                      <a:pt x="51" y="15"/>
                      <a:pt x="51" y="15"/>
                    </a:cubicBezTo>
                    <a:cubicBezTo>
                      <a:pt x="50" y="15"/>
                      <a:pt x="50" y="15"/>
                      <a:pt x="50" y="15"/>
                    </a:cubicBezTo>
                    <a:cubicBezTo>
                      <a:pt x="50" y="15"/>
                      <a:pt x="50" y="15"/>
                      <a:pt x="50" y="15"/>
                    </a:cubicBezTo>
                    <a:cubicBezTo>
                      <a:pt x="50" y="16"/>
                      <a:pt x="50" y="16"/>
                      <a:pt x="50" y="16"/>
                    </a:cubicBezTo>
                    <a:cubicBezTo>
                      <a:pt x="49" y="15"/>
                      <a:pt x="49" y="15"/>
                      <a:pt x="49" y="15"/>
                    </a:cubicBezTo>
                    <a:cubicBezTo>
                      <a:pt x="49" y="15"/>
                      <a:pt x="49" y="15"/>
                      <a:pt x="49" y="15"/>
                    </a:cubicBezTo>
                    <a:cubicBezTo>
                      <a:pt x="49" y="16"/>
                      <a:pt x="49" y="16"/>
                      <a:pt x="49" y="16"/>
                    </a:cubicBezTo>
                    <a:cubicBezTo>
                      <a:pt x="49" y="16"/>
                      <a:pt x="49" y="16"/>
                      <a:pt x="49" y="16"/>
                    </a:cubicBezTo>
                    <a:cubicBezTo>
                      <a:pt x="49" y="17"/>
                      <a:pt x="49" y="17"/>
                      <a:pt x="49" y="17"/>
                    </a:cubicBezTo>
                    <a:cubicBezTo>
                      <a:pt x="49" y="16"/>
                      <a:pt x="49" y="16"/>
                      <a:pt x="49" y="16"/>
                    </a:cubicBezTo>
                    <a:cubicBezTo>
                      <a:pt x="49" y="17"/>
                      <a:pt x="49" y="17"/>
                      <a:pt x="49" y="17"/>
                    </a:cubicBezTo>
                    <a:cubicBezTo>
                      <a:pt x="49" y="17"/>
                      <a:pt x="49" y="17"/>
                      <a:pt x="49" y="17"/>
                    </a:cubicBezTo>
                    <a:cubicBezTo>
                      <a:pt x="48" y="17"/>
                      <a:pt x="48" y="17"/>
                      <a:pt x="48" y="17"/>
                    </a:cubicBezTo>
                    <a:cubicBezTo>
                      <a:pt x="47" y="17"/>
                      <a:pt x="47" y="17"/>
                      <a:pt x="47" y="17"/>
                    </a:cubicBezTo>
                    <a:cubicBezTo>
                      <a:pt x="48" y="17"/>
                      <a:pt x="48" y="17"/>
                      <a:pt x="48" y="17"/>
                    </a:cubicBezTo>
                    <a:cubicBezTo>
                      <a:pt x="48" y="16"/>
                      <a:pt x="48" y="16"/>
                      <a:pt x="48" y="16"/>
                    </a:cubicBezTo>
                    <a:cubicBezTo>
                      <a:pt x="48" y="16"/>
                      <a:pt x="48" y="16"/>
                      <a:pt x="48" y="16"/>
                    </a:cubicBezTo>
                    <a:cubicBezTo>
                      <a:pt x="49" y="15"/>
                      <a:pt x="49" y="15"/>
                      <a:pt x="49" y="15"/>
                    </a:cubicBezTo>
                    <a:cubicBezTo>
                      <a:pt x="49" y="15"/>
                      <a:pt x="49" y="15"/>
                      <a:pt x="49" y="15"/>
                    </a:cubicBezTo>
                    <a:cubicBezTo>
                      <a:pt x="48" y="14"/>
                      <a:pt x="48" y="14"/>
                      <a:pt x="48" y="14"/>
                    </a:cubicBezTo>
                    <a:cubicBezTo>
                      <a:pt x="47" y="13"/>
                      <a:pt x="47" y="13"/>
                      <a:pt x="47" y="13"/>
                    </a:cubicBezTo>
                    <a:cubicBezTo>
                      <a:pt x="47" y="12"/>
                      <a:pt x="47" y="12"/>
                      <a:pt x="47" y="12"/>
                    </a:cubicBezTo>
                    <a:cubicBezTo>
                      <a:pt x="46" y="12"/>
                      <a:pt x="46" y="12"/>
                      <a:pt x="46" y="12"/>
                    </a:cubicBezTo>
                    <a:cubicBezTo>
                      <a:pt x="45" y="12"/>
                      <a:pt x="45" y="12"/>
                      <a:pt x="45" y="12"/>
                    </a:cubicBezTo>
                    <a:cubicBezTo>
                      <a:pt x="45" y="12"/>
                      <a:pt x="45" y="12"/>
                      <a:pt x="45" y="12"/>
                    </a:cubicBezTo>
                    <a:cubicBezTo>
                      <a:pt x="45" y="12"/>
                      <a:pt x="45" y="12"/>
                      <a:pt x="45" y="12"/>
                    </a:cubicBezTo>
                    <a:cubicBezTo>
                      <a:pt x="45" y="12"/>
                      <a:pt x="45" y="12"/>
                      <a:pt x="45" y="12"/>
                    </a:cubicBezTo>
                    <a:cubicBezTo>
                      <a:pt x="45" y="13"/>
                      <a:pt x="45" y="13"/>
                      <a:pt x="45" y="13"/>
                    </a:cubicBezTo>
                    <a:cubicBezTo>
                      <a:pt x="44" y="13"/>
                      <a:pt x="44" y="13"/>
                      <a:pt x="44" y="13"/>
                    </a:cubicBezTo>
                    <a:cubicBezTo>
                      <a:pt x="44" y="13"/>
                      <a:pt x="44" y="13"/>
                      <a:pt x="44" y="13"/>
                    </a:cubicBezTo>
                    <a:cubicBezTo>
                      <a:pt x="44" y="13"/>
                      <a:pt x="44" y="13"/>
                      <a:pt x="44" y="13"/>
                    </a:cubicBezTo>
                    <a:cubicBezTo>
                      <a:pt x="44" y="13"/>
                      <a:pt x="44" y="13"/>
                      <a:pt x="44" y="13"/>
                    </a:cubicBezTo>
                    <a:cubicBezTo>
                      <a:pt x="43" y="12"/>
                      <a:pt x="43" y="12"/>
                      <a:pt x="43" y="12"/>
                    </a:cubicBezTo>
                    <a:cubicBezTo>
                      <a:pt x="43" y="12"/>
                      <a:pt x="43" y="12"/>
                      <a:pt x="43" y="12"/>
                    </a:cubicBezTo>
                    <a:cubicBezTo>
                      <a:pt x="43" y="13"/>
                      <a:pt x="43" y="13"/>
                      <a:pt x="43" y="13"/>
                    </a:cubicBezTo>
                    <a:cubicBezTo>
                      <a:pt x="43" y="13"/>
                      <a:pt x="43" y="13"/>
                      <a:pt x="43" y="13"/>
                    </a:cubicBezTo>
                    <a:cubicBezTo>
                      <a:pt x="43" y="13"/>
                      <a:pt x="43" y="13"/>
                      <a:pt x="43" y="13"/>
                    </a:cubicBezTo>
                    <a:cubicBezTo>
                      <a:pt x="43" y="14"/>
                      <a:pt x="43" y="14"/>
                      <a:pt x="43" y="14"/>
                    </a:cubicBezTo>
                    <a:cubicBezTo>
                      <a:pt x="43" y="14"/>
                      <a:pt x="43" y="14"/>
                      <a:pt x="43" y="14"/>
                    </a:cubicBezTo>
                    <a:cubicBezTo>
                      <a:pt x="42" y="15"/>
                      <a:pt x="42" y="15"/>
                      <a:pt x="42" y="15"/>
                    </a:cubicBezTo>
                    <a:cubicBezTo>
                      <a:pt x="42" y="14"/>
                      <a:pt x="42" y="14"/>
                      <a:pt x="42" y="14"/>
                    </a:cubicBezTo>
                    <a:cubicBezTo>
                      <a:pt x="42" y="14"/>
                      <a:pt x="42" y="14"/>
                      <a:pt x="42" y="14"/>
                    </a:cubicBezTo>
                    <a:cubicBezTo>
                      <a:pt x="41" y="14"/>
                      <a:pt x="41" y="14"/>
                      <a:pt x="41" y="14"/>
                    </a:cubicBezTo>
                    <a:cubicBezTo>
                      <a:pt x="42" y="13"/>
                      <a:pt x="42" y="13"/>
                      <a:pt x="42" y="13"/>
                    </a:cubicBezTo>
                    <a:cubicBezTo>
                      <a:pt x="41" y="13"/>
                      <a:pt x="41" y="13"/>
                      <a:pt x="41" y="13"/>
                    </a:cubicBezTo>
                    <a:cubicBezTo>
                      <a:pt x="41" y="14"/>
                      <a:pt x="41" y="14"/>
                      <a:pt x="41" y="14"/>
                    </a:cubicBezTo>
                    <a:cubicBezTo>
                      <a:pt x="41" y="14"/>
                      <a:pt x="41" y="14"/>
                      <a:pt x="41" y="14"/>
                    </a:cubicBezTo>
                    <a:cubicBezTo>
                      <a:pt x="40" y="15"/>
                      <a:pt x="40" y="15"/>
                      <a:pt x="40" y="15"/>
                    </a:cubicBezTo>
                    <a:cubicBezTo>
                      <a:pt x="40" y="15"/>
                      <a:pt x="40" y="15"/>
                      <a:pt x="40" y="15"/>
                    </a:cubicBezTo>
                    <a:cubicBezTo>
                      <a:pt x="41" y="15"/>
                      <a:pt x="41" y="15"/>
                      <a:pt x="41" y="15"/>
                    </a:cubicBezTo>
                    <a:cubicBezTo>
                      <a:pt x="40" y="16"/>
                      <a:pt x="40" y="16"/>
                      <a:pt x="40" y="16"/>
                    </a:cubicBezTo>
                    <a:cubicBezTo>
                      <a:pt x="40" y="16"/>
                      <a:pt x="40" y="16"/>
                      <a:pt x="40" y="16"/>
                    </a:cubicBezTo>
                    <a:cubicBezTo>
                      <a:pt x="39" y="16"/>
                      <a:pt x="39" y="16"/>
                      <a:pt x="39" y="16"/>
                    </a:cubicBezTo>
                    <a:cubicBezTo>
                      <a:pt x="39" y="17"/>
                      <a:pt x="39" y="17"/>
                      <a:pt x="39" y="17"/>
                    </a:cubicBezTo>
                    <a:cubicBezTo>
                      <a:pt x="40" y="17"/>
                      <a:pt x="40" y="17"/>
                      <a:pt x="40" y="17"/>
                    </a:cubicBezTo>
                    <a:cubicBezTo>
                      <a:pt x="40" y="17"/>
                      <a:pt x="40" y="17"/>
                      <a:pt x="40" y="17"/>
                    </a:cubicBezTo>
                    <a:cubicBezTo>
                      <a:pt x="39" y="17"/>
                      <a:pt x="39" y="17"/>
                      <a:pt x="39" y="17"/>
                    </a:cubicBezTo>
                    <a:cubicBezTo>
                      <a:pt x="39" y="17"/>
                      <a:pt x="39" y="17"/>
                      <a:pt x="39" y="17"/>
                    </a:cubicBezTo>
                    <a:cubicBezTo>
                      <a:pt x="38" y="17"/>
                      <a:pt x="38" y="17"/>
                      <a:pt x="38" y="17"/>
                    </a:cubicBezTo>
                    <a:cubicBezTo>
                      <a:pt x="38" y="17"/>
                      <a:pt x="38" y="17"/>
                      <a:pt x="38" y="17"/>
                    </a:cubicBezTo>
                    <a:cubicBezTo>
                      <a:pt x="38" y="18"/>
                      <a:pt x="38" y="18"/>
                      <a:pt x="38" y="18"/>
                    </a:cubicBezTo>
                    <a:cubicBezTo>
                      <a:pt x="38" y="18"/>
                      <a:pt x="38" y="18"/>
                      <a:pt x="38" y="18"/>
                    </a:cubicBezTo>
                    <a:cubicBezTo>
                      <a:pt x="38" y="18"/>
                      <a:pt x="38" y="18"/>
                      <a:pt x="38" y="18"/>
                    </a:cubicBezTo>
                    <a:cubicBezTo>
                      <a:pt x="38" y="18"/>
                      <a:pt x="38" y="18"/>
                      <a:pt x="38" y="18"/>
                    </a:cubicBezTo>
                    <a:cubicBezTo>
                      <a:pt x="38" y="19"/>
                      <a:pt x="38" y="19"/>
                      <a:pt x="38" y="19"/>
                    </a:cubicBezTo>
                    <a:cubicBezTo>
                      <a:pt x="38" y="19"/>
                      <a:pt x="38" y="19"/>
                      <a:pt x="38" y="19"/>
                    </a:cubicBezTo>
                    <a:cubicBezTo>
                      <a:pt x="38" y="20"/>
                      <a:pt x="38" y="20"/>
                      <a:pt x="38" y="20"/>
                    </a:cubicBezTo>
                    <a:cubicBezTo>
                      <a:pt x="37" y="20"/>
                      <a:pt x="37" y="20"/>
                      <a:pt x="37" y="20"/>
                    </a:cubicBezTo>
                    <a:cubicBezTo>
                      <a:pt x="38" y="20"/>
                      <a:pt x="38" y="20"/>
                      <a:pt x="38" y="20"/>
                    </a:cubicBezTo>
                    <a:cubicBezTo>
                      <a:pt x="38" y="20"/>
                      <a:pt x="38" y="20"/>
                      <a:pt x="38" y="20"/>
                    </a:cubicBezTo>
                    <a:cubicBezTo>
                      <a:pt x="38" y="21"/>
                      <a:pt x="38" y="21"/>
                      <a:pt x="38" y="21"/>
                    </a:cubicBezTo>
                    <a:cubicBezTo>
                      <a:pt x="37" y="21"/>
                      <a:pt x="37" y="21"/>
                      <a:pt x="37" y="21"/>
                    </a:cubicBezTo>
                    <a:cubicBezTo>
                      <a:pt x="37" y="20"/>
                      <a:pt x="37" y="20"/>
                      <a:pt x="37" y="20"/>
                    </a:cubicBezTo>
                    <a:cubicBezTo>
                      <a:pt x="36" y="20"/>
                      <a:pt x="36" y="20"/>
                      <a:pt x="36" y="20"/>
                    </a:cubicBezTo>
                    <a:cubicBezTo>
                      <a:pt x="36" y="20"/>
                      <a:pt x="36" y="20"/>
                      <a:pt x="36" y="20"/>
                    </a:cubicBezTo>
                    <a:cubicBezTo>
                      <a:pt x="36" y="20"/>
                      <a:pt x="36" y="20"/>
                      <a:pt x="36" y="20"/>
                    </a:cubicBezTo>
                    <a:cubicBezTo>
                      <a:pt x="35" y="19"/>
                      <a:pt x="35" y="19"/>
                      <a:pt x="35" y="19"/>
                    </a:cubicBezTo>
                    <a:cubicBezTo>
                      <a:pt x="35" y="20"/>
                      <a:pt x="35" y="20"/>
                      <a:pt x="35" y="20"/>
                    </a:cubicBezTo>
                    <a:cubicBezTo>
                      <a:pt x="35" y="20"/>
                      <a:pt x="35" y="20"/>
                      <a:pt x="35" y="20"/>
                    </a:cubicBezTo>
                    <a:cubicBezTo>
                      <a:pt x="35" y="20"/>
                      <a:pt x="35" y="20"/>
                      <a:pt x="35" y="20"/>
                    </a:cubicBezTo>
                    <a:cubicBezTo>
                      <a:pt x="35" y="21"/>
                      <a:pt x="35" y="21"/>
                      <a:pt x="35" y="21"/>
                    </a:cubicBezTo>
                    <a:cubicBezTo>
                      <a:pt x="36" y="22"/>
                      <a:pt x="36" y="22"/>
                      <a:pt x="36" y="22"/>
                    </a:cubicBezTo>
                    <a:cubicBezTo>
                      <a:pt x="36" y="22"/>
                      <a:pt x="36" y="22"/>
                      <a:pt x="36" y="22"/>
                    </a:cubicBezTo>
                    <a:cubicBezTo>
                      <a:pt x="36" y="22"/>
                      <a:pt x="36" y="22"/>
                      <a:pt x="36" y="22"/>
                    </a:cubicBezTo>
                    <a:cubicBezTo>
                      <a:pt x="36" y="23"/>
                      <a:pt x="36" y="23"/>
                      <a:pt x="36" y="23"/>
                    </a:cubicBezTo>
                    <a:cubicBezTo>
                      <a:pt x="36" y="22"/>
                      <a:pt x="36" y="22"/>
                      <a:pt x="36" y="22"/>
                    </a:cubicBezTo>
                    <a:cubicBezTo>
                      <a:pt x="35" y="22"/>
                      <a:pt x="35" y="22"/>
                      <a:pt x="35" y="22"/>
                    </a:cubicBezTo>
                    <a:cubicBezTo>
                      <a:pt x="35" y="23"/>
                      <a:pt x="35" y="23"/>
                      <a:pt x="35" y="23"/>
                    </a:cubicBezTo>
                    <a:cubicBezTo>
                      <a:pt x="35" y="24"/>
                      <a:pt x="35" y="24"/>
                      <a:pt x="35" y="24"/>
                    </a:cubicBezTo>
                    <a:cubicBezTo>
                      <a:pt x="35" y="24"/>
                      <a:pt x="35" y="24"/>
                      <a:pt x="35" y="24"/>
                    </a:cubicBezTo>
                    <a:cubicBezTo>
                      <a:pt x="34" y="22"/>
                      <a:pt x="34" y="22"/>
                      <a:pt x="34" y="22"/>
                    </a:cubicBezTo>
                    <a:cubicBezTo>
                      <a:pt x="33" y="21"/>
                      <a:pt x="33" y="21"/>
                      <a:pt x="33" y="21"/>
                    </a:cubicBezTo>
                    <a:cubicBezTo>
                      <a:pt x="33" y="21"/>
                      <a:pt x="33" y="21"/>
                      <a:pt x="33" y="21"/>
                    </a:cubicBezTo>
                    <a:cubicBezTo>
                      <a:pt x="33" y="20"/>
                      <a:pt x="33" y="20"/>
                      <a:pt x="33" y="20"/>
                    </a:cubicBezTo>
                    <a:cubicBezTo>
                      <a:pt x="33" y="20"/>
                      <a:pt x="33" y="20"/>
                      <a:pt x="33" y="20"/>
                    </a:cubicBezTo>
                    <a:cubicBezTo>
                      <a:pt x="32" y="21"/>
                      <a:pt x="32" y="21"/>
                      <a:pt x="32" y="21"/>
                    </a:cubicBezTo>
                    <a:cubicBezTo>
                      <a:pt x="32" y="22"/>
                      <a:pt x="32" y="22"/>
                      <a:pt x="32" y="22"/>
                    </a:cubicBezTo>
                    <a:cubicBezTo>
                      <a:pt x="32" y="22"/>
                      <a:pt x="32" y="22"/>
                      <a:pt x="32" y="22"/>
                    </a:cubicBezTo>
                    <a:cubicBezTo>
                      <a:pt x="32" y="22"/>
                      <a:pt x="32" y="22"/>
                      <a:pt x="32" y="22"/>
                    </a:cubicBezTo>
                    <a:cubicBezTo>
                      <a:pt x="31" y="22"/>
                      <a:pt x="31" y="22"/>
                      <a:pt x="31" y="22"/>
                    </a:cubicBezTo>
                    <a:cubicBezTo>
                      <a:pt x="31" y="22"/>
                      <a:pt x="31" y="22"/>
                      <a:pt x="31" y="22"/>
                    </a:cubicBezTo>
                    <a:cubicBezTo>
                      <a:pt x="30" y="23"/>
                      <a:pt x="30" y="23"/>
                      <a:pt x="30" y="23"/>
                    </a:cubicBezTo>
                    <a:cubicBezTo>
                      <a:pt x="30" y="24"/>
                      <a:pt x="30" y="24"/>
                      <a:pt x="30" y="24"/>
                    </a:cubicBezTo>
                    <a:cubicBezTo>
                      <a:pt x="30" y="25"/>
                      <a:pt x="30" y="25"/>
                      <a:pt x="30" y="25"/>
                    </a:cubicBezTo>
                    <a:cubicBezTo>
                      <a:pt x="31" y="25"/>
                      <a:pt x="31" y="25"/>
                      <a:pt x="31" y="25"/>
                    </a:cubicBezTo>
                    <a:cubicBezTo>
                      <a:pt x="31" y="26"/>
                      <a:pt x="31" y="26"/>
                      <a:pt x="31" y="26"/>
                    </a:cubicBezTo>
                    <a:cubicBezTo>
                      <a:pt x="30" y="26"/>
                      <a:pt x="30" y="26"/>
                      <a:pt x="30" y="26"/>
                    </a:cubicBezTo>
                    <a:cubicBezTo>
                      <a:pt x="30" y="27"/>
                      <a:pt x="30" y="27"/>
                      <a:pt x="30" y="27"/>
                    </a:cubicBezTo>
                    <a:cubicBezTo>
                      <a:pt x="29" y="27"/>
                      <a:pt x="29" y="27"/>
                      <a:pt x="29" y="27"/>
                    </a:cubicBezTo>
                    <a:cubicBezTo>
                      <a:pt x="29" y="27"/>
                      <a:pt x="29" y="27"/>
                      <a:pt x="29" y="27"/>
                    </a:cubicBezTo>
                    <a:cubicBezTo>
                      <a:pt x="29" y="28"/>
                      <a:pt x="29" y="28"/>
                      <a:pt x="29" y="28"/>
                    </a:cubicBezTo>
                    <a:cubicBezTo>
                      <a:pt x="29" y="28"/>
                      <a:pt x="29" y="28"/>
                      <a:pt x="29" y="28"/>
                    </a:cubicBezTo>
                    <a:cubicBezTo>
                      <a:pt x="28" y="29"/>
                      <a:pt x="28" y="29"/>
                      <a:pt x="28" y="29"/>
                    </a:cubicBezTo>
                    <a:cubicBezTo>
                      <a:pt x="27" y="30"/>
                      <a:pt x="27" y="30"/>
                      <a:pt x="27" y="30"/>
                    </a:cubicBezTo>
                    <a:cubicBezTo>
                      <a:pt x="26" y="31"/>
                      <a:pt x="26" y="31"/>
                      <a:pt x="26" y="31"/>
                    </a:cubicBezTo>
                    <a:cubicBezTo>
                      <a:pt x="24" y="31"/>
                      <a:pt x="24" y="31"/>
                      <a:pt x="24" y="31"/>
                    </a:cubicBezTo>
                    <a:cubicBezTo>
                      <a:pt x="23" y="31"/>
                      <a:pt x="23" y="31"/>
                      <a:pt x="23" y="31"/>
                    </a:cubicBezTo>
                    <a:cubicBezTo>
                      <a:pt x="23" y="31"/>
                      <a:pt x="23" y="31"/>
                      <a:pt x="23" y="31"/>
                    </a:cubicBezTo>
                    <a:cubicBezTo>
                      <a:pt x="22" y="32"/>
                      <a:pt x="22" y="32"/>
                      <a:pt x="22" y="32"/>
                    </a:cubicBezTo>
                    <a:cubicBezTo>
                      <a:pt x="21" y="31"/>
                      <a:pt x="21" y="31"/>
                      <a:pt x="21" y="31"/>
                    </a:cubicBezTo>
                    <a:cubicBezTo>
                      <a:pt x="20" y="32"/>
                      <a:pt x="20" y="32"/>
                      <a:pt x="20" y="32"/>
                    </a:cubicBezTo>
                    <a:cubicBezTo>
                      <a:pt x="20" y="32"/>
                      <a:pt x="20" y="32"/>
                      <a:pt x="20" y="32"/>
                    </a:cubicBezTo>
                    <a:cubicBezTo>
                      <a:pt x="19" y="33"/>
                      <a:pt x="19" y="33"/>
                      <a:pt x="19" y="33"/>
                    </a:cubicBezTo>
                    <a:cubicBezTo>
                      <a:pt x="18" y="33"/>
                      <a:pt x="18" y="33"/>
                      <a:pt x="18" y="33"/>
                    </a:cubicBezTo>
                    <a:cubicBezTo>
                      <a:pt x="17" y="33"/>
                      <a:pt x="17" y="33"/>
                      <a:pt x="17" y="33"/>
                    </a:cubicBezTo>
                    <a:cubicBezTo>
                      <a:pt x="17" y="33"/>
                      <a:pt x="17" y="33"/>
                      <a:pt x="17" y="33"/>
                    </a:cubicBezTo>
                    <a:cubicBezTo>
                      <a:pt x="16" y="34"/>
                      <a:pt x="16" y="34"/>
                      <a:pt x="16" y="34"/>
                    </a:cubicBezTo>
                    <a:cubicBezTo>
                      <a:pt x="15" y="34"/>
                      <a:pt x="15" y="34"/>
                      <a:pt x="15" y="34"/>
                    </a:cubicBezTo>
                    <a:cubicBezTo>
                      <a:pt x="14" y="34"/>
                      <a:pt x="14" y="34"/>
                      <a:pt x="14" y="34"/>
                    </a:cubicBezTo>
                    <a:cubicBezTo>
                      <a:pt x="14" y="34"/>
                      <a:pt x="14" y="34"/>
                      <a:pt x="14" y="34"/>
                    </a:cubicBezTo>
                    <a:cubicBezTo>
                      <a:pt x="14" y="33"/>
                      <a:pt x="14" y="33"/>
                      <a:pt x="14" y="33"/>
                    </a:cubicBezTo>
                    <a:cubicBezTo>
                      <a:pt x="13" y="34"/>
                      <a:pt x="13" y="34"/>
                      <a:pt x="13" y="34"/>
                    </a:cubicBezTo>
                    <a:cubicBezTo>
                      <a:pt x="13" y="34"/>
                      <a:pt x="13" y="34"/>
                      <a:pt x="13" y="34"/>
                    </a:cubicBezTo>
                    <a:cubicBezTo>
                      <a:pt x="11" y="35"/>
                      <a:pt x="11" y="35"/>
                      <a:pt x="11" y="35"/>
                    </a:cubicBezTo>
                    <a:cubicBezTo>
                      <a:pt x="11" y="35"/>
                      <a:pt x="11" y="35"/>
                      <a:pt x="11" y="35"/>
                    </a:cubicBezTo>
                    <a:cubicBezTo>
                      <a:pt x="11" y="35"/>
                      <a:pt x="11" y="35"/>
                      <a:pt x="11" y="35"/>
                    </a:cubicBezTo>
                    <a:cubicBezTo>
                      <a:pt x="10" y="36"/>
                      <a:pt x="10" y="36"/>
                      <a:pt x="10" y="36"/>
                    </a:cubicBezTo>
                    <a:cubicBezTo>
                      <a:pt x="9" y="36"/>
                      <a:pt x="9" y="36"/>
                      <a:pt x="9" y="36"/>
                    </a:cubicBezTo>
                    <a:cubicBezTo>
                      <a:pt x="7" y="37"/>
                      <a:pt x="7" y="37"/>
                      <a:pt x="7" y="37"/>
                    </a:cubicBezTo>
                    <a:cubicBezTo>
                      <a:pt x="6" y="38"/>
                      <a:pt x="6" y="38"/>
                      <a:pt x="6" y="38"/>
                    </a:cubicBezTo>
                    <a:cubicBezTo>
                      <a:pt x="6" y="39"/>
                      <a:pt x="6" y="39"/>
                      <a:pt x="6" y="39"/>
                    </a:cubicBezTo>
                    <a:cubicBezTo>
                      <a:pt x="6" y="39"/>
                      <a:pt x="6" y="39"/>
                      <a:pt x="6" y="39"/>
                    </a:cubicBezTo>
                    <a:cubicBezTo>
                      <a:pt x="5" y="39"/>
                      <a:pt x="5" y="39"/>
                      <a:pt x="5" y="39"/>
                    </a:cubicBezTo>
                    <a:cubicBezTo>
                      <a:pt x="5" y="39"/>
                      <a:pt x="5" y="39"/>
                      <a:pt x="5" y="39"/>
                    </a:cubicBezTo>
                    <a:cubicBezTo>
                      <a:pt x="5" y="38"/>
                      <a:pt x="5" y="38"/>
                      <a:pt x="5" y="38"/>
                    </a:cubicBezTo>
                    <a:cubicBezTo>
                      <a:pt x="6" y="37"/>
                      <a:pt x="6" y="37"/>
                      <a:pt x="6" y="37"/>
                    </a:cubicBezTo>
                    <a:cubicBezTo>
                      <a:pt x="6" y="37"/>
                      <a:pt x="6" y="37"/>
                      <a:pt x="6" y="37"/>
                    </a:cubicBezTo>
                    <a:cubicBezTo>
                      <a:pt x="5" y="38"/>
                      <a:pt x="5" y="38"/>
                      <a:pt x="5" y="38"/>
                    </a:cubicBezTo>
                    <a:cubicBezTo>
                      <a:pt x="5" y="39"/>
                      <a:pt x="5" y="39"/>
                      <a:pt x="5" y="39"/>
                    </a:cubicBezTo>
                    <a:cubicBezTo>
                      <a:pt x="4" y="40"/>
                      <a:pt x="4" y="40"/>
                      <a:pt x="4" y="40"/>
                    </a:cubicBezTo>
                    <a:cubicBezTo>
                      <a:pt x="4" y="41"/>
                      <a:pt x="4" y="41"/>
                      <a:pt x="4" y="41"/>
                    </a:cubicBezTo>
                    <a:cubicBezTo>
                      <a:pt x="4" y="41"/>
                      <a:pt x="4" y="41"/>
                      <a:pt x="4" y="41"/>
                    </a:cubicBezTo>
                    <a:cubicBezTo>
                      <a:pt x="4" y="43"/>
                      <a:pt x="4" y="43"/>
                      <a:pt x="4" y="43"/>
                    </a:cubicBezTo>
                    <a:cubicBezTo>
                      <a:pt x="3" y="44"/>
                      <a:pt x="3" y="44"/>
                      <a:pt x="3" y="44"/>
                    </a:cubicBezTo>
                    <a:cubicBezTo>
                      <a:pt x="2" y="46"/>
                      <a:pt x="2" y="46"/>
                      <a:pt x="2" y="46"/>
                    </a:cubicBezTo>
                    <a:cubicBezTo>
                      <a:pt x="3" y="47"/>
                      <a:pt x="3" y="47"/>
                      <a:pt x="3" y="47"/>
                    </a:cubicBezTo>
                    <a:cubicBezTo>
                      <a:pt x="3" y="48"/>
                      <a:pt x="3" y="48"/>
                      <a:pt x="3" y="48"/>
                    </a:cubicBezTo>
                    <a:cubicBezTo>
                      <a:pt x="4" y="50"/>
                      <a:pt x="4" y="50"/>
                      <a:pt x="4" y="50"/>
                    </a:cubicBezTo>
                    <a:cubicBezTo>
                      <a:pt x="4" y="51"/>
                      <a:pt x="4" y="51"/>
                      <a:pt x="4" y="51"/>
                    </a:cubicBezTo>
                    <a:cubicBezTo>
                      <a:pt x="4" y="51"/>
                      <a:pt x="4" y="51"/>
                      <a:pt x="4" y="51"/>
                    </a:cubicBezTo>
                    <a:cubicBezTo>
                      <a:pt x="4" y="52"/>
                      <a:pt x="4" y="52"/>
                      <a:pt x="4" y="52"/>
                    </a:cubicBezTo>
                    <a:cubicBezTo>
                      <a:pt x="4" y="53"/>
                      <a:pt x="4" y="53"/>
                      <a:pt x="4" y="53"/>
                    </a:cubicBezTo>
                    <a:cubicBezTo>
                      <a:pt x="3" y="53"/>
                      <a:pt x="3" y="53"/>
                      <a:pt x="3" y="53"/>
                    </a:cubicBezTo>
                    <a:cubicBezTo>
                      <a:pt x="3" y="53"/>
                      <a:pt x="3" y="53"/>
                      <a:pt x="3" y="53"/>
                    </a:cubicBezTo>
                    <a:cubicBezTo>
                      <a:pt x="3" y="52"/>
                      <a:pt x="3" y="52"/>
                      <a:pt x="3" y="52"/>
                    </a:cubicBezTo>
                    <a:cubicBezTo>
                      <a:pt x="3" y="52"/>
                      <a:pt x="3" y="52"/>
                      <a:pt x="3" y="52"/>
                    </a:cubicBezTo>
                    <a:cubicBezTo>
                      <a:pt x="2" y="52"/>
                      <a:pt x="2" y="52"/>
                      <a:pt x="2" y="52"/>
                    </a:cubicBezTo>
                    <a:cubicBezTo>
                      <a:pt x="3" y="51"/>
                      <a:pt x="3" y="51"/>
                      <a:pt x="3" y="51"/>
                    </a:cubicBezTo>
                    <a:cubicBezTo>
                      <a:pt x="2" y="50"/>
                      <a:pt x="2" y="50"/>
                      <a:pt x="2" y="50"/>
                    </a:cubicBezTo>
                    <a:cubicBezTo>
                      <a:pt x="2" y="51"/>
                      <a:pt x="2" y="51"/>
                      <a:pt x="2" y="51"/>
                    </a:cubicBezTo>
                    <a:cubicBezTo>
                      <a:pt x="2" y="52"/>
                      <a:pt x="2" y="52"/>
                      <a:pt x="2" y="52"/>
                    </a:cubicBezTo>
                    <a:cubicBezTo>
                      <a:pt x="2" y="53"/>
                      <a:pt x="2" y="53"/>
                      <a:pt x="2" y="53"/>
                    </a:cubicBezTo>
                    <a:cubicBezTo>
                      <a:pt x="3" y="54"/>
                      <a:pt x="3" y="54"/>
                      <a:pt x="3" y="54"/>
                    </a:cubicBezTo>
                    <a:cubicBezTo>
                      <a:pt x="2" y="54"/>
                      <a:pt x="2" y="54"/>
                      <a:pt x="2" y="54"/>
                    </a:cubicBezTo>
                    <a:cubicBezTo>
                      <a:pt x="2" y="53"/>
                      <a:pt x="2" y="53"/>
                      <a:pt x="2" y="53"/>
                    </a:cubicBezTo>
                    <a:cubicBezTo>
                      <a:pt x="1" y="52"/>
                      <a:pt x="1" y="52"/>
                      <a:pt x="1" y="52"/>
                    </a:cubicBezTo>
                    <a:cubicBezTo>
                      <a:pt x="1" y="52"/>
                      <a:pt x="1" y="52"/>
                      <a:pt x="1" y="52"/>
                    </a:cubicBezTo>
                    <a:cubicBezTo>
                      <a:pt x="1" y="53"/>
                      <a:pt x="1" y="53"/>
                      <a:pt x="1" y="53"/>
                    </a:cubicBezTo>
                    <a:cubicBezTo>
                      <a:pt x="1" y="54"/>
                      <a:pt x="1" y="54"/>
                      <a:pt x="1" y="54"/>
                    </a:cubicBezTo>
                    <a:cubicBezTo>
                      <a:pt x="2" y="55"/>
                      <a:pt x="2" y="55"/>
                      <a:pt x="2" y="55"/>
                    </a:cubicBezTo>
                    <a:cubicBezTo>
                      <a:pt x="3" y="56"/>
                      <a:pt x="3" y="56"/>
                      <a:pt x="3" y="56"/>
                    </a:cubicBezTo>
                    <a:cubicBezTo>
                      <a:pt x="3" y="59"/>
                      <a:pt x="3" y="59"/>
                      <a:pt x="3" y="59"/>
                    </a:cubicBezTo>
                    <a:cubicBezTo>
                      <a:pt x="3" y="60"/>
                      <a:pt x="3" y="60"/>
                      <a:pt x="3" y="60"/>
                    </a:cubicBezTo>
                    <a:cubicBezTo>
                      <a:pt x="4" y="62"/>
                      <a:pt x="4" y="62"/>
                      <a:pt x="4" y="62"/>
                    </a:cubicBezTo>
                    <a:cubicBezTo>
                      <a:pt x="4" y="64"/>
                      <a:pt x="4" y="64"/>
                      <a:pt x="4" y="64"/>
                    </a:cubicBezTo>
                    <a:cubicBezTo>
                      <a:pt x="4" y="65"/>
                      <a:pt x="4" y="65"/>
                      <a:pt x="4" y="65"/>
                    </a:cubicBezTo>
                    <a:cubicBezTo>
                      <a:pt x="4" y="68"/>
                      <a:pt x="4" y="68"/>
                      <a:pt x="4" y="68"/>
                    </a:cubicBezTo>
                    <a:cubicBezTo>
                      <a:pt x="4" y="68"/>
                      <a:pt x="4" y="68"/>
                      <a:pt x="4" y="68"/>
                    </a:cubicBezTo>
                    <a:cubicBezTo>
                      <a:pt x="4" y="69"/>
                      <a:pt x="4" y="69"/>
                      <a:pt x="4" y="69"/>
                    </a:cubicBezTo>
                    <a:cubicBezTo>
                      <a:pt x="4" y="70"/>
                      <a:pt x="4" y="70"/>
                      <a:pt x="4" y="70"/>
                    </a:cubicBezTo>
                    <a:cubicBezTo>
                      <a:pt x="5" y="72"/>
                      <a:pt x="5" y="72"/>
                      <a:pt x="5" y="72"/>
                    </a:cubicBezTo>
                    <a:cubicBezTo>
                      <a:pt x="5" y="72"/>
                      <a:pt x="5" y="72"/>
                      <a:pt x="5" y="72"/>
                    </a:cubicBezTo>
                    <a:cubicBezTo>
                      <a:pt x="4" y="73"/>
                      <a:pt x="4" y="73"/>
                      <a:pt x="4" y="73"/>
                    </a:cubicBezTo>
                    <a:cubicBezTo>
                      <a:pt x="5" y="73"/>
                      <a:pt x="5" y="73"/>
                      <a:pt x="5" y="73"/>
                    </a:cubicBezTo>
                    <a:cubicBezTo>
                      <a:pt x="5" y="74"/>
                      <a:pt x="5" y="74"/>
                      <a:pt x="5" y="74"/>
                    </a:cubicBezTo>
                    <a:cubicBezTo>
                      <a:pt x="4" y="75"/>
                      <a:pt x="4" y="75"/>
                      <a:pt x="4" y="75"/>
                    </a:cubicBezTo>
                    <a:cubicBezTo>
                      <a:pt x="4" y="76"/>
                      <a:pt x="4" y="76"/>
                      <a:pt x="4" y="76"/>
                    </a:cubicBezTo>
                    <a:cubicBezTo>
                      <a:pt x="4" y="76"/>
                      <a:pt x="4" y="76"/>
                      <a:pt x="4" y="76"/>
                    </a:cubicBezTo>
                    <a:cubicBezTo>
                      <a:pt x="4" y="77"/>
                      <a:pt x="4" y="77"/>
                      <a:pt x="4" y="77"/>
                    </a:cubicBezTo>
                    <a:cubicBezTo>
                      <a:pt x="3" y="77"/>
                      <a:pt x="3" y="77"/>
                      <a:pt x="3" y="77"/>
                    </a:cubicBezTo>
                    <a:cubicBezTo>
                      <a:pt x="4" y="78"/>
                      <a:pt x="4" y="78"/>
                      <a:pt x="4" y="78"/>
                    </a:cubicBezTo>
                    <a:cubicBezTo>
                      <a:pt x="3" y="79"/>
                      <a:pt x="3" y="79"/>
                      <a:pt x="3" y="79"/>
                    </a:cubicBezTo>
                    <a:cubicBezTo>
                      <a:pt x="2" y="78"/>
                      <a:pt x="2" y="78"/>
                      <a:pt x="2" y="78"/>
                    </a:cubicBezTo>
                    <a:cubicBezTo>
                      <a:pt x="1" y="79"/>
                      <a:pt x="1" y="79"/>
                      <a:pt x="1" y="79"/>
                    </a:cubicBezTo>
                    <a:lnTo>
                      <a:pt x="1" y="81"/>
                    </a:lnTo>
                    <a:close/>
                  </a:path>
                </a:pathLst>
              </a:custGeom>
              <a:solidFill>
                <a:schemeClr val="bg2">
                  <a:lumMod val="90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 name="Google Shape;5858;p168">
                <a:extLst>
                  <a:ext uri="{FF2B5EF4-FFF2-40B4-BE49-F238E27FC236}">
                    <a16:creationId xmlns:a16="http://schemas.microsoft.com/office/drawing/2014/main" id="{117005D6-9918-0649-B805-15A961D8E21A}"/>
                  </a:ext>
                </a:extLst>
              </p:cNvPr>
              <p:cNvSpPr/>
              <p:nvPr/>
            </p:nvSpPr>
            <p:spPr>
              <a:xfrm>
                <a:off x="6254750" y="4095750"/>
                <a:ext cx="298450" cy="388938"/>
              </a:xfrm>
              <a:custGeom>
                <a:avLst/>
                <a:gdLst/>
                <a:ahLst/>
                <a:cxnLst/>
                <a:rect l="l" t="t" r="r" b="b"/>
                <a:pathLst>
                  <a:path w="188" h="245" extrusionOk="0">
                    <a:moveTo>
                      <a:pt x="0" y="209"/>
                    </a:moveTo>
                    <a:lnTo>
                      <a:pt x="0" y="213"/>
                    </a:lnTo>
                    <a:lnTo>
                      <a:pt x="0" y="213"/>
                    </a:lnTo>
                    <a:lnTo>
                      <a:pt x="0" y="209"/>
                    </a:lnTo>
                    <a:lnTo>
                      <a:pt x="0" y="209"/>
                    </a:lnTo>
                    <a:lnTo>
                      <a:pt x="0" y="209"/>
                    </a:lnTo>
                    <a:lnTo>
                      <a:pt x="0" y="209"/>
                    </a:lnTo>
                    <a:lnTo>
                      <a:pt x="0" y="209"/>
                    </a:lnTo>
                    <a:close/>
                    <a:moveTo>
                      <a:pt x="152" y="53"/>
                    </a:moveTo>
                    <a:lnTo>
                      <a:pt x="152" y="53"/>
                    </a:lnTo>
                    <a:lnTo>
                      <a:pt x="152" y="53"/>
                    </a:lnTo>
                    <a:lnTo>
                      <a:pt x="152" y="53"/>
                    </a:lnTo>
                    <a:lnTo>
                      <a:pt x="152" y="53"/>
                    </a:lnTo>
                    <a:lnTo>
                      <a:pt x="152" y="53"/>
                    </a:lnTo>
                    <a:close/>
                    <a:moveTo>
                      <a:pt x="152" y="40"/>
                    </a:moveTo>
                    <a:lnTo>
                      <a:pt x="152" y="40"/>
                    </a:lnTo>
                    <a:lnTo>
                      <a:pt x="156" y="40"/>
                    </a:lnTo>
                    <a:lnTo>
                      <a:pt x="152" y="40"/>
                    </a:lnTo>
                    <a:lnTo>
                      <a:pt x="152" y="40"/>
                    </a:lnTo>
                    <a:close/>
                    <a:moveTo>
                      <a:pt x="156" y="44"/>
                    </a:moveTo>
                    <a:lnTo>
                      <a:pt x="156" y="40"/>
                    </a:lnTo>
                    <a:lnTo>
                      <a:pt x="156" y="36"/>
                    </a:lnTo>
                    <a:lnTo>
                      <a:pt x="156" y="40"/>
                    </a:lnTo>
                    <a:lnTo>
                      <a:pt x="160" y="40"/>
                    </a:lnTo>
                    <a:lnTo>
                      <a:pt x="156" y="40"/>
                    </a:lnTo>
                    <a:lnTo>
                      <a:pt x="160" y="40"/>
                    </a:lnTo>
                    <a:lnTo>
                      <a:pt x="156" y="44"/>
                    </a:lnTo>
                    <a:lnTo>
                      <a:pt x="156" y="44"/>
                    </a:lnTo>
                    <a:close/>
                    <a:moveTo>
                      <a:pt x="120" y="133"/>
                    </a:moveTo>
                    <a:lnTo>
                      <a:pt x="124" y="137"/>
                    </a:lnTo>
                    <a:lnTo>
                      <a:pt x="124" y="133"/>
                    </a:lnTo>
                    <a:lnTo>
                      <a:pt x="124" y="133"/>
                    </a:lnTo>
                    <a:lnTo>
                      <a:pt x="124" y="137"/>
                    </a:lnTo>
                    <a:lnTo>
                      <a:pt x="124" y="137"/>
                    </a:lnTo>
                    <a:lnTo>
                      <a:pt x="124" y="137"/>
                    </a:lnTo>
                    <a:lnTo>
                      <a:pt x="124" y="137"/>
                    </a:lnTo>
                    <a:lnTo>
                      <a:pt x="124" y="137"/>
                    </a:lnTo>
                    <a:lnTo>
                      <a:pt x="124" y="141"/>
                    </a:lnTo>
                    <a:lnTo>
                      <a:pt x="128" y="141"/>
                    </a:lnTo>
                    <a:lnTo>
                      <a:pt x="128" y="141"/>
                    </a:lnTo>
                    <a:lnTo>
                      <a:pt x="132" y="137"/>
                    </a:lnTo>
                    <a:lnTo>
                      <a:pt x="136" y="133"/>
                    </a:lnTo>
                    <a:lnTo>
                      <a:pt x="140" y="129"/>
                    </a:lnTo>
                    <a:lnTo>
                      <a:pt x="144" y="125"/>
                    </a:lnTo>
                    <a:lnTo>
                      <a:pt x="148" y="121"/>
                    </a:lnTo>
                    <a:lnTo>
                      <a:pt x="148" y="121"/>
                    </a:lnTo>
                    <a:lnTo>
                      <a:pt x="152" y="121"/>
                    </a:lnTo>
                    <a:lnTo>
                      <a:pt x="152" y="121"/>
                    </a:lnTo>
                    <a:lnTo>
                      <a:pt x="152" y="117"/>
                    </a:lnTo>
                    <a:lnTo>
                      <a:pt x="152" y="117"/>
                    </a:lnTo>
                    <a:lnTo>
                      <a:pt x="156" y="117"/>
                    </a:lnTo>
                    <a:lnTo>
                      <a:pt x="156" y="109"/>
                    </a:lnTo>
                    <a:lnTo>
                      <a:pt x="160" y="105"/>
                    </a:lnTo>
                    <a:lnTo>
                      <a:pt x="160" y="105"/>
                    </a:lnTo>
                    <a:lnTo>
                      <a:pt x="160" y="105"/>
                    </a:lnTo>
                    <a:lnTo>
                      <a:pt x="156" y="105"/>
                    </a:lnTo>
                    <a:lnTo>
                      <a:pt x="156" y="101"/>
                    </a:lnTo>
                    <a:lnTo>
                      <a:pt x="156" y="105"/>
                    </a:lnTo>
                    <a:lnTo>
                      <a:pt x="156" y="101"/>
                    </a:lnTo>
                    <a:lnTo>
                      <a:pt x="156" y="101"/>
                    </a:lnTo>
                    <a:lnTo>
                      <a:pt x="164" y="97"/>
                    </a:lnTo>
                    <a:lnTo>
                      <a:pt x="164" y="93"/>
                    </a:lnTo>
                    <a:lnTo>
                      <a:pt x="168" y="97"/>
                    </a:lnTo>
                    <a:lnTo>
                      <a:pt x="172" y="97"/>
                    </a:lnTo>
                    <a:lnTo>
                      <a:pt x="172" y="97"/>
                    </a:lnTo>
                    <a:lnTo>
                      <a:pt x="172" y="97"/>
                    </a:lnTo>
                    <a:lnTo>
                      <a:pt x="172" y="97"/>
                    </a:lnTo>
                    <a:lnTo>
                      <a:pt x="172" y="97"/>
                    </a:lnTo>
                    <a:lnTo>
                      <a:pt x="172" y="93"/>
                    </a:lnTo>
                    <a:lnTo>
                      <a:pt x="172" y="93"/>
                    </a:lnTo>
                    <a:lnTo>
                      <a:pt x="172" y="89"/>
                    </a:lnTo>
                    <a:lnTo>
                      <a:pt x="176" y="89"/>
                    </a:lnTo>
                    <a:lnTo>
                      <a:pt x="176" y="89"/>
                    </a:lnTo>
                    <a:lnTo>
                      <a:pt x="176" y="89"/>
                    </a:lnTo>
                    <a:lnTo>
                      <a:pt x="176" y="89"/>
                    </a:lnTo>
                    <a:lnTo>
                      <a:pt x="180" y="85"/>
                    </a:lnTo>
                    <a:lnTo>
                      <a:pt x="184" y="81"/>
                    </a:lnTo>
                    <a:lnTo>
                      <a:pt x="184" y="81"/>
                    </a:lnTo>
                    <a:lnTo>
                      <a:pt x="180" y="77"/>
                    </a:lnTo>
                    <a:lnTo>
                      <a:pt x="184" y="73"/>
                    </a:lnTo>
                    <a:lnTo>
                      <a:pt x="184" y="73"/>
                    </a:lnTo>
                    <a:lnTo>
                      <a:pt x="188" y="73"/>
                    </a:lnTo>
                    <a:lnTo>
                      <a:pt x="188" y="69"/>
                    </a:lnTo>
                    <a:lnTo>
                      <a:pt x="184" y="69"/>
                    </a:lnTo>
                    <a:lnTo>
                      <a:pt x="184" y="69"/>
                    </a:lnTo>
                    <a:lnTo>
                      <a:pt x="184" y="69"/>
                    </a:lnTo>
                    <a:lnTo>
                      <a:pt x="184" y="69"/>
                    </a:lnTo>
                    <a:lnTo>
                      <a:pt x="180" y="69"/>
                    </a:lnTo>
                    <a:lnTo>
                      <a:pt x="180" y="69"/>
                    </a:lnTo>
                    <a:lnTo>
                      <a:pt x="176" y="73"/>
                    </a:lnTo>
                    <a:lnTo>
                      <a:pt x="172" y="73"/>
                    </a:lnTo>
                    <a:lnTo>
                      <a:pt x="168" y="73"/>
                    </a:lnTo>
                    <a:lnTo>
                      <a:pt x="168" y="73"/>
                    </a:lnTo>
                    <a:lnTo>
                      <a:pt x="164" y="69"/>
                    </a:lnTo>
                    <a:lnTo>
                      <a:pt x="160" y="69"/>
                    </a:lnTo>
                    <a:lnTo>
                      <a:pt x="160" y="65"/>
                    </a:lnTo>
                    <a:lnTo>
                      <a:pt x="160" y="65"/>
                    </a:lnTo>
                    <a:lnTo>
                      <a:pt x="160" y="65"/>
                    </a:lnTo>
                    <a:lnTo>
                      <a:pt x="160" y="61"/>
                    </a:lnTo>
                    <a:lnTo>
                      <a:pt x="160" y="57"/>
                    </a:lnTo>
                    <a:lnTo>
                      <a:pt x="160" y="57"/>
                    </a:lnTo>
                    <a:lnTo>
                      <a:pt x="160" y="53"/>
                    </a:lnTo>
                    <a:lnTo>
                      <a:pt x="160" y="53"/>
                    </a:lnTo>
                    <a:lnTo>
                      <a:pt x="160" y="49"/>
                    </a:lnTo>
                    <a:lnTo>
                      <a:pt x="156" y="49"/>
                    </a:lnTo>
                    <a:lnTo>
                      <a:pt x="156" y="49"/>
                    </a:lnTo>
                    <a:lnTo>
                      <a:pt x="156" y="44"/>
                    </a:lnTo>
                    <a:lnTo>
                      <a:pt x="156" y="44"/>
                    </a:lnTo>
                    <a:lnTo>
                      <a:pt x="156" y="44"/>
                    </a:lnTo>
                    <a:lnTo>
                      <a:pt x="152" y="44"/>
                    </a:lnTo>
                    <a:lnTo>
                      <a:pt x="156" y="49"/>
                    </a:lnTo>
                    <a:lnTo>
                      <a:pt x="156" y="49"/>
                    </a:lnTo>
                    <a:lnTo>
                      <a:pt x="156" y="49"/>
                    </a:lnTo>
                    <a:lnTo>
                      <a:pt x="152" y="53"/>
                    </a:lnTo>
                    <a:lnTo>
                      <a:pt x="152" y="53"/>
                    </a:lnTo>
                    <a:lnTo>
                      <a:pt x="156" y="57"/>
                    </a:lnTo>
                    <a:lnTo>
                      <a:pt x="156" y="57"/>
                    </a:lnTo>
                    <a:lnTo>
                      <a:pt x="152" y="57"/>
                    </a:lnTo>
                    <a:lnTo>
                      <a:pt x="152" y="57"/>
                    </a:lnTo>
                    <a:lnTo>
                      <a:pt x="152" y="53"/>
                    </a:lnTo>
                    <a:lnTo>
                      <a:pt x="148" y="53"/>
                    </a:lnTo>
                    <a:lnTo>
                      <a:pt x="148" y="53"/>
                    </a:lnTo>
                    <a:lnTo>
                      <a:pt x="148" y="53"/>
                    </a:lnTo>
                    <a:lnTo>
                      <a:pt x="148" y="53"/>
                    </a:lnTo>
                    <a:lnTo>
                      <a:pt x="148" y="53"/>
                    </a:lnTo>
                    <a:lnTo>
                      <a:pt x="148" y="49"/>
                    </a:lnTo>
                    <a:lnTo>
                      <a:pt x="148" y="49"/>
                    </a:lnTo>
                    <a:lnTo>
                      <a:pt x="148" y="49"/>
                    </a:lnTo>
                    <a:lnTo>
                      <a:pt x="148" y="44"/>
                    </a:lnTo>
                    <a:lnTo>
                      <a:pt x="148" y="44"/>
                    </a:lnTo>
                    <a:lnTo>
                      <a:pt x="152" y="40"/>
                    </a:lnTo>
                    <a:lnTo>
                      <a:pt x="148" y="40"/>
                    </a:lnTo>
                    <a:lnTo>
                      <a:pt x="152" y="36"/>
                    </a:lnTo>
                    <a:lnTo>
                      <a:pt x="148" y="36"/>
                    </a:lnTo>
                    <a:lnTo>
                      <a:pt x="148" y="32"/>
                    </a:lnTo>
                    <a:lnTo>
                      <a:pt x="148" y="32"/>
                    </a:lnTo>
                    <a:lnTo>
                      <a:pt x="148" y="32"/>
                    </a:lnTo>
                    <a:lnTo>
                      <a:pt x="148" y="32"/>
                    </a:lnTo>
                    <a:lnTo>
                      <a:pt x="152" y="32"/>
                    </a:lnTo>
                    <a:lnTo>
                      <a:pt x="152" y="28"/>
                    </a:lnTo>
                    <a:lnTo>
                      <a:pt x="152" y="28"/>
                    </a:lnTo>
                    <a:lnTo>
                      <a:pt x="152" y="24"/>
                    </a:lnTo>
                    <a:lnTo>
                      <a:pt x="152" y="20"/>
                    </a:lnTo>
                    <a:lnTo>
                      <a:pt x="152" y="20"/>
                    </a:lnTo>
                    <a:lnTo>
                      <a:pt x="152" y="20"/>
                    </a:lnTo>
                    <a:lnTo>
                      <a:pt x="148" y="20"/>
                    </a:lnTo>
                    <a:lnTo>
                      <a:pt x="144" y="20"/>
                    </a:lnTo>
                    <a:lnTo>
                      <a:pt x="148" y="16"/>
                    </a:lnTo>
                    <a:lnTo>
                      <a:pt x="144" y="16"/>
                    </a:lnTo>
                    <a:lnTo>
                      <a:pt x="144" y="16"/>
                    </a:lnTo>
                    <a:lnTo>
                      <a:pt x="144" y="16"/>
                    </a:lnTo>
                    <a:lnTo>
                      <a:pt x="148" y="12"/>
                    </a:lnTo>
                    <a:lnTo>
                      <a:pt x="148" y="12"/>
                    </a:lnTo>
                    <a:lnTo>
                      <a:pt x="144" y="12"/>
                    </a:lnTo>
                    <a:lnTo>
                      <a:pt x="144" y="12"/>
                    </a:lnTo>
                    <a:lnTo>
                      <a:pt x="140" y="12"/>
                    </a:lnTo>
                    <a:lnTo>
                      <a:pt x="140" y="8"/>
                    </a:lnTo>
                    <a:lnTo>
                      <a:pt x="144" y="8"/>
                    </a:lnTo>
                    <a:lnTo>
                      <a:pt x="144" y="8"/>
                    </a:lnTo>
                    <a:lnTo>
                      <a:pt x="144" y="8"/>
                    </a:lnTo>
                    <a:lnTo>
                      <a:pt x="140" y="8"/>
                    </a:lnTo>
                    <a:lnTo>
                      <a:pt x="140" y="8"/>
                    </a:lnTo>
                    <a:lnTo>
                      <a:pt x="140" y="12"/>
                    </a:lnTo>
                    <a:lnTo>
                      <a:pt x="140" y="12"/>
                    </a:lnTo>
                    <a:lnTo>
                      <a:pt x="140" y="8"/>
                    </a:lnTo>
                    <a:lnTo>
                      <a:pt x="140" y="8"/>
                    </a:lnTo>
                    <a:lnTo>
                      <a:pt x="136" y="4"/>
                    </a:lnTo>
                    <a:lnTo>
                      <a:pt x="136" y="4"/>
                    </a:lnTo>
                    <a:lnTo>
                      <a:pt x="136" y="0"/>
                    </a:lnTo>
                    <a:lnTo>
                      <a:pt x="140" y="0"/>
                    </a:lnTo>
                    <a:lnTo>
                      <a:pt x="136" y="0"/>
                    </a:lnTo>
                    <a:lnTo>
                      <a:pt x="136" y="0"/>
                    </a:lnTo>
                    <a:lnTo>
                      <a:pt x="132" y="0"/>
                    </a:lnTo>
                    <a:lnTo>
                      <a:pt x="132" y="0"/>
                    </a:lnTo>
                    <a:lnTo>
                      <a:pt x="136" y="4"/>
                    </a:lnTo>
                    <a:lnTo>
                      <a:pt x="136" y="8"/>
                    </a:lnTo>
                    <a:lnTo>
                      <a:pt x="136" y="12"/>
                    </a:lnTo>
                    <a:lnTo>
                      <a:pt x="136" y="16"/>
                    </a:lnTo>
                    <a:lnTo>
                      <a:pt x="136" y="16"/>
                    </a:lnTo>
                    <a:lnTo>
                      <a:pt x="136" y="16"/>
                    </a:lnTo>
                    <a:lnTo>
                      <a:pt x="136" y="16"/>
                    </a:lnTo>
                    <a:lnTo>
                      <a:pt x="136" y="20"/>
                    </a:lnTo>
                    <a:lnTo>
                      <a:pt x="136" y="24"/>
                    </a:lnTo>
                    <a:lnTo>
                      <a:pt x="140" y="20"/>
                    </a:lnTo>
                    <a:lnTo>
                      <a:pt x="140" y="20"/>
                    </a:lnTo>
                    <a:lnTo>
                      <a:pt x="140" y="20"/>
                    </a:lnTo>
                    <a:lnTo>
                      <a:pt x="136" y="24"/>
                    </a:lnTo>
                    <a:lnTo>
                      <a:pt x="140" y="28"/>
                    </a:lnTo>
                    <a:lnTo>
                      <a:pt x="140" y="28"/>
                    </a:lnTo>
                    <a:lnTo>
                      <a:pt x="140" y="36"/>
                    </a:lnTo>
                    <a:lnTo>
                      <a:pt x="140" y="40"/>
                    </a:lnTo>
                    <a:lnTo>
                      <a:pt x="140" y="40"/>
                    </a:lnTo>
                    <a:lnTo>
                      <a:pt x="140" y="40"/>
                    </a:lnTo>
                    <a:lnTo>
                      <a:pt x="140" y="40"/>
                    </a:lnTo>
                    <a:lnTo>
                      <a:pt x="140" y="36"/>
                    </a:lnTo>
                    <a:lnTo>
                      <a:pt x="140" y="36"/>
                    </a:lnTo>
                    <a:lnTo>
                      <a:pt x="144" y="40"/>
                    </a:lnTo>
                    <a:lnTo>
                      <a:pt x="144" y="40"/>
                    </a:lnTo>
                    <a:lnTo>
                      <a:pt x="144" y="40"/>
                    </a:lnTo>
                    <a:lnTo>
                      <a:pt x="144" y="40"/>
                    </a:lnTo>
                    <a:lnTo>
                      <a:pt x="144" y="40"/>
                    </a:lnTo>
                    <a:lnTo>
                      <a:pt x="144" y="40"/>
                    </a:lnTo>
                    <a:lnTo>
                      <a:pt x="144" y="40"/>
                    </a:lnTo>
                    <a:lnTo>
                      <a:pt x="144" y="44"/>
                    </a:lnTo>
                    <a:lnTo>
                      <a:pt x="144" y="44"/>
                    </a:lnTo>
                    <a:lnTo>
                      <a:pt x="144" y="44"/>
                    </a:lnTo>
                    <a:lnTo>
                      <a:pt x="144" y="44"/>
                    </a:lnTo>
                    <a:lnTo>
                      <a:pt x="140" y="44"/>
                    </a:lnTo>
                    <a:lnTo>
                      <a:pt x="140" y="44"/>
                    </a:lnTo>
                    <a:lnTo>
                      <a:pt x="140" y="49"/>
                    </a:lnTo>
                    <a:lnTo>
                      <a:pt x="144" y="53"/>
                    </a:lnTo>
                    <a:lnTo>
                      <a:pt x="144" y="53"/>
                    </a:lnTo>
                    <a:lnTo>
                      <a:pt x="144" y="53"/>
                    </a:lnTo>
                    <a:lnTo>
                      <a:pt x="144" y="53"/>
                    </a:lnTo>
                    <a:lnTo>
                      <a:pt x="144" y="57"/>
                    </a:lnTo>
                    <a:lnTo>
                      <a:pt x="148" y="57"/>
                    </a:lnTo>
                    <a:lnTo>
                      <a:pt x="144" y="57"/>
                    </a:lnTo>
                    <a:lnTo>
                      <a:pt x="144" y="57"/>
                    </a:lnTo>
                    <a:lnTo>
                      <a:pt x="144" y="61"/>
                    </a:lnTo>
                    <a:lnTo>
                      <a:pt x="144" y="61"/>
                    </a:lnTo>
                    <a:lnTo>
                      <a:pt x="144" y="65"/>
                    </a:lnTo>
                    <a:lnTo>
                      <a:pt x="144" y="69"/>
                    </a:lnTo>
                    <a:lnTo>
                      <a:pt x="140" y="69"/>
                    </a:lnTo>
                    <a:lnTo>
                      <a:pt x="144" y="69"/>
                    </a:lnTo>
                    <a:lnTo>
                      <a:pt x="144" y="69"/>
                    </a:lnTo>
                    <a:lnTo>
                      <a:pt x="140" y="69"/>
                    </a:lnTo>
                    <a:lnTo>
                      <a:pt x="140" y="73"/>
                    </a:lnTo>
                    <a:lnTo>
                      <a:pt x="140" y="73"/>
                    </a:lnTo>
                    <a:lnTo>
                      <a:pt x="140" y="73"/>
                    </a:lnTo>
                    <a:lnTo>
                      <a:pt x="140" y="77"/>
                    </a:lnTo>
                    <a:lnTo>
                      <a:pt x="140" y="77"/>
                    </a:lnTo>
                    <a:lnTo>
                      <a:pt x="136" y="77"/>
                    </a:lnTo>
                    <a:lnTo>
                      <a:pt x="136" y="85"/>
                    </a:lnTo>
                    <a:lnTo>
                      <a:pt x="136" y="89"/>
                    </a:lnTo>
                    <a:lnTo>
                      <a:pt x="136" y="89"/>
                    </a:lnTo>
                    <a:lnTo>
                      <a:pt x="132" y="89"/>
                    </a:lnTo>
                    <a:lnTo>
                      <a:pt x="132" y="89"/>
                    </a:lnTo>
                    <a:lnTo>
                      <a:pt x="128" y="89"/>
                    </a:lnTo>
                    <a:lnTo>
                      <a:pt x="124" y="93"/>
                    </a:lnTo>
                    <a:lnTo>
                      <a:pt x="120" y="93"/>
                    </a:lnTo>
                    <a:lnTo>
                      <a:pt x="120" y="97"/>
                    </a:lnTo>
                    <a:lnTo>
                      <a:pt x="120" y="101"/>
                    </a:lnTo>
                    <a:lnTo>
                      <a:pt x="124" y="101"/>
                    </a:lnTo>
                    <a:lnTo>
                      <a:pt x="128" y="105"/>
                    </a:lnTo>
                    <a:lnTo>
                      <a:pt x="128" y="105"/>
                    </a:lnTo>
                    <a:lnTo>
                      <a:pt x="132" y="109"/>
                    </a:lnTo>
                    <a:lnTo>
                      <a:pt x="132" y="109"/>
                    </a:lnTo>
                    <a:lnTo>
                      <a:pt x="132" y="113"/>
                    </a:lnTo>
                    <a:lnTo>
                      <a:pt x="132" y="113"/>
                    </a:lnTo>
                    <a:lnTo>
                      <a:pt x="132" y="113"/>
                    </a:lnTo>
                    <a:lnTo>
                      <a:pt x="132" y="117"/>
                    </a:lnTo>
                    <a:lnTo>
                      <a:pt x="132" y="121"/>
                    </a:lnTo>
                    <a:lnTo>
                      <a:pt x="128" y="125"/>
                    </a:lnTo>
                    <a:lnTo>
                      <a:pt x="124" y="129"/>
                    </a:lnTo>
                    <a:lnTo>
                      <a:pt x="120" y="133"/>
                    </a:lnTo>
                    <a:lnTo>
                      <a:pt x="120" y="133"/>
                    </a:lnTo>
                    <a:lnTo>
                      <a:pt x="120" y="133"/>
                    </a:lnTo>
                    <a:lnTo>
                      <a:pt x="120" y="133"/>
                    </a:lnTo>
                    <a:close/>
                    <a:moveTo>
                      <a:pt x="112" y="125"/>
                    </a:moveTo>
                    <a:lnTo>
                      <a:pt x="112" y="125"/>
                    </a:lnTo>
                    <a:lnTo>
                      <a:pt x="112" y="121"/>
                    </a:lnTo>
                    <a:lnTo>
                      <a:pt x="116" y="121"/>
                    </a:lnTo>
                    <a:lnTo>
                      <a:pt x="116" y="125"/>
                    </a:lnTo>
                    <a:lnTo>
                      <a:pt x="112" y="125"/>
                    </a:lnTo>
                    <a:lnTo>
                      <a:pt x="112" y="125"/>
                    </a:lnTo>
                    <a:lnTo>
                      <a:pt x="112" y="125"/>
                    </a:lnTo>
                    <a:lnTo>
                      <a:pt x="112" y="125"/>
                    </a:lnTo>
                    <a:lnTo>
                      <a:pt x="112" y="125"/>
                    </a:lnTo>
                    <a:close/>
                    <a:moveTo>
                      <a:pt x="112" y="129"/>
                    </a:moveTo>
                    <a:lnTo>
                      <a:pt x="112" y="129"/>
                    </a:lnTo>
                    <a:lnTo>
                      <a:pt x="112" y="129"/>
                    </a:lnTo>
                    <a:lnTo>
                      <a:pt x="112" y="129"/>
                    </a:lnTo>
                    <a:lnTo>
                      <a:pt x="112" y="129"/>
                    </a:lnTo>
                    <a:lnTo>
                      <a:pt x="112" y="129"/>
                    </a:lnTo>
                    <a:close/>
                    <a:moveTo>
                      <a:pt x="108" y="129"/>
                    </a:moveTo>
                    <a:lnTo>
                      <a:pt x="112" y="129"/>
                    </a:lnTo>
                    <a:lnTo>
                      <a:pt x="112" y="129"/>
                    </a:lnTo>
                    <a:lnTo>
                      <a:pt x="112" y="129"/>
                    </a:lnTo>
                    <a:lnTo>
                      <a:pt x="108" y="129"/>
                    </a:lnTo>
                    <a:lnTo>
                      <a:pt x="108" y="129"/>
                    </a:lnTo>
                    <a:close/>
                    <a:moveTo>
                      <a:pt x="12" y="237"/>
                    </a:moveTo>
                    <a:lnTo>
                      <a:pt x="16" y="237"/>
                    </a:lnTo>
                    <a:lnTo>
                      <a:pt x="16" y="237"/>
                    </a:lnTo>
                    <a:lnTo>
                      <a:pt x="12" y="237"/>
                    </a:lnTo>
                    <a:lnTo>
                      <a:pt x="12" y="237"/>
                    </a:lnTo>
                    <a:close/>
                    <a:moveTo>
                      <a:pt x="4" y="241"/>
                    </a:moveTo>
                    <a:lnTo>
                      <a:pt x="0" y="245"/>
                    </a:lnTo>
                    <a:lnTo>
                      <a:pt x="0" y="245"/>
                    </a:lnTo>
                    <a:lnTo>
                      <a:pt x="0" y="241"/>
                    </a:lnTo>
                    <a:lnTo>
                      <a:pt x="0" y="241"/>
                    </a:lnTo>
                    <a:lnTo>
                      <a:pt x="4" y="241"/>
                    </a:lnTo>
                    <a:lnTo>
                      <a:pt x="4" y="237"/>
                    </a:lnTo>
                    <a:lnTo>
                      <a:pt x="4" y="237"/>
                    </a:lnTo>
                    <a:lnTo>
                      <a:pt x="4" y="237"/>
                    </a:lnTo>
                    <a:lnTo>
                      <a:pt x="4" y="233"/>
                    </a:lnTo>
                    <a:lnTo>
                      <a:pt x="4" y="233"/>
                    </a:lnTo>
                    <a:lnTo>
                      <a:pt x="8" y="233"/>
                    </a:lnTo>
                    <a:lnTo>
                      <a:pt x="8" y="233"/>
                    </a:lnTo>
                    <a:lnTo>
                      <a:pt x="12" y="237"/>
                    </a:lnTo>
                    <a:lnTo>
                      <a:pt x="12" y="237"/>
                    </a:lnTo>
                    <a:lnTo>
                      <a:pt x="12" y="237"/>
                    </a:lnTo>
                    <a:lnTo>
                      <a:pt x="8" y="237"/>
                    </a:lnTo>
                    <a:lnTo>
                      <a:pt x="8" y="237"/>
                    </a:lnTo>
                    <a:lnTo>
                      <a:pt x="8" y="237"/>
                    </a:lnTo>
                    <a:lnTo>
                      <a:pt x="8" y="237"/>
                    </a:lnTo>
                    <a:lnTo>
                      <a:pt x="8" y="237"/>
                    </a:lnTo>
                    <a:lnTo>
                      <a:pt x="12" y="237"/>
                    </a:lnTo>
                    <a:lnTo>
                      <a:pt x="12" y="241"/>
                    </a:lnTo>
                    <a:lnTo>
                      <a:pt x="8" y="241"/>
                    </a:lnTo>
                    <a:lnTo>
                      <a:pt x="8" y="241"/>
                    </a:lnTo>
                    <a:lnTo>
                      <a:pt x="8" y="241"/>
                    </a:lnTo>
                    <a:lnTo>
                      <a:pt x="4" y="241"/>
                    </a:lnTo>
                    <a:lnTo>
                      <a:pt x="4" y="241"/>
                    </a:lnTo>
                    <a:lnTo>
                      <a:pt x="4" y="241"/>
                    </a:lnTo>
                    <a:lnTo>
                      <a:pt x="4" y="241"/>
                    </a:lnTo>
                    <a:lnTo>
                      <a:pt x="4" y="241"/>
                    </a:lnTo>
                    <a:close/>
                    <a:moveTo>
                      <a:pt x="0" y="221"/>
                    </a:moveTo>
                    <a:lnTo>
                      <a:pt x="0" y="221"/>
                    </a:lnTo>
                    <a:lnTo>
                      <a:pt x="0" y="217"/>
                    </a:lnTo>
                    <a:lnTo>
                      <a:pt x="0" y="217"/>
                    </a:lnTo>
                    <a:lnTo>
                      <a:pt x="0" y="217"/>
                    </a:lnTo>
                    <a:lnTo>
                      <a:pt x="0" y="217"/>
                    </a:lnTo>
                    <a:lnTo>
                      <a:pt x="0" y="213"/>
                    </a:lnTo>
                    <a:lnTo>
                      <a:pt x="4" y="213"/>
                    </a:lnTo>
                    <a:lnTo>
                      <a:pt x="4" y="213"/>
                    </a:lnTo>
                    <a:lnTo>
                      <a:pt x="8" y="213"/>
                    </a:lnTo>
                    <a:lnTo>
                      <a:pt x="4" y="213"/>
                    </a:lnTo>
                    <a:lnTo>
                      <a:pt x="4" y="209"/>
                    </a:lnTo>
                    <a:lnTo>
                      <a:pt x="4" y="209"/>
                    </a:lnTo>
                    <a:lnTo>
                      <a:pt x="4" y="205"/>
                    </a:lnTo>
                    <a:lnTo>
                      <a:pt x="8" y="205"/>
                    </a:lnTo>
                    <a:lnTo>
                      <a:pt x="8" y="205"/>
                    </a:lnTo>
                    <a:lnTo>
                      <a:pt x="8" y="205"/>
                    </a:lnTo>
                    <a:lnTo>
                      <a:pt x="8" y="205"/>
                    </a:lnTo>
                    <a:lnTo>
                      <a:pt x="8" y="205"/>
                    </a:lnTo>
                    <a:lnTo>
                      <a:pt x="8" y="201"/>
                    </a:lnTo>
                    <a:lnTo>
                      <a:pt x="12" y="201"/>
                    </a:lnTo>
                    <a:lnTo>
                      <a:pt x="12" y="201"/>
                    </a:lnTo>
                    <a:lnTo>
                      <a:pt x="16" y="197"/>
                    </a:lnTo>
                    <a:lnTo>
                      <a:pt x="16" y="197"/>
                    </a:lnTo>
                    <a:lnTo>
                      <a:pt x="16" y="193"/>
                    </a:lnTo>
                    <a:lnTo>
                      <a:pt x="16" y="193"/>
                    </a:lnTo>
                    <a:lnTo>
                      <a:pt x="20" y="193"/>
                    </a:lnTo>
                    <a:lnTo>
                      <a:pt x="20" y="189"/>
                    </a:lnTo>
                    <a:lnTo>
                      <a:pt x="20" y="189"/>
                    </a:lnTo>
                    <a:lnTo>
                      <a:pt x="20" y="193"/>
                    </a:lnTo>
                    <a:lnTo>
                      <a:pt x="24" y="189"/>
                    </a:lnTo>
                    <a:lnTo>
                      <a:pt x="24" y="185"/>
                    </a:lnTo>
                    <a:lnTo>
                      <a:pt x="24" y="185"/>
                    </a:lnTo>
                    <a:lnTo>
                      <a:pt x="28" y="185"/>
                    </a:lnTo>
                    <a:lnTo>
                      <a:pt x="32" y="181"/>
                    </a:lnTo>
                    <a:lnTo>
                      <a:pt x="32" y="177"/>
                    </a:lnTo>
                    <a:lnTo>
                      <a:pt x="36" y="177"/>
                    </a:lnTo>
                    <a:lnTo>
                      <a:pt x="36" y="181"/>
                    </a:lnTo>
                    <a:lnTo>
                      <a:pt x="40" y="181"/>
                    </a:lnTo>
                    <a:lnTo>
                      <a:pt x="40" y="177"/>
                    </a:lnTo>
                    <a:lnTo>
                      <a:pt x="40" y="177"/>
                    </a:lnTo>
                    <a:lnTo>
                      <a:pt x="44" y="181"/>
                    </a:lnTo>
                    <a:lnTo>
                      <a:pt x="44" y="177"/>
                    </a:lnTo>
                    <a:lnTo>
                      <a:pt x="44" y="177"/>
                    </a:lnTo>
                    <a:lnTo>
                      <a:pt x="44" y="177"/>
                    </a:lnTo>
                    <a:lnTo>
                      <a:pt x="48" y="173"/>
                    </a:lnTo>
                    <a:lnTo>
                      <a:pt x="48" y="173"/>
                    </a:lnTo>
                    <a:lnTo>
                      <a:pt x="52" y="169"/>
                    </a:lnTo>
                    <a:lnTo>
                      <a:pt x="56" y="165"/>
                    </a:lnTo>
                    <a:lnTo>
                      <a:pt x="60" y="165"/>
                    </a:lnTo>
                    <a:lnTo>
                      <a:pt x="60" y="165"/>
                    </a:lnTo>
                    <a:lnTo>
                      <a:pt x="64" y="165"/>
                    </a:lnTo>
                    <a:lnTo>
                      <a:pt x="64" y="161"/>
                    </a:lnTo>
                    <a:lnTo>
                      <a:pt x="68" y="161"/>
                    </a:lnTo>
                    <a:lnTo>
                      <a:pt x="72" y="153"/>
                    </a:lnTo>
                    <a:lnTo>
                      <a:pt x="76" y="153"/>
                    </a:lnTo>
                    <a:lnTo>
                      <a:pt x="76" y="153"/>
                    </a:lnTo>
                    <a:lnTo>
                      <a:pt x="76" y="149"/>
                    </a:lnTo>
                    <a:lnTo>
                      <a:pt x="76" y="145"/>
                    </a:lnTo>
                    <a:lnTo>
                      <a:pt x="80" y="145"/>
                    </a:lnTo>
                    <a:lnTo>
                      <a:pt x="80" y="145"/>
                    </a:lnTo>
                    <a:lnTo>
                      <a:pt x="80" y="141"/>
                    </a:lnTo>
                    <a:lnTo>
                      <a:pt x="80" y="141"/>
                    </a:lnTo>
                    <a:lnTo>
                      <a:pt x="84" y="141"/>
                    </a:lnTo>
                    <a:lnTo>
                      <a:pt x="84" y="141"/>
                    </a:lnTo>
                    <a:lnTo>
                      <a:pt x="88" y="137"/>
                    </a:lnTo>
                    <a:lnTo>
                      <a:pt x="88" y="133"/>
                    </a:lnTo>
                    <a:lnTo>
                      <a:pt x="88" y="133"/>
                    </a:lnTo>
                    <a:lnTo>
                      <a:pt x="92" y="133"/>
                    </a:lnTo>
                    <a:lnTo>
                      <a:pt x="96" y="125"/>
                    </a:lnTo>
                    <a:lnTo>
                      <a:pt x="96" y="125"/>
                    </a:lnTo>
                    <a:lnTo>
                      <a:pt x="96" y="121"/>
                    </a:lnTo>
                    <a:lnTo>
                      <a:pt x="100" y="121"/>
                    </a:lnTo>
                    <a:lnTo>
                      <a:pt x="100" y="117"/>
                    </a:lnTo>
                    <a:lnTo>
                      <a:pt x="104" y="121"/>
                    </a:lnTo>
                    <a:lnTo>
                      <a:pt x="100" y="121"/>
                    </a:lnTo>
                    <a:lnTo>
                      <a:pt x="100" y="121"/>
                    </a:lnTo>
                    <a:lnTo>
                      <a:pt x="104" y="125"/>
                    </a:lnTo>
                    <a:lnTo>
                      <a:pt x="104" y="125"/>
                    </a:lnTo>
                    <a:lnTo>
                      <a:pt x="104" y="125"/>
                    </a:lnTo>
                    <a:lnTo>
                      <a:pt x="104" y="125"/>
                    </a:lnTo>
                    <a:lnTo>
                      <a:pt x="104" y="125"/>
                    </a:lnTo>
                    <a:lnTo>
                      <a:pt x="104" y="125"/>
                    </a:lnTo>
                    <a:lnTo>
                      <a:pt x="104" y="125"/>
                    </a:lnTo>
                    <a:lnTo>
                      <a:pt x="104" y="129"/>
                    </a:lnTo>
                    <a:lnTo>
                      <a:pt x="104" y="129"/>
                    </a:lnTo>
                    <a:lnTo>
                      <a:pt x="104" y="133"/>
                    </a:lnTo>
                    <a:lnTo>
                      <a:pt x="104" y="133"/>
                    </a:lnTo>
                    <a:lnTo>
                      <a:pt x="108" y="129"/>
                    </a:lnTo>
                    <a:lnTo>
                      <a:pt x="108" y="129"/>
                    </a:lnTo>
                    <a:lnTo>
                      <a:pt x="112" y="129"/>
                    </a:lnTo>
                    <a:lnTo>
                      <a:pt x="112" y="129"/>
                    </a:lnTo>
                    <a:lnTo>
                      <a:pt x="112" y="133"/>
                    </a:lnTo>
                    <a:lnTo>
                      <a:pt x="112" y="133"/>
                    </a:lnTo>
                    <a:lnTo>
                      <a:pt x="116" y="129"/>
                    </a:lnTo>
                    <a:lnTo>
                      <a:pt x="112" y="129"/>
                    </a:lnTo>
                    <a:lnTo>
                      <a:pt x="112" y="129"/>
                    </a:lnTo>
                    <a:lnTo>
                      <a:pt x="116" y="129"/>
                    </a:lnTo>
                    <a:lnTo>
                      <a:pt x="116" y="129"/>
                    </a:lnTo>
                    <a:lnTo>
                      <a:pt x="116" y="129"/>
                    </a:lnTo>
                    <a:lnTo>
                      <a:pt x="116" y="129"/>
                    </a:lnTo>
                    <a:lnTo>
                      <a:pt x="116" y="133"/>
                    </a:lnTo>
                    <a:lnTo>
                      <a:pt x="112" y="133"/>
                    </a:lnTo>
                    <a:lnTo>
                      <a:pt x="116" y="133"/>
                    </a:lnTo>
                    <a:lnTo>
                      <a:pt x="116" y="133"/>
                    </a:lnTo>
                    <a:lnTo>
                      <a:pt x="116" y="137"/>
                    </a:lnTo>
                    <a:lnTo>
                      <a:pt x="112" y="133"/>
                    </a:lnTo>
                    <a:lnTo>
                      <a:pt x="112" y="137"/>
                    </a:lnTo>
                    <a:lnTo>
                      <a:pt x="112" y="137"/>
                    </a:lnTo>
                    <a:lnTo>
                      <a:pt x="112" y="141"/>
                    </a:lnTo>
                    <a:lnTo>
                      <a:pt x="112" y="145"/>
                    </a:lnTo>
                    <a:lnTo>
                      <a:pt x="116" y="145"/>
                    </a:lnTo>
                    <a:lnTo>
                      <a:pt x="112" y="145"/>
                    </a:lnTo>
                    <a:lnTo>
                      <a:pt x="108" y="149"/>
                    </a:lnTo>
                    <a:lnTo>
                      <a:pt x="108" y="153"/>
                    </a:lnTo>
                    <a:lnTo>
                      <a:pt x="104" y="157"/>
                    </a:lnTo>
                    <a:lnTo>
                      <a:pt x="104" y="157"/>
                    </a:lnTo>
                    <a:lnTo>
                      <a:pt x="100" y="157"/>
                    </a:lnTo>
                    <a:lnTo>
                      <a:pt x="100" y="161"/>
                    </a:lnTo>
                    <a:lnTo>
                      <a:pt x="100" y="161"/>
                    </a:lnTo>
                    <a:lnTo>
                      <a:pt x="96" y="165"/>
                    </a:lnTo>
                    <a:lnTo>
                      <a:pt x="96" y="165"/>
                    </a:lnTo>
                    <a:lnTo>
                      <a:pt x="92" y="169"/>
                    </a:lnTo>
                    <a:lnTo>
                      <a:pt x="88" y="169"/>
                    </a:lnTo>
                    <a:lnTo>
                      <a:pt x="88" y="169"/>
                    </a:lnTo>
                    <a:lnTo>
                      <a:pt x="84" y="173"/>
                    </a:lnTo>
                    <a:lnTo>
                      <a:pt x="84" y="177"/>
                    </a:lnTo>
                    <a:lnTo>
                      <a:pt x="84" y="177"/>
                    </a:lnTo>
                    <a:lnTo>
                      <a:pt x="88" y="177"/>
                    </a:lnTo>
                    <a:lnTo>
                      <a:pt x="88" y="181"/>
                    </a:lnTo>
                    <a:lnTo>
                      <a:pt x="88" y="181"/>
                    </a:lnTo>
                    <a:lnTo>
                      <a:pt x="88" y="185"/>
                    </a:lnTo>
                    <a:lnTo>
                      <a:pt x="84" y="181"/>
                    </a:lnTo>
                    <a:lnTo>
                      <a:pt x="84" y="181"/>
                    </a:lnTo>
                    <a:lnTo>
                      <a:pt x="84" y="181"/>
                    </a:lnTo>
                    <a:lnTo>
                      <a:pt x="84" y="181"/>
                    </a:lnTo>
                    <a:lnTo>
                      <a:pt x="84" y="181"/>
                    </a:lnTo>
                    <a:lnTo>
                      <a:pt x="84" y="185"/>
                    </a:lnTo>
                    <a:lnTo>
                      <a:pt x="84" y="181"/>
                    </a:lnTo>
                    <a:lnTo>
                      <a:pt x="80" y="181"/>
                    </a:lnTo>
                    <a:lnTo>
                      <a:pt x="80" y="181"/>
                    </a:lnTo>
                    <a:lnTo>
                      <a:pt x="80" y="181"/>
                    </a:lnTo>
                    <a:lnTo>
                      <a:pt x="80" y="181"/>
                    </a:lnTo>
                    <a:lnTo>
                      <a:pt x="80" y="181"/>
                    </a:lnTo>
                    <a:lnTo>
                      <a:pt x="80" y="181"/>
                    </a:lnTo>
                    <a:lnTo>
                      <a:pt x="76" y="181"/>
                    </a:lnTo>
                    <a:lnTo>
                      <a:pt x="76" y="181"/>
                    </a:lnTo>
                    <a:lnTo>
                      <a:pt x="76" y="181"/>
                    </a:lnTo>
                    <a:lnTo>
                      <a:pt x="72" y="181"/>
                    </a:lnTo>
                    <a:lnTo>
                      <a:pt x="76" y="181"/>
                    </a:lnTo>
                    <a:lnTo>
                      <a:pt x="76" y="181"/>
                    </a:lnTo>
                    <a:lnTo>
                      <a:pt x="72" y="185"/>
                    </a:lnTo>
                    <a:lnTo>
                      <a:pt x="72" y="185"/>
                    </a:lnTo>
                    <a:lnTo>
                      <a:pt x="72" y="185"/>
                    </a:lnTo>
                    <a:lnTo>
                      <a:pt x="72" y="185"/>
                    </a:lnTo>
                    <a:lnTo>
                      <a:pt x="68" y="185"/>
                    </a:lnTo>
                    <a:lnTo>
                      <a:pt x="68" y="185"/>
                    </a:lnTo>
                    <a:lnTo>
                      <a:pt x="68" y="189"/>
                    </a:lnTo>
                    <a:lnTo>
                      <a:pt x="64" y="189"/>
                    </a:lnTo>
                    <a:lnTo>
                      <a:pt x="64" y="189"/>
                    </a:lnTo>
                    <a:lnTo>
                      <a:pt x="64" y="193"/>
                    </a:lnTo>
                    <a:lnTo>
                      <a:pt x="60" y="193"/>
                    </a:lnTo>
                    <a:lnTo>
                      <a:pt x="60" y="197"/>
                    </a:lnTo>
                    <a:lnTo>
                      <a:pt x="60" y="201"/>
                    </a:lnTo>
                    <a:lnTo>
                      <a:pt x="56" y="201"/>
                    </a:lnTo>
                    <a:lnTo>
                      <a:pt x="52" y="205"/>
                    </a:lnTo>
                    <a:lnTo>
                      <a:pt x="52" y="209"/>
                    </a:lnTo>
                    <a:lnTo>
                      <a:pt x="52" y="213"/>
                    </a:lnTo>
                    <a:lnTo>
                      <a:pt x="48" y="217"/>
                    </a:lnTo>
                    <a:lnTo>
                      <a:pt x="44" y="217"/>
                    </a:lnTo>
                    <a:lnTo>
                      <a:pt x="48" y="217"/>
                    </a:lnTo>
                    <a:lnTo>
                      <a:pt x="44" y="221"/>
                    </a:lnTo>
                    <a:lnTo>
                      <a:pt x="44" y="221"/>
                    </a:lnTo>
                    <a:lnTo>
                      <a:pt x="48" y="221"/>
                    </a:lnTo>
                    <a:lnTo>
                      <a:pt x="48" y="221"/>
                    </a:lnTo>
                    <a:lnTo>
                      <a:pt x="44" y="221"/>
                    </a:lnTo>
                    <a:lnTo>
                      <a:pt x="44" y="221"/>
                    </a:lnTo>
                    <a:lnTo>
                      <a:pt x="40" y="221"/>
                    </a:lnTo>
                    <a:lnTo>
                      <a:pt x="36" y="225"/>
                    </a:lnTo>
                    <a:lnTo>
                      <a:pt x="36" y="229"/>
                    </a:lnTo>
                    <a:lnTo>
                      <a:pt x="36" y="229"/>
                    </a:lnTo>
                    <a:lnTo>
                      <a:pt x="36" y="225"/>
                    </a:lnTo>
                    <a:lnTo>
                      <a:pt x="32" y="225"/>
                    </a:lnTo>
                    <a:lnTo>
                      <a:pt x="32" y="229"/>
                    </a:lnTo>
                    <a:lnTo>
                      <a:pt x="32" y="229"/>
                    </a:lnTo>
                    <a:lnTo>
                      <a:pt x="32" y="229"/>
                    </a:lnTo>
                    <a:lnTo>
                      <a:pt x="28" y="233"/>
                    </a:lnTo>
                    <a:lnTo>
                      <a:pt x="24" y="233"/>
                    </a:lnTo>
                    <a:lnTo>
                      <a:pt x="20" y="233"/>
                    </a:lnTo>
                    <a:lnTo>
                      <a:pt x="20" y="233"/>
                    </a:lnTo>
                    <a:lnTo>
                      <a:pt x="20" y="233"/>
                    </a:lnTo>
                    <a:lnTo>
                      <a:pt x="16" y="233"/>
                    </a:lnTo>
                    <a:lnTo>
                      <a:pt x="16" y="233"/>
                    </a:lnTo>
                    <a:lnTo>
                      <a:pt x="16" y="233"/>
                    </a:lnTo>
                    <a:lnTo>
                      <a:pt x="16" y="233"/>
                    </a:lnTo>
                    <a:lnTo>
                      <a:pt x="12" y="229"/>
                    </a:lnTo>
                    <a:lnTo>
                      <a:pt x="12" y="229"/>
                    </a:lnTo>
                    <a:lnTo>
                      <a:pt x="12" y="225"/>
                    </a:lnTo>
                    <a:lnTo>
                      <a:pt x="12" y="225"/>
                    </a:lnTo>
                    <a:lnTo>
                      <a:pt x="8" y="225"/>
                    </a:lnTo>
                    <a:lnTo>
                      <a:pt x="8" y="225"/>
                    </a:lnTo>
                    <a:lnTo>
                      <a:pt x="8" y="221"/>
                    </a:lnTo>
                    <a:lnTo>
                      <a:pt x="8" y="221"/>
                    </a:lnTo>
                    <a:lnTo>
                      <a:pt x="8" y="221"/>
                    </a:lnTo>
                    <a:lnTo>
                      <a:pt x="4" y="225"/>
                    </a:lnTo>
                    <a:lnTo>
                      <a:pt x="4" y="225"/>
                    </a:lnTo>
                    <a:lnTo>
                      <a:pt x="4" y="221"/>
                    </a:lnTo>
                    <a:lnTo>
                      <a:pt x="0" y="221"/>
                    </a:lnTo>
                    <a:lnTo>
                      <a:pt x="0" y="221"/>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5859;p168">
                <a:extLst>
                  <a:ext uri="{FF2B5EF4-FFF2-40B4-BE49-F238E27FC236}">
                    <a16:creationId xmlns:a16="http://schemas.microsoft.com/office/drawing/2014/main" id="{6ACF35C7-B001-3E47-B692-D4EAD796FC0E}"/>
                  </a:ext>
                </a:extLst>
              </p:cNvPr>
              <p:cNvSpPr/>
              <p:nvPr/>
            </p:nvSpPr>
            <p:spPr>
              <a:xfrm>
                <a:off x="2954338" y="1817688"/>
                <a:ext cx="165100" cy="101600"/>
              </a:xfrm>
              <a:custGeom>
                <a:avLst/>
                <a:gdLst/>
                <a:ahLst/>
                <a:cxnLst/>
                <a:rect l="l" t="t" r="r" b="b"/>
                <a:pathLst>
                  <a:path w="104" h="64" extrusionOk="0">
                    <a:moveTo>
                      <a:pt x="36" y="64"/>
                    </a:moveTo>
                    <a:lnTo>
                      <a:pt x="36" y="64"/>
                    </a:lnTo>
                    <a:lnTo>
                      <a:pt x="36" y="60"/>
                    </a:lnTo>
                    <a:lnTo>
                      <a:pt x="36" y="60"/>
                    </a:lnTo>
                    <a:lnTo>
                      <a:pt x="36" y="64"/>
                    </a:lnTo>
                    <a:lnTo>
                      <a:pt x="36" y="64"/>
                    </a:lnTo>
                    <a:lnTo>
                      <a:pt x="36" y="64"/>
                    </a:lnTo>
                    <a:close/>
                    <a:moveTo>
                      <a:pt x="28" y="52"/>
                    </a:moveTo>
                    <a:lnTo>
                      <a:pt x="32" y="52"/>
                    </a:lnTo>
                    <a:lnTo>
                      <a:pt x="32" y="56"/>
                    </a:lnTo>
                    <a:lnTo>
                      <a:pt x="36" y="60"/>
                    </a:lnTo>
                    <a:lnTo>
                      <a:pt x="36" y="60"/>
                    </a:lnTo>
                    <a:lnTo>
                      <a:pt x="40" y="56"/>
                    </a:lnTo>
                    <a:lnTo>
                      <a:pt x="40" y="56"/>
                    </a:lnTo>
                    <a:lnTo>
                      <a:pt x="44" y="60"/>
                    </a:lnTo>
                    <a:lnTo>
                      <a:pt x="48" y="60"/>
                    </a:lnTo>
                    <a:lnTo>
                      <a:pt x="52" y="60"/>
                    </a:lnTo>
                    <a:lnTo>
                      <a:pt x="56" y="60"/>
                    </a:lnTo>
                    <a:lnTo>
                      <a:pt x="52" y="60"/>
                    </a:lnTo>
                    <a:lnTo>
                      <a:pt x="56" y="56"/>
                    </a:lnTo>
                    <a:lnTo>
                      <a:pt x="56" y="60"/>
                    </a:lnTo>
                    <a:lnTo>
                      <a:pt x="56" y="60"/>
                    </a:lnTo>
                    <a:lnTo>
                      <a:pt x="60" y="56"/>
                    </a:lnTo>
                    <a:lnTo>
                      <a:pt x="60" y="56"/>
                    </a:lnTo>
                    <a:lnTo>
                      <a:pt x="64" y="52"/>
                    </a:lnTo>
                    <a:lnTo>
                      <a:pt x="64" y="56"/>
                    </a:lnTo>
                    <a:lnTo>
                      <a:pt x="64" y="56"/>
                    </a:lnTo>
                    <a:lnTo>
                      <a:pt x="64" y="56"/>
                    </a:lnTo>
                    <a:lnTo>
                      <a:pt x="64" y="56"/>
                    </a:lnTo>
                    <a:lnTo>
                      <a:pt x="68" y="52"/>
                    </a:lnTo>
                    <a:lnTo>
                      <a:pt x="68" y="52"/>
                    </a:lnTo>
                    <a:lnTo>
                      <a:pt x="68" y="52"/>
                    </a:lnTo>
                    <a:lnTo>
                      <a:pt x="72" y="52"/>
                    </a:lnTo>
                    <a:lnTo>
                      <a:pt x="72" y="52"/>
                    </a:lnTo>
                    <a:lnTo>
                      <a:pt x="72" y="52"/>
                    </a:lnTo>
                    <a:lnTo>
                      <a:pt x="76" y="48"/>
                    </a:lnTo>
                    <a:lnTo>
                      <a:pt x="80" y="44"/>
                    </a:lnTo>
                    <a:lnTo>
                      <a:pt x="84" y="44"/>
                    </a:lnTo>
                    <a:lnTo>
                      <a:pt x="88" y="44"/>
                    </a:lnTo>
                    <a:lnTo>
                      <a:pt x="88" y="44"/>
                    </a:lnTo>
                    <a:lnTo>
                      <a:pt x="88" y="40"/>
                    </a:lnTo>
                    <a:lnTo>
                      <a:pt x="88" y="40"/>
                    </a:lnTo>
                    <a:lnTo>
                      <a:pt x="88" y="44"/>
                    </a:lnTo>
                    <a:lnTo>
                      <a:pt x="92" y="44"/>
                    </a:lnTo>
                    <a:lnTo>
                      <a:pt x="92" y="40"/>
                    </a:lnTo>
                    <a:lnTo>
                      <a:pt x="92" y="40"/>
                    </a:lnTo>
                    <a:lnTo>
                      <a:pt x="92" y="40"/>
                    </a:lnTo>
                    <a:lnTo>
                      <a:pt x="92" y="36"/>
                    </a:lnTo>
                    <a:lnTo>
                      <a:pt x="92" y="36"/>
                    </a:lnTo>
                    <a:lnTo>
                      <a:pt x="92" y="36"/>
                    </a:lnTo>
                    <a:lnTo>
                      <a:pt x="92" y="32"/>
                    </a:lnTo>
                    <a:lnTo>
                      <a:pt x="96" y="36"/>
                    </a:lnTo>
                    <a:lnTo>
                      <a:pt x="96" y="36"/>
                    </a:lnTo>
                    <a:lnTo>
                      <a:pt x="100" y="36"/>
                    </a:lnTo>
                    <a:lnTo>
                      <a:pt x="100" y="32"/>
                    </a:lnTo>
                    <a:lnTo>
                      <a:pt x="100" y="32"/>
                    </a:lnTo>
                    <a:lnTo>
                      <a:pt x="96" y="28"/>
                    </a:lnTo>
                    <a:lnTo>
                      <a:pt x="96" y="28"/>
                    </a:lnTo>
                    <a:lnTo>
                      <a:pt x="96" y="28"/>
                    </a:lnTo>
                    <a:lnTo>
                      <a:pt x="96" y="24"/>
                    </a:lnTo>
                    <a:lnTo>
                      <a:pt x="100" y="24"/>
                    </a:lnTo>
                    <a:lnTo>
                      <a:pt x="100" y="24"/>
                    </a:lnTo>
                    <a:lnTo>
                      <a:pt x="104" y="20"/>
                    </a:lnTo>
                    <a:lnTo>
                      <a:pt x="100" y="20"/>
                    </a:lnTo>
                    <a:lnTo>
                      <a:pt x="96" y="20"/>
                    </a:lnTo>
                    <a:lnTo>
                      <a:pt x="96" y="20"/>
                    </a:lnTo>
                    <a:lnTo>
                      <a:pt x="96" y="16"/>
                    </a:lnTo>
                    <a:lnTo>
                      <a:pt x="96" y="16"/>
                    </a:lnTo>
                    <a:lnTo>
                      <a:pt x="92" y="16"/>
                    </a:lnTo>
                    <a:lnTo>
                      <a:pt x="92" y="16"/>
                    </a:lnTo>
                    <a:lnTo>
                      <a:pt x="92" y="16"/>
                    </a:lnTo>
                    <a:lnTo>
                      <a:pt x="92" y="12"/>
                    </a:lnTo>
                    <a:lnTo>
                      <a:pt x="96" y="12"/>
                    </a:lnTo>
                    <a:lnTo>
                      <a:pt x="96" y="8"/>
                    </a:lnTo>
                    <a:lnTo>
                      <a:pt x="92" y="8"/>
                    </a:lnTo>
                    <a:lnTo>
                      <a:pt x="92" y="8"/>
                    </a:lnTo>
                    <a:lnTo>
                      <a:pt x="88" y="8"/>
                    </a:lnTo>
                    <a:lnTo>
                      <a:pt x="88" y="8"/>
                    </a:lnTo>
                    <a:lnTo>
                      <a:pt x="92" y="4"/>
                    </a:lnTo>
                    <a:lnTo>
                      <a:pt x="92" y="4"/>
                    </a:lnTo>
                    <a:lnTo>
                      <a:pt x="92" y="4"/>
                    </a:lnTo>
                    <a:lnTo>
                      <a:pt x="96" y="4"/>
                    </a:lnTo>
                    <a:lnTo>
                      <a:pt x="92" y="0"/>
                    </a:lnTo>
                    <a:lnTo>
                      <a:pt x="92" y="0"/>
                    </a:lnTo>
                    <a:lnTo>
                      <a:pt x="88" y="4"/>
                    </a:lnTo>
                    <a:lnTo>
                      <a:pt x="84" y="8"/>
                    </a:lnTo>
                    <a:lnTo>
                      <a:pt x="84" y="8"/>
                    </a:lnTo>
                    <a:lnTo>
                      <a:pt x="84" y="4"/>
                    </a:lnTo>
                    <a:lnTo>
                      <a:pt x="84" y="4"/>
                    </a:lnTo>
                    <a:lnTo>
                      <a:pt x="84" y="4"/>
                    </a:lnTo>
                    <a:lnTo>
                      <a:pt x="84" y="0"/>
                    </a:lnTo>
                    <a:lnTo>
                      <a:pt x="80" y="0"/>
                    </a:lnTo>
                    <a:lnTo>
                      <a:pt x="80" y="0"/>
                    </a:lnTo>
                    <a:lnTo>
                      <a:pt x="76" y="0"/>
                    </a:lnTo>
                    <a:lnTo>
                      <a:pt x="76" y="4"/>
                    </a:lnTo>
                    <a:lnTo>
                      <a:pt x="76" y="4"/>
                    </a:lnTo>
                    <a:lnTo>
                      <a:pt x="76" y="8"/>
                    </a:lnTo>
                    <a:lnTo>
                      <a:pt x="72" y="8"/>
                    </a:lnTo>
                    <a:lnTo>
                      <a:pt x="72" y="8"/>
                    </a:lnTo>
                    <a:lnTo>
                      <a:pt x="72" y="4"/>
                    </a:lnTo>
                    <a:lnTo>
                      <a:pt x="68" y="4"/>
                    </a:lnTo>
                    <a:lnTo>
                      <a:pt x="68" y="8"/>
                    </a:lnTo>
                    <a:lnTo>
                      <a:pt x="68" y="8"/>
                    </a:lnTo>
                    <a:lnTo>
                      <a:pt x="64" y="8"/>
                    </a:lnTo>
                    <a:lnTo>
                      <a:pt x="64" y="4"/>
                    </a:lnTo>
                    <a:lnTo>
                      <a:pt x="60" y="8"/>
                    </a:lnTo>
                    <a:lnTo>
                      <a:pt x="60" y="4"/>
                    </a:lnTo>
                    <a:lnTo>
                      <a:pt x="60" y="4"/>
                    </a:lnTo>
                    <a:lnTo>
                      <a:pt x="56" y="8"/>
                    </a:lnTo>
                    <a:lnTo>
                      <a:pt x="60" y="12"/>
                    </a:lnTo>
                    <a:lnTo>
                      <a:pt x="56" y="20"/>
                    </a:lnTo>
                    <a:lnTo>
                      <a:pt x="60" y="16"/>
                    </a:lnTo>
                    <a:lnTo>
                      <a:pt x="56" y="12"/>
                    </a:lnTo>
                    <a:lnTo>
                      <a:pt x="56" y="8"/>
                    </a:lnTo>
                    <a:lnTo>
                      <a:pt x="56" y="8"/>
                    </a:lnTo>
                    <a:lnTo>
                      <a:pt x="56" y="4"/>
                    </a:lnTo>
                    <a:lnTo>
                      <a:pt x="52" y="4"/>
                    </a:lnTo>
                    <a:lnTo>
                      <a:pt x="48" y="8"/>
                    </a:lnTo>
                    <a:lnTo>
                      <a:pt x="48" y="12"/>
                    </a:lnTo>
                    <a:lnTo>
                      <a:pt x="48" y="12"/>
                    </a:lnTo>
                    <a:lnTo>
                      <a:pt x="48" y="16"/>
                    </a:lnTo>
                    <a:lnTo>
                      <a:pt x="44" y="16"/>
                    </a:lnTo>
                    <a:lnTo>
                      <a:pt x="44" y="12"/>
                    </a:lnTo>
                    <a:lnTo>
                      <a:pt x="44" y="12"/>
                    </a:lnTo>
                    <a:lnTo>
                      <a:pt x="44" y="8"/>
                    </a:lnTo>
                    <a:lnTo>
                      <a:pt x="40" y="4"/>
                    </a:lnTo>
                    <a:lnTo>
                      <a:pt x="40" y="8"/>
                    </a:lnTo>
                    <a:lnTo>
                      <a:pt x="40" y="12"/>
                    </a:lnTo>
                    <a:lnTo>
                      <a:pt x="40" y="16"/>
                    </a:lnTo>
                    <a:lnTo>
                      <a:pt x="40" y="16"/>
                    </a:lnTo>
                    <a:lnTo>
                      <a:pt x="40" y="20"/>
                    </a:lnTo>
                    <a:lnTo>
                      <a:pt x="36" y="20"/>
                    </a:lnTo>
                    <a:lnTo>
                      <a:pt x="36" y="16"/>
                    </a:lnTo>
                    <a:lnTo>
                      <a:pt x="32" y="20"/>
                    </a:lnTo>
                    <a:lnTo>
                      <a:pt x="32" y="20"/>
                    </a:lnTo>
                    <a:lnTo>
                      <a:pt x="32" y="24"/>
                    </a:lnTo>
                    <a:lnTo>
                      <a:pt x="32" y="24"/>
                    </a:lnTo>
                    <a:lnTo>
                      <a:pt x="28" y="24"/>
                    </a:lnTo>
                    <a:lnTo>
                      <a:pt x="28" y="20"/>
                    </a:lnTo>
                    <a:lnTo>
                      <a:pt x="28" y="20"/>
                    </a:lnTo>
                    <a:lnTo>
                      <a:pt x="32" y="16"/>
                    </a:lnTo>
                    <a:lnTo>
                      <a:pt x="32" y="16"/>
                    </a:lnTo>
                    <a:lnTo>
                      <a:pt x="28" y="16"/>
                    </a:lnTo>
                    <a:lnTo>
                      <a:pt x="28" y="16"/>
                    </a:lnTo>
                    <a:lnTo>
                      <a:pt x="28" y="12"/>
                    </a:lnTo>
                    <a:lnTo>
                      <a:pt x="28" y="12"/>
                    </a:lnTo>
                    <a:lnTo>
                      <a:pt x="32" y="12"/>
                    </a:lnTo>
                    <a:lnTo>
                      <a:pt x="32" y="8"/>
                    </a:lnTo>
                    <a:lnTo>
                      <a:pt x="28" y="8"/>
                    </a:lnTo>
                    <a:lnTo>
                      <a:pt x="28" y="8"/>
                    </a:lnTo>
                    <a:lnTo>
                      <a:pt x="28" y="4"/>
                    </a:lnTo>
                    <a:lnTo>
                      <a:pt x="28" y="8"/>
                    </a:lnTo>
                    <a:lnTo>
                      <a:pt x="24" y="4"/>
                    </a:lnTo>
                    <a:lnTo>
                      <a:pt x="24" y="4"/>
                    </a:lnTo>
                    <a:lnTo>
                      <a:pt x="24" y="0"/>
                    </a:lnTo>
                    <a:lnTo>
                      <a:pt x="20" y="0"/>
                    </a:lnTo>
                    <a:lnTo>
                      <a:pt x="20" y="0"/>
                    </a:lnTo>
                    <a:lnTo>
                      <a:pt x="16" y="0"/>
                    </a:lnTo>
                    <a:lnTo>
                      <a:pt x="12" y="0"/>
                    </a:lnTo>
                    <a:lnTo>
                      <a:pt x="12" y="0"/>
                    </a:lnTo>
                    <a:lnTo>
                      <a:pt x="16" y="0"/>
                    </a:lnTo>
                    <a:lnTo>
                      <a:pt x="16" y="0"/>
                    </a:lnTo>
                    <a:lnTo>
                      <a:pt x="16" y="0"/>
                    </a:lnTo>
                    <a:lnTo>
                      <a:pt x="16" y="0"/>
                    </a:lnTo>
                    <a:lnTo>
                      <a:pt x="20" y="0"/>
                    </a:lnTo>
                    <a:lnTo>
                      <a:pt x="20" y="0"/>
                    </a:lnTo>
                    <a:lnTo>
                      <a:pt x="20" y="4"/>
                    </a:lnTo>
                    <a:lnTo>
                      <a:pt x="16" y="4"/>
                    </a:lnTo>
                    <a:lnTo>
                      <a:pt x="16" y="4"/>
                    </a:lnTo>
                    <a:lnTo>
                      <a:pt x="16" y="4"/>
                    </a:lnTo>
                    <a:lnTo>
                      <a:pt x="20" y="4"/>
                    </a:lnTo>
                    <a:lnTo>
                      <a:pt x="20" y="8"/>
                    </a:lnTo>
                    <a:lnTo>
                      <a:pt x="20" y="8"/>
                    </a:lnTo>
                    <a:lnTo>
                      <a:pt x="20" y="8"/>
                    </a:lnTo>
                    <a:lnTo>
                      <a:pt x="20" y="8"/>
                    </a:lnTo>
                    <a:lnTo>
                      <a:pt x="16" y="8"/>
                    </a:lnTo>
                    <a:lnTo>
                      <a:pt x="16" y="8"/>
                    </a:lnTo>
                    <a:lnTo>
                      <a:pt x="16" y="8"/>
                    </a:lnTo>
                    <a:lnTo>
                      <a:pt x="16" y="8"/>
                    </a:lnTo>
                    <a:lnTo>
                      <a:pt x="12" y="4"/>
                    </a:lnTo>
                    <a:lnTo>
                      <a:pt x="12" y="4"/>
                    </a:lnTo>
                    <a:lnTo>
                      <a:pt x="8" y="4"/>
                    </a:lnTo>
                    <a:lnTo>
                      <a:pt x="12" y="4"/>
                    </a:lnTo>
                    <a:lnTo>
                      <a:pt x="12" y="8"/>
                    </a:lnTo>
                    <a:lnTo>
                      <a:pt x="8" y="4"/>
                    </a:lnTo>
                    <a:lnTo>
                      <a:pt x="8" y="4"/>
                    </a:lnTo>
                    <a:lnTo>
                      <a:pt x="8" y="4"/>
                    </a:lnTo>
                    <a:lnTo>
                      <a:pt x="8" y="8"/>
                    </a:lnTo>
                    <a:lnTo>
                      <a:pt x="8" y="8"/>
                    </a:lnTo>
                    <a:lnTo>
                      <a:pt x="12" y="8"/>
                    </a:lnTo>
                    <a:lnTo>
                      <a:pt x="8" y="8"/>
                    </a:lnTo>
                    <a:lnTo>
                      <a:pt x="4" y="8"/>
                    </a:lnTo>
                    <a:lnTo>
                      <a:pt x="8" y="12"/>
                    </a:lnTo>
                    <a:lnTo>
                      <a:pt x="12" y="12"/>
                    </a:lnTo>
                    <a:lnTo>
                      <a:pt x="8" y="12"/>
                    </a:lnTo>
                    <a:lnTo>
                      <a:pt x="8" y="12"/>
                    </a:lnTo>
                    <a:lnTo>
                      <a:pt x="8" y="16"/>
                    </a:lnTo>
                    <a:lnTo>
                      <a:pt x="8" y="16"/>
                    </a:lnTo>
                    <a:lnTo>
                      <a:pt x="4" y="12"/>
                    </a:lnTo>
                    <a:lnTo>
                      <a:pt x="4" y="12"/>
                    </a:lnTo>
                    <a:lnTo>
                      <a:pt x="4" y="12"/>
                    </a:lnTo>
                    <a:lnTo>
                      <a:pt x="4" y="16"/>
                    </a:lnTo>
                    <a:lnTo>
                      <a:pt x="4" y="16"/>
                    </a:lnTo>
                    <a:lnTo>
                      <a:pt x="4" y="16"/>
                    </a:lnTo>
                    <a:lnTo>
                      <a:pt x="4" y="16"/>
                    </a:lnTo>
                    <a:lnTo>
                      <a:pt x="0" y="12"/>
                    </a:lnTo>
                    <a:lnTo>
                      <a:pt x="0" y="16"/>
                    </a:lnTo>
                    <a:lnTo>
                      <a:pt x="0" y="16"/>
                    </a:lnTo>
                    <a:lnTo>
                      <a:pt x="4" y="20"/>
                    </a:lnTo>
                    <a:lnTo>
                      <a:pt x="8" y="20"/>
                    </a:lnTo>
                    <a:lnTo>
                      <a:pt x="8" y="16"/>
                    </a:lnTo>
                    <a:lnTo>
                      <a:pt x="12" y="16"/>
                    </a:lnTo>
                    <a:lnTo>
                      <a:pt x="12" y="16"/>
                    </a:lnTo>
                    <a:lnTo>
                      <a:pt x="12" y="16"/>
                    </a:lnTo>
                    <a:lnTo>
                      <a:pt x="12" y="16"/>
                    </a:lnTo>
                    <a:lnTo>
                      <a:pt x="12" y="16"/>
                    </a:lnTo>
                    <a:lnTo>
                      <a:pt x="16" y="16"/>
                    </a:lnTo>
                    <a:lnTo>
                      <a:pt x="16" y="20"/>
                    </a:lnTo>
                    <a:lnTo>
                      <a:pt x="16" y="20"/>
                    </a:lnTo>
                    <a:lnTo>
                      <a:pt x="20" y="16"/>
                    </a:lnTo>
                    <a:lnTo>
                      <a:pt x="20" y="16"/>
                    </a:lnTo>
                    <a:lnTo>
                      <a:pt x="20" y="20"/>
                    </a:lnTo>
                    <a:lnTo>
                      <a:pt x="20" y="20"/>
                    </a:lnTo>
                    <a:lnTo>
                      <a:pt x="20" y="16"/>
                    </a:lnTo>
                    <a:lnTo>
                      <a:pt x="20" y="16"/>
                    </a:lnTo>
                    <a:lnTo>
                      <a:pt x="20" y="20"/>
                    </a:lnTo>
                    <a:lnTo>
                      <a:pt x="20" y="20"/>
                    </a:lnTo>
                    <a:lnTo>
                      <a:pt x="24" y="20"/>
                    </a:lnTo>
                    <a:lnTo>
                      <a:pt x="28" y="20"/>
                    </a:lnTo>
                    <a:lnTo>
                      <a:pt x="24" y="20"/>
                    </a:lnTo>
                    <a:lnTo>
                      <a:pt x="24" y="20"/>
                    </a:lnTo>
                    <a:lnTo>
                      <a:pt x="20" y="20"/>
                    </a:lnTo>
                    <a:lnTo>
                      <a:pt x="20" y="20"/>
                    </a:lnTo>
                    <a:lnTo>
                      <a:pt x="16" y="24"/>
                    </a:lnTo>
                    <a:lnTo>
                      <a:pt x="16" y="24"/>
                    </a:lnTo>
                    <a:lnTo>
                      <a:pt x="20" y="24"/>
                    </a:lnTo>
                    <a:lnTo>
                      <a:pt x="24" y="24"/>
                    </a:lnTo>
                    <a:lnTo>
                      <a:pt x="24" y="24"/>
                    </a:lnTo>
                    <a:lnTo>
                      <a:pt x="24" y="24"/>
                    </a:lnTo>
                    <a:lnTo>
                      <a:pt x="24" y="24"/>
                    </a:lnTo>
                    <a:lnTo>
                      <a:pt x="24" y="28"/>
                    </a:lnTo>
                    <a:lnTo>
                      <a:pt x="20" y="28"/>
                    </a:lnTo>
                    <a:lnTo>
                      <a:pt x="16" y="28"/>
                    </a:lnTo>
                    <a:lnTo>
                      <a:pt x="16" y="28"/>
                    </a:lnTo>
                    <a:lnTo>
                      <a:pt x="16" y="28"/>
                    </a:lnTo>
                    <a:lnTo>
                      <a:pt x="16" y="28"/>
                    </a:lnTo>
                    <a:lnTo>
                      <a:pt x="16" y="24"/>
                    </a:lnTo>
                    <a:lnTo>
                      <a:pt x="12" y="24"/>
                    </a:lnTo>
                    <a:lnTo>
                      <a:pt x="12" y="24"/>
                    </a:lnTo>
                    <a:lnTo>
                      <a:pt x="12" y="28"/>
                    </a:lnTo>
                    <a:lnTo>
                      <a:pt x="12" y="28"/>
                    </a:lnTo>
                    <a:lnTo>
                      <a:pt x="12" y="28"/>
                    </a:lnTo>
                    <a:lnTo>
                      <a:pt x="8" y="28"/>
                    </a:lnTo>
                    <a:lnTo>
                      <a:pt x="8" y="28"/>
                    </a:lnTo>
                    <a:lnTo>
                      <a:pt x="4" y="28"/>
                    </a:lnTo>
                    <a:lnTo>
                      <a:pt x="4" y="28"/>
                    </a:lnTo>
                    <a:lnTo>
                      <a:pt x="0" y="28"/>
                    </a:lnTo>
                    <a:lnTo>
                      <a:pt x="4" y="32"/>
                    </a:lnTo>
                    <a:lnTo>
                      <a:pt x="4" y="32"/>
                    </a:lnTo>
                    <a:lnTo>
                      <a:pt x="8" y="32"/>
                    </a:lnTo>
                    <a:lnTo>
                      <a:pt x="8" y="32"/>
                    </a:lnTo>
                    <a:lnTo>
                      <a:pt x="12" y="32"/>
                    </a:lnTo>
                    <a:lnTo>
                      <a:pt x="16" y="32"/>
                    </a:lnTo>
                    <a:lnTo>
                      <a:pt x="16" y="32"/>
                    </a:lnTo>
                    <a:lnTo>
                      <a:pt x="16" y="36"/>
                    </a:lnTo>
                    <a:lnTo>
                      <a:pt x="16" y="36"/>
                    </a:lnTo>
                    <a:lnTo>
                      <a:pt x="16" y="36"/>
                    </a:lnTo>
                    <a:lnTo>
                      <a:pt x="16" y="36"/>
                    </a:lnTo>
                    <a:lnTo>
                      <a:pt x="20" y="40"/>
                    </a:lnTo>
                    <a:lnTo>
                      <a:pt x="20" y="40"/>
                    </a:lnTo>
                    <a:lnTo>
                      <a:pt x="24" y="36"/>
                    </a:lnTo>
                    <a:lnTo>
                      <a:pt x="20" y="40"/>
                    </a:lnTo>
                    <a:lnTo>
                      <a:pt x="20" y="40"/>
                    </a:lnTo>
                    <a:lnTo>
                      <a:pt x="20" y="40"/>
                    </a:lnTo>
                    <a:lnTo>
                      <a:pt x="20" y="44"/>
                    </a:lnTo>
                    <a:lnTo>
                      <a:pt x="24" y="40"/>
                    </a:lnTo>
                    <a:lnTo>
                      <a:pt x="28" y="40"/>
                    </a:lnTo>
                    <a:lnTo>
                      <a:pt x="28" y="44"/>
                    </a:lnTo>
                    <a:lnTo>
                      <a:pt x="24" y="40"/>
                    </a:lnTo>
                    <a:lnTo>
                      <a:pt x="24" y="44"/>
                    </a:lnTo>
                    <a:lnTo>
                      <a:pt x="20" y="44"/>
                    </a:lnTo>
                    <a:lnTo>
                      <a:pt x="20" y="44"/>
                    </a:lnTo>
                    <a:lnTo>
                      <a:pt x="20" y="44"/>
                    </a:lnTo>
                    <a:lnTo>
                      <a:pt x="16" y="48"/>
                    </a:lnTo>
                    <a:lnTo>
                      <a:pt x="16" y="48"/>
                    </a:lnTo>
                    <a:lnTo>
                      <a:pt x="16" y="48"/>
                    </a:lnTo>
                    <a:lnTo>
                      <a:pt x="16" y="48"/>
                    </a:lnTo>
                    <a:lnTo>
                      <a:pt x="12" y="44"/>
                    </a:lnTo>
                    <a:lnTo>
                      <a:pt x="12" y="44"/>
                    </a:lnTo>
                    <a:lnTo>
                      <a:pt x="12" y="44"/>
                    </a:lnTo>
                    <a:lnTo>
                      <a:pt x="12" y="48"/>
                    </a:lnTo>
                    <a:lnTo>
                      <a:pt x="12" y="48"/>
                    </a:lnTo>
                    <a:lnTo>
                      <a:pt x="12" y="48"/>
                    </a:lnTo>
                    <a:lnTo>
                      <a:pt x="12" y="52"/>
                    </a:lnTo>
                    <a:lnTo>
                      <a:pt x="16" y="52"/>
                    </a:lnTo>
                    <a:lnTo>
                      <a:pt x="16" y="52"/>
                    </a:lnTo>
                    <a:lnTo>
                      <a:pt x="16" y="52"/>
                    </a:lnTo>
                    <a:lnTo>
                      <a:pt x="20" y="56"/>
                    </a:lnTo>
                    <a:lnTo>
                      <a:pt x="24" y="52"/>
                    </a:lnTo>
                    <a:lnTo>
                      <a:pt x="28" y="52"/>
                    </a:lnTo>
                    <a:lnTo>
                      <a:pt x="28" y="52"/>
                    </a:lnTo>
                    <a:lnTo>
                      <a:pt x="28" y="52"/>
                    </a:lnTo>
                    <a:lnTo>
                      <a:pt x="28" y="52"/>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 name="Google Shape;5860;p168">
                <a:extLst>
                  <a:ext uri="{FF2B5EF4-FFF2-40B4-BE49-F238E27FC236}">
                    <a16:creationId xmlns:a16="http://schemas.microsoft.com/office/drawing/2014/main" id="{316BEF84-A8C3-9043-969F-5B0FAB9FA5D6}"/>
                  </a:ext>
                </a:extLst>
              </p:cNvPr>
              <p:cNvSpPr/>
              <p:nvPr/>
            </p:nvSpPr>
            <p:spPr>
              <a:xfrm>
                <a:off x="2139950" y="2963863"/>
                <a:ext cx="57150" cy="19050"/>
              </a:xfrm>
              <a:custGeom>
                <a:avLst/>
                <a:gdLst/>
                <a:ahLst/>
                <a:cxnLst/>
                <a:rect l="l" t="t" r="r" b="b"/>
                <a:pathLst>
                  <a:path w="36" h="12" extrusionOk="0">
                    <a:moveTo>
                      <a:pt x="32" y="12"/>
                    </a:moveTo>
                    <a:lnTo>
                      <a:pt x="36" y="12"/>
                    </a:lnTo>
                    <a:lnTo>
                      <a:pt x="32" y="12"/>
                    </a:lnTo>
                    <a:lnTo>
                      <a:pt x="32" y="12"/>
                    </a:lnTo>
                    <a:lnTo>
                      <a:pt x="32" y="12"/>
                    </a:lnTo>
                    <a:lnTo>
                      <a:pt x="32" y="12"/>
                    </a:lnTo>
                    <a:close/>
                    <a:moveTo>
                      <a:pt x="36" y="4"/>
                    </a:moveTo>
                    <a:lnTo>
                      <a:pt x="32" y="4"/>
                    </a:lnTo>
                    <a:lnTo>
                      <a:pt x="36" y="8"/>
                    </a:lnTo>
                    <a:lnTo>
                      <a:pt x="36" y="4"/>
                    </a:lnTo>
                    <a:lnTo>
                      <a:pt x="36" y="4"/>
                    </a:lnTo>
                    <a:lnTo>
                      <a:pt x="36" y="4"/>
                    </a:lnTo>
                    <a:close/>
                    <a:moveTo>
                      <a:pt x="24" y="8"/>
                    </a:moveTo>
                    <a:lnTo>
                      <a:pt x="20" y="8"/>
                    </a:lnTo>
                    <a:lnTo>
                      <a:pt x="24" y="12"/>
                    </a:lnTo>
                    <a:lnTo>
                      <a:pt x="24" y="12"/>
                    </a:lnTo>
                    <a:lnTo>
                      <a:pt x="24" y="8"/>
                    </a:lnTo>
                    <a:lnTo>
                      <a:pt x="24" y="8"/>
                    </a:lnTo>
                    <a:close/>
                    <a:moveTo>
                      <a:pt x="16" y="0"/>
                    </a:moveTo>
                    <a:lnTo>
                      <a:pt x="20" y="0"/>
                    </a:lnTo>
                    <a:lnTo>
                      <a:pt x="24" y="0"/>
                    </a:lnTo>
                    <a:lnTo>
                      <a:pt x="20" y="0"/>
                    </a:lnTo>
                    <a:lnTo>
                      <a:pt x="20" y="4"/>
                    </a:lnTo>
                    <a:lnTo>
                      <a:pt x="16" y="0"/>
                    </a:lnTo>
                    <a:lnTo>
                      <a:pt x="16" y="0"/>
                    </a:lnTo>
                    <a:lnTo>
                      <a:pt x="16" y="0"/>
                    </a:lnTo>
                    <a:close/>
                    <a:moveTo>
                      <a:pt x="4" y="4"/>
                    </a:moveTo>
                    <a:lnTo>
                      <a:pt x="4" y="4"/>
                    </a:lnTo>
                    <a:lnTo>
                      <a:pt x="0" y="4"/>
                    </a:lnTo>
                    <a:lnTo>
                      <a:pt x="4" y="4"/>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5861;p168">
                <a:extLst>
                  <a:ext uri="{FF2B5EF4-FFF2-40B4-BE49-F238E27FC236}">
                    <a16:creationId xmlns:a16="http://schemas.microsoft.com/office/drawing/2014/main" id="{2D6C4E3A-774F-E647-8E4C-FEF4121C6A5E}"/>
                  </a:ext>
                </a:extLst>
              </p:cNvPr>
              <p:cNvSpPr/>
              <p:nvPr/>
            </p:nvSpPr>
            <p:spPr>
              <a:xfrm>
                <a:off x="2095500" y="2957513"/>
                <a:ext cx="38100" cy="12700"/>
              </a:xfrm>
              <a:custGeom>
                <a:avLst/>
                <a:gdLst/>
                <a:ahLst/>
                <a:cxnLst/>
                <a:rect l="l" t="t" r="r" b="b"/>
                <a:pathLst>
                  <a:path w="24" h="8" extrusionOk="0">
                    <a:moveTo>
                      <a:pt x="20" y="8"/>
                    </a:moveTo>
                    <a:lnTo>
                      <a:pt x="20" y="4"/>
                    </a:lnTo>
                    <a:lnTo>
                      <a:pt x="24" y="4"/>
                    </a:lnTo>
                    <a:lnTo>
                      <a:pt x="24" y="4"/>
                    </a:lnTo>
                    <a:lnTo>
                      <a:pt x="20" y="8"/>
                    </a:lnTo>
                    <a:lnTo>
                      <a:pt x="20" y="8"/>
                    </a:lnTo>
                    <a:close/>
                    <a:moveTo>
                      <a:pt x="16" y="0"/>
                    </a:moveTo>
                    <a:lnTo>
                      <a:pt x="16" y="0"/>
                    </a:lnTo>
                    <a:lnTo>
                      <a:pt x="12" y="0"/>
                    </a:lnTo>
                    <a:lnTo>
                      <a:pt x="4" y="0"/>
                    </a:lnTo>
                    <a:lnTo>
                      <a:pt x="0" y="0"/>
                    </a:lnTo>
                    <a:lnTo>
                      <a:pt x="0" y="4"/>
                    </a:lnTo>
                    <a:lnTo>
                      <a:pt x="0" y="4"/>
                    </a:lnTo>
                    <a:lnTo>
                      <a:pt x="0" y="4"/>
                    </a:lnTo>
                    <a:lnTo>
                      <a:pt x="0" y="8"/>
                    </a:lnTo>
                    <a:lnTo>
                      <a:pt x="8" y="8"/>
                    </a:lnTo>
                    <a:lnTo>
                      <a:pt x="8" y="8"/>
                    </a:lnTo>
                    <a:lnTo>
                      <a:pt x="12" y="8"/>
                    </a:lnTo>
                    <a:lnTo>
                      <a:pt x="12" y="8"/>
                    </a:lnTo>
                    <a:lnTo>
                      <a:pt x="16" y="4"/>
                    </a:lnTo>
                    <a:lnTo>
                      <a:pt x="20" y="4"/>
                    </a:lnTo>
                    <a:lnTo>
                      <a:pt x="20" y="0"/>
                    </a:lnTo>
                    <a:lnTo>
                      <a:pt x="16" y="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 name="Google Shape;5862;p168">
                <a:extLst>
                  <a:ext uri="{FF2B5EF4-FFF2-40B4-BE49-F238E27FC236}">
                    <a16:creationId xmlns:a16="http://schemas.microsoft.com/office/drawing/2014/main" id="{C3C76A17-03AA-4F4B-8CEC-ABBDA92E5E71}"/>
                  </a:ext>
                </a:extLst>
              </p:cNvPr>
              <p:cNvSpPr/>
              <p:nvPr/>
            </p:nvSpPr>
            <p:spPr>
              <a:xfrm>
                <a:off x="2006600" y="2925763"/>
                <a:ext cx="69850" cy="50800"/>
              </a:xfrm>
              <a:custGeom>
                <a:avLst/>
                <a:gdLst/>
                <a:ahLst/>
                <a:cxnLst/>
                <a:rect l="l" t="t" r="r" b="b"/>
                <a:pathLst>
                  <a:path w="44" h="32" extrusionOk="0">
                    <a:moveTo>
                      <a:pt x="40" y="24"/>
                    </a:moveTo>
                    <a:lnTo>
                      <a:pt x="40" y="24"/>
                    </a:lnTo>
                    <a:lnTo>
                      <a:pt x="44" y="24"/>
                    </a:lnTo>
                    <a:lnTo>
                      <a:pt x="44" y="24"/>
                    </a:lnTo>
                    <a:lnTo>
                      <a:pt x="40" y="24"/>
                    </a:lnTo>
                    <a:lnTo>
                      <a:pt x="40" y="24"/>
                    </a:lnTo>
                    <a:lnTo>
                      <a:pt x="40" y="24"/>
                    </a:lnTo>
                    <a:lnTo>
                      <a:pt x="40" y="24"/>
                    </a:lnTo>
                    <a:close/>
                    <a:moveTo>
                      <a:pt x="4" y="4"/>
                    </a:moveTo>
                    <a:lnTo>
                      <a:pt x="4" y="4"/>
                    </a:lnTo>
                    <a:lnTo>
                      <a:pt x="4" y="8"/>
                    </a:lnTo>
                    <a:lnTo>
                      <a:pt x="4" y="8"/>
                    </a:lnTo>
                    <a:lnTo>
                      <a:pt x="4" y="12"/>
                    </a:lnTo>
                    <a:lnTo>
                      <a:pt x="4" y="12"/>
                    </a:lnTo>
                    <a:lnTo>
                      <a:pt x="4" y="16"/>
                    </a:lnTo>
                    <a:lnTo>
                      <a:pt x="4" y="16"/>
                    </a:lnTo>
                    <a:lnTo>
                      <a:pt x="4" y="20"/>
                    </a:lnTo>
                    <a:lnTo>
                      <a:pt x="4" y="20"/>
                    </a:lnTo>
                    <a:lnTo>
                      <a:pt x="0" y="24"/>
                    </a:lnTo>
                    <a:lnTo>
                      <a:pt x="0" y="24"/>
                    </a:lnTo>
                    <a:lnTo>
                      <a:pt x="0" y="24"/>
                    </a:lnTo>
                    <a:lnTo>
                      <a:pt x="4" y="28"/>
                    </a:lnTo>
                    <a:lnTo>
                      <a:pt x="4" y="28"/>
                    </a:lnTo>
                    <a:lnTo>
                      <a:pt x="4" y="28"/>
                    </a:lnTo>
                    <a:lnTo>
                      <a:pt x="4" y="32"/>
                    </a:lnTo>
                    <a:lnTo>
                      <a:pt x="8" y="32"/>
                    </a:lnTo>
                    <a:lnTo>
                      <a:pt x="8" y="28"/>
                    </a:lnTo>
                    <a:lnTo>
                      <a:pt x="12" y="24"/>
                    </a:lnTo>
                    <a:lnTo>
                      <a:pt x="12" y="24"/>
                    </a:lnTo>
                    <a:lnTo>
                      <a:pt x="12" y="20"/>
                    </a:lnTo>
                    <a:lnTo>
                      <a:pt x="12" y="24"/>
                    </a:lnTo>
                    <a:lnTo>
                      <a:pt x="16" y="24"/>
                    </a:lnTo>
                    <a:lnTo>
                      <a:pt x="16" y="20"/>
                    </a:lnTo>
                    <a:lnTo>
                      <a:pt x="16" y="20"/>
                    </a:lnTo>
                    <a:lnTo>
                      <a:pt x="16" y="24"/>
                    </a:lnTo>
                    <a:lnTo>
                      <a:pt x="20" y="24"/>
                    </a:lnTo>
                    <a:lnTo>
                      <a:pt x="24" y="24"/>
                    </a:lnTo>
                    <a:lnTo>
                      <a:pt x="24" y="20"/>
                    </a:lnTo>
                    <a:lnTo>
                      <a:pt x="28" y="20"/>
                    </a:lnTo>
                    <a:lnTo>
                      <a:pt x="32" y="20"/>
                    </a:lnTo>
                    <a:lnTo>
                      <a:pt x="36" y="20"/>
                    </a:lnTo>
                    <a:lnTo>
                      <a:pt x="36" y="20"/>
                    </a:lnTo>
                    <a:lnTo>
                      <a:pt x="40" y="20"/>
                    </a:lnTo>
                    <a:lnTo>
                      <a:pt x="44" y="20"/>
                    </a:lnTo>
                    <a:lnTo>
                      <a:pt x="44" y="20"/>
                    </a:lnTo>
                    <a:lnTo>
                      <a:pt x="44" y="20"/>
                    </a:lnTo>
                    <a:lnTo>
                      <a:pt x="44" y="20"/>
                    </a:lnTo>
                    <a:lnTo>
                      <a:pt x="44" y="16"/>
                    </a:lnTo>
                    <a:lnTo>
                      <a:pt x="40" y="12"/>
                    </a:lnTo>
                    <a:lnTo>
                      <a:pt x="36" y="12"/>
                    </a:lnTo>
                    <a:lnTo>
                      <a:pt x="36" y="12"/>
                    </a:lnTo>
                    <a:lnTo>
                      <a:pt x="32" y="12"/>
                    </a:lnTo>
                    <a:lnTo>
                      <a:pt x="28" y="12"/>
                    </a:lnTo>
                    <a:lnTo>
                      <a:pt x="28" y="8"/>
                    </a:lnTo>
                    <a:lnTo>
                      <a:pt x="24" y="8"/>
                    </a:lnTo>
                    <a:lnTo>
                      <a:pt x="24" y="8"/>
                    </a:lnTo>
                    <a:lnTo>
                      <a:pt x="28" y="8"/>
                    </a:lnTo>
                    <a:lnTo>
                      <a:pt x="36" y="12"/>
                    </a:lnTo>
                    <a:lnTo>
                      <a:pt x="36" y="8"/>
                    </a:lnTo>
                    <a:lnTo>
                      <a:pt x="36" y="8"/>
                    </a:lnTo>
                    <a:lnTo>
                      <a:pt x="32" y="8"/>
                    </a:lnTo>
                    <a:lnTo>
                      <a:pt x="28" y="8"/>
                    </a:lnTo>
                    <a:lnTo>
                      <a:pt x="28" y="4"/>
                    </a:lnTo>
                    <a:lnTo>
                      <a:pt x="24" y="4"/>
                    </a:lnTo>
                    <a:lnTo>
                      <a:pt x="24" y="4"/>
                    </a:lnTo>
                    <a:lnTo>
                      <a:pt x="24" y="4"/>
                    </a:lnTo>
                    <a:lnTo>
                      <a:pt x="12" y="0"/>
                    </a:lnTo>
                    <a:lnTo>
                      <a:pt x="12" y="4"/>
                    </a:lnTo>
                    <a:lnTo>
                      <a:pt x="12" y="0"/>
                    </a:lnTo>
                    <a:lnTo>
                      <a:pt x="8" y="4"/>
                    </a:lnTo>
                    <a:lnTo>
                      <a:pt x="4" y="4"/>
                    </a:lnTo>
                    <a:close/>
                  </a:path>
                </a:pathLst>
              </a:custGeom>
              <a:solidFill>
                <a:srgbClr val="FF0000">
                  <a:alpha val="63000"/>
                </a:srgb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 name="Google Shape;5863;p168">
                <a:extLst>
                  <a:ext uri="{FF2B5EF4-FFF2-40B4-BE49-F238E27FC236}">
                    <a16:creationId xmlns:a16="http://schemas.microsoft.com/office/drawing/2014/main" id="{8CABFE74-3F53-764E-84B2-C322F0025DED}"/>
                  </a:ext>
                </a:extLst>
              </p:cNvPr>
              <p:cNvSpPr/>
              <p:nvPr/>
            </p:nvSpPr>
            <p:spPr>
              <a:xfrm>
                <a:off x="2400300" y="990600"/>
                <a:ext cx="788988" cy="1019175"/>
              </a:xfrm>
              <a:custGeom>
                <a:avLst/>
                <a:gdLst/>
                <a:ahLst/>
                <a:cxnLst/>
                <a:rect l="l" t="t" r="r" b="b"/>
                <a:pathLst>
                  <a:path w="124" h="160" extrusionOk="0">
                    <a:moveTo>
                      <a:pt x="37" y="158"/>
                    </a:moveTo>
                    <a:cubicBezTo>
                      <a:pt x="35" y="157"/>
                      <a:pt x="35" y="157"/>
                      <a:pt x="35" y="157"/>
                    </a:cubicBezTo>
                    <a:cubicBezTo>
                      <a:pt x="35" y="157"/>
                      <a:pt x="35" y="157"/>
                      <a:pt x="35" y="157"/>
                    </a:cubicBezTo>
                    <a:cubicBezTo>
                      <a:pt x="35" y="157"/>
                      <a:pt x="35" y="157"/>
                      <a:pt x="35" y="157"/>
                    </a:cubicBezTo>
                    <a:cubicBezTo>
                      <a:pt x="35" y="157"/>
                      <a:pt x="35" y="157"/>
                      <a:pt x="35" y="157"/>
                    </a:cubicBezTo>
                    <a:cubicBezTo>
                      <a:pt x="35" y="157"/>
                      <a:pt x="35" y="157"/>
                      <a:pt x="35" y="157"/>
                    </a:cubicBezTo>
                    <a:cubicBezTo>
                      <a:pt x="35" y="156"/>
                      <a:pt x="35" y="156"/>
                      <a:pt x="35" y="156"/>
                    </a:cubicBezTo>
                    <a:cubicBezTo>
                      <a:pt x="35" y="156"/>
                      <a:pt x="35" y="156"/>
                      <a:pt x="35" y="156"/>
                    </a:cubicBezTo>
                    <a:cubicBezTo>
                      <a:pt x="34" y="157"/>
                      <a:pt x="34" y="157"/>
                      <a:pt x="34" y="157"/>
                    </a:cubicBezTo>
                    <a:cubicBezTo>
                      <a:pt x="34" y="157"/>
                      <a:pt x="34" y="157"/>
                      <a:pt x="34" y="157"/>
                    </a:cubicBezTo>
                    <a:cubicBezTo>
                      <a:pt x="34" y="157"/>
                      <a:pt x="34" y="157"/>
                      <a:pt x="34" y="157"/>
                    </a:cubicBezTo>
                    <a:cubicBezTo>
                      <a:pt x="34" y="157"/>
                      <a:pt x="34" y="157"/>
                      <a:pt x="34" y="157"/>
                    </a:cubicBezTo>
                    <a:cubicBezTo>
                      <a:pt x="33" y="157"/>
                      <a:pt x="33" y="157"/>
                      <a:pt x="33" y="157"/>
                    </a:cubicBezTo>
                    <a:cubicBezTo>
                      <a:pt x="33" y="158"/>
                      <a:pt x="33" y="158"/>
                      <a:pt x="33" y="158"/>
                    </a:cubicBezTo>
                    <a:cubicBezTo>
                      <a:pt x="33" y="158"/>
                      <a:pt x="33" y="158"/>
                      <a:pt x="33" y="158"/>
                    </a:cubicBezTo>
                    <a:cubicBezTo>
                      <a:pt x="33" y="158"/>
                      <a:pt x="33" y="158"/>
                      <a:pt x="33" y="158"/>
                    </a:cubicBezTo>
                    <a:cubicBezTo>
                      <a:pt x="33" y="158"/>
                      <a:pt x="33" y="158"/>
                      <a:pt x="33" y="158"/>
                    </a:cubicBezTo>
                    <a:cubicBezTo>
                      <a:pt x="33" y="158"/>
                      <a:pt x="33" y="158"/>
                      <a:pt x="33" y="158"/>
                    </a:cubicBezTo>
                    <a:cubicBezTo>
                      <a:pt x="33" y="157"/>
                      <a:pt x="33" y="157"/>
                      <a:pt x="33" y="157"/>
                    </a:cubicBezTo>
                    <a:cubicBezTo>
                      <a:pt x="33" y="157"/>
                      <a:pt x="33" y="157"/>
                      <a:pt x="33" y="157"/>
                    </a:cubicBezTo>
                    <a:cubicBezTo>
                      <a:pt x="34" y="156"/>
                      <a:pt x="34" y="156"/>
                      <a:pt x="34" y="156"/>
                    </a:cubicBezTo>
                    <a:cubicBezTo>
                      <a:pt x="34" y="156"/>
                      <a:pt x="34" y="156"/>
                      <a:pt x="34" y="156"/>
                    </a:cubicBezTo>
                    <a:cubicBezTo>
                      <a:pt x="33" y="156"/>
                      <a:pt x="33" y="156"/>
                      <a:pt x="33" y="156"/>
                    </a:cubicBezTo>
                    <a:cubicBezTo>
                      <a:pt x="33" y="157"/>
                      <a:pt x="33" y="157"/>
                      <a:pt x="33" y="157"/>
                    </a:cubicBezTo>
                    <a:cubicBezTo>
                      <a:pt x="32" y="158"/>
                      <a:pt x="32" y="158"/>
                      <a:pt x="32" y="158"/>
                    </a:cubicBezTo>
                    <a:cubicBezTo>
                      <a:pt x="32" y="157"/>
                      <a:pt x="32" y="157"/>
                      <a:pt x="32" y="157"/>
                    </a:cubicBezTo>
                    <a:cubicBezTo>
                      <a:pt x="32" y="157"/>
                      <a:pt x="32" y="157"/>
                      <a:pt x="32" y="157"/>
                    </a:cubicBezTo>
                    <a:cubicBezTo>
                      <a:pt x="33" y="157"/>
                      <a:pt x="33" y="157"/>
                      <a:pt x="33" y="157"/>
                    </a:cubicBezTo>
                    <a:cubicBezTo>
                      <a:pt x="33" y="156"/>
                      <a:pt x="33" y="156"/>
                      <a:pt x="33" y="156"/>
                    </a:cubicBezTo>
                    <a:cubicBezTo>
                      <a:pt x="33" y="155"/>
                      <a:pt x="33" y="155"/>
                      <a:pt x="33" y="155"/>
                    </a:cubicBezTo>
                    <a:cubicBezTo>
                      <a:pt x="33" y="156"/>
                      <a:pt x="33" y="156"/>
                      <a:pt x="33" y="156"/>
                    </a:cubicBezTo>
                    <a:cubicBezTo>
                      <a:pt x="33" y="156"/>
                      <a:pt x="33" y="156"/>
                      <a:pt x="33" y="156"/>
                    </a:cubicBezTo>
                    <a:cubicBezTo>
                      <a:pt x="32" y="156"/>
                      <a:pt x="32" y="156"/>
                      <a:pt x="32" y="156"/>
                    </a:cubicBezTo>
                    <a:cubicBezTo>
                      <a:pt x="32" y="156"/>
                      <a:pt x="32" y="156"/>
                      <a:pt x="32" y="156"/>
                    </a:cubicBezTo>
                    <a:cubicBezTo>
                      <a:pt x="32" y="156"/>
                      <a:pt x="32" y="156"/>
                      <a:pt x="32" y="156"/>
                    </a:cubicBezTo>
                    <a:cubicBezTo>
                      <a:pt x="32" y="156"/>
                      <a:pt x="32" y="156"/>
                      <a:pt x="32" y="156"/>
                    </a:cubicBezTo>
                    <a:cubicBezTo>
                      <a:pt x="32" y="155"/>
                      <a:pt x="32" y="155"/>
                      <a:pt x="32" y="155"/>
                    </a:cubicBezTo>
                    <a:cubicBezTo>
                      <a:pt x="32" y="155"/>
                      <a:pt x="32" y="155"/>
                      <a:pt x="32" y="155"/>
                    </a:cubicBezTo>
                    <a:cubicBezTo>
                      <a:pt x="32" y="155"/>
                      <a:pt x="32" y="155"/>
                      <a:pt x="32" y="155"/>
                    </a:cubicBezTo>
                    <a:cubicBezTo>
                      <a:pt x="32" y="155"/>
                      <a:pt x="32" y="155"/>
                      <a:pt x="32" y="155"/>
                    </a:cubicBezTo>
                    <a:cubicBezTo>
                      <a:pt x="32" y="156"/>
                      <a:pt x="32" y="156"/>
                      <a:pt x="32" y="156"/>
                    </a:cubicBezTo>
                    <a:cubicBezTo>
                      <a:pt x="31" y="156"/>
                      <a:pt x="31" y="156"/>
                      <a:pt x="31" y="156"/>
                    </a:cubicBezTo>
                    <a:cubicBezTo>
                      <a:pt x="31" y="156"/>
                      <a:pt x="31" y="156"/>
                      <a:pt x="31" y="156"/>
                    </a:cubicBezTo>
                    <a:cubicBezTo>
                      <a:pt x="31" y="155"/>
                      <a:pt x="31" y="155"/>
                      <a:pt x="31" y="155"/>
                    </a:cubicBezTo>
                    <a:cubicBezTo>
                      <a:pt x="31" y="155"/>
                      <a:pt x="31" y="155"/>
                      <a:pt x="31" y="155"/>
                    </a:cubicBezTo>
                    <a:cubicBezTo>
                      <a:pt x="31" y="156"/>
                      <a:pt x="31" y="156"/>
                      <a:pt x="31" y="156"/>
                    </a:cubicBezTo>
                    <a:cubicBezTo>
                      <a:pt x="30" y="156"/>
                      <a:pt x="30" y="156"/>
                      <a:pt x="30" y="156"/>
                    </a:cubicBezTo>
                    <a:cubicBezTo>
                      <a:pt x="31" y="155"/>
                      <a:pt x="31" y="155"/>
                      <a:pt x="31" y="155"/>
                    </a:cubicBezTo>
                    <a:cubicBezTo>
                      <a:pt x="31" y="155"/>
                      <a:pt x="31" y="155"/>
                      <a:pt x="31" y="155"/>
                    </a:cubicBezTo>
                    <a:cubicBezTo>
                      <a:pt x="31" y="154"/>
                      <a:pt x="31" y="154"/>
                      <a:pt x="31" y="154"/>
                    </a:cubicBezTo>
                    <a:cubicBezTo>
                      <a:pt x="32" y="154"/>
                      <a:pt x="32" y="154"/>
                      <a:pt x="32" y="154"/>
                    </a:cubicBezTo>
                    <a:cubicBezTo>
                      <a:pt x="32" y="154"/>
                      <a:pt x="32" y="154"/>
                      <a:pt x="32" y="154"/>
                    </a:cubicBezTo>
                    <a:cubicBezTo>
                      <a:pt x="32" y="154"/>
                      <a:pt x="32" y="154"/>
                      <a:pt x="32" y="154"/>
                    </a:cubicBezTo>
                    <a:cubicBezTo>
                      <a:pt x="32" y="154"/>
                      <a:pt x="32" y="154"/>
                      <a:pt x="32" y="154"/>
                    </a:cubicBezTo>
                    <a:cubicBezTo>
                      <a:pt x="31" y="154"/>
                      <a:pt x="31" y="154"/>
                      <a:pt x="31" y="154"/>
                    </a:cubicBezTo>
                    <a:cubicBezTo>
                      <a:pt x="31" y="154"/>
                      <a:pt x="31" y="154"/>
                      <a:pt x="31" y="154"/>
                    </a:cubicBezTo>
                    <a:cubicBezTo>
                      <a:pt x="31" y="154"/>
                      <a:pt x="31" y="154"/>
                      <a:pt x="31" y="154"/>
                    </a:cubicBezTo>
                    <a:cubicBezTo>
                      <a:pt x="32" y="154"/>
                      <a:pt x="32" y="154"/>
                      <a:pt x="32" y="154"/>
                    </a:cubicBezTo>
                    <a:cubicBezTo>
                      <a:pt x="32" y="153"/>
                      <a:pt x="32" y="153"/>
                      <a:pt x="32" y="153"/>
                    </a:cubicBezTo>
                    <a:cubicBezTo>
                      <a:pt x="33" y="153"/>
                      <a:pt x="33" y="153"/>
                      <a:pt x="33" y="153"/>
                    </a:cubicBezTo>
                    <a:cubicBezTo>
                      <a:pt x="33" y="153"/>
                      <a:pt x="33" y="153"/>
                      <a:pt x="33" y="153"/>
                    </a:cubicBezTo>
                    <a:cubicBezTo>
                      <a:pt x="33" y="153"/>
                      <a:pt x="33" y="153"/>
                      <a:pt x="33" y="153"/>
                    </a:cubicBezTo>
                    <a:cubicBezTo>
                      <a:pt x="33" y="152"/>
                      <a:pt x="33" y="152"/>
                      <a:pt x="33" y="152"/>
                    </a:cubicBezTo>
                    <a:cubicBezTo>
                      <a:pt x="33" y="152"/>
                      <a:pt x="33" y="152"/>
                      <a:pt x="33" y="152"/>
                    </a:cubicBezTo>
                    <a:cubicBezTo>
                      <a:pt x="32" y="153"/>
                      <a:pt x="32" y="153"/>
                      <a:pt x="32" y="153"/>
                    </a:cubicBezTo>
                    <a:cubicBezTo>
                      <a:pt x="31" y="153"/>
                      <a:pt x="31" y="153"/>
                      <a:pt x="31" y="153"/>
                    </a:cubicBezTo>
                    <a:cubicBezTo>
                      <a:pt x="30" y="154"/>
                      <a:pt x="30" y="154"/>
                      <a:pt x="30" y="154"/>
                    </a:cubicBezTo>
                    <a:cubicBezTo>
                      <a:pt x="30" y="153"/>
                      <a:pt x="30" y="153"/>
                      <a:pt x="30" y="153"/>
                    </a:cubicBezTo>
                    <a:cubicBezTo>
                      <a:pt x="31" y="153"/>
                      <a:pt x="31" y="153"/>
                      <a:pt x="31" y="153"/>
                    </a:cubicBezTo>
                    <a:cubicBezTo>
                      <a:pt x="31" y="153"/>
                      <a:pt x="31" y="153"/>
                      <a:pt x="31" y="153"/>
                    </a:cubicBezTo>
                    <a:cubicBezTo>
                      <a:pt x="31" y="153"/>
                      <a:pt x="31" y="153"/>
                      <a:pt x="31" y="153"/>
                    </a:cubicBezTo>
                    <a:cubicBezTo>
                      <a:pt x="31" y="152"/>
                      <a:pt x="31" y="152"/>
                      <a:pt x="31" y="152"/>
                    </a:cubicBezTo>
                    <a:cubicBezTo>
                      <a:pt x="31" y="152"/>
                      <a:pt x="31" y="152"/>
                      <a:pt x="31" y="152"/>
                    </a:cubicBezTo>
                    <a:cubicBezTo>
                      <a:pt x="31" y="152"/>
                      <a:pt x="31" y="152"/>
                      <a:pt x="31" y="152"/>
                    </a:cubicBezTo>
                    <a:cubicBezTo>
                      <a:pt x="31" y="152"/>
                      <a:pt x="31" y="152"/>
                      <a:pt x="31" y="152"/>
                    </a:cubicBezTo>
                    <a:cubicBezTo>
                      <a:pt x="31" y="152"/>
                      <a:pt x="31" y="152"/>
                      <a:pt x="31" y="152"/>
                    </a:cubicBezTo>
                    <a:cubicBezTo>
                      <a:pt x="31" y="152"/>
                      <a:pt x="31" y="152"/>
                      <a:pt x="31" y="152"/>
                    </a:cubicBezTo>
                    <a:cubicBezTo>
                      <a:pt x="31" y="153"/>
                      <a:pt x="31" y="153"/>
                      <a:pt x="31" y="153"/>
                    </a:cubicBezTo>
                    <a:cubicBezTo>
                      <a:pt x="31" y="153"/>
                      <a:pt x="31" y="153"/>
                      <a:pt x="31" y="153"/>
                    </a:cubicBezTo>
                    <a:cubicBezTo>
                      <a:pt x="30" y="153"/>
                      <a:pt x="30" y="153"/>
                      <a:pt x="30" y="153"/>
                    </a:cubicBezTo>
                    <a:cubicBezTo>
                      <a:pt x="30" y="153"/>
                      <a:pt x="30" y="153"/>
                      <a:pt x="30" y="153"/>
                    </a:cubicBezTo>
                    <a:cubicBezTo>
                      <a:pt x="29" y="153"/>
                      <a:pt x="29" y="153"/>
                      <a:pt x="29" y="153"/>
                    </a:cubicBezTo>
                    <a:cubicBezTo>
                      <a:pt x="29" y="153"/>
                      <a:pt x="29" y="153"/>
                      <a:pt x="29" y="153"/>
                    </a:cubicBezTo>
                    <a:cubicBezTo>
                      <a:pt x="29" y="153"/>
                      <a:pt x="29" y="153"/>
                      <a:pt x="29" y="153"/>
                    </a:cubicBezTo>
                    <a:cubicBezTo>
                      <a:pt x="29" y="153"/>
                      <a:pt x="29" y="153"/>
                      <a:pt x="29" y="153"/>
                    </a:cubicBezTo>
                    <a:cubicBezTo>
                      <a:pt x="28" y="153"/>
                      <a:pt x="28" y="153"/>
                      <a:pt x="28" y="153"/>
                    </a:cubicBezTo>
                    <a:cubicBezTo>
                      <a:pt x="28" y="153"/>
                      <a:pt x="28" y="153"/>
                      <a:pt x="28" y="153"/>
                    </a:cubicBezTo>
                    <a:cubicBezTo>
                      <a:pt x="28" y="153"/>
                      <a:pt x="28" y="153"/>
                      <a:pt x="28" y="153"/>
                    </a:cubicBezTo>
                    <a:cubicBezTo>
                      <a:pt x="27" y="154"/>
                      <a:pt x="27" y="154"/>
                      <a:pt x="27" y="154"/>
                    </a:cubicBezTo>
                    <a:cubicBezTo>
                      <a:pt x="27" y="153"/>
                      <a:pt x="27" y="153"/>
                      <a:pt x="27" y="153"/>
                    </a:cubicBezTo>
                    <a:cubicBezTo>
                      <a:pt x="27" y="153"/>
                      <a:pt x="27" y="153"/>
                      <a:pt x="27" y="153"/>
                    </a:cubicBezTo>
                    <a:cubicBezTo>
                      <a:pt x="27" y="154"/>
                      <a:pt x="27" y="154"/>
                      <a:pt x="27" y="154"/>
                    </a:cubicBezTo>
                    <a:cubicBezTo>
                      <a:pt x="27" y="154"/>
                      <a:pt x="27" y="154"/>
                      <a:pt x="27" y="154"/>
                    </a:cubicBezTo>
                    <a:cubicBezTo>
                      <a:pt x="27" y="154"/>
                      <a:pt x="27" y="154"/>
                      <a:pt x="27" y="154"/>
                    </a:cubicBezTo>
                    <a:cubicBezTo>
                      <a:pt x="26" y="154"/>
                      <a:pt x="26" y="154"/>
                      <a:pt x="26" y="154"/>
                    </a:cubicBezTo>
                    <a:cubicBezTo>
                      <a:pt x="26" y="154"/>
                      <a:pt x="26" y="154"/>
                      <a:pt x="26" y="154"/>
                    </a:cubicBezTo>
                    <a:cubicBezTo>
                      <a:pt x="26" y="153"/>
                      <a:pt x="26" y="153"/>
                      <a:pt x="26" y="153"/>
                    </a:cubicBezTo>
                    <a:cubicBezTo>
                      <a:pt x="26" y="153"/>
                      <a:pt x="26" y="153"/>
                      <a:pt x="26" y="153"/>
                    </a:cubicBezTo>
                    <a:cubicBezTo>
                      <a:pt x="27" y="153"/>
                      <a:pt x="27" y="153"/>
                      <a:pt x="27" y="153"/>
                    </a:cubicBezTo>
                    <a:cubicBezTo>
                      <a:pt x="27" y="153"/>
                      <a:pt x="27" y="153"/>
                      <a:pt x="27" y="153"/>
                    </a:cubicBezTo>
                    <a:cubicBezTo>
                      <a:pt x="26" y="153"/>
                      <a:pt x="26" y="153"/>
                      <a:pt x="26" y="153"/>
                    </a:cubicBezTo>
                    <a:cubicBezTo>
                      <a:pt x="26" y="152"/>
                      <a:pt x="26" y="152"/>
                      <a:pt x="26" y="152"/>
                    </a:cubicBezTo>
                    <a:cubicBezTo>
                      <a:pt x="26" y="152"/>
                      <a:pt x="26" y="152"/>
                      <a:pt x="26" y="152"/>
                    </a:cubicBezTo>
                    <a:cubicBezTo>
                      <a:pt x="26" y="151"/>
                      <a:pt x="26" y="151"/>
                      <a:pt x="26" y="151"/>
                    </a:cubicBezTo>
                    <a:cubicBezTo>
                      <a:pt x="25" y="152"/>
                      <a:pt x="25" y="152"/>
                      <a:pt x="25" y="152"/>
                    </a:cubicBezTo>
                    <a:cubicBezTo>
                      <a:pt x="25" y="152"/>
                      <a:pt x="25" y="152"/>
                      <a:pt x="25" y="152"/>
                    </a:cubicBezTo>
                    <a:cubicBezTo>
                      <a:pt x="24" y="152"/>
                      <a:pt x="24" y="152"/>
                      <a:pt x="24" y="152"/>
                    </a:cubicBezTo>
                    <a:cubicBezTo>
                      <a:pt x="24" y="151"/>
                      <a:pt x="24" y="151"/>
                      <a:pt x="24" y="151"/>
                    </a:cubicBezTo>
                    <a:cubicBezTo>
                      <a:pt x="24" y="151"/>
                      <a:pt x="24" y="151"/>
                      <a:pt x="24" y="151"/>
                    </a:cubicBezTo>
                    <a:cubicBezTo>
                      <a:pt x="24" y="151"/>
                      <a:pt x="24" y="151"/>
                      <a:pt x="24" y="151"/>
                    </a:cubicBezTo>
                    <a:cubicBezTo>
                      <a:pt x="24" y="151"/>
                      <a:pt x="24" y="151"/>
                      <a:pt x="24" y="151"/>
                    </a:cubicBezTo>
                    <a:cubicBezTo>
                      <a:pt x="24" y="151"/>
                      <a:pt x="24" y="151"/>
                      <a:pt x="24" y="15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4" y="150"/>
                      <a:pt x="24" y="150"/>
                      <a:pt x="24" y="150"/>
                    </a:cubicBezTo>
                    <a:cubicBezTo>
                      <a:pt x="24" y="150"/>
                      <a:pt x="24" y="150"/>
                      <a:pt x="24" y="150"/>
                    </a:cubicBezTo>
                    <a:cubicBezTo>
                      <a:pt x="23" y="150"/>
                      <a:pt x="23" y="150"/>
                      <a:pt x="23" y="150"/>
                    </a:cubicBezTo>
                    <a:cubicBezTo>
                      <a:pt x="23" y="150"/>
                      <a:pt x="23" y="150"/>
                      <a:pt x="23" y="150"/>
                    </a:cubicBezTo>
                    <a:cubicBezTo>
                      <a:pt x="23" y="150"/>
                      <a:pt x="23" y="150"/>
                      <a:pt x="23" y="150"/>
                    </a:cubicBezTo>
                    <a:cubicBezTo>
                      <a:pt x="23" y="150"/>
                      <a:pt x="23" y="150"/>
                      <a:pt x="23" y="150"/>
                    </a:cubicBezTo>
                    <a:cubicBezTo>
                      <a:pt x="23" y="150"/>
                      <a:pt x="23" y="150"/>
                      <a:pt x="23" y="150"/>
                    </a:cubicBezTo>
                    <a:cubicBezTo>
                      <a:pt x="23" y="149"/>
                      <a:pt x="23" y="149"/>
                      <a:pt x="23" y="149"/>
                    </a:cubicBezTo>
                    <a:cubicBezTo>
                      <a:pt x="24" y="149"/>
                      <a:pt x="24" y="149"/>
                      <a:pt x="24" y="149"/>
                    </a:cubicBezTo>
                    <a:cubicBezTo>
                      <a:pt x="24" y="149"/>
                      <a:pt x="24" y="149"/>
                      <a:pt x="24" y="149"/>
                    </a:cubicBezTo>
                    <a:cubicBezTo>
                      <a:pt x="24" y="148"/>
                      <a:pt x="24" y="148"/>
                      <a:pt x="24" y="148"/>
                    </a:cubicBezTo>
                    <a:cubicBezTo>
                      <a:pt x="24" y="148"/>
                      <a:pt x="24" y="148"/>
                      <a:pt x="24" y="148"/>
                    </a:cubicBezTo>
                    <a:cubicBezTo>
                      <a:pt x="23" y="149"/>
                      <a:pt x="23" y="149"/>
                      <a:pt x="23" y="149"/>
                    </a:cubicBezTo>
                    <a:cubicBezTo>
                      <a:pt x="23" y="149"/>
                      <a:pt x="23" y="149"/>
                      <a:pt x="23" y="149"/>
                    </a:cubicBezTo>
                    <a:cubicBezTo>
                      <a:pt x="23" y="148"/>
                      <a:pt x="23" y="148"/>
                      <a:pt x="23" y="148"/>
                    </a:cubicBezTo>
                    <a:cubicBezTo>
                      <a:pt x="23" y="148"/>
                      <a:pt x="23" y="148"/>
                      <a:pt x="23" y="148"/>
                    </a:cubicBezTo>
                    <a:cubicBezTo>
                      <a:pt x="23" y="148"/>
                      <a:pt x="23" y="148"/>
                      <a:pt x="23" y="148"/>
                    </a:cubicBezTo>
                    <a:cubicBezTo>
                      <a:pt x="24" y="148"/>
                      <a:pt x="24" y="148"/>
                      <a:pt x="24" y="148"/>
                    </a:cubicBezTo>
                    <a:cubicBezTo>
                      <a:pt x="24" y="148"/>
                      <a:pt x="24" y="148"/>
                      <a:pt x="24" y="148"/>
                    </a:cubicBezTo>
                    <a:cubicBezTo>
                      <a:pt x="24" y="148"/>
                      <a:pt x="24" y="148"/>
                      <a:pt x="24" y="148"/>
                    </a:cubicBezTo>
                    <a:cubicBezTo>
                      <a:pt x="24" y="147"/>
                      <a:pt x="24" y="147"/>
                      <a:pt x="24" y="147"/>
                    </a:cubicBezTo>
                    <a:cubicBezTo>
                      <a:pt x="24" y="147"/>
                      <a:pt x="24" y="147"/>
                      <a:pt x="24" y="147"/>
                    </a:cubicBezTo>
                    <a:cubicBezTo>
                      <a:pt x="24" y="147"/>
                      <a:pt x="24" y="147"/>
                      <a:pt x="24" y="147"/>
                    </a:cubicBezTo>
                    <a:cubicBezTo>
                      <a:pt x="23" y="147"/>
                      <a:pt x="23" y="147"/>
                      <a:pt x="23" y="147"/>
                    </a:cubicBezTo>
                    <a:cubicBezTo>
                      <a:pt x="23" y="147"/>
                      <a:pt x="23" y="147"/>
                      <a:pt x="23" y="147"/>
                    </a:cubicBezTo>
                    <a:cubicBezTo>
                      <a:pt x="23" y="148"/>
                      <a:pt x="23" y="148"/>
                      <a:pt x="23" y="148"/>
                    </a:cubicBezTo>
                    <a:cubicBezTo>
                      <a:pt x="22" y="148"/>
                      <a:pt x="22" y="148"/>
                      <a:pt x="22" y="148"/>
                    </a:cubicBezTo>
                    <a:cubicBezTo>
                      <a:pt x="23" y="147"/>
                      <a:pt x="23" y="147"/>
                      <a:pt x="23" y="147"/>
                    </a:cubicBezTo>
                    <a:cubicBezTo>
                      <a:pt x="23" y="147"/>
                      <a:pt x="23" y="147"/>
                      <a:pt x="23" y="147"/>
                    </a:cubicBezTo>
                    <a:cubicBezTo>
                      <a:pt x="23" y="147"/>
                      <a:pt x="23" y="147"/>
                      <a:pt x="23" y="147"/>
                    </a:cubicBezTo>
                    <a:cubicBezTo>
                      <a:pt x="23" y="147"/>
                      <a:pt x="23" y="147"/>
                      <a:pt x="23" y="147"/>
                    </a:cubicBezTo>
                    <a:cubicBezTo>
                      <a:pt x="23" y="146"/>
                      <a:pt x="23" y="146"/>
                      <a:pt x="23" y="146"/>
                    </a:cubicBezTo>
                    <a:cubicBezTo>
                      <a:pt x="23" y="146"/>
                      <a:pt x="23" y="146"/>
                      <a:pt x="23" y="146"/>
                    </a:cubicBezTo>
                    <a:cubicBezTo>
                      <a:pt x="23" y="146"/>
                      <a:pt x="23" y="146"/>
                      <a:pt x="23" y="146"/>
                    </a:cubicBezTo>
                    <a:cubicBezTo>
                      <a:pt x="22" y="146"/>
                      <a:pt x="22" y="146"/>
                      <a:pt x="22" y="146"/>
                    </a:cubicBezTo>
                    <a:cubicBezTo>
                      <a:pt x="22" y="146"/>
                      <a:pt x="22" y="146"/>
                      <a:pt x="22" y="146"/>
                    </a:cubicBezTo>
                    <a:cubicBezTo>
                      <a:pt x="23" y="146"/>
                      <a:pt x="23" y="146"/>
                      <a:pt x="23" y="146"/>
                    </a:cubicBezTo>
                    <a:cubicBezTo>
                      <a:pt x="23" y="145"/>
                      <a:pt x="23" y="145"/>
                      <a:pt x="23" y="145"/>
                    </a:cubicBezTo>
                    <a:cubicBezTo>
                      <a:pt x="22" y="145"/>
                      <a:pt x="22" y="145"/>
                      <a:pt x="22" y="145"/>
                    </a:cubicBezTo>
                    <a:cubicBezTo>
                      <a:pt x="22" y="145"/>
                      <a:pt x="22" y="145"/>
                      <a:pt x="22" y="145"/>
                    </a:cubicBezTo>
                    <a:cubicBezTo>
                      <a:pt x="22" y="145"/>
                      <a:pt x="22" y="145"/>
                      <a:pt x="22" y="145"/>
                    </a:cubicBezTo>
                    <a:cubicBezTo>
                      <a:pt x="22" y="145"/>
                      <a:pt x="22" y="145"/>
                      <a:pt x="22" y="145"/>
                    </a:cubicBezTo>
                    <a:cubicBezTo>
                      <a:pt x="22" y="145"/>
                      <a:pt x="22" y="145"/>
                      <a:pt x="22" y="145"/>
                    </a:cubicBezTo>
                    <a:cubicBezTo>
                      <a:pt x="22" y="144"/>
                      <a:pt x="22" y="144"/>
                      <a:pt x="22" y="144"/>
                    </a:cubicBezTo>
                    <a:cubicBezTo>
                      <a:pt x="22" y="144"/>
                      <a:pt x="22" y="144"/>
                      <a:pt x="22" y="144"/>
                    </a:cubicBezTo>
                    <a:cubicBezTo>
                      <a:pt x="23" y="144"/>
                      <a:pt x="23" y="144"/>
                      <a:pt x="23" y="144"/>
                    </a:cubicBezTo>
                    <a:cubicBezTo>
                      <a:pt x="23" y="143"/>
                      <a:pt x="23" y="143"/>
                      <a:pt x="23" y="143"/>
                    </a:cubicBezTo>
                    <a:cubicBezTo>
                      <a:pt x="23" y="143"/>
                      <a:pt x="23" y="143"/>
                      <a:pt x="23" y="143"/>
                    </a:cubicBezTo>
                    <a:cubicBezTo>
                      <a:pt x="23" y="143"/>
                      <a:pt x="23" y="143"/>
                      <a:pt x="23" y="143"/>
                    </a:cubicBezTo>
                    <a:cubicBezTo>
                      <a:pt x="23" y="143"/>
                      <a:pt x="23" y="143"/>
                      <a:pt x="23" y="143"/>
                    </a:cubicBezTo>
                    <a:cubicBezTo>
                      <a:pt x="22" y="143"/>
                      <a:pt x="22" y="143"/>
                      <a:pt x="22" y="143"/>
                    </a:cubicBezTo>
                    <a:cubicBezTo>
                      <a:pt x="22" y="143"/>
                      <a:pt x="22" y="143"/>
                      <a:pt x="22" y="143"/>
                    </a:cubicBezTo>
                    <a:cubicBezTo>
                      <a:pt x="22" y="143"/>
                      <a:pt x="22" y="143"/>
                      <a:pt x="22" y="143"/>
                    </a:cubicBezTo>
                    <a:cubicBezTo>
                      <a:pt x="22" y="143"/>
                      <a:pt x="22" y="143"/>
                      <a:pt x="22" y="143"/>
                    </a:cubicBezTo>
                    <a:cubicBezTo>
                      <a:pt x="22" y="143"/>
                      <a:pt x="22" y="143"/>
                      <a:pt x="22" y="143"/>
                    </a:cubicBezTo>
                    <a:cubicBezTo>
                      <a:pt x="21" y="143"/>
                      <a:pt x="21" y="143"/>
                      <a:pt x="21" y="143"/>
                    </a:cubicBezTo>
                    <a:cubicBezTo>
                      <a:pt x="21" y="142"/>
                      <a:pt x="21" y="142"/>
                      <a:pt x="21" y="142"/>
                    </a:cubicBezTo>
                    <a:cubicBezTo>
                      <a:pt x="21" y="142"/>
                      <a:pt x="21" y="142"/>
                      <a:pt x="21" y="142"/>
                    </a:cubicBezTo>
                    <a:cubicBezTo>
                      <a:pt x="22" y="142"/>
                      <a:pt x="22" y="142"/>
                      <a:pt x="22" y="142"/>
                    </a:cubicBezTo>
                    <a:cubicBezTo>
                      <a:pt x="22" y="142"/>
                      <a:pt x="22" y="142"/>
                      <a:pt x="22" y="142"/>
                    </a:cubicBezTo>
                    <a:cubicBezTo>
                      <a:pt x="22" y="141"/>
                      <a:pt x="22" y="141"/>
                      <a:pt x="22" y="141"/>
                    </a:cubicBezTo>
                    <a:cubicBezTo>
                      <a:pt x="21" y="141"/>
                      <a:pt x="21" y="141"/>
                      <a:pt x="21" y="141"/>
                    </a:cubicBezTo>
                    <a:cubicBezTo>
                      <a:pt x="21" y="142"/>
                      <a:pt x="21" y="142"/>
                      <a:pt x="21" y="142"/>
                    </a:cubicBezTo>
                    <a:cubicBezTo>
                      <a:pt x="20" y="142"/>
                      <a:pt x="20" y="142"/>
                      <a:pt x="20" y="142"/>
                    </a:cubicBezTo>
                    <a:cubicBezTo>
                      <a:pt x="20" y="141"/>
                      <a:pt x="20" y="141"/>
                      <a:pt x="20" y="141"/>
                    </a:cubicBezTo>
                    <a:cubicBezTo>
                      <a:pt x="20" y="141"/>
                      <a:pt x="20" y="141"/>
                      <a:pt x="20" y="141"/>
                    </a:cubicBezTo>
                    <a:cubicBezTo>
                      <a:pt x="21" y="141"/>
                      <a:pt x="21" y="141"/>
                      <a:pt x="21" y="141"/>
                    </a:cubicBezTo>
                    <a:cubicBezTo>
                      <a:pt x="21" y="141"/>
                      <a:pt x="21" y="141"/>
                      <a:pt x="21" y="141"/>
                    </a:cubicBezTo>
                    <a:cubicBezTo>
                      <a:pt x="22" y="141"/>
                      <a:pt x="22" y="141"/>
                      <a:pt x="22" y="141"/>
                    </a:cubicBezTo>
                    <a:cubicBezTo>
                      <a:pt x="22" y="141"/>
                      <a:pt x="22" y="141"/>
                      <a:pt x="22" y="141"/>
                    </a:cubicBezTo>
                    <a:cubicBezTo>
                      <a:pt x="22" y="141"/>
                      <a:pt x="22" y="141"/>
                      <a:pt x="22" y="141"/>
                    </a:cubicBezTo>
                    <a:cubicBezTo>
                      <a:pt x="22" y="140"/>
                      <a:pt x="22" y="140"/>
                      <a:pt x="22" y="140"/>
                    </a:cubicBezTo>
                    <a:cubicBezTo>
                      <a:pt x="21" y="140"/>
                      <a:pt x="21" y="140"/>
                      <a:pt x="21" y="140"/>
                    </a:cubicBezTo>
                    <a:cubicBezTo>
                      <a:pt x="21" y="141"/>
                      <a:pt x="21" y="141"/>
                      <a:pt x="21" y="141"/>
                    </a:cubicBezTo>
                    <a:cubicBezTo>
                      <a:pt x="21" y="141"/>
                      <a:pt x="21" y="141"/>
                      <a:pt x="21" y="141"/>
                    </a:cubicBezTo>
                    <a:cubicBezTo>
                      <a:pt x="20" y="140"/>
                      <a:pt x="20" y="140"/>
                      <a:pt x="20" y="140"/>
                    </a:cubicBezTo>
                    <a:cubicBezTo>
                      <a:pt x="21" y="140"/>
                      <a:pt x="21" y="140"/>
                      <a:pt x="21" y="140"/>
                    </a:cubicBezTo>
                    <a:cubicBezTo>
                      <a:pt x="21" y="140"/>
                      <a:pt x="21" y="140"/>
                      <a:pt x="21" y="140"/>
                    </a:cubicBezTo>
                    <a:cubicBezTo>
                      <a:pt x="22" y="140"/>
                      <a:pt x="22" y="140"/>
                      <a:pt x="22" y="140"/>
                    </a:cubicBezTo>
                    <a:cubicBezTo>
                      <a:pt x="21" y="140"/>
                      <a:pt x="21" y="140"/>
                      <a:pt x="21" y="140"/>
                    </a:cubicBezTo>
                    <a:cubicBezTo>
                      <a:pt x="21" y="140"/>
                      <a:pt x="21" y="140"/>
                      <a:pt x="21" y="140"/>
                    </a:cubicBezTo>
                    <a:cubicBezTo>
                      <a:pt x="21" y="139"/>
                      <a:pt x="21" y="139"/>
                      <a:pt x="21" y="139"/>
                    </a:cubicBezTo>
                    <a:cubicBezTo>
                      <a:pt x="21" y="139"/>
                      <a:pt x="21" y="139"/>
                      <a:pt x="21" y="139"/>
                    </a:cubicBezTo>
                    <a:cubicBezTo>
                      <a:pt x="21" y="139"/>
                      <a:pt x="21" y="139"/>
                      <a:pt x="21" y="139"/>
                    </a:cubicBezTo>
                    <a:cubicBezTo>
                      <a:pt x="22" y="139"/>
                      <a:pt x="22" y="139"/>
                      <a:pt x="22" y="139"/>
                    </a:cubicBezTo>
                    <a:cubicBezTo>
                      <a:pt x="22" y="139"/>
                      <a:pt x="22" y="139"/>
                      <a:pt x="22" y="139"/>
                    </a:cubicBezTo>
                    <a:cubicBezTo>
                      <a:pt x="23" y="139"/>
                      <a:pt x="23" y="139"/>
                      <a:pt x="23" y="139"/>
                    </a:cubicBezTo>
                    <a:cubicBezTo>
                      <a:pt x="22" y="139"/>
                      <a:pt x="22" y="139"/>
                      <a:pt x="22" y="139"/>
                    </a:cubicBezTo>
                    <a:cubicBezTo>
                      <a:pt x="22" y="139"/>
                      <a:pt x="22" y="139"/>
                      <a:pt x="22" y="139"/>
                    </a:cubicBezTo>
                    <a:cubicBezTo>
                      <a:pt x="22" y="139"/>
                      <a:pt x="22" y="139"/>
                      <a:pt x="22" y="139"/>
                    </a:cubicBezTo>
                    <a:cubicBezTo>
                      <a:pt x="21" y="139"/>
                      <a:pt x="21" y="139"/>
                      <a:pt x="21" y="139"/>
                    </a:cubicBezTo>
                    <a:cubicBezTo>
                      <a:pt x="21" y="139"/>
                      <a:pt x="21" y="139"/>
                      <a:pt x="21" y="139"/>
                    </a:cubicBezTo>
                    <a:cubicBezTo>
                      <a:pt x="21" y="139"/>
                      <a:pt x="21" y="139"/>
                      <a:pt x="21" y="139"/>
                    </a:cubicBezTo>
                    <a:cubicBezTo>
                      <a:pt x="21" y="139"/>
                      <a:pt x="21" y="139"/>
                      <a:pt x="21" y="139"/>
                    </a:cubicBezTo>
                    <a:cubicBezTo>
                      <a:pt x="20" y="139"/>
                      <a:pt x="20" y="139"/>
                      <a:pt x="20" y="139"/>
                    </a:cubicBezTo>
                    <a:cubicBezTo>
                      <a:pt x="20" y="139"/>
                      <a:pt x="20" y="139"/>
                      <a:pt x="20" y="139"/>
                    </a:cubicBezTo>
                    <a:cubicBezTo>
                      <a:pt x="20" y="139"/>
                      <a:pt x="20" y="139"/>
                      <a:pt x="20" y="139"/>
                    </a:cubicBezTo>
                    <a:cubicBezTo>
                      <a:pt x="20" y="138"/>
                      <a:pt x="20" y="138"/>
                      <a:pt x="20" y="138"/>
                    </a:cubicBezTo>
                    <a:cubicBezTo>
                      <a:pt x="21" y="138"/>
                      <a:pt x="21" y="138"/>
                      <a:pt x="21" y="138"/>
                    </a:cubicBezTo>
                    <a:cubicBezTo>
                      <a:pt x="21" y="138"/>
                      <a:pt x="21" y="138"/>
                      <a:pt x="21" y="138"/>
                    </a:cubicBezTo>
                    <a:cubicBezTo>
                      <a:pt x="21" y="138"/>
                      <a:pt x="21" y="138"/>
                      <a:pt x="21" y="138"/>
                    </a:cubicBezTo>
                    <a:cubicBezTo>
                      <a:pt x="20" y="138"/>
                      <a:pt x="20" y="138"/>
                      <a:pt x="20" y="138"/>
                    </a:cubicBezTo>
                    <a:cubicBezTo>
                      <a:pt x="20" y="138"/>
                      <a:pt x="20" y="138"/>
                      <a:pt x="20" y="138"/>
                    </a:cubicBezTo>
                    <a:cubicBezTo>
                      <a:pt x="20" y="138"/>
                      <a:pt x="20" y="138"/>
                      <a:pt x="20" y="138"/>
                    </a:cubicBezTo>
                    <a:cubicBezTo>
                      <a:pt x="20" y="137"/>
                      <a:pt x="20" y="137"/>
                      <a:pt x="20" y="137"/>
                    </a:cubicBezTo>
                    <a:cubicBezTo>
                      <a:pt x="20" y="137"/>
                      <a:pt x="20" y="137"/>
                      <a:pt x="20" y="137"/>
                    </a:cubicBezTo>
                    <a:cubicBezTo>
                      <a:pt x="22" y="137"/>
                      <a:pt x="22" y="137"/>
                      <a:pt x="22" y="137"/>
                    </a:cubicBezTo>
                    <a:cubicBezTo>
                      <a:pt x="22" y="137"/>
                      <a:pt x="22" y="137"/>
                      <a:pt x="22" y="137"/>
                    </a:cubicBezTo>
                    <a:cubicBezTo>
                      <a:pt x="23" y="137"/>
                      <a:pt x="23" y="137"/>
                      <a:pt x="23" y="137"/>
                    </a:cubicBezTo>
                    <a:cubicBezTo>
                      <a:pt x="23" y="137"/>
                      <a:pt x="23" y="137"/>
                      <a:pt x="23" y="137"/>
                    </a:cubicBezTo>
                    <a:cubicBezTo>
                      <a:pt x="23" y="136"/>
                      <a:pt x="23" y="136"/>
                      <a:pt x="23" y="136"/>
                    </a:cubicBezTo>
                    <a:cubicBezTo>
                      <a:pt x="23" y="136"/>
                      <a:pt x="23" y="136"/>
                      <a:pt x="23" y="136"/>
                    </a:cubicBezTo>
                    <a:cubicBezTo>
                      <a:pt x="23" y="136"/>
                      <a:pt x="23" y="136"/>
                      <a:pt x="23" y="136"/>
                    </a:cubicBezTo>
                    <a:cubicBezTo>
                      <a:pt x="22" y="137"/>
                      <a:pt x="22" y="137"/>
                      <a:pt x="22" y="137"/>
                    </a:cubicBezTo>
                    <a:cubicBezTo>
                      <a:pt x="21" y="137"/>
                      <a:pt x="21" y="137"/>
                      <a:pt x="21" y="137"/>
                    </a:cubicBezTo>
                    <a:cubicBezTo>
                      <a:pt x="21" y="137"/>
                      <a:pt x="21" y="137"/>
                      <a:pt x="21" y="137"/>
                    </a:cubicBezTo>
                    <a:cubicBezTo>
                      <a:pt x="20" y="137"/>
                      <a:pt x="20" y="137"/>
                      <a:pt x="20" y="137"/>
                    </a:cubicBezTo>
                    <a:cubicBezTo>
                      <a:pt x="20" y="137"/>
                      <a:pt x="20" y="137"/>
                      <a:pt x="20" y="137"/>
                    </a:cubicBezTo>
                    <a:cubicBezTo>
                      <a:pt x="20" y="137"/>
                      <a:pt x="20" y="137"/>
                      <a:pt x="20" y="137"/>
                    </a:cubicBezTo>
                    <a:cubicBezTo>
                      <a:pt x="21" y="137"/>
                      <a:pt x="21" y="137"/>
                      <a:pt x="21" y="137"/>
                    </a:cubicBezTo>
                    <a:cubicBezTo>
                      <a:pt x="21" y="136"/>
                      <a:pt x="21" y="136"/>
                      <a:pt x="21" y="136"/>
                    </a:cubicBezTo>
                    <a:cubicBezTo>
                      <a:pt x="22" y="136"/>
                      <a:pt x="22" y="136"/>
                      <a:pt x="22" y="136"/>
                    </a:cubicBezTo>
                    <a:cubicBezTo>
                      <a:pt x="22" y="136"/>
                      <a:pt x="22" y="136"/>
                      <a:pt x="22" y="136"/>
                    </a:cubicBezTo>
                    <a:cubicBezTo>
                      <a:pt x="23" y="136"/>
                      <a:pt x="23" y="136"/>
                      <a:pt x="23" y="136"/>
                    </a:cubicBezTo>
                    <a:cubicBezTo>
                      <a:pt x="23" y="136"/>
                      <a:pt x="23" y="136"/>
                      <a:pt x="23" y="136"/>
                    </a:cubicBezTo>
                    <a:cubicBezTo>
                      <a:pt x="23" y="136"/>
                      <a:pt x="23" y="136"/>
                      <a:pt x="23" y="136"/>
                    </a:cubicBezTo>
                    <a:cubicBezTo>
                      <a:pt x="24" y="136"/>
                      <a:pt x="24" y="136"/>
                      <a:pt x="24" y="136"/>
                    </a:cubicBezTo>
                    <a:cubicBezTo>
                      <a:pt x="23" y="136"/>
                      <a:pt x="23" y="136"/>
                      <a:pt x="23" y="136"/>
                    </a:cubicBezTo>
                    <a:cubicBezTo>
                      <a:pt x="23" y="135"/>
                      <a:pt x="23" y="135"/>
                      <a:pt x="23" y="135"/>
                    </a:cubicBezTo>
                    <a:cubicBezTo>
                      <a:pt x="23" y="135"/>
                      <a:pt x="23" y="135"/>
                      <a:pt x="23" y="135"/>
                    </a:cubicBezTo>
                    <a:cubicBezTo>
                      <a:pt x="22" y="135"/>
                      <a:pt x="22" y="135"/>
                      <a:pt x="22" y="135"/>
                    </a:cubicBezTo>
                    <a:cubicBezTo>
                      <a:pt x="22" y="135"/>
                      <a:pt x="22" y="135"/>
                      <a:pt x="22" y="135"/>
                    </a:cubicBezTo>
                    <a:cubicBezTo>
                      <a:pt x="23" y="135"/>
                      <a:pt x="23" y="135"/>
                      <a:pt x="23" y="135"/>
                    </a:cubicBezTo>
                    <a:cubicBezTo>
                      <a:pt x="23" y="135"/>
                      <a:pt x="23" y="135"/>
                      <a:pt x="23" y="135"/>
                    </a:cubicBezTo>
                    <a:cubicBezTo>
                      <a:pt x="23" y="135"/>
                      <a:pt x="23" y="135"/>
                      <a:pt x="23" y="135"/>
                    </a:cubicBezTo>
                    <a:cubicBezTo>
                      <a:pt x="23" y="135"/>
                      <a:pt x="23" y="135"/>
                      <a:pt x="23" y="135"/>
                    </a:cubicBezTo>
                    <a:cubicBezTo>
                      <a:pt x="24" y="136"/>
                      <a:pt x="24" y="136"/>
                      <a:pt x="24" y="136"/>
                    </a:cubicBezTo>
                    <a:cubicBezTo>
                      <a:pt x="24" y="136"/>
                      <a:pt x="24" y="136"/>
                      <a:pt x="24" y="136"/>
                    </a:cubicBezTo>
                    <a:cubicBezTo>
                      <a:pt x="24" y="136"/>
                      <a:pt x="24" y="136"/>
                      <a:pt x="24" y="136"/>
                    </a:cubicBezTo>
                    <a:cubicBezTo>
                      <a:pt x="24" y="135"/>
                      <a:pt x="24" y="135"/>
                      <a:pt x="24" y="135"/>
                    </a:cubicBezTo>
                    <a:cubicBezTo>
                      <a:pt x="24" y="135"/>
                      <a:pt x="24" y="135"/>
                      <a:pt x="24" y="135"/>
                    </a:cubicBezTo>
                    <a:cubicBezTo>
                      <a:pt x="24" y="134"/>
                      <a:pt x="24" y="134"/>
                      <a:pt x="24" y="134"/>
                    </a:cubicBezTo>
                    <a:cubicBezTo>
                      <a:pt x="24" y="134"/>
                      <a:pt x="24" y="134"/>
                      <a:pt x="24" y="134"/>
                    </a:cubicBezTo>
                    <a:cubicBezTo>
                      <a:pt x="24" y="134"/>
                      <a:pt x="24" y="134"/>
                      <a:pt x="24" y="134"/>
                    </a:cubicBezTo>
                    <a:cubicBezTo>
                      <a:pt x="24" y="134"/>
                      <a:pt x="24" y="134"/>
                      <a:pt x="24" y="134"/>
                    </a:cubicBezTo>
                    <a:cubicBezTo>
                      <a:pt x="24" y="134"/>
                      <a:pt x="24" y="134"/>
                      <a:pt x="24" y="134"/>
                    </a:cubicBezTo>
                    <a:cubicBezTo>
                      <a:pt x="23" y="134"/>
                      <a:pt x="23" y="134"/>
                      <a:pt x="23" y="134"/>
                    </a:cubicBezTo>
                    <a:cubicBezTo>
                      <a:pt x="23" y="134"/>
                      <a:pt x="23" y="134"/>
                      <a:pt x="23" y="134"/>
                    </a:cubicBezTo>
                    <a:cubicBezTo>
                      <a:pt x="23" y="134"/>
                      <a:pt x="23" y="134"/>
                      <a:pt x="23" y="134"/>
                    </a:cubicBezTo>
                    <a:cubicBezTo>
                      <a:pt x="22" y="134"/>
                      <a:pt x="22" y="134"/>
                      <a:pt x="22" y="134"/>
                    </a:cubicBezTo>
                    <a:cubicBezTo>
                      <a:pt x="22" y="135"/>
                      <a:pt x="22" y="135"/>
                      <a:pt x="22" y="135"/>
                    </a:cubicBezTo>
                    <a:cubicBezTo>
                      <a:pt x="22" y="134"/>
                      <a:pt x="22" y="134"/>
                      <a:pt x="22" y="134"/>
                    </a:cubicBezTo>
                    <a:cubicBezTo>
                      <a:pt x="22" y="134"/>
                      <a:pt x="22" y="134"/>
                      <a:pt x="22" y="134"/>
                    </a:cubicBezTo>
                    <a:cubicBezTo>
                      <a:pt x="22" y="134"/>
                      <a:pt x="22" y="134"/>
                      <a:pt x="22" y="134"/>
                    </a:cubicBezTo>
                    <a:cubicBezTo>
                      <a:pt x="22" y="134"/>
                      <a:pt x="22" y="134"/>
                      <a:pt x="22" y="134"/>
                    </a:cubicBezTo>
                    <a:cubicBezTo>
                      <a:pt x="22" y="134"/>
                      <a:pt x="22" y="134"/>
                      <a:pt x="22" y="134"/>
                    </a:cubicBezTo>
                    <a:cubicBezTo>
                      <a:pt x="21" y="134"/>
                      <a:pt x="21" y="134"/>
                      <a:pt x="21" y="134"/>
                    </a:cubicBezTo>
                    <a:cubicBezTo>
                      <a:pt x="21" y="135"/>
                      <a:pt x="21" y="135"/>
                      <a:pt x="21" y="135"/>
                    </a:cubicBezTo>
                    <a:cubicBezTo>
                      <a:pt x="20" y="135"/>
                      <a:pt x="20" y="135"/>
                      <a:pt x="20" y="135"/>
                    </a:cubicBezTo>
                    <a:cubicBezTo>
                      <a:pt x="20" y="135"/>
                      <a:pt x="20" y="135"/>
                      <a:pt x="20" y="135"/>
                    </a:cubicBezTo>
                    <a:cubicBezTo>
                      <a:pt x="20" y="136"/>
                      <a:pt x="20" y="136"/>
                      <a:pt x="20" y="136"/>
                    </a:cubicBezTo>
                    <a:cubicBezTo>
                      <a:pt x="19" y="136"/>
                      <a:pt x="19" y="136"/>
                      <a:pt x="19" y="136"/>
                    </a:cubicBezTo>
                    <a:cubicBezTo>
                      <a:pt x="19" y="135"/>
                      <a:pt x="19" y="135"/>
                      <a:pt x="19" y="135"/>
                    </a:cubicBezTo>
                    <a:cubicBezTo>
                      <a:pt x="19" y="135"/>
                      <a:pt x="19" y="135"/>
                      <a:pt x="19" y="135"/>
                    </a:cubicBezTo>
                    <a:cubicBezTo>
                      <a:pt x="20" y="135"/>
                      <a:pt x="20" y="135"/>
                      <a:pt x="20" y="135"/>
                    </a:cubicBezTo>
                    <a:cubicBezTo>
                      <a:pt x="19" y="134"/>
                      <a:pt x="19" y="134"/>
                      <a:pt x="19" y="134"/>
                    </a:cubicBezTo>
                    <a:cubicBezTo>
                      <a:pt x="19" y="134"/>
                      <a:pt x="19" y="134"/>
                      <a:pt x="19" y="134"/>
                    </a:cubicBezTo>
                    <a:cubicBezTo>
                      <a:pt x="19" y="133"/>
                      <a:pt x="19" y="133"/>
                      <a:pt x="19" y="133"/>
                    </a:cubicBezTo>
                    <a:cubicBezTo>
                      <a:pt x="20" y="133"/>
                      <a:pt x="20" y="133"/>
                      <a:pt x="20" y="133"/>
                    </a:cubicBezTo>
                    <a:cubicBezTo>
                      <a:pt x="21" y="133"/>
                      <a:pt x="21" y="133"/>
                      <a:pt x="21" y="133"/>
                    </a:cubicBezTo>
                    <a:cubicBezTo>
                      <a:pt x="21" y="133"/>
                      <a:pt x="21" y="133"/>
                      <a:pt x="21" y="133"/>
                    </a:cubicBezTo>
                    <a:cubicBezTo>
                      <a:pt x="21" y="133"/>
                      <a:pt x="21" y="133"/>
                      <a:pt x="21" y="133"/>
                    </a:cubicBezTo>
                    <a:cubicBezTo>
                      <a:pt x="22" y="132"/>
                      <a:pt x="22" y="132"/>
                      <a:pt x="22" y="132"/>
                    </a:cubicBezTo>
                    <a:cubicBezTo>
                      <a:pt x="21" y="132"/>
                      <a:pt x="21" y="132"/>
                      <a:pt x="21" y="132"/>
                    </a:cubicBezTo>
                    <a:cubicBezTo>
                      <a:pt x="21" y="132"/>
                      <a:pt x="21" y="132"/>
                      <a:pt x="21" y="132"/>
                    </a:cubicBezTo>
                    <a:cubicBezTo>
                      <a:pt x="21" y="133"/>
                      <a:pt x="21" y="133"/>
                      <a:pt x="21" y="133"/>
                    </a:cubicBezTo>
                    <a:cubicBezTo>
                      <a:pt x="20" y="132"/>
                      <a:pt x="20" y="132"/>
                      <a:pt x="20" y="132"/>
                    </a:cubicBezTo>
                    <a:cubicBezTo>
                      <a:pt x="20" y="133"/>
                      <a:pt x="20" y="133"/>
                      <a:pt x="20" y="133"/>
                    </a:cubicBezTo>
                    <a:cubicBezTo>
                      <a:pt x="20" y="133"/>
                      <a:pt x="20" y="133"/>
                      <a:pt x="20" y="133"/>
                    </a:cubicBezTo>
                    <a:cubicBezTo>
                      <a:pt x="20" y="133"/>
                      <a:pt x="20" y="133"/>
                      <a:pt x="20" y="133"/>
                    </a:cubicBezTo>
                    <a:cubicBezTo>
                      <a:pt x="19" y="133"/>
                      <a:pt x="19" y="133"/>
                      <a:pt x="19" y="133"/>
                    </a:cubicBezTo>
                    <a:cubicBezTo>
                      <a:pt x="19" y="132"/>
                      <a:pt x="19" y="132"/>
                      <a:pt x="19" y="132"/>
                    </a:cubicBezTo>
                    <a:cubicBezTo>
                      <a:pt x="20" y="132"/>
                      <a:pt x="20" y="132"/>
                      <a:pt x="20" y="132"/>
                    </a:cubicBezTo>
                    <a:cubicBezTo>
                      <a:pt x="20" y="131"/>
                      <a:pt x="20" y="131"/>
                      <a:pt x="20" y="131"/>
                    </a:cubicBezTo>
                    <a:cubicBezTo>
                      <a:pt x="20" y="131"/>
                      <a:pt x="20" y="131"/>
                      <a:pt x="20" y="131"/>
                    </a:cubicBezTo>
                    <a:cubicBezTo>
                      <a:pt x="19" y="131"/>
                      <a:pt x="19" y="131"/>
                      <a:pt x="19" y="131"/>
                    </a:cubicBezTo>
                    <a:cubicBezTo>
                      <a:pt x="19" y="131"/>
                      <a:pt x="19" y="131"/>
                      <a:pt x="19" y="131"/>
                    </a:cubicBezTo>
                    <a:cubicBezTo>
                      <a:pt x="19" y="131"/>
                      <a:pt x="19" y="131"/>
                      <a:pt x="19" y="131"/>
                    </a:cubicBezTo>
                    <a:cubicBezTo>
                      <a:pt x="19" y="131"/>
                      <a:pt x="19" y="131"/>
                      <a:pt x="19" y="131"/>
                    </a:cubicBezTo>
                    <a:cubicBezTo>
                      <a:pt x="19" y="130"/>
                      <a:pt x="19" y="130"/>
                      <a:pt x="19" y="130"/>
                    </a:cubicBezTo>
                    <a:cubicBezTo>
                      <a:pt x="20" y="130"/>
                      <a:pt x="20" y="130"/>
                      <a:pt x="20" y="130"/>
                    </a:cubicBezTo>
                    <a:cubicBezTo>
                      <a:pt x="20" y="130"/>
                      <a:pt x="20" y="130"/>
                      <a:pt x="20" y="130"/>
                    </a:cubicBezTo>
                    <a:cubicBezTo>
                      <a:pt x="21" y="130"/>
                      <a:pt x="21" y="130"/>
                      <a:pt x="21" y="130"/>
                    </a:cubicBezTo>
                    <a:cubicBezTo>
                      <a:pt x="21" y="129"/>
                      <a:pt x="21" y="129"/>
                      <a:pt x="21" y="129"/>
                    </a:cubicBezTo>
                    <a:cubicBezTo>
                      <a:pt x="21" y="129"/>
                      <a:pt x="21" y="129"/>
                      <a:pt x="21" y="129"/>
                    </a:cubicBezTo>
                    <a:cubicBezTo>
                      <a:pt x="21" y="129"/>
                      <a:pt x="21" y="129"/>
                      <a:pt x="21" y="129"/>
                    </a:cubicBezTo>
                    <a:cubicBezTo>
                      <a:pt x="22" y="129"/>
                      <a:pt x="22" y="129"/>
                      <a:pt x="22" y="129"/>
                    </a:cubicBezTo>
                    <a:cubicBezTo>
                      <a:pt x="22" y="129"/>
                      <a:pt x="22" y="129"/>
                      <a:pt x="22" y="129"/>
                    </a:cubicBezTo>
                    <a:cubicBezTo>
                      <a:pt x="22" y="129"/>
                      <a:pt x="22" y="129"/>
                      <a:pt x="22" y="129"/>
                    </a:cubicBezTo>
                    <a:cubicBezTo>
                      <a:pt x="23" y="129"/>
                      <a:pt x="23" y="129"/>
                      <a:pt x="23" y="129"/>
                    </a:cubicBezTo>
                    <a:cubicBezTo>
                      <a:pt x="23" y="129"/>
                      <a:pt x="23" y="129"/>
                      <a:pt x="23" y="129"/>
                    </a:cubicBezTo>
                    <a:cubicBezTo>
                      <a:pt x="24" y="129"/>
                      <a:pt x="24" y="129"/>
                      <a:pt x="24" y="129"/>
                    </a:cubicBezTo>
                    <a:cubicBezTo>
                      <a:pt x="24" y="129"/>
                      <a:pt x="24" y="129"/>
                      <a:pt x="24" y="129"/>
                    </a:cubicBezTo>
                    <a:cubicBezTo>
                      <a:pt x="23" y="128"/>
                      <a:pt x="23" y="128"/>
                      <a:pt x="23" y="128"/>
                    </a:cubicBezTo>
                    <a:cubicBezTo>
                      <a:pt x="23" y="128"/>
                      <a:pt x="23" y="128"/>
                      <a:pt x="23" y="128"/>
                    </a:cubicBezTo>
                    <a:cubicBezTo>
                      <a:pt x="23" y="128"/>
                      <a:pt x="23" y="128"/>
                      <a:pt x="23" y="128"/>
                    </a:cubicBezTo>
                    <a:cubicBezTo>
                      <a:pt x="21" y="129"/>
                      <a:pt x="21" y="129"/>
                      <a:pt x="21" y="129"/>
                    </a:cubicBezTo>
                    <a:cubicBezTo>
                      <a:pt x="21" y="129"/>
                      <a:pt x="21" y="129"/>
                      <a:pt x="21" y="129"/>
                    </a:cubicBezTo>
                    <a:cubicBezTo>
                      <a:pt x="21" y="129"/>
                      <a:pt x="21" y="129"/>
                      <a:pt x="21" y="129"/>
                    </a:cubicBezTo>
                    <a:cubicBezTo>
                      <a:pt x="21" y="129"/>
                      <a:pt x="21" y="129"/>
                      <a:pt x="21" y="129"/>
                    </a:cubicBezTo>
                    <a:cubicBezTo>
                      <a:pt x="20" y="129"/>
                      <a:pt x="20" y="129"/>
                      <a:pt x="20" y="129"/>
                    </a:cubicBezTo>
                    <a:cubicBezTo>
                      <a:pt x="20" y="130"/>
                      <a:pt x="20" y="130"/>
                      <a:pt x="20" y="130"/>
                    </a:cubicBezTo>
                    <a:cubicBezTo>
                      <a:pt x="20" y="130"/>
                      <a:pt x="20" y="130"/>
                      <a:pt x="20" y="130"/>
                    </a:cubicBezTo>
                    <a:cubicBezTo>
                      <a:pt x="19" y="130"/>
                      <a:pt x="19" y="130"/>
                      <a:pt x="19" y="130"/>
                    </a:cubicBezTo>
                    <a:cubicBezTo>
                      <a:pt x="19" y="130"/>
                      <a:pt x="19" y="130"/>
                      <a:pt x="19" y="130"/>
                    </a:cubicBezTo>
                    <a:cubicBezTo>
                      <a:pt x="19" y="129"/>
                      <a:pt x="19" y="129"/>
                      <a:pt x="19" y="129"/>
                    </a:cubicBezTo>
                    <a:cubicBezTo>
                      <a:pt x="19" y="129"/>
                      <a:pt x="19" y="129"/>
                      <a:pt x="19" y="129"/>
                    </a:cubicBezTo>
                    <a:cubicBezTo>
                      <a:pt x="19" y="129"/>
                      <a:pt x="19" y="129"/>
                      <a:pt x="19" y="129"/>
                    </a:cubicBezTo>
                    <a:cubicBezTo>
                      <a:pt x="19" y="129"/>
                      <a:pt x="19" y="129"/>
                      <a:pt x="19" y="129"/>
                    </a:cubicBezTo>
                    <a:cubicBezTo>
                      <a:pt x="19" y="128"/>
                      <a:pt x="19" y="128"/>
                      <a:pt x="19" y="128"/>
                    </a:cubicBezTo>
                    <a:cubicBezTo>
                      <a:pt x="19" y="128"/>
                      <a:pt x="19" y="128"/>
                      <a:pt x="19" y="128"/>
                    </a:cubicBezTo>
                    <a:cubicBezTo>
                      <a:pt x="18" y="128"/>
                      <a:pt x="18" y="128"/>
                      <a:pt x="18" y="128"/>
                    </a:cubicBezTo>
                    <a:cubicBezTo>
                      <a:pt x="18" y="128"/>
                      <a:pt x="18" y="128"/>
                      <a:pt x="18" y="128"/>
                    </a:cubicBezTo>
                    <a:cubicBezTo>
                      <a:pt x="19" y="128"/>
                      <a:pt x="19" y="128"/>
                      <a:pt x="19" y="128"/>
                    </a:cubicBezTo>
                    <a:cubicBezTo>
                      <a:pt x="19" y="127"/>
                      <a:pt x="19" y="127"/>
                      <a:pt x="19" y="127"/>
                    </a:cubicBezTo>
                    <a:cubicBezTo>
                      <a:pt x="20" y="127"/>
                      <a:pt x="20" y="127"/>
                      <a:pt x="20" y="127"/>
                    </a:cubicBezTo>
                    <a:cubicBezTo>
                      <a:pt x="20" y="127"/>
                      <a:pt x="20" y="127"/>
                      <a:pt x="20" y="127"/>
                    </a:cubicBezTo>
                    <a:cubicBezTo>
                      <a:pt x="20" y="128"/>
                      <a:pt x="20" y="128"/>
                      <a:pt x="20" y="128"/>
                    </a:cubicBezTo>
                    <a:cubicBezTo>
                      <a:pt x="21" y="127"/>
                      <a:pt x="21" y="127"/>
                      <a:pt x="21" y="127"/>
                    </a:cubicBezTo>
                    <a:cubicBezTo>
                      <a:pt x="21" y="127"/>
                      <a:pt x="21" y="127"/>
                      <a:pt x="21" y="127"/>
                    </a:cubicBezTo>
                    <a:cubicBezTo>
                      <a:pt x="22" y="127"/>
                      <a:pt x="22" y="127"/>
                      <a:pt x="22" y="127"/>
                    </a:cubicBezTo>
                    <a:cubicBezTo>
                      <a:pt x="22" y="127"/>
                      <a:pt x="22" y="127"/>
                      <a:pt x="22" y="127"/>
                    </a:cubicBezTo>
                    <a:cubicBezTo>
                      <a:pt x="22" y="127"/>
                      <a:pt x="22" y="127"/>
                      <a:pt x="22" y="127"/>
                    </a:cubicBezTo>
                    <a:cubicBezTo>
                      <a:pt x="21" y="126"/>
                      <a:pt x="21" y="126"/>
                      <a:pt x="21" y="126"/>
                    </a:cubicBezTo>
                    <a:cubicBezTo>
                      <a:pt x="21" y="127"/>
                      <a:pt x="21" y="127"/>
                      <a:pt x="21" y="127"/>
                    </a:cubicBezTo>
                    <a:cubicBezTo>
                      <a:pt x="20" y="127"/>
                      <a:pt x="20" y="127"/>
                      <a:pt x="20" y="127"/>
                    </a:cubicBezTo>
                    <a:cubicBezTo>
                      <a:pt x="20" y="127"/>
                      <a:pt x="20" y="127"/>
                      <a:pt x="20" y="127"/>
                    </a:cubicBezTo>
                    <a:cubicBezTo>
                      <a:pt x="20" y="127"/>
                      <a:pt x="20" y="127"/>
                      <a:pt x="20" y="127"/>
                    </a:cubicBezTo>
                    <a:cubicBezTo>
                      <a:pt x="19" y="127"/>
                      <a:pt x="19" y="127"/>
                      <a:pt x="19" y="127"/>
                    </a:cubicBezTo>
                    <a:cubicBezTo>
                      <a:pt x="19" y="127"/>
                      <a:pt x="19" y="127"/>
                      <a:pt x="19" y="127"/>
                    </a:cubicBezTo>
                    <a:cubicBezTo>
                      <a:pt x="19" y="127"/>
                      <a:pt x="19" y="127"/>
                      <a:pt x="19" y="127"/>
                    </a:cubicBezTo>
                    <a:cubicBezTo>
                      <a:pt x="19" y="127"/>
                      <a:pt x="19" y="127"/>
                      <a:pt x="19" y="127"/>
                    </a:cubicBezTo>
                    <a:cubicBezTo>
                      <a:pt x="18" y="127"/>
                      <a:pt x="18" y="127"/>
                      <a:pt x="18" y="127"/>
                    </a:cubicBezTo>
                    <a:cubicBezTo>
                      <a:pt x="18" y="127"/>
                      <a:pt x="18" y="127"/>
                      <a:pt x="18" y="127"/>
                    </a:cubicBezTo>
                    <a:cubicBezTo>
                      <a:pt x="18" y="127"/>
                      <a:pt x="18" y="127"/>
                      <a:pt x="18" y="127"/>
                    </a:cubicBezTo>
                    <a:cubicBezTo>
                      <a:pt x="18" y="127"/>
                      <a:pt x="18" y="127"/>
                      <a:pt x="18" y="127"/>
                    </a:cubicBezTo>
                    <a:cubicBezTo>
                      <a:pt x="18" y="127"/>
                      <a:pt x="18" y="127"/>
                      <a:pt x="18" y="127"/>
                    </a:cubicBezTo>
                    <a:cubicBezTo>
                      <a:pt x="19" y="126"/>
                      <a:pt x="19" y="126"/>
                      <a:pt x="19" y="126"/>
                    </a:cubicBezTo>
                    <a:cubicBezTo>
                      <a:pt x="20" y="126"/>
                      <a:pt x="20" y="126"/>
                      <a:pt x="20" y="126"/>
                    </a:cubicBezTo>
                    <a:cubicBezTo>
                      <a:pt x="20" y="126"/>
                      <a:pt x="20" y="126"/>
                      <a:pt x="20" y="126"/>
                    </a:cubicBezTo>
                    <a:cubicBezTo>
                      <a:pt x="21" y="126"/>
                      <a:pt x="21" y="126"/>
                      <a:pt x="21" y="126"/>
                    </a:cubicBezTo>
                    <a:cubicBezTo>
                      <a:pt x="21" y="125"/>
                      <a:pt x="21" y="125"/>
                      <a:pt x="21" y="125"/>
                    </a:cubicBezTo>
                    <a:cubicBezTo>
                      <a:pt x="22" y="124"/>
                      <a:pt x="22" y="124"/>
                      <a:pt x="22" y="124"/>
                    </a:cubicBezTo>
                    <a:cubicBezTo>
                      <a:pt x="23" y="124"/>
                      <a:pt x="23" y="124"/>
                      <a:pt x="23" y="124"/>
                    </a:cubicBezTo>
                    <a:cubicBezTo>
                      <a:pt x="24" y="123"/>
                      <a:pt x="24" y="123"/>
                      <a:pt x="24" y="123"/>
                    </a:cubicBezTo>
                    <a:cubicBezTo>
                      <a:pt x="24" y="123"/>
                      <a:pt x="24" y="123"/>
                      <a:pt x="24" y="123"/>
                    </a:cubicBezTo>
                    <a:cubicBezTo>
                      <a:pt x="25" y="123"/>
                      <a:pt x="25" y="123"/>
                      <a:pt x="25" y="123"/>
                    </a:cubicBezTo>
                    <a:cubicBezTo>
                      <a:pt x="25" y="123"/>
                      <a:pt x="25" y="123"/>
                      <a:pt x="25" y="123"/>
                    </a:cubicBezTo>
                    <a:cubicBezTo>
                      <a:pt x="24" y="123"/>
                      <a:pt x="24" y="123"/>
                      <a:pt x="24" y="123"/>
                    </a:cubicBezTo>
                    <a:cubicBezTo>
                      <a:pt x="24" y="123"/>
                      <a:pt x="24" y="123"/>
                      <a:pt x="24" y="123"/>
                    </a:cubicBezTo>
                    <a:cubicBezTo>
                      <a:pt x="22" y="124"/>
                      <a:pt x="22" y="124"/>
                      <a:pt x="22" y="124"/>
                    </a:cubicBezTo>
                    <a:cubicBezTo>
                      <a:pt x="21" y="124"/>
                      <a:pt x="21" y="124"/>
                      <a:pt x="21" y="124"/>
                    </a:cubicBezTo>
                    <a:cubicBezTo>
                      <a:pt x="21" y="125"/>
                      <a:pt x="21" y="125"/>
                      <a:pt x="21" y="125"/>
                    </a:cubicBezTo>
                    <a:cubicBezTo>
                      <a:pt x="20" y="125"/>
                      <a:pt x="20" y="125"/>
                      <a:pt x="20" y="125"/>
                    </a:cubicBezTo>
                    <a:cubicBezTo>
                      <a:pt x="19" y="126"/>
                      <a:pt x="19" y="126"/>
                      <a:pt x="19" y="126"/>
                    </a:cubicBezTo>
                    <a:cubicBezTo>
                      <a:pt x="19" y="126"/>
                      <a:pt x="19" y="126"/>
                      <a:pt x="19" y="126"/>
                    </a:cubicBezTo>
                    <a:cubicBezTo>
                      <a:pt x="18" y="126"/>
                      <a:pt x="18" y="126"/>
                      <a:pt x="18" y="126"/>
                    </a:cubicBezTo>
                    <a:cubicBezTo>
                      <a:pt x="18" y="126"/>
                      <a:pt x="18" y="126"/>
                      <a:pt x="18" y="126"/>
                    </a:cubicBezTo>
                    <a:cubicBezTo>
                      <a:pt x="17" y="126"/>
                      <a:pt x="17" y="126"/>
                      <a:pt x="17" y="126"/>
                    </a:cubicBezTo>
                    <a:cubicBezTo>
                      <a:pt x="18" y="126"/>
                      <a:pt x="18" y="126"/>
                      <a:pt x="18" y="126"/>
                    </a:cubicBezTo>
                    <a:cubicBezTo>
                      <a:pt x="18" y="125"/>
                      <a:pt x="18" y="125"/>
                      <a:pt x="18" y="125"/>
                    </a:cubicBezTo>
                    <a:cubicBezTo>
                      <a:pt x="18" y="124"/>
                      <a:pt x="18" y="124"/>
                      <a:pt x="18" y="124"/>
                    </a:cubicBezTo>
                    <a:cubicBezTo>
                      <a:pt x="18" y="124"/>
                      <a:pt x="18" y="124"/>
                      <a:pt x="18" y="124"/>
                    </a:cubicBezTo>
                    <a:cubicBezTo>
                      <a:pt x="19" y="125"/>
                      <a:pt x="19" y="125"/>
                      <a:pt x="19" y="125"/>
                    </a:cubicBezTo>
                    <a:cubicBezTo>
                      <a:pt x="19" y="125"/>
                      <a:pt x="19" y="125"/>
                      <a:pt x="19" y="125"/>
                    </a:cubicBezTo>
                    <a:cubicBezTo>
                      <a:pt x="20" y="125"/>
                      <a:pt x="20" y="125"/>
                      <a:pt x="20" y="125"/>
                    </a:cubicBezTo>
                    <a:cubicBezTo>
                      <a:pt x="20" y="124"/>
                      <a:pt x="20" y="124"/>
                      <a:pt x="20" y="124"/>
                    </a:cubicBezTo>
                    <a:cubicBezTo>
                      <a:pt x="20" y="124"/>
                      <a:pt x="20" y="124"/>
                      <a:pt x="20" y="124"/>
                    </a:cubicBezTo>
                    <a:cubicBezTo>
                      <a:pt x="20" y="124"/>
                      <a:pt x="20" y="124"/>
                      <a:pt x="20" y="124"/>
                    </a:cubicBezTo>
                    <a:cubicBezTo>
                      <a:pt x="19" y="124"/>
                      <a:pt x="19" y="124"/>
                      <a:pt x="19" y="124"/>
                    </a:cubicBezTo>
                    <a:cubicBezTo>
                      <a:pt x="19" y="124"/>
                      <a:pt x="19" y="124"/>
                      <a:pt x="19" y="124"/>
                    </a:cubicBezTo>
                    <a:cubicBezTo>
                      <a:pt x="19" y="124"/>
                      <a:pt x="19" y="124"/>
                      <a:pt x="19" y="124"/>
                    </a:cubicBezTo>
                    <a:cubicBezTo>
                      <a:pt x="18" y="124"/>
                      <a:pt x="18" y="124"/>
                      <a:pt x="18" y="124"/>
                    </a:cubicBezTo>
                    <a:cubicBezTo>
                      <a:pt x="18" y="123"/>
                      <a:pt x="18" y="123"/>
                      <a:pt x="18" y="123"/>
                    </a:cubicBezTo>
                    <a:cubicBezTo>
                      <a:pt x="19" y="123"/>
                      <a:pt x="19" y="123"/>
                      <a:pt x="19" y="123"/>
                    </a:cubicBezTo>
                    <a:cubicBezTo>
                      <a:pt x="19" y="124"/>
                      <a:pt x="19" y="124"/>
                      <a:pt x="19" y="124"/>
                    </a:cubicBezTo>
                    <a:cubicBezTo>
                      <a:pt x="20" y="124"/>
                      <a:pt x="20" y="124"/>
                      <a:pt x="20" y="124"/>
                    </a:cubicBezTo>
                    <a:cubicBezTo>
                      <a:pt x="20" y="124"/>
                      <a:pt x="20" y="124"/>
                      <a:pt x="20" y="124"/>
                    </a:cubicBezTo>
                    <a:cubicBezTo>
                      <a:pt x="20" y="123"/>
                      <a:pt x="20" y="123"/>
                      <a:pt x="20" y="123"/>
                    </a:cubicBezTo>
                    <a:cubicBezTo>
                      <a:pt x="20" y="123"/>
                      <a:pt x="20" y="123"/>
                      <a:pt x="20" y="123"/>
                    </a:cubicBezTo>
                    <a:cubicBezTo>
                      <a:pt x="20" y="123"/>
                      <a:pt x="20" y="123"/>
                      <a:pt x="20" y="123"/>
                    </a:cubicBezTo>
                    <a:cubicBezTo>
                      <a:pt x="20" y="123"/>
                      <a:pt x="20" y="123"/>
                      <a:pt x="20" y="123"/>
                    </a:cubicBezTo>
                    <a:cubicBezTo>
                      <a:pt x="20" y="123"/>
                      <a:pt x="20" y="123"/>
                      <a:pt x="20" y="123"/>
                    </a:cubicBezTo>
                    <a:cubicBezTo>
                      <a:pt x="20" y="123"/>
                      <a:pt x="20" y="123"/>
                      <a:pt x="20" y="123"/>
                    </a:cubicBezTo>
                    <a:cubicBezTo>
                      <a:pt x="20" y="123"/>
                      <a:pt x="20" y="123"/>
                      <a:pt x="20" y="123"/>
                    </a:cubicBezTo>
                    <a:cubicBezTo>
                      <a:pt x="20" y="123"/>
                      <a:pt x="20" y="123"/>
                      <a:pt x="20" y="123"/>
                    </a:cubicBezTo>
                    <a:cubicBezTo>
                      <a:pt x="21" y="123"/>
                      <a:pt x="21" y="123"/>
                      <a:pt x="21" y="123"/>
                    </a:cubicBezTo>
                    <a:cubicBezTo>
                      <a:pt x="21" y="123"/>
                      <a:pt x="21" y="123"/>
                      <a:pt x="21" y="123"/>
                    </a:cubicBezTo>
                    <a:cubicBezTo>
                      <a:pt x="21" y="122"/>
                      <a:pt x="21" y="122"/>
                      <a:pt x="21" y="122"/>
                    </a:cubicBezTo>
                    <a:cubicBezTo>
                      <a:pt x="21" y="122"/>
                      <a:pt x="21" y="122"/>
                      <a:pt x="21" y="122"/>
                    </a:cubicBezTo>
                    <a:cubicBezTo>
                      <a:pt x="21" y="122"/>
                      <a:pt x="21" y="122"/>
                      <a:pt x="21" y="122"/>
                    </a:cubicBezTo>
                    <a:cubicBezTo>
                      <a:pt x="21" y="122"/>
                      <a:pt x="21" y="122"/>
                      <a:pt x="21" y="122"/>
                    </a:cubicBezTo>
                    <a:cubicBezTo>
                      <a:pt x="20" y="122"/>
                      <a:pt x="20" y="122"/>
                      <a:pt x="20" y="122"/>
                    </a:cubicBezTo>
                    <a:cubicBezTo>
                      <a:pt x="20" y="122"/>
                      <a:pt x="20" y="122"/>
                      <a:pt x="20" y="122"/>
                    </a:cubicBezTo>
                    <a:cubicBezTo>
                      <a:pt x="19" y="122"/>
                      <a:pt x="19" y="122"/>
                      <a:pt x="19" y="122"/>
                    </a:cubicBezTo>
                    <a:cubicBezTo>
                      <a:pt x="18" y="122"/>
                      <a:pt x="18" y="122"/>
                      <a:pt x="18" y="122"/>
                    </a:cubicBezTo>
                    <a:cubicBezTo>
                      <a:pt x="18" y="121"/>
                      <a:pt x="18" y="121"/>
                      <a:pt x="18" y="121"/>
                    </a:cubicBezTo>
                    <a:cubicBezTo>
                      <a:pt x="18" y="121"/>
                      <a:pt x="18" y="121"/>
                      <a:pt x="18" y="121"/>
                    </a:cubicBezTo>
                    <a:cubicBezTo>
                      <a:pt x="18" y="121"/>
                      <a:pt x="18" y="121"/>
                      <a:pt x="18" y="121"/>
                    </a:cubicBezTo>
                    <a:cubicBezTo>
                      <a:pt x="19" y="121"/>
                      <a:pt x="19" y="121"/>
                      <a:pt x="19" y="121"/>
                    </a:cubicBezTo>
                    <a:cubicBezTo>
                      <a:pt x="19" y="121"/>
                      <a:pt x="19" y="121"/>
                      <a:pt x="19" y="121"/>
                    </a:cubicBezTo>
                    <a:cubicBezTo>
                      <a:pt x="19" y="121"/>
                      <a:pt x="19" y="121"/>
                      <a:pt x="19" y="121"/>
                    </a:cubicBezTo>
                    <a:cubicBezTo>
                      <a:pt x="18" y="121"/>
                      <a:pt x="18" y="121"/>
                      <a:pt x="18" y="121"/>
                    </a:cubicBezTo>
                    <a:cubicBezTo>
                      <a:pt x="18" y="121"/>
                      <a:pt x="18" y="121"/>
                      <a:pt x="18" y="121"/>
                    </a:cubicBezTo>
                    <a:cubicBezTo>
                      <a:pt x="18" y="121"/>
                      <a:pt x="18" y="121"/>
                      <a:pt x="18" y="121"/>
                    </a:cubicBezTo>
                    <a:cubicBezTo>
                      <a:pt x="19" y="121"/>
                      <a:pt x="19" y="121"/>
                      <a:pt x="19" y="121"/>
                    </a:cubicBezTo>
                    <a:cubicBezTo>
                      <a:pt x="19" y="120"/>
                      <a:pt x="19" y="120"/>
                      <a:pt x="19" y="120"/>
                    </a:cubicBezTo>
                    <a:cubicBezTo>
                      <a:pt x="20" y="120"/>
                      <a:pt x="20" y="120"/>
                      <a:pt x="20" y="120"/>
                    </a:cubicBezTo>
                    <a:cubicBezTo>
                      <a:pt x="22" y="121"/>
                      <a:pt x="22" y="121"/>
                      <a:pt x="22" y="121"/>
                    </a:cubicBezTo>
                    <a:cubicBezTo>
                      <a:pt x="22" y="120"/>
                      <a:pt x="22" y="120"/>
                      <a:pt x="22" y="120"/>
                    </a:cubicBezTo>
                    <a:cubicBezTo>
                      <a:pt x="23" y="120"/>
                      <a:pt x="23" y="120"/>
                      <a:pt x="23" y="120"/>
                    </a:cubicBezTo>
                    <a:cubicBezTo>
                      <a:pt x="23" y="120"/>
                      <a:pt x="23" y="120"/>
                      <a:pt x="23" y="120"/>
                    </a:cubicBezTo>
                    <a:cubicBezTo>
                      <a:pt x="23" y="120"/>
                      <a:pt x="23" y="120"/>
                      <a:pt x="23" y="120"/>
                    </a:cubicBezTo>
                    <a:cubicBezTo>
                      <a:pt x="22" y="120"/>
                      <a:pt x="22" y="120"/>
                      <a:pt x="22" y="120"/>
                    </a:cubicBezTo>
                    <a:cubicBezTo>
                      <a:pt x="21" y="120"/>
                      <a:pt x="21" y="120"/>
                      <a:pt x="21" y="120"/>
                    </a:cubicBezTo>
                    <a:cubicBezTo>
                      <a:pt x="20" y="120"/>
                      <a:pt x="20" y="120"/>
                      <a:pt x="20" y="120"/>
                    </a:cubicBezTo>
                    <a:cubicBezTo>
                      <a:pt x="20" y="120"/>
                      <a:pt x="20" y="120"/>
                      <a:pt x="20" y="120"/>
                    </a:cubicBezTo>
                    <a:cubicBezTo>
                      <a:pt x="20" y="120"/>
                      <a:pt x="20" y="120"/>
                      <a:pt x="20" y="120"/>
                    </a:cubicBezTo>
                    <a:cubicBezTo>
                      <a:pt x="19" y="120"/>
                      <a:pt x="19" y="120"/>
                      <a:pt x="19" y="120"/>
                    </a:cubicBezTo>
                    <a:cubicBezTo>
                      <a:pt x="19" y="120"/>
                      <a:pt x="19" y="120"/>
                      <a:pt x="19" y="120"/>
                    </a:cubicBezTo>
                    <a:cubicBezTo>
                      <a:pt x="19" y="120"/>
                      <a:pt x="19" y="120"/>
                      <a:pt x="19" y="120"/>
                    </a:cubicBezTo>
                    <a:cubicBezTo>
                      <a:pt x="18" y="120"/>
                      <a:pt x="18" y="120"/>
                      <a:pt x="18" y="120"/>
                    </a:cubicBezTo>
                    <a:cubicBezTo>
                      <a:pt x="18" y="120"/>
                      <a:pt x="18" y="120"/>
                      <a:pt x="18" y="120"/>
                    </a:cubicBezTo>
                    <a:cubicBezTo>
                      <a:pt x="19" y="119"/>
                      <a:pt x="19" y="119"/>
                      <a:pt x="19" y="119"/>
                    </a:cubicBezTo>
                    <a:cubicBezTo>
                      <a:pt x="19" y="119"/>
                      <a:pt x="19" y="119"/>
                      <a:pt x="19" y="119"/>
                    </a:cubicBezTo>
                    <a:cubicBezTo>
                      <a:pt x="20" y="119"/>
                      <a:pt x="20" y="119"/>
                      <a:pt x="20" y="119"/>
                    </a:cubicBezTo>
                    <a:cubicBezTo>
                      <a:pt x="20" y="119"/>
                      <a:pt x="20" y="119"/>
                      <a:pt x="20" y="119"/>
                    </a:cubicBezTo>
                    <a:cubicBezTo>
                      <a:pt x="20" y="118"/>
                      <a:pt x="20" y="118"/>
                      <a:pt x="20" y="118"/>
                    </a:cubicBezTo>
                    <a:cubicBezTo>
                      <a:pt x="21" y="118"/>
                      <a:pt x="21" y="118"/>
                      <a:pt x="21" y="118"/>
                    </a:cubicBezTo>
                    <a:cubicBezTo>
                      <a:pt x="21" y="118"/>
                      <a:pt x="21" y="118"/>
                      <a:pt x="21" y="118"/>
                    </a:cubicBezTo>
                    <a:cubicBezTo>
                      <a:pt x="21" y="118"/>
                      <a:pt x="21" y="118"/>
                      <a:pt x="21" y="118"/>
                    </a:cubicBezTo>
                    <a:cubicBezTo>
                      <a:pt x="22" y="118"/>
                      <a:pt x="22" y="118"/>
                      <a:pt x="22" y="118"/>
                    </a:cubicBezTo>
                    <a:cubicBezTo>
                      <a:pt x="22" y="118"/>
                      <a:pt x="22" y="118"/>
                      <a:pt x="22" y="118"/>
                    </a:cubicBezTo>
                    <a:cubicBezTo>
                      <a:pt x="22" y="118"/>
                      <a:pt x="22" y="118"/>
                      <a:pt x="22" y="118"/>
                    </a:cubicBezTo>
                    <a:cubicBezTo>
                      <a:pt x="23" y="118"/>
                      <a:pt x="23" y="118"/>
                      <a:pt x="23" y="118"/>
                    </a:cubicBezTo>
                    <a:cubicBezTo>
                      <a:pt x="23" y="118"/>
                      <a:pt x="23" y="118"/>
                      <a:pt x="23" y="118"/>
                    </a:cubicBezTo>
                    <a:cubicBezTo>
                      <a:pt x="24" y="119"/>
                      <a:pt x="24" y="119"/>
                      <a:pt x="24" y="119"/>
                    </a:cubicBezTo>
                    <a:cubicBezTo>
                      <a:pt x="24" y="119"/>
                      <a:pt x="24" y="119"/>
                      <a:pt x="24" y="119"/>
                    </a:cubicBezTo>
                    <a:cubicBezTo>
                      <a:pt x="25" y="119"/>
                      <a:pt x="25" y="119"/>
                      <a:pt x="25" y="119"/>
                    </a:cubicBezTo>
                    <a:cubicBezTo>
                      <a:pt x="26" y="119"/>
                      <a:pt x="26" y="119"/>
                      <a:pt x="26" y="119"/>
                    </a:cubicBezTo>
                    <a:cubicBezTo>
                      <a:pt x="26" y="120"/>
                      <a:pt x="26" y="120"/>
                      <a:pt x="26" y="120"/>
                    </a:cubicBezTo>
                    <a:cubicBezTo>
                      <a:pt x="27" y="120"/>
                      <a:pt x="27" y="120"/>
                      <a:pt x="27" y="120"/>
                    </a:cubicBezTo>
                    <a:cubicBezTo>
                      <a:pt x="27" y="120"/>
                      <a:pt x="27" y="120"/>
                      <a:pt x="27" y="120"/>
                    </a:cubicBezTo>
                    <a:cubicBezTo>
                      <a:pt x="28" y="120"/>
                      <a:pt x="28" y="120"/>
                      <a:pt x="28" y="120"/>
                    </a:cubicBezTo>
                    <a:cubicBezTo>
                      <a:pt x="28" y="120"/>
                      <a:pt x="28" y="120"/>
                      <a:pt x="28" y="120"/>
                    </a:cubicBezTo>
                    <a:cubicBezTo>
                      <a:pt x="28" y="119"/>
                      <a:pt x="28" y="119"/>
                      <a:pt x="28" y="119"/>
                    </a:cubicBezTo>
                    <a:cubicBezTo>
                      <a:pt x="27" y="119"/>
                      <a:pt x="27" y="119"/>
                      <a:pt x="27" y="119"/>
                    </a:cubicBezTo>
                    <a:cubicBezTo>
                      <a:pt x="27" y="120"/>
                      <a:pt x="27" y="120"/>
                      <a:pt x="27" y="120"/>
                    </a:cubicBezTo>
                    <a:cubicBezTo>
                      <a:pt x="26" y="120"/>
                      <a:pt x="26" y="120"/>
                      <a:pt x="26" y="120"/>
                    </a:cubicBezTo>
                    <a:cubicBezTo>
                      <a:pt x="26" y="119"/>
                      <a:pt x="26" y="119"/>
                      <a:pt x="26" y="119"/>
                    </a:cubicBezTo>
                    <a:cubicBezTo>
                      <a:pt x="25" y="118"/>
                      <a:pt x="25" y="118"/>
                      <a:pt x="25" y="118"/>
                    </a:cubicBezTo>
                    <a:cubicBezTo>
                      <a:pt x="25" y="118"/>
                      <a:pt x="25" y="118"/>
                      <a:pt x="25" y="118"/>
                    </a:cubicBezTo>
                    <a:cubicBezTo>
                      <a:pt x="26" y="118"/>
                      <a:pt x="26" y="118"/>
                      <a:pt x="26" y="118"/>
                    </a:cubicBezTo>
                    <a:cubicBezTo>
                      <a:pt x="26" y="118"/>
                      <a:pt x="26" y="118"/>
                      <a:pt x="26" y="118"/>
                    </a:cubicBezTo>
                    <a:cubicBezTo>
                      <a:pt x="27" y="118"/>
                      <a:pt x="27" y="118"/>
                      <a:pt x="27" y="118"/>
                    </a:cubicBezTo>
                    <a:cubicBezTo>
                      <a:pt x="27" y="118"/>
                      <a:pt x="27" y="118"/>
                      <a:pt x="27" y="118"/>
                    </a:cubicBezTo>
                    <a:cubicBezTo>
                      <a:pt x="27" y="117"/>
                      <a:pt x="27" y="117"/>
                      <a:pt x="27" y="117"/>
                    </a:cubicBezTo>
                    <a:cubicBezTo>
                      <a:pt x="27" y="117"/>
                      <a:pt x="27" y="117"/>
                      <a:pt x="27" y="117"/>
                    </a:cubicBezTo>
                    <a:cubicBezTo>
                      <a:pt x="26" y="117"/>
                      <a:pt x="26" y="117"/>
                      <a:pt x="26" y="117"/>
                    </a:cubicBezTo>
                    <a:cubicBezTo>
                      <a:pt x="26" y="117"/>
                      <a:pt x="26" y="117"/>
                      <a:pt x="26" y="117"/>
                    </a:cubicBezTo>
                    <a:cubicBezTo>
                      <a:pt x="26" y="118"/>
                      <a:pt x="26" y="118"/>
                      <a:pt x="26" y="118"/>
                    </a:cubicBezTo>
                    <a:cubicBezTo>
                      <a:pt x="26" y="118"/>
                      <a:pt x="26" y="118"/>
                      <a:pt x="26" y="118"/>
                    </a:cubicBezTo>
                    <a:cubicBezTo>
                      <a:pt x="26" y="118"/>
                      <a:pt x="26" y="118"/>
                      <a:pt x="26" y="118"/>
                    </a:cubicBezTo>
                    <a:cubicBezTo>
                      <a:pt x="25" y="118"/>
                      <a:pt x="25" y="118"/>
                      <a:pt x="25" y="118"/>
                    </a:cubicBezTo>
                    <a:cubicBezTo>
                      <a:pt x="25" y="117"/>
                      <a:pt x="25" y="117"/>
                      <a:pt x="25" y="117"/>
                    </a:cubicBezTo>
                    <a:cubicBezTo>
                      <a:pt x="25" y="117"/>
                      <a:pt x="25" y="117"/>
                      <a:pt x="25" y="117"/>
                    </a:cubicBezTo>
                    <a:cubicBezTo>
                      <a:pt x="26" y="117"/>
                      <a:pt x="26" y="117"/>
                      <a:pt x="26" y="117"/>
                    </a:cubicBezTo>
                    <a:cubicBezTo>
                      <a:pt x="26" y="117"/>
                      <a:pt x="26" y="117"/>
                      <a:pt x="26" y="117"/>
                    </a:cubicBezTo>
                    <a:cubicBezTo>
                      <a:pt x="26" y="117"/>
                      <a:pt x="26" y="117"/>
                      <a:pt x="26" y="117"/>
                    </a:cubicBezTo>
                    <a:cubicBezTo>
                      <a:pt x="25" y="117"/>
                      <a:pt x="25" y="117"/>
                      <a:pt x="25" y="117"/>
                    </a:cubicBezTo>
                    <a:cubicBezTo>
                      <a:pt x="25" y="117"/>
                      <a:pt x="25" y="117"/>
                      <a:pt x="25" y="117"/>
                    </a:cubicBezTo>
                    <a:cubicBezTo>
                      <a:pt x="25" y="117"/>
                      <a:pt x="25" y="117"/>
                      <a:pt x="25" y="117"/>
                    </a:cubicBezTo>
                    <a:cubicBezTo>
                      <a:pt x="25" y="117"/>
                      <a:pt x="25" y="117"/>
                      <a:pt x="25" y="117"/>
                    </a:cubicBezTo>
                    <a:cubicBezTo>
                      <a:pt x="25" y="117"/>
                      <a:pt x="25" y="117"/>
                      <a:pt x="25" y="117"/>
                    </a:cubicBezTo>
                    <a:cubicBezTo>
                      <a:pt x="25" y="117"/>
                      <a:pt x="25" y="117"/>
                      <a:pt x="25" y="117"/>
                    </a:cubicBezTo>
                    <a:cubicBezTo>
                      <a:pt x="25" y="118"/>
                      <a:pt x="25" y="118"/>
                      <a:pt x="25" y="118"/>
                    </a:cubicBezTo>
                    <a:cubicBezTo>
                      <a:pt x="24" y="118"/>
                      <a:pt x="24" y="118"/>
                      <a:pt x="24" y="118"/>
                    </a:cubicBezTo>
                    <a:cubicBezTo>
                      <a:pt x="24" y="118"/>
                      <a:pt x="24" y="118"/>
                      <a:pt x="24" y="118"/>
                    </a:cubicBezTo>
                    <a:cubicBezTo>
                      <a:pt x="24" y="118"/>
                      <a:pt x="24" y="118"/>
                      <a:pt x="24" y="118"/>
                    </a:cubicBezTo>
                    <a:cubicBezTo>
                      <a:pt x="23" y="117"/>
                      <a:pt x="23" y="117"/>
                      <a:pt x="23" y="117"/>
                    </a:cubicBezTo>
                    <a:cubicBezTo>
                      <a:pt x="23" y="117"/>
                      <a:pt x="23" y="117"/>
                      <a:pt x="23" y="117"/>
                    </a:cubicBezTo>
                    <a:cubicBezTo>
                      <a:pt x="22" y="117"/>
                      <a:pt x="22" y="117"/>
                      <a:pt x="22" y="117"/>
                    </a:cubicBezTo>
                    <a:cubicBezTo>
                      <a:pt x="22" y="117"/>
                      <a:pt x="22" y="117"/>
                      <a:pt x="22" y="117"/>
                    </a:cubicBezTo>
                    <a:cubicBezTo>
                      <a:pt x="22" y="117"/>
                      <a:pt x="22" y="117"/>
                      <a:pt x="22" y="117"/>
                    </a:cubicBezTo>
                    <a:cubicBezTo>
                      <a:pt x="22" y="117"/>
                      <a:pt x="22" y="117"/>
                      <a:pt x="22" y="117"/>
                    </a:cubicBezTo>
                    <a:cubicBezTo>
                      <a:pt x="21" y="117"/>
                      <a:pt x="21" y="117"/>
                      <a:pt x="21" y="117"/>
                    </a:cubicBezTo>
                    <a:cubicBezTo>
                      <a:pt x="21" y="117"/>
                      <a:pt x="21" y="117"/>
                      <a:pt x="21" y="117"/>
                    </a:cubicBezTo>
                    <a:cubicBezTo>
                      <a:pt x="20" y="118"/>
                      <a:pt x="20" y="118"/>
                      <a:pt x="20" y="118"/>
                    </a:cubicBezTo>
                    <a:cubicBezTo>
                      <a:pt x="20" y="118"/>
                      <a:pt x="20" y="118"/>
                      <a:pt x="20" y="118"/>
                    </a:cubicBezTo>
                    <a:cubicBezTo>
                      <a:pt x="19" y="118"/>
                      <a:pt x="19" y="118"/>
                      <a:pt x="19" y="118"/>
                    </a:cubicBezTo>
                    <a:cubicBezTo>
                      <a:pt x="19" y="118"/>
                      <a:pt x="19" y="118"/>
                      <a:pt x="19" y="118"/>
                    </a:cubicBezTo>
                    <a:cubicBezTo>
                      <a:pt x="19" y="118"/>
                      <a:pt x="19" y="118"/>
                      <a:pt x="19" y="118"/>
                    </a:cubicBezTo>
                    <a:cubicBezTo>
                      <a:pt x="20" y="117"/>
                      <a:pt x="20" y="117"/>
                      <a:pt x="20" y="117"/>
                    </a:cubicBezTo>
                    <a:cubicBezTo>
                      <a:pt x="20" y="117"/>
                      <a:pt x="20" y="117"/>
                      <a:pt x="20" y="117"/>
                    </a:cubicBezTo>
                    <a:cubicBezTo>
                      <a:pt x="20" y="117"/>
                      <a:pt x="20" y="117"/>
                      <a:pt x="20" y="117"/>
                    </a:cubicBezTo>
                    <a:cubicBezTo>
                      <a:pt x="20" y="117"/>
                      <a:pt x="20" y="117"/>
                      <a:pt x="20" y="117"/>
                    </a:cubicBezTo>
                    <a:cubicBezTo>
                      <a:pt x="21" y="117"/>
                      <a:pt x="21" y="117"/>
                      <a:pt x="21" y="117"/>
                    </a:cubicBezTo>
                    <a:cubicBezTo>
                      <a:pt x="21" y="116"/>
                      <a:pt x="21" y="116"/>
                      <a:pt x="21" y="116"/>
                    </a:cubicBezTo>
                    <a:cubicBezTo>
                      <a:pt x="21" y="116"/>
                      <a:pt x="21" y="116"/>
                      <a:pt x="21" y="116"/>
                    </a:cubicBezTo>
                    <a:cubicBezTo>
                      <a:pt x="21" y="116"/>
                      <a:pt x="21" y="116"/>
                      <a:pt x="21" y="116"/>
                    </a:cubicBezTo>
                    <a:cubicBezTo>
                      <a:pt x="21" y="116"/>
                      <a:pt x="21" y="116"/>
                      <a:pt x="21" y="116"/>
                    </a:cubicBezTo>
                    <a:cubicBezTo>
                      <a:pt x="22" y="116"/>
                      <a:pt x="22" y="116"/>
                      <a:pt x="22" y="116"/>
                    </a:cubicBezTo>
                    <a:cubicBezTo>
                      <a:pt x="22" y="116"/>
                      <a:pt x="22" y="116"/>
                      <a:pt x="22" y="116"/>
                    </a:cubicBezTo>
                    <a:cubicBezTo>
                      <a:pt x="23" y="116"/>
                      <a:pt x="23" y="116"/>
                      <a:pt x="23" y="116"/>
                    </a:cubicBezTo>
                    <a:cubicBezTo>
                      <a:pt x="23" y="116"/>
                      <a:pt x="23" y="116"/>
                      <a:pt x="23" y="116"/>
                    </a:cubicBezTo>
                    <a:cubicBezTo>
                      <a:pt x="23" y="116"/>
                      <a:pt x="23" y="116"/>
                      <a:pt x="23" y="116"/>
                    </a:cubicBezTo>
                    <a:cubicBezTo>
                      <a:pt x="22" y="116"/>
                      <a:pt x="22" y="116"/>
                      <a:pt x="22" y="116"/>
                    </a:cubicBezTo>
                    <a:cubicBezTo>
                      <a:pt x="22" y="116"/>
                      <a:pt x="22" y="116"/>
                      <a:pt x="22" y="116"/>
                    </a:cubicBezTo>
                    <a:cubicBezTo>
                      <a:pt x="21" y="115"/>
                      <a:pt x="21" y="115"/>
                      <a:pt x="21" y="115"/>
                    </a:cubicBezTo>
                    <a:cubicBezTo>
                      <a:pt x="21" y="115"/>
                      <a:pt x="21" y="115"/>
                      <a:pt x="21" y="115"/>
                    </a:cubicBezTo>
                    <a:cubicBezTo>
                      <a:pt x="21" y="115"/>
                      <a:pt x="21" y="115"/>
                      <a:pt x="21" y="115"/>
                    </a:cubicBezTo>
                    <a:cubicBezTo>
                      <a:pt x="21" y="114"/>
                      <a:pt x="21" y="114"/>
                      <a:pt x="21" y="114"/>
                    </a:cubicBezTo>
                    <a:cubicBezTo>
                      <a:pt x="21" y="114"/>
                      <a:pt x="21" y="114"/>
                      <a:pt x="21" y="114"/>
                    </a:cubicBezTo>
                    <a:cubicBezTo>
                      <a:pt x="22" y="115"/>
                      <a:pt x="22" y="115"/>
                      <a:pt x="22" y="115"/>
                    </a:cubicBezTo>
                    <a:cubicBezTo>
                      <a:pt x="22" y="115"/>
                      <a:pt x="22" y="115"/>
                      <a:pt x="22" y="115"/>
                    </a:cubicBezTo>
                    <a:cubicBezTo>
                      <a:pt x="23" y="116"/>
                      <a:pt x="23" y="116"/>
                      <a:pt x="23" y="116"/>
                    </a:cubicBezTo>
                    <a:cubicBezTo>
                      <a:pt x="23" y="116"/>
                      <a:pt x="23" y="116"/>
                      <a:pt x="23" y="116"/>
                    </a:cubicBezTo>
                    <a:cubicBezTo>
                      <a:pt x="23" y="115"/>
                      <a:pt x="23" y="115"/>
                      <a:pt x="23" y="115"/>
                    </a:cubicBezTo>
                    <a:cubicBezTo>
                      <a:pt x="23" y="115"/>
                      <a:pt x="23" y="115"/>
                      <a:pt x="23" y="115"/>
                    </a:cubicBezTo>
                    <a:cubicBezTo>
                      <a:pt x="23" y="115"/>
                      <a:pt x="23" y="115"/>
                      <a:pt x="23" y="115"/>
                    </a:cubicBezTo>
                    <a:cubicBezTo>
                      <a:pt x="23" y="115"/>
                      <a:pt x="23" y="115"/>
                      <a:pt x="23" y="115"/>
                    </a:cubicBezTo>
                    <a:cubicBezTo>
                      <a:pt x="23" y="115"/>
                      <a:pt x="23" y="115"/>
                      <a:pt x="23" y="115"/>
                    </a:cubicBezTo>
                    <a:cubicBezTo>
                      <a:pt x="24" y="116"/>
                      <a:pt x="24" y="116"/>
                      <a:pt x="24" y="116"/>
                    </a:cubicBezTo>
                    <a:cubicBezTo>
                      <a:pt x="25" y="116"/>
                      <a:pt x="25" y="116"/>
                      <a:pt x="25" y="116"/>
                    </a:cubicBezTo>
                    <a:cubicBezTo>
                      <a:pt x="25" y="116"/>
                      <a:pt x="25" y="116"/>
                      <a:pt x="25" y="116"/>
                    </a:cubicBezTo>
                    <a:cubicBezTo>
                      <a:pt x="25" y="116"/>
                      <a:pt x="25" y="116"/>
                      <a:pt x="25" y="116"/>
                    </a:cubicBezTo>
                    <a:cubicBezTo>
                      <a:pt x="26" y="116"/>
                      <a:pt x="26" y="116"/>
                      <a:pt x="26" y="116"/>
                    </a:cubicBezTo>
                    <a:cubicBezTo>
                      <a:pt x="26" y="116"/>
                      <a:pt x="26" y="116"/>
                      <a:pt x="26" y="116"/>
                    </a:cubicBezTo>
                    <a:cubicBezTo>
                      <a:pt x="27" y="117"/>
                      <a:pt x="27" y="117"/>
                      <a:pt x="27" y="117"/>
                    </a:cubicBezTo>
                    <a:cubicBezTo>
                      <a:pt x="27" y="117"/>
                      <a:pt x="27" y="117"/>
                      <a:pt x="27" y="117"/>
                    </a:cubicBezTo>
                    <a:cubicBezTo>
                      <a:pt x="27" y="117"/>
                      <a:pt x="27" y="117"/>
                      <a:pt x="27" y="117"/>
                    </a:cubicBezTo>
                    <a:cubicBezTo>
                      <a:pt x="27" y="117"/>
                      <a:pt x="27" y="117"/>
                      <a:pt x="27" y="117"/>
                    </a:cubicBezTo>
                    <a:cubicBezTo>
                      <a:pt x="27" y="116"/>
                      <a:pt x="27" y="116"/>
                      <a:pt x="27" y="116"/>
                    </a:cubicBezTo>
                    <a:cubicBezTo>
                      <a:pt x="26" y="115"/>
                      <a:pt x="26" y="115"/>
                      <a:pt x="26" y="115"/>
                    </a:cubicBezTo>
                    <a:cubicBezTo>
                      <a:pt x="25" y="115"/>
                      <a:pt x="25" y="115"/>
                      <a:pt x="25" y="115"/>
                    </a:cubicBezTo>
                    <a:cubicBezTo>
                      <a:pt x="25" y="115"/>
                      <a:pt x="25" y="115"/>
                      <a:pt x="25" y="115"/>
                    </a:cubicBezTo>
                    <a:cubicBezTo>
                      <a:pt x="26" y="115"/>
                      <a:pt x="26" y="115"/>
                      <a:pt x="26" y="115"/>
                    </a:cubicBezTo>
                    <a:cubicBezTo>
                      <a:pt x="26" y="114"/>
                      <a:pt x="26" y="114"/>
                      <a:pt x="26" y="114"/>
                    </a:cubicBezTo>
                    <a:cubicBezTo>
                      <a:pt x="26" y="114"/>
                      <a:pt x="26" y="114"/>
                      <a:pt x="26" y="114"/>
                    </a:cubicBezTo>
                    <a:cubicBezTo>
                      <a:pt x="27" y="114"/>
                      <a:pt x="27" y="114"/>
                      <a:pt x="27" y="114"/>
                    </a:cubicBezTo>
                    <a:cubicBezTo>
                      <a:pt x="27" y="114"/>
                      <a:pt x="27" y="114"/>
                      <a:pt x="27" y="114"/>
                    </a:cubicBezTo>
                    <a:cubicBezTo>
                      <a:pt x="26" y="114"/>
                      <a:pt x="26" y="114"/>
                      <a:pt x="26" y="114"/>
                    </a:cubicBezTo>
                    <a:cubicBezTo>
                      <a:pt x="26" y="114"/>
                      <a:pt x="26" y="114"/>
                      <a:pt x="26" y="114"/>
                    </a:cubicBezTo>
                    <a:cubicBezTo>
                      <a:pt x="25" y="114"/>
                      <a:pt x="25" y="114"/>
                      <a:pt x="25" y="114"/>
                    </a:cubicBezTo>
                    <a:cubicBezTo>
                      <a:pt x="25" y="114"/>
                      <a:pt x="25" y="114"/>
                      <a:pt x="25" y="114"/>
                    </a:cubicBezTo>
                    <a:cubicBezTo>
                      <a:pt x="25" y="114"/>
                      <a:pt x="25" y="114"/>
                      <a:pt x="25" y="114"/>
                    </a:cubicBezTo>
                    <a:cubicBezTo>
                      <a:pt x="25" y="114"/>
                      <a:pt x="25" y="114"/>
                      <a:pt x="25" y="114"/>
                    </a:cubicBezTo>
                    <a:cubicBezTo>
                      <a:pt x="25" y="115"/>
                      <a:pt x="25" y="115"/>
                      <a:pt x="25" y="115"/>
                    </a:cubicBezTo>
                    <a:cubicBezTo>
                      <a:pt x="25" y="115"/>
                      <a:pt x="25" y="115"/>
                      <a:pt x="25" y="115"/>
                    </a:cubicBezTo>
                    <a:cubicBezTo>
                      <a:pt x="24" y="115"/>
                      <a:pt x="24" y="115"/>
                      <a:pt x="24" y="115"/>
                    </a:cubicBezTo>
                    <a:cubicBezTo>
                      <a:pt x="24" y="115"/>
                      <a:pt x="24" y="115"/>
                      <a:pt x="24" y="115"/>
                    </a:cubicBezTo>
                    <a:cubicBezTo>
                      <a:pt x="23" y="115"/>
                      <a:pt x="23" y="115"/>
                      <a:pt x="23" y="115"/>
                    </a:cubicBezTo>
                    <a:cubicBezTo>
                      <a:pt x="23" y="114"/>
                      <a:pt x="23" y="114"/>
                      <a:pt x="23" y="114"/>
                    </a:cubicBezTo>
                    <a:cubicBezTo>
                      <a:pt x="23" y="114"/>
                      <a:pt x="23" y="114"/>
                      <a:pt x="23" y="114"/>
                    </a:cubicBezTo>
                    <a:cubicBezTo>
                      <a:pt x="23" y="114"/>
                      <a:pt x="23" y="114"/>
                      <a:pt x="23" y="114"/>
                    </a:cubicBezTo>
                    <a:cubicBezTo>
                      <a:pt x="23" y="114"/>
                      <a:pt x="23" y="114"/>
                      <a:pt x="23" y="114"/>
                    </a:cubicBezTo>
                    <a:cubicBezTo>
                      <a:pt x="23" y="113"/>
                      <a:pt x="23" y="113"/>
                      <a:pt x="23" y="113"/>
                    </a:cubicBezTo>
                    <a:cubicBezTo>
                      <a:pt x="23" y="113"/>
                      <a:pt x="23" y="113"/>
                      <a:pt x="23" y="113"/>
                    </a:cubicBezTo>
                    <a:cubicBezTo>
                      <a:pt x="22" y="114"/>
                      <a:pt x="22" y="114"/>
                      <a:pt x="22" y="114"/>
                    </a:cubicBezTo>
                    <a:cubicBezTo>
                      <a:pt x="22" y="113"/>
                      <a:pt x="22" y="113"/>
                      <a:pt x="22" y="113"/>
                    </a:cubicBezTo>
                    <a:cubicBezTo>
                      <a:pt x="23" y="113"/>
                      <a:pt x="23" y="113"/>
                      <a:pt x="23" y="113"/>
                    </a:cubicBezTo>
                    <a:cubicBezTo>
                      <a:pt x="24" y="113"/>
                      <a:pt x="24" y="113"/>
                      <a:pt x="24" y="113"/>
                    </a:cubicBezTo>
                    <a:cubicBezTo>
                      <a:pt x="24" y="113"/>
                      <a:pt x="24" y="113"/>
                      <a:pt x="24" y="113"/>
                    </a:cubicBezTo>
                    <a:cubicBezTo>
                      <a:pt x="25" y="113"/>
                      <a:pt x="25" y="113"/>
                      <a:pt x="25" y="113"/>
                    </a:cubicBezTo>
                    <a:cubicBezTo>
                      <a:pt x="25" y="113"/>
                      <a:pt x="25" y="113"/>
                      <a:pt x="25" y="113"/>
                    </a:cubicBezTo>
                    <a:cubicBezTo>
                      <a:pt x="25" y="113"/>
                      <a:pt x="25" y="113"/>
                      <a:pt x="25" y="113"/>
                    </a:cubicBezTo>
                    <a:cubicBezTo>
                      <a:pt x="26" y="113"/>
                      <a:pt x="26" y="113"/>
                      <a:pt x="26" y="113"/>
                    </a:cubicBezTo>
                    <a:cubicBezTo>
                      <a:pt x="26" y="113"/>
                      <a:pt x="26" y="113"/>
                      <a:pt x="26" y="113"/>
                    </a:cubicBezTo>
                    <a:cubicBezTo>
                      <a:pt x="26" y="113"/>
                      <a:pt x="26" y="113"/>
                      <a:pt x="26" y="113"/>
                    </a:cubicBezTo>
                    <a:cubicBezTo>
                      <a:pt x="27" y="113"/>
                      <a:pt x="27" y="113"/>
                      <a:pt x="27" y="113"/>
                    </a:cubicBezTo>
                    <a:cubicBezTo>
                      <a:pt x="27" y="112"/>
                      <a:pt x="27" y="112"/>
                      <a:pt x="27" y="112"/>
                    </a:cubicBezTo>
                    <a:cubicBezTo>
                      <a:pt x="27" y="112"/>
                      <a:pt x="27" y="112"/>
                      <a:pt x="27" y="112"/>
                    </a:cubicBezTo>
                    <a:cubicBezTo>
                      <a:pt x="27" y="112"/>
                      <a:pt x="27" y="112"/>
                      <a:pt x="27" y="112"/>
                    </a:cubicBezTo>
                    <a:cubicBezTo>
                      <a:pt x="27" y="112"/>
                      <a:pt x="27" y="112"/>
                      <a:pt x="27" y="112"/>
                    </a:cubicBezTo>
                    <a:cubicBezTo>
                      <a:pt x="27" y="112"/>
                      <a:pt x="27" y="112"/>
                      <a:pt x="27" y="112"/>
                    </a:cubicBezTo>
                    <a:cubicBezTo>
                      <a:pt x="27" y="112"/>
                      <a:pt x="27" y="112"/>
                      <a:pt x="27" y="112"/>
                    </a:cubicBezTo>
                    <a:cubicBezTo>
                      <a:pt x="26" y="112"/>
                      <a:pt x="26" y="112"/>
                      <a:pt x="26" y="112"/>
                    </a:cubicBezTo>
                    <a:cubicBezTo>
                      <a:pt x="27" y="111"/>
                      <a:pt x="27" y="111"/>
                      <a:pt x="27" y="111"/>
                    </a:cubicBezTo>
                    <a:cubicBezTo>
                      <a:pt x="27" y="110"/>
                      <a:pt x="27" y="110"/>
                      <a:pt x="27" y="110"/>
                    </a:cubicBezTo>
                    <a:cubicBezTo>
                      <a:pt x="27" y="110"/>
                      <a:pt x="27" y="110"/>
                      <a:pt x="27" y="110"/>
                    </a:cubicBezTo>
                    <a:cubicBezTo>
                      <a:pt x="27" y="110"/>
                      <a:pt x="27" y="110"/>
                      <a:pt x="27" y="110"/>
                    </a:cubicBezTo>
                    <a:cubicBezTo>
                      <a:pt x="27" y="110"/>
                      <a:pt x="27" y="110"/>
                      <a:pt x="27" y="110"/>
                    </a:cubicBezTo>
                    <a:cubicBezTo>
                      <a:pt x="28" y="110"/>
                      <a:pt x="28" y="110"/>
                      <a:pt x="28" y="110"/>
                    </a:cubicBezTo>
                    <a:cubicBezTo>
                      <a:pt x="28" y="110"/>
                      <a:pt x="28" y="110"/>
                      <a:pt x="28" y="110"/>
                    </a:cubicBezTo>
                    <a:cubicBezTo>
                      <a:pt x="28" y="111"/>
                      <a:pt x="28" y="111"/>
                      <a:pt x="28" y="111"/>
                    </a:cubicBezTo>
                    <a:cubicBezTo>
                      <a:pt x="28" y="111"/>
                      <a:pt x="28" y="111"/>
                      <a:pt x="28" y="111"/>
                    </a:cubicBezTo>
                    <a:cubicBezTo>
                      <a:pt x="28" y="111"/>
                      <a:pt x="28" y="111"/>
                      <a:pt x="28" y="111"/>
                    </a:cubicBezTo>
                    <a:cubicBezTo>
                      <a:pt x="29" y="111"/>
                      <a:pt x="29" y="111"/>
                      <a:pt x="29" y="111"/>
                    </a:cubicBezTo>
                    <a:cubicBezTo>
                      <a:pt x="29" y="111"/>
                      <a:pt x="29" y="111"/>
                      <a:pt x="29" y="111"/>
                    </a:cubicBezTo>
                    <a:cubicBezTo>
                      <a:pt x="29" y="111"/>
                      <a:pt x="29" y="111"/>
                      <a:pt x="29" y="111"/>
                    </a:cubicBezTo>
                    <a:cubicBezTo>
                      <a:pt x="29" y="111"/>
                      <a:pt x="29" y="111"/>
                      <a:pt x="29" y="111"/>
                    </a:cubicBezTo>
                    <a:cubicBezTo>
                      <a:pt x="30" y="111"/>
                      <a:pt x="30" y="111"/>
                      <a:pt x="30" y="111"/>
                    </a:cubicBezTo>
                    <a:cubicBezTo>
                      <a:pt x="30" y="111"/>
                      <a:pt x="30" y="111"/>
                      <a:pt x="30" y="111"/>
                    </a:cubicBezTo>
                    <a:cubicBezTo>
                      <a:pt x="29" y="110"/>
                      <a:pt x="29" y="110"/>
                      <a:pt x="29" y="110"/>
                    </a:cubicBezTo>
                    <a:cubicBezTo>
                      <a:pt x="29" y="110"/>
                      <a:pt x="29" y="110"/>
                      <a:pt x="29" y="110"/>
                    </a:cubicBezTo>
                    <a:cubicBezTo>
                      <a:pt x="29" y="110"/>
                      <a:pt x="29" y="110"/>
                      <a:pt x="29" y="110"/>
                    </a:cubicBezTo>
                    <a:cubicBezTo>
                      <a:pt x="29" y="110"/>
                      <a:pt x="29" y="110"/>
                      <a:pt x="29" y="110"/>
                    </a:cubicBezTo>
                    <a:cubicBezTo>
                      <a:pt x="30" y="110"/>
                      <a:pt x="30" y="110"/>
                      <a:pt x="30" y="110"/>
                    </a:cubicBezTo>
                    <a:cubicBezTo>
                      <a:pt x="30" y="110"/>
                      <a:pt x="30" y="110"/>
                      <a:pt x="30" y="110"/>
                    </a:cubicBezTo>
                    <a:cubicBezTo>
                      <a:pt x="29" y="110"/>
                      <a:pt x="29" y="110"/>
                      <a:pt x="29" y="110"/>
                    </a:cubicBezTo>
                    <a:cubicBezTo>
                      <a:pt x="29" y="110"/>
                      <a:pt x="29" y="110"/>
                      <a:pt x="29" y="110"/>
                    </a:cubicBezTo>
                    <a:cubicBezTo>
                      <a:pt x="29" y="109"/>
                      <a:pt x="29" y="109"/>
                      <a:pt x="29" y="109"/>
                    </a:cubicBezTo>
                    <a:cubicBezTo>
                      <a:pt x="29" y="109"/>
                      <a:pt x="29" y="109"/>
                      <a:pt x="29" y="109"/>
                    </a:cubicBezTo>
                    <a:cubicBezTo>
                      <a:pt x="28" y="109"/>
                      <a:pt x="28" y="109"/>
                      <a:pt x="28" y="109"/>
                    </a:cubicBezTo>
                    <a:cubicBezTo>
                      <a:pt x="28" y="109"/>
                      <a:pt x="28" y="109"/>
                      <a:pt x="28" y="109"/>
                    </a:cubicBezTo>
                    <a:cubicBezTo>
                      <a:pt x="28" y="109"/>
                      <a:pt x="28" y="109"/>
                      <a:pt x="28" y="109"/>
                    </a:cubicBezTo>
                    <a:cubicBezTo>
                      <a:pt x="28" y="109"/>
                      <a:pt x="28" y="109"/>
                      <a:pt x="28" y="109"/>
                    </a:cubicBezTo>
                    <a:cubicBezTo>
                      <a:pt x="28" y="109"/>
                      <a:pt x="28" y="109"/>
                      <a:pt x="28" y="109"/>
                    </a:cubicBezTo>
                    <a:cubicBezTo>
                      <a:pt x="28" y="109"/>
                      <a:pt x="28" y="109"/>
                      <a:pt x="28" y="109"/>
                    </a:cubicBezTo>
                    <a:cubicBezTo>
                      <a:pt x="29" y="108"/>
                      <a:pt x="29" y="108"/>
                      <a:pt x="29" y="108"/>
                    </a:cubicBezTo>
                    <a:cubicBezTo>
                      <a:pt x="29" y="108"/>
                      <a:pt x="29" y="108"/>
                      <a:pt x="29" y="108"/>
                    </a:cubicBezTo>
                    <a:cubicBezTo>
                      <a:pt x="29" y="108"/>
                      <a:pt x="29" y="108"/>
                      <a:pt x="29" y="108"/>
                    </a:cubicBezTo>
                    <a:cubicBezTo>
                      <a:pt x="29" y="108"/>
                      <a:pt x="29" y="108"/>
                      <a:pt x="29" y="108"/>
                    </a:cubicBezTo>
                    <a:cubicBezTo>
                      <a:pt x="30" y="108"/>
                      <a:pt x="30" y="108"/>
                      <a:pt x="30" y="108"/>
                    </a:cubicBezTo>
                    <a:cubicBezTo>
                      <a:pt x="30" y="108"/>
                      <a:pt x="30" y="108"/>
                      <a:pt x="30" y="108"/>
                    </a:cubicBezTo>
                    <a:cubicBezTo>
                      <a:pt x="29" y="107"/>
                      <a:pt x="29" y="107"/>
                      <a:pt x="29" y="107"/>
                    </a:cubicBezTo>
                    <a:cubicBezTo>
                      <a:pt x="29" y="107"/>
                      <a:pt x="29" y="107"/>
                      <a:pt x="29" y="107"/>
                    </a:cubicBezTo>
                    <a:cubicBezTo>
                      <a:pt x="29" y="107"/>
                      <a:pt x="29" y="107"/>
                      <a:pt x="29" y="107"/>
                    </a:cubicBezTo>
                    <a:cubicBezTo>
                      <a:pt x="29" y="107"/>
                      <a:pt x="29" y="107"/>
                      <a:pt x="29" y="107"/>
                    </a:cubicBezTo>
                    <a:cubicBezTo>
                      <a:pt x="29" y="107"/>
                      <a:pt x="29" y="107"/>
                      <a:pt x="29" y="107"/>
                    </a:cubicBezTo>
                    <a:cubicBezTo>
                      <a:pt x="30" y="107"/>
                      <a:pt x="30" y="107"/>
                      <a:pt x="30" y="107"/>
                    </a:cubicBezTo>
                    <a:cubicBezTo>
                      <a:pt x="30" y="106"/>
                      <a:pt x="30" y="106"/>
                      <a:pt x="30" y="106"/>
                    </a:cubicBezTo>
                    <a:cubicBezTo>
                      <a:pt x="30" y="106"/>
                      <a:pt x="30" y="106"/>
                      <a:pt x="30" y="106"/>
                    </a:cubicBezTo>
                    <a:cubicBezTo>
                      <a:pt x="30" y="106"/>
                      <a:pt x="30" y="106"/>
                      <a:pt x="30" y="106"/>
                    </a:cubicBezTo>
                    <a:cubicBezTo>
                      <a:pt x="30" y="106"/>
                      <a:pt x="30" y="106"/>
                      <a:pt x="30" y="106"/>
                    </a:cubicBezTo>
                    <a:cubicBezTo>
                      <a:pt x="30" y="106"/>
                      <a:pt x="30" y="106"/>
                      <a:pt x="30" y="106"/>
                    </a:cubicBezTo>
                    <a:cubicBezTo>
                      <a:pt x="30" y="105"/>
                      <a:pt x="30" y="105"/>
                      <a:pt x="30" y="105"/>
                    </a:cubicBezTo>
                    <a:cubicBezTo>
                      <a:pt x="30" y="105"/>
                      <a:pt x="30" y="105"/>
                      <a:pt x="30" y="105"/>
                    </a:cubicBezTo>
                    <a:cubicBezTo>
                      <a:pt x="31" y="105"/>
                      <a:pt x="31" y="105"/>
                      <a:pt x="31" y="105"/>
                    </a:cubicBezTo>
                    <a:cubicBezTo>
                      <a:pt x="31" y="105"/>
                      <a:pt x="31" y="105"/>
                      <a:pt x="31" y="105"/>
                    </a:cubicBezTo>
                    <a:cubicBezTo>
                      <a:pt x="30" y="105"/>
                      <a:pt x="30" y="105"/>
                      <a:pt x="30" y="105"/>
                    </a:cubicBezTo>
                    <a:cubicBezTo>
                      <a:pt x="30" y="105"/>
                      <a:pt x="30" y="105"/>
                      <a:pt x="30" y="105"/>
                    </a:cubicBezTo>
                    <a:cubicBezTo>
                      <a:pt x="29" y="105"/>
                      <a:pt x="29" y="105"/>
                      <a:pt x="29" y="105"/>
                    </a:cubicBezTo>
                    <a:cubicBezTo>
                      <a:pt x="29" y="105"/>
                      <a:pt x="29" y="105"/>
                      <a:pt x="29" y="105"/>
                    </a:cubicBezTo>
                    <a:cubicBezTo>
                      <a:pt x="28" y="105"/>
                      <a:pt x="28" y="105"/>
                      <a:pt x="28" y="105"/>
                    </a:cubicBezTo>
                    <a:cubicBezTo>
                      <a:pt x="28" y="105"/>
                      <a:pt x="28" y="105"/>
                      <a:pt x="28" y="105"/>
                    </a:cubicBezTo>
                    <a:cubicBezTo>
                      <a:pt x="28" y="105"/>
                      <a:pt x="28" y="105"/>
                      <a:pt x="28" y="105"/>
                    </a:cubicBezTo>
                    <a:cubicBezTo>
                      <a:pt x="27" y="105"/>
                      <a:pt x="27" y="105"/>
                      <a:pt x="27" y="105"/>
                    </a:cubicBezTo>
                    <a:cubicBezTo>
                      <a:pt x="27" y="105"/>
                      <a:pt x="27" y="105"/>
                      <a:pt x="27" y="105"/>
                    </a:cubicBezTo>
                    <a:cubicBezTo>
                      <a:pt x="27" y="105"/>
                      <a:pt x="27" y="105"/>
                      <a:pt x="27" y="105"/>
                    </a:cubicBezTo>
                    <a:cubicBezTo>
                      <a:pt x="26" y="104"/>
                      <a:pt x="26" y="104"/>
                      <a:pt x="26" y="104"/>
                    </a:cubicBezTo>
                    <a:cubicBezTo>
                      <a:pt x="26" y="104"/>
                      <a:pt x="26" y="104"/>
                      <a:pt x="26" y="104"/>
                    </a:cubicBezTo>
                    <a:cubicBezTo>
                      <a:pt x="26" y="104"/>
                      <a:pt x="26" y="104"/>
                      <a:pt x="26" y="104"/>
                    </a:cubicBezTo>
                    <a:cubicBezTo>
                      <a:pt x="26" y="104"/>
                      <a:pt x="26" y="104"/>
                      <a:pt x="26" y="104"/>
                    </a:cubicBezTo>
                    <a:cubicBezTo>
                      <a:pt x="25" y="103"/>
                      <a:pt x="25" y="103"/>
                      <a:pt x="25" y="103"/>
                    </a:cubicBezTo>
                    <a:cubicBezTo>
                      <a:pt x="25" y="103"/>
                      <a:pt x="25" y="103"/>
                      <a:pt x="25" y="103"/>
                    </a:cubicBezTo>
                    <a:cubicBezTo>
                      <a:pt x="24" y="102"/>
                      <a:pt x="24" y="102"/>
                      <a:pt x="24" y="102"/>
                    </a:cubicBezTo>
                    <a:cubicBezTo>
                      <a:pt x="23" y="102"/>
                      <a:pt x="23" y="102"/>
                      <a:pt x="23" y="102"/>
                    </a:cubicBezTo>
                    <a:cubicBezTo>
                      <a:pt x="22" y="102"/>
                      <a:pt x="22" y="102"/>
                      <a:pt x="22" y="102"/>
                    </a:cubicBezTo>
                    <a:cubicBezTo>
                      <a:pt x="22" y="101"/>
                      <a:pt x="22" y="101"/>
                      <a:pt x="22" y="101"/>
                    </a:cubicBezTo>
                    <a:cubicBezTo>
                      <a:pt x="22" y="101"/>
                      <a:pt x="22" y="101"/>
                      <a:pt x="22" y="101"/>
                    </a:cubicBezTo>
                    <a:cubicBezTo>
                      <a:pt x="22" y="100"/>
                      <a:pt x="22" y="100"/>
                      <a:pt x="22" y="100"/>
                    </a:cubicBezTo>
                    <a:cubicBezTo>
                      <a:pt x="22" y="100"/>
                      <a:pt x="22" y="100"/>
                      <a:pt x="22" y="100"/>
                    </a:cubicBezTo>
                    <a:cubicBezTo>
                      <a:pt x="22" y="100"/>
                      <a:pt x="22" y="100"/>
                      <a:pt x="22" y="100"/>
                    </a:cubicBezTo>
                    <a:cubicBezTo>
                      <a:pt x="22" y="99"/>
                      <a:pt x="22" y="99"/>
                      <a:pt x="22" y="99"/>
                    </a:cubicBezTo>
                    <a:cubicBezTo>
                      <a:pt x="23" y="99"/>
                      <a:pt x="23" y="99"/>
                      <a:pt x="23" y="99"/>
                    </a:cubicBezTo>
                    <a:cubicBezTo>
                      <a:pt x="23" y="99"/>
                      <a:pt x="23" y="99"/>
                      <a:pt x="23" y="99"/>
                    </a:cubicBezTo>
                    <a:cubicBezTo>
                      <a:pt x="23" y="99"/>
                      <a:pt x="23" y="99"/>
                      <a:pt x="23" y="99"/>
                    </a:cubicBezTo>
                    <a:cubicBezTo>
                      <a:pt x="24" y="99"/>
                      <a:pt x="24" y="99"/>
                      <a:pt x="24" y="99"/>
                    </a:cubicBezTo>
                    <a:cubicBezTo>
                      <a:pt x="24" y="100"/>
                      <a:pt x="24" y="100"/>
                      <a:pt x="24" y="100"/>
                    </a:cubicBezTo>
                    <a:cubicBezTo>
                      <a:pt x="25" y="100"/>
                      <a:pt x="25" y="100"/>
                      <a:pt x="25" y="100"/>
                    </a:cubicBezTo>
                    <a:cubicBezTo>
                      <a:pt x="25" y="100"/>
                      <a:pt x="25" y="100"/>
                      <a:pt x="25" y="100"/>
                    </a:cubicBezTo>
                    <a:cubicBezTo>
                      <a:pt x="26" y="100"/>
                      <a:pt x="26" y="100"/>
                      <a:pt x="26" y="100"/>
                    </a:cubicBezTo>
                    <a:cubicBezTo>
                      <a:pt x="26" y="100"/>
                      <a:pt x="26" y="100"/>
                      <a:pt x="26" y="100"/>
                    </a:cubicBezTo>
                    <a:cubicBezTo>
                      <a:pt x="27" y="100"/>
                      <a:pt x="27" y="100"/>
                      <a:pt x="27" y="100"/>
                    </a:cubicBezTo>
                    <a:cubicBezTo>
                      <a:pt x="27" y="100"/>
                      <a:pt x="27" y="100"/>
                      <a:pt x="27" y="100"/>
                    </a:cubicBezTo>
                    <a:cubicBezTo>
                      <a:pt x="27" y="100"/>
                      <a:pt x="27" y="100"/>
                      <a:pt x="27" y="100"/>
                    </a:cubicBezTo>
                    <a:cubicBezTo>
                      <a:pt x="28" y="101"/>
                      <a:pt x="28" y="101"/>
                      <a:pt x="28" y="101"/>
                    </a:cubicBezTo>
                    <a:cubicBezTo>
                      <a:pt x="28" y="102"/>
                      <a:pt x="28" y="102"/>
                      <a:pt x="28" y="102"/>
                    </a:cubicBezTo>
                    <a:cubicBezTo>
                      <a:pt x="28" y="102"/>
                      <a:pt x="28" y="102"/>
                      <a:pt x="28" y="102"/>
                    </a:cubicBezTo>
                    <a:cubicBezTo>
                      <a:pt x="29" y="103"/>
                      <a:pt x="29" y="103"/>
                      <a:pt x="29" y="103"/>
                    </a:cubicBezTo>
                    <a:cubicBezTo>
                      <a:pt x="29" y="103"/>
                      <a:pt x="29" y="103"/>
                      <a:pt x="29" y="103"/>
                    </a:cubicBezTo>
                    <a:cubicBezTo>
                      <a:pt x="30" y="103"/>
                      <a:pt x="30" y="103"/>
                      <a:pt x="30" y="103"/>
                    </a:cubicBezTo>
                    <a:cubicBezTo>
                      <a:pt x="30" y="103"/>
                      <a:pt x="30" y="103"/>
                      <a:pt x="30" y="103"/>
                    </a:cubicBezTo>
                    <a:cubicBezTo>
                      <a:pt x="30" y="103"/>
                      <a:pt x="30" y="103"/>
                      <a:pt x="30" y="103"/>
                    </a:cubicBezTo>
                    <a:cubicBezTo>
                      <a:pt x="30" y="103"/>
                      <a:pt x="30" y="103"/>
                      <a:pt x="30" y="103"/>
                    </a:cubicBezTo>
                    <a:cubicBezTo>
                      <a:pt x="30" y="103"/>
                      <a:pt x="30" y="103"/>
                      <a:pt x="30" y="103"/>
                    </a:cubicBezTo>
                    <a:cubicBezTo>
                      <a:pt x="30" y="103"/>
                      <a:pt x="30" y="103"/>
                      <a:pt x="30" y="103"/>
                    </a:cubicBezTo>
                    <a:cubicBezTo>
                      <a:pt x="29" y="103"/>
                      <a:pt x="29" y="103"/>
                      <a:pt x="29" y="103"/>
                    </a:cubicBezTo>
                    <a:cubicBezTo>
                      <a:pt x="29" y="102"/>
                      <a:pt x="29" y="102"/>
                      <a:pt x="29" y="102"/>
                    </a:cubicBezTo>
                    <a:cubicBezTo>
                      <a:pt x="29" y="102"/>
                      <a:pt x="29" y="102"/>
                      <a:pt x="29" y="102"/>
                    </a:cubicBezTo>
                    <a:cubicBezTo>
                      <a:pt x="29" y="102"/>
                      <a:pt x="29" y="102"/>
                      <a:pt x="29" y="102"/>
                    </a:cubicBezTo>
                    <a:cubicBezTo>
                      <a:pt x="29" y="102"/>
                      <a:pt x="29" y="102"/>
                      <a:pt x="29" y="102"/>
                    </a:cubicBezTo>
                    <a:cubicBezTo>
                      <a:pt x="30" y="102"/>
                      <a:pt x="30" y="102"/>
                      <a:pt x="30" y="102"/>
                    </a:cubicBezTo>
                    <a:cubicBezTo>
                      <a:pt x="30" y="102"/>
                      <a:pt x="30" y="102"/>
                      <a:pt x="30" y="102"/>
                    </a:cubicBezTo>
                    <a:cubicBezTo>
                      <a:pt x="30" y="102"/>
                      <a:pt x="30" y="102"/>
                      <a:pt x="30" y="102"/>
                    </a:cubicBezTo>
                    <a:cubicBezTo>
                      <a:pt x="30" y="102"/>
                      <a:pt x="30" y="102"/>
                      <a:pt x="30" y="102"/>
                    </a:cubicBezTo>
                    <a:cubicBezTo>
                      <a:pt x="29" y="101"/>
                      <a:pt x="29" y="101"/>
                      <a:pt x="29" y="101"/>
                    </a:cubicBezTo>
                    <a:cubicBezTo>
                      <a:pt x="29" y="101"/>
                      <a:pt x="29" y="101"/>
                      <a:pt x="29" y="101"/>
                    </a:cubicBezTo>
                    <a:cubicBezTo>
                      <a:pt x="29" y="100"/>
                      <a:pt x="29" y="100"/>
                      <a:pt x="29" y="100"/>
                    </a:cubicBezTo>
                    <a:cubicBezTo>
                      <a:pt x="29" y="100"/>
                      <a:pt x="29" y="100"/>
                      <a:pt x="29" y="100"/>
                    </a:cubicBezTo>
                    <a:cubicBezTo>
                      <a:pt x="29" y="100"/>
                      <a:pt x="29" y="100"/>
                      <a:pt x="29" y="100"/>
                    </a:cubicBezTo>
                    <a:cubicBezTo>
                      <a:pt x="29" y="101"/>
                      <a:pt x="29" y="101"/>
                      <a:pt x="29" y="101"/>
                    </a:cubicBezTo>
                    <a:cubicBezTo>
                      <a:pt x="30" y="101"/>
                      <a:pt x="30" y="101"/>
                      <a:pt x="30" y="101"/>
                    </a:cubicBezTo>
                    <a:cubicBezTo>
                      <a:pt x="29" y="100"/>
                      <a:pt x="29" y="100"/>
                      <a:pt x="29" y="100"/>
                    </a:cubicBezTo>
                    <a:cubicBezTo>
                      <a:pt x="29" y="99"/>
                      <a:pt x="29" y="99"/>
                      <a:pt x="29" y="99"/>
                    </a:cubicBezTo>
                    <a:cubicBezTo>
                      <a:pt x="28" y="99"/>
                      <a:pt x="28" y="99"/>
                      <a:pt x="28" y="99"/>
                    </a:cubicBezTo>
                    <a:cubicBezTo>
                      <a:pt x="28" y="99"/>
                      <a:pt x="28" y="99"/>
                      <a:pt x="28" y="99"/>
                    </a:cubicBezTo>
                    <a:cubicBezTo>
                      <a:pt x="28" y="99"/>
                      <a:pt x="28" y="99"/>
                      <a:pt x="28" y="99"/>
                    </a:cubicBezTo>
                    <a:cubicBezTo>
                      <a:pt x="29" y="99"/>
                      <a:pt x="29" y="99"/>
                      <a:pt x="29" y="99"/>
                    </a:cubicBezTo>
                    <a:cubicBezTo>
                      <a:pt x="30" y="99"/>
                      <a:pt x="30" y="99"/>
                      <a:pt x="30" y="99"/>
                    </a:cubicBezTo>
                    <a:cubicBezTo>
                      <a:pt x="30" y="99"/>
                      <a:pt x="30" y="99"/>
                      <a:pt x="30" y="99"/>
                    </a:cubicBezTo>
                    <a:cubicBezTo>
                      <a:pt x="30" y="99"/>
                      <a:pt x="30" y="99"/>
                      <a:pt x="30" y="99"/>
                    </a:cubicBezTo>
                    <a:cubicBezTo>
                      <a:pt x="30" y="98"/>
                      <a:pt x="30" y="98"/>
                      <a:pt x="30" y="98"/>
                    </a:cubicBezTo>
                    <a:cubicBezTo>
                      <a:pt x="30" y="98"/>
                      <a:pt x="30" y="98"/>
                      <a:pt x="30" y="98"/>
                    </a:cubicBezTo>
                    <a:cubicBezTo>
                      <a:pt x="29" y="98"/>
                      <a:pt x="29" y="98"/>
                      <a:pt x="29" y="98"/>
                    </a:cubicBezTo>
                    <a:cubicBezTo>
                      <a:pt x="29" y="98"/>
                      <a:pt x="29" y="98"/>
                      <a:pt x="29" y="98"/>
                    </a:cubicBezTo>
                    <a:cubicBezTo>
                      <a:pt x="28" y="98"/>
                      <a:pt x="28" y="98"/>
                      <a:pt x="28" y="98"/>
                    </a:cubicBezTo>
                    <a:cubicBezTo>
                      <a:pt x="28" y="98"/>
                      <a:pt x="28" y="98"/>
                      <a:pt x="28" y="98"/>
                    </a:cubicBezTo>
                    <a:cubicBezTo>
                      <a:pt x="28" y="98"/>
                      <a:pt x="28" y="98"/>
                      <a:pt x="28" y="98"/>
                    </a:cubicBezTo>
                    <a:cubicBezTo>
                      <a:pt x="29" y="97"/>
                      <a:pt x="29" y="97"/>
                      <a:pt x="29" y="97"/>
                    </a:cubicBezTo>
                    <a:cubicBezTo>
                      <a:pt x="29" y="97"/>
                      <a:pt x="29" y="97"/>
                      <a:pt x="29" y="97"/>
                    </a:cubicBezTo>
                    <a:cubicBezTo>
                      <a:pt x="30" y="98"/>
                      <a:pt x="30" y="98"/>
                      <a:pt x="30" y="98"/>
                    </a:cubicBezTo>
                    <a:cubicBezTo>
                      <a:pt x="30" y="97"/>
                      <a:pt x="30" y="97"/>
                      <a:pt x="30" y="97"/>
                    </a:cubicBezTo>
                    <a:cubicBezTo>
                      <a:pt x="30" y="97"/>
                      <a:pt x="30" y="97"/>
                      <a:pt x="30" y="97"/>
                    </a:cubicBezTo>
                    <a:cubicBezTo>
                      <a:pt x="29" y="97"/>
                      <a:pt x="29" y="97"/>
                      <a:pt x="29" y="97"/>
                    </a:cubicBezTo>
                    <a:cubicBezTo>
                      <a:pt x="29" y="97"/>
                      <a:pt x="29" y="97"/>
                      <a:pt x="29" y="97"/>
                    </a:cubicBezTo>
                    <a:cubicBezTo>
                      <a:pt x="29" y="97"/>
                      <a:pt x="29" y="97"/>
                      <a:pt x="29" y="97"/>
                    </a:cubicBezTo>
                    <a:cubicBezTo>
                      <a:pt x="29" y="97"/>
                      <a:pt x="29" y="97"/>
                      <a:pt x="29" y="97"/>
                    </a:cubicBezTo>
                    <a:cubicBezTo>
                      <a:pt x="28" y="97"/>
                      <a:pt x="28" y="97"/>
                      <a:pt x="28" y="97"/>
                    </a:cubicBezTo>
                    <a:cubicBezTo>
                      <a:pt x="28" y="98"/>
                      <a:pt x="28" y="98"/>
                      <a:pt x="28" y="98"/>
                    </a:cubicBezTo>
                    <a:cubicBezTo>
                      <a:pt x="27" y="98"/>
                      <a:pt x="27" y="98"/>
                      <a:pt x="27" y="98"/>
                    </a:cubicBezTo>
                    <a:cubicBezTo>
                      <a:pt x="27" y="98"/>
                      <a:pt x="27" y="98"/>
                      <a:pt x="27" y="98"/>
                    </a:cubicBezTo>
                    <a:cubicBezTo>
                      <a:pt x="28" y="97"/>
                      <a:pt x="28" y="97"/>
                      <a:pt x="28" y="97"/>
                    </a:cubicBezTo>
                    <a:cubicBezTo>
                      <a:pt x="28" y="97"/>
                      <a:pt x="28" y="97"/>
                      <a:pt x="28" y="97"/>
                    </a:cubicBezTo>
                    <a:cubicBezTo>
                      <a:pt x="28" y="96"/>
                      <a:pt x="28" y="96"/>
                      <a:pt x="28" y="96"/>
                    </a:cubicBezTo>
                    <a:cubicBezTo>
                      <a:pt x="28" y="96"/>
                      <a:pt x="28" y="96"/>
                      <a:pt x="28" y="96"/>
                    </a:cubicBezTo>
                    <a:cubicBezTo>
                      <a:pt x="29" y="96"/>
                      <a:pt x="29" y="96"/>
                      <a:pt x="29" y="96"/>
                    </a:cubicBezTo>
                    <a:cubicBezTo>
                      <a:pt x="29" y="96"/>
                      <a:pt x="29" y="96"/>
                      <a:pt x="29" y="96"/>
                    </a:cubicBezTo>
                    <a:cubicBezTo>
                      <a:pt x="29" y="96"/>
                      <a:pt x="29" y="96"/>
                      <a:pt x="29" y="96"/>
                    </a:cubicBezTo>
                    <a:cubicBezTo>
                      <a:pt x="30" y="96"/>
                      <a:pt x="30" y="96"/>
                      <a:pt x="30" y="96"/>
                    </a:cubicBezTo>
                    <a:cubicBezTo>
                      <a:pt x="30" y="96"/>
                      <a:pt x="30" y="96"/>
                      <a:pt x="30" y="96"/>
                    </a:cubicBezTo>
                    <a:cubicBezTo>
                      <a:pt x="29" y="96"/>
                      <a:pt x="29" y="96"/>
                      <a:pt x="29" y="96"/>
                    </a:cubicBezTo>
                    <a:cubicBezTo>
                      <a:pt x="28" y="96"/>
                      <a:pt x="28" y="96"/>
                      <a:pt x="28" y="96"/>
                    </a:cubicBezTo>
                    <a:cubicBezTo>
                      <a:pt x="28" y="96"/>
                      <a:pt x="28" y="96"/>
                      <a:pt x="28" y="96"/>
                    </a:cubicBezTo>
                    <a:cubicBezTo>
                      <a:pt x="28" y="96"/>
                      <a:pt x="28" y="96"/>
                      <a:pt x="28" y="96"/>
                    </a:cubicBezTo>
                    <a:cubicBezTo>
                      <a:pt x="27" y="96"/>
                      <a:pt x="27" y="96"/>
                      <a:pt x="27" y="96"/>
                    </a:cubicBezTo>
                    <a:cubicBezTo>
                      <a:pt x="27" y="96"/>
                      <a:pt x="27" y="96"/>
                      <a:pt x="27" y="96"/>
                    </a:cubicBezTo>
                    <a:cubicBezTo>
                      <a:pt x="27" y="96"/>
                      <a:pt x="27" y="96"/>
                      <a:pt x="27" y="96"/>
                    </a:cubicBezTo>
                    <a:cubicBezTo>
                      <a:pt x="27" y="95"/>
                      <a:pt x="27" y="95"/>
                      <a:pt x="27" y="95"/>
                    </a:cubicBezTo>
                    <a:cubicBezTo>
                      <a:pt x="28" y="95"/>
                      <a:pt x="28" y="95"/>
                      <a:pt x="28" y="95"/>
                    </a:cubicBezTo>
                    <a:cubicBezTo>
                      <a:pt x="28" y="95"/>
                      <a:pt x="28" y="95"/>
                      <a:pt x="28" y="95"/>
                    </a:cubicBezTo>
                    <a:cubicBezTo>
                      <a:pt x="29" y="95"/>
                      <a:pt x="29" y="95"/>
                      <a:pt x="29" y="95"/>
                    </a:cubicBezTo>
                    <a:cubicBezTo>
                      <a:pt x="30" y="94"/>
                      <a:pt x="30" y="94"/>
                      <a:pt x="30" y="94"/>
                    </a:cubicBezTo>
                    <a:cubicBezTo>
                      <a:pt x="30" y="94"/>
                      <a:pt x="30" y="94"/>
                      <a:pt x="30" y="94"/>
                    </a:cubicBezTo>
                    <a:cubicBezTo>
                      <a:pt x="30" y="94"/>
                      <a:pt x="30" y="94"/>
                      <a:pt x="30" y="94"/>
                    </a:cubicBezTo>
                    <a:cubicBezTo>
                      <a:pt x="30" y="94"/>
                      <a:pt x="30" y="94"/>
                      <a:pt x="30" y="94"/>
                    </a:cubicBezTo>
                    <a:cubicBezTo>
                      <a:pt x="29" y="94"/>
                      <a:pt x="29" y="94"/>
                      <a:pt x="29" y="94"/>
                    </a:cubicBezTo>
                    <a:cubicBezTo>
                      <a:pt x="29" y="95"/>
                      <a:pt x="29" y="95"/>
                      <a:pt x="29" y="95"/>
                    </a:cubicBezTo>
                    <a:cubicBezTo>
                      <a:pt x="28" y="94"/>
                      <a:pt x="28" y="94"/>
                      <a:pt x="28" y="94"/>
                    </a:cubicBezTo>
                    <a:cubicBezTo>
                      <a:pt x="28" y="94"/>
                      <a:pt x="28" y="94"/>
                      <a:pt x="28" y="94"/>
                    </a:cubicBezTo>
                    <a:cubicBezTo>
                      <a:pt x="28" y="94"/>
                      <a:pt x="28" y="94"/>
                      <a:pt x="28" y="94"/>
                    </a:cubicBezTo>
                    <a:cubicBezTo>
                      <a:pt x="27" y="94"/>
                      <a:pt x="27" y="94"/>
                      <a:pt x="27" y="94"/>
                    </a:cubicBezTo>
                    <a:cubicBezTo>
                      <a:pt x="27" y="94"/>
                      <a:pt x="27" y="94"/>
                      <a:pt x="27" y="94"/>
                    </a:cubicBezTo>
                    <a:cubicBezTo>
                      <a:pt x="27" y="94"/>
                      <a:pt x="27" y="94"/>
                      <a:pt x="27" y="94"/>
                    </a:cubicBezTo>
                    <a:cubicBezTo>
                      <a:pt x="28" y="93"/>
                      <a:pt x="28" y="93"/>
                      <a:pt x="28" y="93"/>
                    </a:cubicBezTo>
                    <a:cubicBezTo>
                      <a:pt x="28" y="93"/>
                      <a:pt x="28" y="93"/>
                      <a:pt x="28" y="93"/>
                    </a:cubicBezTo>
                    <a:cubicBezTo>
                      <a:pt x="28" y="92"/>
                      <a:pt x="28" y="92"/>
                      <a:pt x="28" y="92"/>
                    </a:cubicBezTo>
                    <a:cubicBezTo>
                      <a:pt x="28" y="92"/>
                      <a:pt x="28" y="92"/>
                      <a:pt x="28" y="92"/>
                    </a:cubicBezTo>
                    <a:cubicBezTo>
                      <a:pt x="28" y="92"/>
                      <a:pt x="28" y="92"/>
                      <a:pt x="28" y="92"/>
                    </a:cubicBezTo>
                    <a:cubicBezTo>
                      <a:pt x="28" y="92"/>
                      <a:pt x="28" y="92"/>
                      <a:pt x="28" y="92"/>
                    </a:cubicBezTo>
                    <a:cubicBezTo>
                      <a:pt x="28" y="92"/>
                      <a:pt x="28" y="92"/>
                      <a:pt x="28" y="92"/>
                    </a:cubicBezTo>
                    <a:cubicBezTo>
                      <a:pt x="27" y="93"/>
                      <a:pt x="27" y="93"/>
                      <a:pt x="27" y="93"/>
                    </a:cubicBezTo>
                    <a:cubicBezTo>
                      <a:pt x="27" y="93"/>
                      <a:pt x="27" y="93"/>
                      <a:pt x="27" y="93"/>
                    </a:cubicBezTo>
                    <a:cubicBezTo>
                      <a:pt x="27" y="93"/>
                      <a:pt x="27" y="93"/>
                      <a:pt x="27" y="93"/>
                    </a:cubicBezTo>
                    <a:cubicBezTo>
                      <a:pt x="27" y="94"/>
                      <a:pt x="27" y="94"/>
                      <a:pt x="27" y="94"/>
                    </a:cubicBezTo>
                    <a:cubicBezTo>
                      <a:pt x="26" y="94"/>
                      <a:pt x="26" y="94"/>
                      <a:pt x="26" y="94"/>
                    </a:cubicBezTo>
                    <a:cubicBezTo>
                      <a:pt x="26" y="93"/>
                      <a:pt x="26" y="93"/>
                      <a:pt x="26" y="93"/>
                    </a:cubicBezTo>
                    <a:cubicBezTo>
                      <a:pt x="27" y="92"/>
                      <a:pt x="27" y="92"/>
                      <a:pt x="27" y="92"/>
                    </a:cubicBezTo>
                    <a:cubicBezTo>
                      <a:pt x="27" y="92"/>
                      <a:pt x="27" y="92"/>
                      <a:pt x="27" y="92"/>
                    </a:cubicBezTo>
                    <a:cubicBezTo>
                      <a:pt x="26" y="91"/>
                      <a:pt x="26" y="91"/>
                      <a:pt x="26" y="91"/>
                    </a:cubicBezTo>
                    <a:cubicBezTo>
                      <a:pt x="26" y="91"/>
                      <a:pt x="26" y="91"/>
                      <a:pt x="26" y="91"/>
                    </a:cubicBezTo>
                    <a:cubicBezTo>
                      <a:pt x="26" y="90"/>
                      <a:pt x="26" y="90"/>
                      <a:pt x="26" y="90"/>
                    </a:cubicBezTo>
                    <a:cubicBezTo>
                      <a:pt x="26" y="90"/>
                      <a:pt x="26" y="90"/>
                      <a:pt x="26" y="90"/>
                    </a:cubicBezTo>
                    <a:cubicBezTo>
                      <a:pt x="26" y="90"/>
                      <a:pt x="26" y="90"/>
                      <a:pt x="26" y="90"/>
                    </a:cubicBezTo>
                    <a:cubicBezTo>
                      <a:pt x="26" y="90"/>
                      <a:pt x="26" y="90"/>
                      <a:pt x="26" y="90"/>
                    </a:cubicBezTo>
                    <a:cubicBezTo>
                      <a:pt x="26" y="91"/>
                      <a:pt x="26" y="91"/>
                      <a:pt x="26" y="91"/>
                    </a:cubicBezTo>
                    <a:cubicBezTo>
                      <a:pt x="26" y="91"/>
                      <a:pt x="26" y="91"/>
                      <a:pt x="26" y="91"/>
                    </a:cubicBezTo>
                    <a:cubicBezTo>
                      <a:pt x="26" y="92"/>
                      <a:pt x="26" y="92"/>
                      <a:pt x="26" y="92"/>
                    </a:cubicBezTo>
                    <a:cubicBezTo>
                      <a:pt x="26" y="93"/>
                      <a:pt x="26" y="93"/>
                      <a:pt x="26" y="93"/>
                    </a:cubicBezTo>
                    <a:cubicBezTo>
                      <a:pt x="26" y="93"/>
                      <a:pt x="26" y="93"/>
                      <a:pt x="26" y="93"/>
                    </a:cubicBezTo>
                    <a:cubicBezTo>
                      <a:pt x="26" y="94"/>
                      <a:pt x="26" y="94"/>
                      <a:pt x="26" y="94"/>
                    </a:cubicBezTo>
                    <a:cubicBezTo>
                      <a:pt x="26" y="94"/>
                      <a:pt x="26" y="94"/>
                      <a:pt x="26" y="94"/>
                    </a:cubicBezTo>
                    <a:cubicBezTo>
                      <a:pt x="26" y="93"/>
                      <a:pt x="26" y="93"/>
                      <a:pt x="26" y="93"/>
                    </a:cubicBezTo>
                    <a:cubicBezTo>
                      <a:pt x="25" y="93"/>
                      <a:pt x="25" y="93"/>
                      <a:pt x="25" y="93"/>
                    </a:cubicBezTo>
                    <a:cubicBezTo>
                      <a:pt x="25" y="94"/>
                      <a:pt x="25" y="94"/>
                      <a:pt x="25" y="94"/>
                    </a:cubicBezTo>
                    <a:cubicBezTo>
                      <a:pt x="25" y="94"/>
                      <a:pt x="25" y="94"/>
                      <a:pt x="25" y="94"/>
                    </a:cubicBezTo>
                    <a:cubicBezTo>
                      <a:pt x="25" y="94"/>
                      <a:pt x="25" y="94"/>
                      <a:pt x="25" y="94"/>
                    </a:cubicBezTo>
                    <a:cubicBezTo>
                      <a:pt x="25" y="94"/>
                      <a:pt x="25" y="94"/>
                      <a:pt x="25" y="94"/>
                    </a:cubicBezTo>
                    <a:cubicBezTo>
                      <a:pt x="25" y="94"/>
                      <a:pt x="25" y="94"/>
                      <a:pt x="25" y="94"/>
                    </a:cubicBezTo>
                    <a:cubicBezTo>
                      <a:pt x="25" y="95"/>
                      <a:pt x="25" y="95"/>
                      <a:pt x="25" y="95"/>
                    </a:cubicBezTo>
                    <a:cubicBezTo>
                      <a:pt x="25" y="95"/>
                      <a:pt x="25" y="95"/>
                      <a:pt x="25" y="95"/>
                    </a:cubicBezTo>
                    <a:cubicBezTo>
                      <a:pt x="25" y="95"/>
                      <a:pt x="25" y="95"/>
                      <a:pt x="25" y="95"/>
                    </a:cubicBezTo>
                    <a:cubicBezTo>
                      <a:pt x="24" y="95"/>
                      <a:pt x="24" y="95"/>
                      <a:pt x="24" y="95"/>
                    </a:cubicBezTo>
                    <a:cubicBezTo>
                      <a:pt x="24" y="95"/>
                      <a:pt x="24" y="95"/>
                      <a:pt x="24" y="95"/>
                    </a:cubicBezTo>
                    <a:cubicBezTo>
                      <a:pt x="24" y="96"/>
                      <a:pt x="24" y="96"/>
                      <a:pt x="24" y="96"/>
                    </a:cubicBezTo>
                    <a:cubicBezTo>
                      <a:pt x="23" y="96"/>
                      <a:pt x="23" y="96"/>
                      <a:pt x="23" y="96"/>
                    </a:cubicBezTo>
                    <a:cubicBezTo>
                      <a:pt x="23" y="96"/>
                      <a:pt x="23" y="96"/>
                      <a:pt x="23" y="96"/>
                    </a:cubicBezTo>
                    <a:cubicBezTo>
                      <a:pt x="22" y="96"/>
                      <a:pt x="22" y="96"/>
                      <a:pt x="22" y="96"/>
                    </a:cubicBezTo>
                    <a:cubicBezTo>
                      <a:pt x="22" y="95"/>
                      <a:pt x="22" y="95"/>
                      <a:pt x="22" y="95"/>
                    </a:cubicBezTo>
                    <a:cubicBezTo>
                      <a:pt x="22" y="95"/>
                      <a:pt x="22" y="95"/>
                      <a:pt x="22" y="95"/>
                    </a:cubicBezTo>
                    <a:cubicBezTo>
                      <a:pt x="22" y="95"/>
                      <a:pt x="22" y="95"/>
                      <a:pt x="22" y="95"/>
                    </a:cubicBezTo>
                    <a:cubicBezTo>
                      <a:pt x="22" y="95"/>
                      <a:pt x="22" y="95"/>
                      <a:pt x="22" y="95"/>
                    </a:cubicBezTo>
                    <a:cubicBezTo>
                      <a:pt x="22" y="95"/>
                      <a:pt x="22" y="95"/>
                      <a:pt x="22" y="95"/>
                    </a:cubicBezTo>
                    <a:cubicBezTo>
                      <a:pt x="21" y="95"/>
                      <a:pt x="21" y="95"/>
                      <a:pt x="21" y="95"/>
                    </a:cubicBezTo>
                    <a:cubicBezTo>
                      <a:pt x="21" y="94"/>
                      <a:pt x="21" y="94"/>
                      <a:pt x="21" y="94"/>
                    </a:cubicBezTo>
                    <a:cubicBezTo>
                      <a:pt x="21" y="94"/>
                      <a:pt x="21" y="94"/>
                      <a:pt x="21" y="94"/>
                    </a:cubicBezTo>
                    <a:cubicBezTo>
                      <a:pt x="21" y="94"/>
                      <a:pt x="21" y="94"/>
                      <a:pt x="21" y="94"/>
                    </a:cubicBezTo>
                    <a:cubicBezTo>
                      <a:pt x="21" y="93"/>
                      <a:pt x="21" y="93"/>
                      <a:pt x="21" y="93"/>
                    </a:cubicBezTo>
                    <a:cubicBezTo>
                      <a:pt x="21" y="93"/>
                      <a:pt x="21" y="93"/>
                      <a:pt x="21" y="93"/>
                    </a:cubicBezTo>
                    <a:cubicBezTo>
                      <a:pt x="22" y="93"/>
                      <a:pt x="22" y="93"/>
                      <a:pt x="22" y="93"/>
                    </a:cubicBezTo>
                    <a:cubicBezTo>
                      <a:pt x="22" y="93"/>
                      <a:pt x="22" y="93"/>
                      <a:pt x="22" y="93"/>
                    </a:cubicBezTo>
                    <a:cubicBezTo>
                      <a:pt x="22" y="93"/>
                      <a:pt x="22" y="93"/>
                      <a:pt x="22" y="93"/>
                    </a:cubicBezTo>
                    <a:cubicBezTo>
                      <a:pt x="23" y="92"/>
                      <a:pt x="23" y="92"/>
                      <a:pt x="23" y="92"/>
                    </a:cubicBezTo>
                    <a:cubicBezTo>
                      <a:pt x="23" y="92"/>
                      <a:pt x="23" y="92"/>
                      <a:pt x="23" y="92"/>
                    </a:cubicBezTo>
                    <a:cubicBezTo>
                      <a:pt x="24" y="92"/>
                      <a:pt x="24" y="92"/>
                      <a:pt x="24" y="92"/>
                    </a:cubicBezTo>
                    <a:cubicBezTo>
                      <a:pt x="24" y="92"/>
                      <a:pt x="24" y="92"/>
                      <a:pt x="24" y="92"/>
                    </a:cubicBezTo>
                    <a:cubicBezTo>
                      <a:pt x="25" y="92"/>
                      <a:pt x="25" y="92"/>
                      <a:pt x="25" y="92"/>
                    </a:cubicBezTo>
                    <a:cubicBezTo>
                      <a:pt x="25" y="91"/>
                      <a:pt x="25" y="91"/>
                      <a:pt x="25" y="91"/>
                    </a:cubicBezTo>
                    <a:cubicBezTo>
                      <a:pt x="25" y="91"/>
                      <a:pt x="25" y="91"/>
                      <a:pt x="25" y="91"/>
                    </a:cubicBezTo>
                    <a:cubicBezTo>
                      <a:pt x="25" y="91"/>
                      <a:pt x="25" y="91"/>
                      <a:pt x="25" y="91"/>
                    </a:cubicBezTo>
                    <a:cubicBezTo>
                      <a:pt x="25" y="91"/>
                      <a:pt x="25" y="91"/>
                      <a:pt x="25" y="91"/>
                    </a:cubicBezTo>
                    <a:cubicBezTo>
                      <a:pt x="24" y="91"/>
                      <a:pt x="24" y="91"/>
                      <a:pt x="24" y="91"/>
                    </a:cubicBezTo>
                    <a:cubicBezTo>
                      <a:pt x="24" y="92"/>
                      <a:pt x="24" y="92"/>
                      <a:pt x="24" y="92"/>
                    </a:cubicBezTo>
                    <a:cubicBezTo>
                      <a:pt x="23" y="92"/>
                      <a:pt x="23" y="92"/>
                      <a:pt x="23" y="92"/>
                    </a:cubicBezTo>
                    <a:cubicBezTo>
                      <a:pt x="23" y="92"/>
                      <a:pt x="23" y="92"/>
                      <a:pt x="23" y="92"/>
                    </a:cubicBezTo>
                    <a:cubicBezTo>
                      <a:pt x="22" y="91"/>
                      <a:pt x="22" y="91"/>
                      <a:pt x="22" y="91"/>
                    </a:cubicBezTo>
                    <a:cubicBezTo>
                      <a:pt x="22" y="91"/>
                      <a:pt x="22" y="91"/>
                      <a:pt x="22" y="91"/>
                    </a:cubicBezTo>
                    <a:cubicBezTo>
                      <a:pt x="23" y="91"/>
                      <a:pt x="23" y="91"/>
                      <a:pt x="23" y="91"/>
                    </a:cubicBezTo>
                    <a:cubicBezTo>
                      <a:pt x="23" y="90"/>
                      <a:pt x="23" y="90"/>
                      <a:pt x="23" y="90"/>
                    </a:cubicBezTo>
                    <a:cubicBezTo>
                      <a:pt x="24" y="90"/>
                      <a:pt x="24" y="90"/>
                      <a:pt x="24" y="90"/>
                    </a:cubicBezTo>
                    <a:cubicBezTo>
                      <a:pt x="24" y="90"/>
                      <a:pt x="24" y="90"/>
                      <a:pt x="24" y="90"/>
                    </a:cubicBezTo>
                    <a:cubicBezTo>
                      <a:pt x="24" y="90"/>
                      <a:pt x="24" y="90"/>
                      <a:pt x="24" y="90"/>
                    </a:cubicBezTo>
                    <a:cubicBezTo>
                      <a:pt x="24" y="90"/>
                      <a:pt x="24" y="90"/>
                      <a:pt x="24" y="90"/>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3" y="89"/>
                      <a:pt x="23" y="89"/>
                      <a:pt x="23" y="89"/>
                    </a:cubicBezTo>
                    <a:cubicBezTo>
                      <a:pt x="23" y="89"/>
                      <a:pt x="23" y="89"/>
                      <a:pt x="23" y="89"/>
                    </a:cubicBezTo>
                    <a:cubicBezTo>
                      <a:pt x="23" y="89"/>
                      <a:pt x="23" y="89"/>
                      <a:pt x="23" y="89"/>
                    </a:cubicBezTo>
                    <a:cubicBezTo>
                      <a:pt x="23" y="88"/>
                      <a:pt x="23" y="88"/>
                      <a:pt x="23" y="88"/>
                    </a:cubicBezTo>
                    <a:cubicBezTo>
                      <a:pt x="23" y="88"/>
                      <a:pt x="23" y="88"/>
                      <a:pt x="23" y="88"/>
                    </a:cubicBezTo>
                    <a:cubicBezTo>
                      <a:pt x="24" y="88"/>
                      <a:pt x="24" y="88"/>
                      <a:pt x="24" y="88"/>
                    </a:cubicBezTo>
                    <a:cubicBezTo>
                      <a:pt x="24" y="88"/>
                      <a:pt x="24" y="88"/>
                      <a:pt x="24" y="88"/>
                    </a:cubicBezTo>
                    <a:cubicBezTo>
                      <a:pt x="24" y="88"/>
                      <a:pt x="24" y="88"/>
                      <a:pt x="24" y="88"/>
                    </a:cubicBezTo>
                    <a:cubicBezTo>
                      <a:pt x="25" y="88"/>
                      <a:pt x="25" y="88"/>
                      <a:pt x="25" y="88"/>
                    </a:cubicBezTo>
                    <a:cubicBezTo>
                      <a:pt x="25" y="87"/>
                      <a:pt x="25" y="87"/>
                      <a:pt x="25" y="87"/>
                    </a:cubicBezTo>
                    <a:cubicBezTo>
                      <a:pt x="25" y="87"/>
                      <a:pt x="25" y="87"/>
                      <a:pt x="25" y="87"/>
                    </a:cubicBezTo>
                    <a:cubicBezTo>
                      <a:pt x="25" y="87"/>
                      <a:pt x="25" y="87"/>
                      <a:pt x="25" y="87"/>
                    </a:cubicBezTo>
                    <a:cubicBezTo>
                      <a:pt x="26" y="86"/>
                      <a:pt x="26" y="86"/>
                      <a:pt x="26" y="86"/>
                    </a:cubicBezTo>
                    <a:cubicBezTo>
                      <a:pt x="25" y="85"/>
                      <a:pt x="25" y="85"/>
                      <a:pt x="25" y="85"/>
                    </a:cubicBezTo>
                    <a:cubicBezTo>
                      <a:pt x="26" y="85"/>
                      <a:pt x="26" y="85"/>
                      <a:pt x="26" y="85"/>
                    </a:cubicBezTo>
                    <a:cubicBezTo>
                      <a:pt x="25" y="85"/>
                      <a:pt x="25" y="85"/>
                      <a:pt x="25" y="85"/>
                    </a:cubicBezTo>
                    <a:cubicBezTo>
                      <a:pt x="25" y="84"/>
                      <a:pt x="25" y="84"/>
                      <a:pt x="25" y="84"/>
                    </a:cubicBezTo>
                    <a:cubicBezTo>
                      <a:pt x="25" y="84"/>
                      <a:pt x="25" y="84"/>
                      <a:pt x="25" y="84"/>
                    </a:cubicBezTo>
                    <a:cubicBezTo>
                      <a:pt x="24" y="84"/>
                      <a:pt x="24" y="84"/>
                      <a:pt x="24" y="84"/>
                    </a:cubicBezTo>
                    <a:cubicBezTo>
                      <a:pt x="24" y="84"/>
                      <a:pt x="24" y="84"/>
                      <a:pt x="24" y="84"/>
                    </a:cubicBezTo>
                    <a:cubicBezTo>
                      <a:pt x="24" y="84"/>
                      <a:pt x="24" y="84"/>
                      <a:pt x="24" y="84"/>
                    </a:cubicBezTo>
                    <a:cubicBezTo>
                      <a:pt x="24" y="84"/>
                      <a:pt x="24" y="84"/>
                      <a:pt x="24" y="84"/>
                    </a:cubicBezTo>
                    <a:cubicBezTo>
                      <a:pt x="24" y="84"/>
                      <a:pt x="24" y="84"/>
                      <a:pt x="24" y="84"/>
                    </a:cubicBezTo>
                    <a:cubicBezTo>
                      <a:pt x="24" y="84"/>
                      <a:pt x="24" y="84"/>
                      <a:pt x="24" y="84"/>
                    </a:cubicBezTo>
                    <a:cubicBezTo>
                      <a:pt x="25" y="84"/>
                      <a:pt x="25" y="84"/>
                      <a:pt x="25" y="84"/>
                    </a:cubicBezTo>
                    <a:cubicBezTo>
                      <a:pt x="25" y="83"/>
                      <a:pt x="25" y="83"/>
                      <a:pt x="25" y="83"/>
                    </a:cubicBezTo>
                    <a:cubicBezTo>
                      <a:pt x="25" y="83"/>
                      <a:pt x="25" y="83"/>
                      <a:pt x="25" y="83"/>
                    </a:cubicBezTo>
                    <a:cubicBezTo>
                      <a:pt x="25" y="82"/>
                      <a:pt x="25" y="82"/>
                      <a:pt x="25" y="82"/>
                    </a:cubicBezTo>
                    <a:cubicBezTo>
                      <a:pt x="25" y="82"/>
                      <a:pt x="25" y="82"/>
                      <a:pt x="25" y="82"/>
                    </a:cubicBezTo>
                    <a:cubicBezTo>
                      <a:pt x="25" y="82"/>
                      <a:pt x="25" y="82"/>
                      <a:pt x="25" y="82"/>
                    </a:cubicBezTo>
                    <a:cubicBezTo>
                      <a:pt x="25" y="82"/>
                      <a:pt x="25" y="82"/>
                      <a:pt x="25" y="82"/>
                    </a:cubicBezTo>
                    <a:cubicBezTo>
                      <a:pt x="25" y="82"/>
                      <a:pt x="25" y="82"/>
                      <a:pt x="25" y="82"/>
                    </a:cubicBezTo>
                    <a:cubicBezTo>
                      <a:pt x="24" y="81"/>
                      <a:pt x="24" y="81"/>
                      <a:pt x="24" y="81"/>
                    </a:cubicBezTo>
                    <a:cubicBezTo>
                      <a:pt x="25" y="81"/>
                      <a:pt x="25" y="81"/>
                      <a:pt x="25" y="81"/>
                    </a:cubicBezTo>
                    <a:cubicBezTo>
                      <a:pt x="25" y="81"/>
                      <a:pt x="25" y="81"/>
                      <a:pt x="25" y="81"/>
                    </a:cubicBezTo>
                    <a:cubicBezTo>
                      <a:pt x="25" y="81"/>
                      <a:pt x="25" y="81"/>
                      <a:pt x="25" y="81"/>
                    </a:cubicBezTo>
                    <a:cubicBezTo>
                      <a:pt x="25" y="80"/>
                      <a:pt x="25" y="80"/>
                      <a:pt x="25" y="80"/>
                    </a:cubicBezTo>
                    <a:cubicBezTo>
                      <a:pt x="24" y="80"/>
                      <a:pt x="24" y="80"/>
                      <a:pt x="24" y="80"/>
                    </a:cubicBezTo>
                    <a:cubicBezTo>
                      <a:pt x="25" y="80"/>
                      <a:pt x="25" y="80"/>
                      <a:pt x="25" y="80"/>
                    </a:cubicBezTo>
                    <a:cubicBezTo>
                      <a:pt x="25" y="80"/>
                      <a:pt x="25" y="80"/>
                      <a:pt x="25" y="80"/>
                    </a:cubicBezTo>
                    <a:cubicBezTo>
                      <a:pt x="25" y="80"/>
                      <a:pt x="25" y="80"/>
                      <a:pt x="25" y="80"/>
                    </a:cubicBezTo>
                    <a:cubicBezTo>
                      <a:pt x="25" y="79"/>
                      <a:pt x="25" y="79"/>
                      <a:pt x="25" y="79"/>
                    </a:cubicBezTo>
                    <a:cubicBezTo>
                      <a:pt x="25" y="79"/>
                      <a:pt x="25" y="79"/>
                      <a:pt x="25" y="79"/>
                    </a:cubicBezTo>
                    <a:cubicBezTo>
                      <a:pt x="25" y="79"/>
                      <a:pt x="25" y="79"/>
                      <a:pt x="25" y="79"/>
                    </a:cubicBezTo>
                    <a:cubicBezTo>
                      <a:pt x="25" y="78"/>
                      <a:pt x="25" y="78"/>
                      <a:pt x="25" y="78"/>
                    </a:cubicBezTo>
                    <a:cubicBezTo>
                      <a:pt x="25" y="78"/>
                      <a:pt x="25" y="78"/>
                      <a:pt x="25" y="78"/>
                    </a:cubicBezTo>
                    <a:cubicBezTo>
                      <a:pt x="25" y="77"/>
                      <a:pt x="25" y="77"/>
                      <a:pt x="25" y="77"/>
                    </a:cubicBezTo>
                    <a:cubicBezTo>
                      <a:pt x="25" y="77"/>
                      <a:pt x="25" y="77"/>
                      <a:pt x="25" y="77"/>
                    </a:cubicBezTo>
                    <a:cubicBezTo>
                      <a:pt x="25" y="77"/>
                      <a:pt x="25" y="77"/>
                      <a:pt x="25" y="77"/>
                    </a:cubicBezTo>
                    <a:cubicBezTo>
                      <a:pt x="25" y="76"/>
                      <a:pt x="25" y="76"/>
                      <a:pt x="25" y="76"/>
                    </a:cubicBezTo>
                    <a:cubicBezTo>
                      <a:pt x="25" y="76"/>
                      <a:pt x="25" y="76"/>
                      <a:pt x="25" y="76"/>
                    </a:cubicBezTo>
                    <a:cubicBezTo>
                      <a:pt x="24" y="76"/>
                      <a:pt x="24" y="76"/>
                      <a:pt x="24" y="76"/>
                    </a:cubicBezTo>
                    <a:cubicBezTo>
                      <a:pt x="24" y="76"/>
                      <a:pt x="24" y="76"/>
                      <a:pt x="24" y="76"/>
                    </a:cubicBezTo>
                    <a:cubicBezTo>
                      <a:pt x="24" y="76"/>
                      <a:pt x="24" y="76"/>
                      <a:pt x="24" y="76"/>
                    </a:cubicBezTo>
                    <a:cubicBezTo>
                      <a:pt x="23" y="77"/>
                      <a:pt x="23" y="77"/>
                      <a:pt x="23" y="77"/>
                    </a:cubicBezTo>
                    <a:cubicBezTo>
                      <a:pt x="23" y="77"/>
                      <a:pt x="23" y="77"/>
                      <a:pt x="23" y="77"/>
                    </a:cubicBezTo>
                    <a:cubicBezTo>
                      <a:pt x="23" y="77"/>
                      <a:pt x="23" y="77"/>
                      <a:pt x="23" y="77"/>
                    </a:cubicBezTo>
                    <a:cubicBezTo>
                      <a:pt x="23" y="76"/>
                      <a:pt x="23" y="76"/>
                      <a:pt x="23" y="76"/>
                    </a:cubicBezTo>
                    <a:cubicBezTo>
                      <a:pt x="24" y="76"/>
                      <a:pt x="24" y="76"/>
                      <a:pt x="24" y="76"/>
                    </a:cubicBezTo>
                    <a:cubicBezTo>
                      <a:pt x="24" y="76"/>
                      <a:pt x="24" y="76"/>
                      <a:pt x="24" y="76"/>
                    </a:cubicBezTo>
                    <a:cubicBezTo>
                      <a:pt x="24" y="76"/>
                      <a:pt x="24" y="76"/>
                      <a:pt x="24" y="76"/>
                    </a:cubicBezTo>
                    <a:cubicBezTo>
                      <a:pt x="24" y="75"/>
                      <a:pt x="24" y="75"/>
                      <a:pt x="24" y="75"/>
                    </a:cubicBezTo>
                    <a:cubicBezTo>
                      <a:pt x="25" y="75"/>
                      <a:pt x="25" y="75"/>
                      <a:pt x="25" y="75"/>
                    </a:cubicBezTo>
                    <a:cubicBezTo>
                      <a:pt x="25" y="75"/>
                      <a:pt x="25" y="75"/>
                      <a:pt x="25" y="75"/>
                    </a:cubicBezTo>
                    <a:cubicBezTo>
                      <a:pt x="25" y="74"/>
                      <a:pt x="25" y="74"/>
                      <a:pt x="25" y="74"/>
                    </a:cubicBezTo>
                    <a:cubicBezTo>
                      <a:pt x="25" y="74"/>
                      <a:pt x="25" y="74"/>
                      <a:pt x="25" y="74"/>
                    </a:cubicBezTo>
                    <a:cubicBezTo>
                      <a:pt x="25" y="74"/>
                      <a:pt x="25" y="74"/>
                      <a:pt x="25" y="74"/>
                    </a:cubicBezTo>
                    <a:cubicBezTo>
                      <a:pt x="25" y="73"/>
                      <a:pt x="25" y="73"/>
                      <a:pt x="25" y="73"/>
                    </a:cubicBezTo>
                    <a:cubicBezTo>
                      <a:pt x="25" y="73"/>
                      <a:pt x="25" y="73"/>
                      <a:pt x="25" y="73"/>
                    </a:cubicBezTo>
                    <a:cubicBezTo>
                      <a:pt x="24" y="73"/>
                      <a:pt x="24" y="73"/>
                      <a:pt x="24" y="73"/>
                    </a:cubicBezTo>
                    <a:cubicBezTo>
                      <a:pt x="24" y="73"/>
                      <a:pt x="24" y="73"/>
                      <a:pt x="24" y="73"/>
                    </a:cubicBezTo>
                    <a:cubicBezTo>
                      <a:pt x="24" y="72"/>
                      <a:pt x="24" y="72"/>
                      <a:pt x="24" y="72"/>
                    </a:cubicBezTo>
                    <a:cubicBezTo>
                      <a:pt x="24" y="72"/>
                      <a:pt x="24" y="72"/>
                      <a:pt x="24" y="72"/>
                    </a:cubicBezTo>
                    <a:cubicBezTo>
                      <a:pt x="24" y="72"/>
                      <a:pt x="24" y="72"/>
                      <a:pt x="24" y="72"/>
                    </a:cubicBezTo>
                    <a:cubicBezTo>
                      <a:pt x="24" y="71"/>
                      <a:pt x="24" y="71"/>
                      <a:pt x="24" y="71"/>
                    </a:cubicBezTo>
                    <a:cubicBezTo>
                      <a:pt x="24" y="71"/>
                      <a:pt x="24" y="71"/>
                      <a:pt x="24" y="71"/>
                    </a:cubicBezTo>
                    <a:cubicBezTo>
                      <a:pt x="24" y="70"/>
                      <a:pt x="24" y="70"/>
                      <a:pt x="24" y="70"/>
                    </a:cubicBezTo>
                    <a:cubicBezTo>
                      <a:pt x="23" y="69"/>
                      <a:pt x="23" y="69"/>
                      <a:pt x="23" y="69"/>
                    </a:cubicBezTo>
                    <a:cubicBezTo>
                      <a:pt x="23" y="69"/>
                      <a:pt x="23" y="69"/>
                      <a:pt x="23" y="69"/>
                    </a:cubicBezTo>
                    <a:cubicBezTo>
                      <a:pt x="22" y="69"/>
                      <a:pt x="22" y="69"/>
                      <a:pt x="22" y="69"/>
                    </a:cubicBezTo>
                    <a:cubicBezTo>
                      <a:pt x="22" y="69"/>
                      <a:pt x="22" y="69"/>
                      <a:pt x="22" y="69"/>
                    </a:cubicBezTo>
                    <a:cubicBezTo>
                      <a:pt x="22" y="68"/>
                      <a:pt x="22" y="68"/>
                      <a:pt x="22" y="68"/>
                    </a:cubicBezTo>
                    <a:cubicBezTo>
                      <a:pt x="22" y="68"/>
                      <a:pt x="22" y="68"/>
                      <a:pt x="22" y="68"/>
                    </a:cubicBezTo>
                    <a:cubicBezTo>
                      <a:pt x="23" y="68"/>
                      <a:pt x="23" y="68"/>
                      <a:pt x="23" y="68"/>
                    </a:cubicBezTo>
                    <a:cubicBezTo>
                      <a:pt x="23" y="68"/>
                      <a:pt x="23" y="68"/>
                      <a:pt x="23" y="68"/>
                    </a:cubicBezTo>
                    <a:cubicBezTo>
                      <a:pt x="24" y="67"/>
                      <a:pt x="24" y="67"/>
                      <a:pt x="24" y="67"/>
                    </a:cubicBezTo>
                    <a:cubicBezTo>
                      <a:pt x="23" y="67"/>
                      <a:pt x="23" y="67"/>
                      <a:pt x="23" y="67"/>
                    </a:cubicBezTo>
                    <a:cubicBezTo>
                      <a:pt x="23" y="67"/>
                      <a:pt x="23" y="67"/>
                      <a:pt x="23" y="67"/>
                    </a:cubicBezTo>
                    <a:cubicBezTo>
                      <a:pt x="23" y="67"/>
                      <a:pt x="23" y="67"/>
                      <a:pt x="23" y="67"/>
                    </a:cubicBezTo>
                    <a:cubicBezTo>
                      <a:pt x="23" y="67"/>
                      <a:pt x="23" y="67"/>
                      <a:pt x="23" y="67"/>
                    </a:cubicBezTo>
                    <a:cubicBezTo>
                      <a:pt x="24" y="66"/>
                      <a:pt x="24" y="66"/>
                      <a:pt x="24" y="66"/>
                    </a:cubicBezTo>
                    <a:cubicBezTo>
                      <a:pt x="24" y="66"/>
                      <a:pt x="24" y="66"/>
                      <a:pt x="24" y="66"/>
                    </a:cubicBezTo>
                    <a:cubicBezTo>
                      <a:pt x="24" y="66"/>
                      <a:pt x="24" y="66"/>
                      <a:pt x="24" y="66"/>
                    </a:cubicBezTo>
                    <a:cubicBezTo>
                      <a:pt x="24" y="65"/>
                      <a:pt x="24" y="65"/>
                      <a:pt x="24" y="65"/>
                    </a:cubicBezTo>
                    <a:cubicBezTo>
                      <a:pt x="24" y="65"/>
                      <a:pt x="24" y="65"/>
                      <a:pt x="24" y="65"/>
                    </a:cubicBezTo>
                    <a:cubicBezTo>
                      <a:pt x="24" y="65"/>
                      <a:pt x="24" y="65"/>
                      <a:pt x="24" y="65"/>
                    </a:cubicBezTo>
                    <a:cubicBezTo>
                      <a:pt x="23" y="65"/>
                      <a:pt x="23" y="65"/>
                      <a:pt x="23" y="65"/>
                    </a:cubicBezTo>
                    <a:cubicBezTo>
                      <a:pt x="23" y="64"/>
                      <a:pt x="23" y="64"/>
                      <a:pt x="23" y="64"/>
                    </a:cubicBezTo>
                    <a:cubicBezTo>
                      <a:pt x="22" y="64"/>
                      <a:pt x="22" y="64"/>
                      <a:pt x="22" y="64"/>
                    </a:cubicBezTo>
                    <a:cubicBezTo>
                      <a:pt x="22" y="63"/>
                      <a:pt x="22" y="63"/>
                      <a:pt x="22" y="63"/>
                    </a:cubicBezTo>
                    <a:cubicBezTo>
                      <a:pt x="22" y="63"/>
                      <a:pt x="22" y="63"/>
                      <a:pt x="22" y="63"/>
                    </a:cubicBezTo>
                    <a:cubicBezTo>
                      <a:pt x="22" y="63"/>
                      <a:pt x="22" y="63"/>
                      <a:pt x="22" y="63"/>
                    </a:cubicBezTo>
                    <a:cubicBezTo>
                      <a:pt x="22" y="63"/>
                      <a:pt x="22" y="63"/>
                      <a:pt x="22" y="63"/>
                    </a:cubicBezTo>
                    <a:cubicBezTo>
                      <a:pt x="21" y="63"/>
                      <a:pt x="21" y="63"/>
                      <a:pt x="21" y="63"/>
                    </a:cubicBezTo>
                    <a:cubicBezTo>
                      <a:pt x="21" y="63"/>
                      <a:pt x="21" y="63"/>
                      <a:pt x="21" y="63"/>
                    </a:cubicBezTo>
                    <a:cubicBezTo>
                      <a:pt x="21" y="63"/>
                      <a:pt x="21" y="63"/>
                      <a:pt x="21" y="63"/>
                    </a:cubicBezTo>
                    <a:cubicBezTo>
                      <a:pt x="21" y="63"/>
                      <a:pt x="21" y="63"/>
                      <a:pt x="21" y="63"/>
                    </a:cubicBezTo>
                    <a:cubicBezTo>
                      <a:pt x="20" y="62"/>
                      <a:pt x="20" y="62"/>
                      <a:pt x="20" y="62"/>
                    </a:cubicBezTo>
                    <a:cubicBezTo>
                      <a:pt x="20" y="62"/>
                      <a:pt x="20" y="62"/>
                      <a:pt x="20" y="62"/>
                    </a:cubicBezTo>
                    <a:cubicBezTo>
                      <a:pt x="20" y="62"/>
                      <a:pt x="20" y="62"/>
                      <a:pt x="20" y="62"/>
                    </a:cubicBezTo>
                    <a:cubicBezTo>
                      <a:pt x="20" y="62"/>
                      <a:pt x="20" y="62"/>
                      <a:pt x="20" y="62"/>
                    </a:cubicBezTo>
                    <a:cubicBezTo>
                      <a:pt x="19" y="62"/>
                      <a:pt x="19" y="62"/>
                      <a:pt x="19" y="62"/>
                    </a:cubicBezTo>
                    <a:cubicBezTo>
                      <a:pt x="19" y="62"/>
                      <a:pt x="19" y="62"/>
                      <a:pt x="19" y="62"/>
                    </a:cubicBezTo>
                    <a:cubicBezTo>
                      <a:pt x="20" y="61"/>
                      <a:pt x="20" y="61"/>
                      <a:pt x="20" y="61"/>
                    </a:cubicBezTo>
                    <a:cubicBezTo>
                      <a:pt x="19" y="61"/>
                      <a:pt x="19" y="61"/>
                      <a:pt x="19" y="61"/>
                    </a:cubicBezTo>
                    <a:cubicBezTo>
                      <a:pt x="18" y="60"/>
                      <a:pt x="18" y="60"/>
                      <a:pt x="18" y="60"/>
                    </a:cubicBezTo>
                    <a:cubicBezTo>
                      <a:pt x="18" y="60"/>
                      <a:pt x="18" y="60"/>
                      <a:pt x="18" y="60"/>
                    </a:cubicBezTo>
                    <a:cubicBezTo>
                      <a:pt x="18" y="61"/>
                      <a:pt x="18" y="61"/>
                      <a:pt x="18" y="61"/>
                    </a:cubicBezTo>
                    <a:cubicBezTo>
                      <a:pt x="17" y="60"/>
                      <a:pt x="17" y="60"/>
                      <a:pt x="17" y="60"/>
                    </a:cubicBezTo>
                    <a:cubicBezTo>
                      <a:pt x="17" y="60"/>
                      <a:pt x="17" y="60"/>
                      <a:pt x="17" y="60"/>
                    </a:cubicBezTo>
                    <a:cubicBezTo>
                      <a:pt x="16" y="59"/>
                      <a:pt x="16" y="59"/>
                      <a:pt x="16" y="59"/>
                    </a:cubicBezTo>
                    <a:cubicBezTo>
                      <a:pt x="15" y="59"/>
                      <a:pt x="15" y="59"/>
                      <a:pt x="15" y="59"/>
                    </a:cubicBezTo>
                    <a:cubicBezTo>
                      <a:pt x="15" y="59"/>
                      <a:pt x="15" y="59"/>
                      <a:pt x="15" y="59"/>
                    </a:cubicBezTo>
                    <a:cubicBezTo>
                      <a:pt x="14" y="59"/>
                      <a:pt x="14" y="59"/>
                      <a:pt x="14" y="59"/>
                    </a:cubicBezTo>
                    <a:cubicBezTo>
                      <a:pt x="14" y="59"/>
                      <a:pt x="14" y="59"/>
                      <a:pt x="14" y="59"/>
                    </a:cubicBezTo>
                    <a:cubicBezTo>
                      <a:pt x="14" y="60"/>
                      <a:pt x="14" y="60"/>
                      <a:pt x="14" y="60"/>
                    </a:cubicBezTo>
                    <a:cubicBezTo>
                      <a:pt x="13" y="60"/>
                      <a:pt x="13" y="60"/>
                      <a:pt x="13" y="60"/>
                    </a:cubicBezTo>
                    <a:cubicBezTo>
                      <a:pt x="13" y="61"/>
                      <a:pt x="13" y="61"/>
                      <a:pt x="13" y="61"/>
                    </a:cubicBezTo>
                    <a:cubicBezTo>
                      <a:pt x="13" y="60"/>
                      <a:pt x="13" y="60"/>
                      <a:pt x="13" y="60"/>
                    </a:cubicBezTo>
                    <a:cubicBezTo>
                      <a:pt x="13" y="60"/>
                      <a:pt x="13" y="60"/>
                      <a:pt x="13" y="60"/>
                    </a:cubicBezTo>
                    <a:cubicBezTo>
                      <a:pt x="13" y="59"/>
                      <a:pt x="13" y="59"/>
                      <a:pt x="13" y="59"/>
                    </a:cubicBezTo>
                    <a:cubicBezTo>
                      <a:pt x="13" y="59"/>
                      <a:pt x="13" y="59"/>
                      <a:pt x="13" y="59"/>
                    </a:cubicBezTo>
                    <a:cubicBezTo>
                      <a:pt x="12" y="59"/>
                      <a:pt x="12" y="59"/>
                      <a:pt x="12" y="59"/>
                    </a:cubicBezTo>
                    <a:cubicBezTo>
                      <a:pt x="12" y="59"/>
                      <a:pt x="12" y="59"/>
                      <a:pt x="12" y="59"/>
                    </a:cubicBezTo>
                    <a:cubicBezTo>
                      <a:pt x="12" y="60"/>
                      <a:pt x="12" y="60"/>
                      <a:pt x="12" y="60"/>
                    </a:cubicBezTo>
                    <a:cubicBezTo>
                      <a:pt x="12" y="60"/>
                      <a:pt x="12" y="60"/>
                      <a:pt x="12" y="60"/>
                    </a:cubicBezTo>
                    <a:cubicBezTo>
                      <a:pt x="11" y="60"/>
                      <a:pt x="11" y="60"/>
                      <a:pt x="11" y="60"/>
                    </a:cubicBezTo>
                    <a:cubicBezTo>
                      <a:pt x="11" y="59"/>
                      <a:pt x="11" y="59"/>
                      <a:pt x="11" y="59"/>
                    </a:cubicBezTo>
                    <a:cubicBezTo>
                      <a:pt x="11" y="59"/>
                      <a:pt x="11" y="59"/>
                      <a:pt x="11" y="59"/>
                    </a:cubicBezTo>
                    <a:cubicBezTo>
                      <a:pt x="11" y="59"/>
                      <a:pt x="11" y="59"/>
                      <a:pt x="11" y="59"/>
                    </a:cubicBezTo>
                    <a:cubicBezTo>
                      <a:pt x="10" y="60"/>
                      <a:pt x="10" y="60"/>
                      <a:pt x="10" y="60"/>
                    </a:cubicBezTo>
                    <a:cubicBezTo>
                      <a:pt x="10" y="60"/>
                      <a:pt x="10" y="60"/>
                      <a:pt x="10" y="60"/>
                    </a:cubicBezTo>
                    <a:cubicBezTo>
                      <a:pt x="10" y="60"/>
                      <a:pt x="10" y="60"/>
                      <a:pt x="10" y="60"/>
                    </a:cubicBezTo>
                    <a:cubicBezTo>
                      <a:pt x="10" y="60"/>
                      <a:pt x="10" y="60"/>
                      <a:pt x="10" y="60"/>
                    </a:cubicBezTo>
                    <a:cubicBezTo>
                      <a:pt x="10" y="59"/>
                      <a:pt x="10" y="59"/>
                      <a:pt x="10" y="59"/>
                    </a:cubicBezTo>
                    <a:cubicBezTo>
                      <a:pt x="10" y="59"/>
                      <a:pt x="10" y="59"/>
                      <a:pt x="10" y="59"/>
                    </a:cubicBezTo>
                    <a:cubicBezTo>
                      <a:pt x="10" y="58"/>
                      <a:pt x="10" y="58"/>
                      <a:pt x="10" y="58"/>
                    </a:cubicBezTo>
                    <a:cubicBezTo>
                      <a:pt x="10" y="59"/>
                      <a:pt x="10" y="59"/>
                      <a:pt x="10" y="59"/>
                    </a:cubicBezTo>
                    <a:cubicBezTo>
                      <a:pt x="10" y="58"/>
                      <a:pt x="10" y="58"/>
                      <a:pt x="10" y="58"/>
                    </a:cubicBezTo>
                    <a:cubicBezTo>
                      <a:pt x="9" y="59"/>
                      <a:pt x="9" y="59"/>
                      <a:pt x="9" y="59"/>
                    </a:cubicBezTo>
                    <a:cubicBezTo>
                      <a:pt x="9" y="59"/>
                      <a:pt x="9" y="59"/>
                      <a:pt x="9" y="59"/>
                    </a:cubicBezTo>
                    <a:cubicBezTo>
                      <a:pt x="9" y="59"/>
                      <a:pt x="9" y="59"/>
                      <a:pt x="9" y="59"/>
                    </a:cubicBezTo>
                    <a:cubicBezTo>
                      <a:pt x="8" y="59"/>
                      <a:pt x="8" y="59"/>
                      <a:pt x="8" y="59"/>
                    </a:cubicBezTo>
                    <a:cubicBezTo>
                      <a:pt x="8" y="59"/>
                      <a:pt x="8" y="59"/>
                      <a:pt x="8" y="59"/>
                    </a:cubicBezTo>
                    <a:cubicBezTo>
                      <a:pt x="8" y="59"/>
                      <a:pt x="8" y="59"/>
                      <a:pt x="8" y="59"/>
                    </a:cubicBezTo>
                    <a:cubicBezTo>
                      <a:pt x="8" y="58"/>
                      <a:pt x="8" y="58"/>
                      <a:pt x="8" y="58"/>
                    </a:cubicBezTo>
                    <a:cubicBezTo>
                      <a:pt x="8" y="57"/>
                      <a:pt x="8" y="57"/>
                      <a:pt x="8" y="57"/>
                    </a:cubicBezTo>
                    <a:cubicBezTo>
                      <a:pt x="8" y="57"/>
                      <a:pt x="8" y="57"/>
                      <a:pt x="8" y="57"/>
                    </a:cubicBezTo>
                    <a:cubicBezTo>
                      <a:pt x="8" y="58"/>
                      <a:pt x="8" y="58"/>
                      <a:pt x="8" y="58"/>
                    </a:cubicBezTo>
                    <a:cubicBezTo>
                      <a:pt x="7" y="58"/>
                      <a:pt x="7" y="58"/>
                      <a:pt x="7" y="58"/>
                    </a:cubicBezTo>
                    <a:cubicBezTo>
                      <a:pt x="7" y="59"/>
                      <a:pt x="7" y="59"/>
                      <a:pt x="7" y="59"/>
                    </a:cubicBezTo>
                    <a:cubicBezTo>
                      <a:pt x="7" y="59"/>
                      <a:pt x="7" y="59"/>
                      <a:pt x="7" y="59"/>
                    </a:cubicBezTo>
                    <a:cubicBezTo>
                      <a:pt x="7" y="59"/>
                      <a:pt x="7" y="59"/>
                      <a:pt x="7" y="59"/>
                    </a:cubicBezTo>
                    <a:cubicBezTo>
                      <a:pt x="7" y="60"/>
                      <a:pt x="7" y="60"/>
                      <a:pt x="7" y="60"/>
                    </a:cubicBezTo>
                    <a:cubicBezTo>
                      <a:pt x="7" y="60"/>
                      <a:pt x="7" y="60"/>
                      <a:pt x="7" y="60"/>
                    </a:cubicBezTo>
                    <a:cubicBezTo>
                      <a:pt x="7" y="61"/>
                      <a:pt x="7" y="61"/>
                      <a:pt x="7" y="61"/>
                    </a:cubicBezTo>
                    <a:cubicBezTo>
                      <a:pt x="7" y="60"/>
                      <a:pt x="7" y="60"/>
                      <a:pt x="7" y="60"/>
                    </a:cubicBezTo>
                    <a:cubicBezTo>
                      <a:pt x="6" y="60"/>
                      <a:pt x="6" y="60"/>
                      <a:pt x="6" y="60"/>
                    </a:cubicBezTo>
                    <a:cubicBezTo>
                      <a:pt x="6" y="60"/>
                      <a:pt x="6" y="60"/>
                      <a:pt x="6" y="60"/>
                    </a:cubicBezTo>
                    <a:cubicBezTo>
                      <a:pt x="5" y="59"/>
                      <a:pt x="5" y="59"/>
                      <a:pt x="5" y="59"/>
                    </a:cubicBezTo>
                    <a:cubicBezTo>
                      <a:pt x="4" y="59"/>
                      <a:pt x="4" y="59"/>
                      <a:pt x="4" y="59"/>
                    </a:cubicBezTo>
                    <a:cubicBezTo>
                      <a:pt x="4" y="58"/>
                      <a:pt x="4" y="58"/>
                      <a:pt x="4" y="58"/>
                    </a:cubicBezTo>
                    <a:cubicBezTo>
                      <a:pt x="4" y="58"/>
                      <a:pt x="4" y="58"/>
                      <a:pt x="4" y="58"/>
                    </a:cubicBezTo>
                    <a:cubicBezTo>
                      <a:pt x="4" y="58"/>
                      <a:pt x="4" y="58"/>
                      <a:pt x="4" y="58"/>
                    </a:cubicBezTo>
                    <a:cubicBezTo>
                      <a:pt x="4" y="58"/>
                      <a:pt x="4" y="58"/>
                      <a:pt x="4" y="58"/>
                    </a:cubicBezTo>
                    <a:cubicBezTo>
                      <a:pt x="3" y="57"/>
                      <a:pt x="3" y="57"/>
                      <a:pt x="3" y="57"/>
                    </a:cubicBezTo>
                    <a:cubicBezTo>
                      <a:pt x="3" y="57"/>
                      <a:pt x="3" y="57"/>
                      <a:pt x="3" y="57"/>
                    </a:cubicBezTo>
                    <a:cubicBezTo>
                      <a:pt x="3" y="56"/>
                      <a:pt x="3" y="56"/>
                      <a:pt x="3" y="56"/>
                    </a:cubicBezTo>
                    <a:cubicBezTo>
                      <a:pt x="3" y="55"/>
                      <a:pt x="3" y="55"/>
                      <a:pt x="3" y="55"/>
                    </a:cubicBezTo>
                    <a:cubicBezTo>
                      <a:pt x="3" y="55"/>
                      <a:pt x="3" y="55"/>
                      <a:pt x="3" y="55"/>
                    </a:cubicBezTo>
                    <a:cubicBezTo>
                      <a:pt x="4" y="55"/>
                      <a:pt x="4" y="55"/>
                      <a:pt x="4" y="55"/>
                    </a:cubicBezTo>
                    <a:cubicBezTo>
                      <a:pt x="4" y="55"/>
                      <a:pt x="4" y="55"/>
                      <a:pt x="4" y="55"/>
                    </a:cubicBezTo>
                    <a:cubicBezTo>
                      <a:pt x="4" y="55"/>
                      <a:pt x="4" y="55"/>
                      <a:pt x="4" y="55"/>
                    </a:cubicBezTo>
                    <a:cubicBezTo>
                      <a:pt x="5" y="55"/>
                      <a:pt x="5" y="55"/>
                      <a:pt x="5" y="55"/>
                    </a:cubicBezTo>
                    <a:cubicBezTo>
                      <a:pt x="5" y="55"/>
                      <a:pt x="5" y="55"/>
                      <a:pt x="5" y="55"/>
                    </a:cubicBezTo>
                    <a:cubicBezTo>
                      <a:pt x="6" y="55"/>
                      <a:pt x="6" y="55"/>
                      <a:pt x="6" y="55"/>
                    </a:cubicBezTo>
                    <a:cubicBezTo>
                      <a:pt x="6" y="54"/>
                      <a:pt x="6" y="54"/>
                      <a:pt x="6" y="54"/>
                    </a:cubicBezTo>
                    <a:cubicBezTo>
                      <a:pt x="6" y="54"/>
                      <a:pt x="6" y="54"/>
                      <a:pt x="6" y="54"/>
                    </a:cubicBezTo>
                    <a:cubicBezTo>
                      <a:pt x="5" y="54"/>
                      <a:pt x="5" y="54"/>
                      <a:pt x="5" y="54"/>
                    </a:cubicBezTo>
                    <a:cubicBezTo>
                      <a:pt x="5" y="54"/>
                      <a:pt x="5" y="54"/>
                      <a:pt x="5" y="54"/>
                    </a:cubicBezTo>
                    <a:cubicBezTo>
                      <a:pt x="4" y="54"/>
                      <a:pt x="4" y="54"/>
                      <a:pt x="4" y="54"/>
                    </a:cubicBezTo>
                    <a:cubicBezTo>
                      <a:pt x="4" y="54"/>
                      <a:pt x="4" y="54"/>
                      <a:pt x="4" y="54"/>
                    </a:cubicBezTo>
                    <a:cubicBezTo>
                      <a:pt x="3" y="53"/>
                      <a:pt x="3" y="53"/>
                      <a:pt x="3" y="53"/>
                    </a:cubicBezTo>
                    <a:cubicBezTo>
                      <a:pt x="3" y="52"/>
                      <a:pt x="3" y="52"/>
                      <a:pt x="3" y="52"/>
                    </a:cubicBezTo>
                    <a:cubicBezTo>
                      <a:pt x="4" y="52"/>
                      <a:pt x="4" y="52"/>
                      <a:pt x="4" y="52"/>
                    </a:cubicBezTo>
                    <a:cubicBezTo>
                      <a:pt x="4" y="52"/>
                      <a:pt x="4" y="52"/>
                      <a:pt x="4" y="52"/>
                    </a:cubicBezTo>
                    <a:cubicBezTo>
                      <a:pt x="4" y="51"/>
                      <a:pt x="4" y="51"/>
                      <a:pt x="4" y="51"/>
                    </a:cubicBezTo>
                    <a:cubicBezTo>
                      <a:pt x="4" y="51"/>
                      <a:pt x="4" y="51"/>
                      <a:pt x="4" y="51"/>
                    </a:cubicBezTo>
                    <a:cubicBezTo>
                      <a:pt x="4" y="51"/>
                      <a:pt x="4" y="51"/>
                      <a:pt x="4" y="51"/>
                    </a:cubicBezTo>
                    <a:cubicBezTo>
                      <a:pt x="4" y="51"/>
                      <a:pt x="4" y="51"/>
                      <a:pt x="4" y="51"/>
                    </a:cubicBezTo>
                    <a:cubicBezTo>
                      <a:pt x="3" y="52"/>
                      <a:pt x="3" y="52"/>
                      <a:pt x="3" y="52"/>
                    </a:cubicBezTo>
                    <a:cubicBezTo>
                      <a:pt x="3" y="52"/>
                      <a:pt x="3" y="52"/>
                      <a:pt x="3" y="52"/>
                    </a:cubicBezTo>
                    <a:cubicBezTo>
                      <a:pt x="3" y="52"/>
                      <a:pt x="3" y="52"/>
                      <a:pt x="3" y="52"/>
                    </a:cubicBezTo>
                    <a:cubicBezTo>
                      <a:pt x="3" y="52"/>
                      <a:pt x="3" y="52"/>
                      <a:pt x="3" y="52"/>
                    </a:cubicBezTo>
                    <a:cubicBezTo>
                      <a:pt x="2" y="52"/>
                      <a:pt x="2" y="52"/>
                      <a:pt x="2" y="52"/>
                    </a:cubicBezTo>
                    <a:cubicBezTo>
                      <a:pt x="2" y="51"/>
                      <a:pt x="2" y="51"/>
                      <a:pt x="2" y="51"/>
                    </a:cubicBezTo>
                    <a:cubicBezTo>
                      <a:pt x="2" y="51"/>
                      <a:pt x="2" y="51"/>
                      <a:pt x="2" y="51"/>
                    </a:cubicBezTo>
                    <a:cubicBezTo>
                      <a:pt x="2" y="51"/>
                      <a:pt x="2" y="51"/>
                      <a:pt x="2" y="51"/>
                    </a:cubicBezTo>
                    <a:cubicBezTo>
                      <a:pt x="2" y="51"/>
                      <a:pt x="2" y="51"/>
                      <a:pt x="2" y="51"/>
                    </a:cubicBezTo>
                    <a:cubicBezTo>
                      <a:pt x="2" y="51"/>
                      <a:pt x="2" y="51"/>
                      <a:pt x="2" y="51"/>
                    </a:cubicBezTo>
                    <a:cubicBezTo>
                      <a:pt x="2" y="51"/>
                      <a:pt x="2" y="51"/>
                      <a:pt x="2" y="51"/>
                    </a:cubicBezTo>
                    <a:cubicBezTo>
                      <a:pt x="2" y="50"/>
                      <a:pt x="2" y="50"/>
                      <a:pt x="2" y="50"/>
                    </a:cubicBezTo>
                    <a:cubicBezTo>
                      <a:pt x="2" y="50"/>
                      <a:pt x="2" y="50"/>
                      <a:pt x="2" y="50"/>
                    </a:cubicBezTo>
                    <a:cubicBezTo>
                      <a:pt x="2" y="49"/>
                      <a:pt x="2" y="49"/>
                      <a:pt x="2" y="49"/>
                    </a:cubicBezTo>
                    <a:cubicBezTo>
                      <a:pt x="2" y="49"/>
                      <a:pt x="2" y="49"/>
                      <a:pt x="2" y="49"/>
                    </a:cubicBezTo>
                    <a:cubicBezTo>
                      <a:pt x="2" y="49"/>
                      <a:pt x="2" y="49"/>
                      <a:pt x="2" y="49"/>
                    </a:cubicBezTo>
                    <a:cubicBezTo>
                      <a:pt x="3" y="49"/>
                      <a:pt x="3" y="49"/>
                      <a:pt x="3" y="49"/>
                    </a:cubicBezTo>
                    <a:cubicBezTo>
                      <a:pt x="3" y="49"/>
                      <a:pt x="3" y="49"/>
                      <a:pt x="3" y="49"/>
                    </a:cubicBezTo>
                    <a:cubicBezTo>
                      <a:pt x="3" y="49"/>
                      <a:pt x="3" y="49"/>
                      <a:pt x="3" y="49"/>
                    </a:cubicBezTo>
                    <a:cubicBezTo>
                      <a:pt x="4" y="48"/>
                      <a:pt x="4" y="48"/>
                      <a:pt x="4" y="48"/>
                    </a:cubicBezTo>
                    <a:cubicBezTo>
                      <a:pt x="5" y="49"/>
                      <a:pt x="5" y="49"/>
                      <a:pt x="5" y="49"/>
                    </a:cubicBezTo>
                    <a:cubicBezTo>
                      <a:pt x="5" y="49"/>
                      <a:pt x="5" y="49"/>
                      <a:pt x="5" y="49"/>
                    </a:cubicBezTo>
                    <a:cubicBezTo>
                      <a:pt x="6" y="49"/>
                      <a:pt x="6" y="49"/>
                      <a:pt x="6" y="49"/>
                    </a:cubicBezTo>
                    <a:cubicBezTo>
                      <a:pt x="7" y="50"/>
                      <a:pt x="7" y="50"/>
                      <a:pt x="7" y="50"/>
                    </a:cubicBezTo>
                    <a:cubicBezTo>
                      <a:pt x="8" y="50"/>
                      <a:pt x="8" y="50"/>
                      <a:pt x="8" y="50"/>
                    </a:cubicBezTo>
                    <a:cubicBezTo>
                      <a:pt x="9" y="50"/>
                      <a:pt x="9" y="50"/>
                      <a:pt x="9" y="50"/>
                    </a:cubicBezTo>
                    <a:cubicBezTo>
                      <a:pt x="10" y="51"/>
                      <a:pt x="10" y="51"/>
                      <a:pt x="10" y="51"/>
                    </a:cubicBezTo>
                    <a:cubicBezTo>
                      <a:pt x="10" y="51"/>
                      <a:pt x="10" y="51"/>
                      <a:pt x="10" y="51"/>
                    </a:cubicBezTo>
                    <a:cubicBezTo>
                      <a:pt x="11" y="51"/>
                      <a:pt x="11" y="51"/>
                      <a:pt x="11" y="51"/>
                    </a:cubicBezTo>
                    <a:cubicBezTo>
                      <a:pt x="11" y="50"/>
                      <a:pt x="11" y="50"/>
                      <a:pt x="11" y="50"/>
                    </a:cubicBezTo>
                    <a:cubicBezTo>
                      <a:pt x="11" y="50"/>
                      <a:pt x="11" y="50"/>
                      <a:pt x="11" y="50"/>
                    </a:cubicBezTo>
                    <a:cubicBezTo>
                      <a:pt x="10" y="50"/>
                      <a:pt x="10" y="50"/>
                      <a:pt x="10" y="50"/>
                    </a:cubicBezTo>
                    <a:cubicBezTo>
                      <a:pt x="9" y="50"/>
                      <a:pt x="9" y="50"/>
                      <a:pt x="9" y="50"/>
                    </a:cubicBezTo>
                    <a:cubicBezTo>
                      <a:pt x="9" y="49"/>
                      <a:pt x="9" y="49"/>
                      <a:pt x="9" y="49"/>
                    </a:cubicBezTo>
                    <a:cubicBezTo>
                      <a:pt x="8" y="49"/>
                      <a:pt x="8" y="49"/>
                      <a:pt x="8" y="49"/>
                    </a:cubicBezTo>
                    <a:cubicBezTo>
                      <a:pt x="7" y="49"/>
                      <a:pt x="7" y="49"/>
                      <a:pt x="7" y="49"/>
                    </a:cubicBezTo>
                    <a:cubicBezTo>
                      <a:pt x="7" y="49"/>
                      <a:pt x="7" y="49"/>
                      <a:pt x="7" y="49"/>
                    </a:cubicBezTo>
                    <a:cubicBezTo>
                      <a:pt x="7" y="48"/>
                      <a:pt x="7" y="48"/>
                      <a:pt x="7" y="48"/>
                    </a:cubicBezTo>
                    <a:cubicBezTo>
                      <a:pt x="8" y="48"/>
                      <a:pt x="8" y="48"/>
                      <a:pt x="8" y="48"/>
                    </a:cubicBezTo>
                    <a:cubicBezTo>
                      <a:pt x="8" y="48"/>
                      <a:pt x="8" y="48"/>
                      <a:pt x="8" y="48"/>
                    </a:cubicBezTo>
                    <a:cubicBezTo>
                      <a:pt x="10" y="48"/>
                      <a:pt x="10" y="48"/>
                      <a:pt x="10" y="48"/>
                    </a:cubicBezTo>
                    <a:cubicBezTo>
                      <a:pt x="11" y="49"/>
                      <a:pt x="11" y="49"/>
                      <a:pt x="11" y="49"/>
                    </a:cubicBezTo>
                    <a:cubicBezTo>
                      <a:pt x="11" y="49"/>
                      <a:pt x="11" y="49"/>
                      <a:pt x="11" y="49"/>
                    </a:cubicBezTo>
                    <a:cubicBezTo>
                      <a:pt x="11" y="49"/>
                      <a:pt x="11" y="49"/>
                      <a:pt x="11" y="49"/>
                    </a:cubicBezTo>
                    <a:cubicBezTo>
                      <a:pt x="11" y="49"/>
                      <a:pt x="11" y="49"/>
                      <a:pt x="11" y="49"/>
                    </a:cubicBezTo>
                    <a:cubicBezTo>
                      <a:pt x="12" y="50"/>
                      <a:pt x="12" y="50"/>
                      <a:pt x="12" y="50"/>
                    </a:cubicBezTo>
                    <a:cubicBezTo>
                      <a:pt x="12" y="49"/>
                      <a:pt x="12" y="49"/>
                      <a:pt x="12" y="49"/>
                    </a:cubicBezTo>
                    <a:cubicBezTo>
                      <a:pt x="12" y="49"/>
                      <a:pt x="12" y="49"/>
                      <a:pt x="12" y="49"/>
                    </a:cubicBezTo>
                    <a:cubicBezTo>
                      <a:pt x="12" y="49"/>
                      <a:pt x="12" y="49"/>
                      <a:pt x="12" y="49"/>
                    </a:cubicBezTo>
                    <a:cubicBezTo>
                      <a:pt x="12" y="48"/>
                      <a:pt x="12" y="48"/>
                      <a:pt x="12" y="48"/>
                    </a:cubicBezTo>
                    <a:cubicBezTo>
                      <a:pt x="13" y="48"/>
                      <a:pt x="13" y="48"/>
                      <a:pt x="13" y="48"/>
                    </a:cubicBezTo>
                    <a:cubicBezTo>
                      <a:pt x="13" y="47"/>
                      <a:pt x="13" y="47"/>
                      <a:pt x="13" y="47"/>
                    </a:cubicBezTo>
                    <a:cubicBezTo>
                      <a:pt x="12" y="47"/>
                      <a:pt x="12" y="47"/>
                      <a:pt x="12" y="47"/>
                    </a:cubicBezTo>
                    <a:cubicBezTo>
                      <a:pt x="12" y="47"/>
                      <a:pt x="12" y="47"/>
                      <a:pt x="12" y="47"/>
                    </a:cubicBezTo>
                    <a:cubicBezTo>
                      <a:pt x="12" y="47"/>
                      <a:pt x="12" y="47"/>
                      <a:pt x="12" y="47"/>
                    </a:cubicBezTo>
                    <a:cubicBezTo>
                      <a:pt x="12" y="47"/>
                      <a:pt x="12" y="47"/>
                      <a:pt x="12" y="47"/>
                    </a:cubicBezTo>
                    <a:cubicBezTo>
                      <a:pt x="11" y="47"/>
                      <a:pt x="11" y="47"/>
                      <a:pt x="11" y="47"/>
                    </a:cubicBezTo>
                    <a:cubicBezTo>
                      <a:pt x="11" y="47"/>
                      <a:pt x="11" y="47"/>
                      <a:pt x="11" y="47"/>
                    </a:cubicBezTo>
                    <a:cubicBezTo>
                      <a:pt x="10" y="47"/>
                      <a:pt x="10" y="47"/>
                      <a:pt x="10" y="47"/>
                    </a:cubicBezTo>
                    <a:cubicBezTo>
                      <a:pt x="10" y="47"/>
                      <a:pt x="10" y="47"/>
                      <a:pt x="10" y="47"/>
                    </a:cubicBezTo>
                    <a:cubicBezTo>
                      <a:pt x="9" y="47"/>
                      <a:pt x="9" y="47"/>
                      <a:pt x="9" y="47"/>
                    </a:cubicBezTo>
                    <a:cubicBezTo>
                      <a:pt x="9" y="47"/>
                      <a:pt x="9" y="47"/>
                      <a:pt x="9" y="47"/>
                    </a:cubicBezTo>
                    <a:cubicBezTo>
                      <a:pt x="9" y="46"/>
                      <a:pt x="9" y="46"/>
                      <a:pt x="9"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7"/>
                      <a:pt x="8" y="47"/>
                      <a:pt x="8" y="47"/>
                    </a:cubicBezTo>
                    <a:cubicBezTo>
                      <a:pt x="8" y="47"/>
                      <a:pt x="8" y="47"/>
                      <a:pt x="8" y="47"/>
                    </a:cubicBezTo>
                    <a:cubicBezTo>
                      <a:pt x="7" y="47"/>
                      <a:pt x="7" y="47"/>
                      <a:pt x="7" y="47"/>
                    </a:cubicBezTo>
                    <a:cubicBezTo>
                      <a:pt x="6" y="47"/>
                      <a:pt x="6" y="47"/>
                      <a:pt x="6" y="47"/>
                    </a:cubicBezTo>
                    <a:cubicBezTo>
                      <a:pt x="5" y="46"/>
                      <a:pt x="5" y="46"/>
                      <a:pt x="5" y="46"/>
                    </a:cubicBezTo>
                    <a:cubicBezTo>
                      <a:pt x="5" y="46"/>
                      <a:pt x="5" y="46"/>
                      <a:pt x="5" y="46"/>
                    </a:cubicBezTo>
                    <a:cubicBezTo>
                      <a:pt x="6" y="46"/>
                      <a:pt x="6" y="46"/>
                      <a:pt x="6" y="46"/>
                    </a:cubicBezTo>
                    <a:cubicBezTo>
                      <a:pt x="7" y="45"/>
                      <a:pt x="7" y="45"/>
                      <a:pt x="7" y="45"/>
                    </a:cubicBezTo>
                    <a:cubicBezTo>
                      <a:pt x="7" y="45"/>
                      <a:pt x="7" y="45"/>
                      <a:pt x="7" y="45"/>
                    </a:cubicBezTo>
                    <a:cubicBezTo>
                      <a:pt x="7" y="45"/>
                      <a:pt x="7" y="45"/>
                      <a:pt x="7" y="45"/>
                    </a:cubicBezTo>
                    <a:cubicBezTo>
                      <a:pt x="6" y="45"/>
                      <a:pt x="6" y="45"/>
                      <a:pt x="6" y="45"/>
                    </a:cubicBezTo>
                    <a:cubicBezTo>
                      <a:pt x="5" y="45"/>
                      <a:pt x="5" y="45"/>
                      <a:pt x="5" y="45"/>
                    </a:cubicBezTo>
                    <a:cubicBezTo>
                      <a:pt x="5" y="45"/>
                      <a:pt x="5" y="45"/>
                      <a:pt x="5" y="45"/>
                    </a:cubicBezTo>
                    <a:cubicBezTo>
                      <a:pt x="5" y="45"/>
                      <a:pt x="5" y="45"/>
                      <a:pt x="5" y="45"/>
                    </a:cubicBezTo>
                    <a:cubicBezTo>
                      <a:pt x="5" y="45"/>
                      <a:pt x="5" y="45"/>
                      <a:pt x="5" y="45"/>
                    </a:cubicBezTo>
                    <a:cubicBezTo>
                      <a:pt x="6" y="45"/>
                      <a:pt x="6" y="45"/>
                      <a:pt x="6" y="45"/>
                    </a:cubicBezTo>
                    <a:cubicBezTo>
                      <a:pt x="6" y="44"/>
                      <a:pt x="6" y="44"/>
                      <a:pt x="6" y="44"/>
                    </a:cubicBezTo>
                    <a:cubicBezTo>
                      <a:pt x="6" y="44"/>
                      <a:pt x="6" y="44"/>
                      <a:pt x="6" y="44"/>
                    </a:cubicBezTo>
                    <a:cubicBezTo>
                      <a:pt x="6" y="43"/>
                      <a:pt x="6" y="43"/>
                      <a:pt x="6" y="43"/>
                    </a:cubicBezTo>
                    <a:cubicBezTo>
                      <a:pt x="6" y="43"/>
                      <a:pt x="6" y="43"/>
                      <a:pt x="6" y="43"/>
                    </a:cubicBezTo>
                    <a:cubicBezTo>
                      <a:pt x="6" y="43"/>
                      <a:pt x="6" y="43"/>
                      <a:pt x="6" y="43"/>
                    </a:cubicBezTo>
                    <a:cubicBezTo>
                      <a:pt x="6" y="44"/>
                      <a:pt x="6" y="44"/>
                      <a:pt x="6" y="44"/>
                    </a:cubicBezTo>
                    <a:cubicBezTo>
                      <a:pt x="5" y="44"/>
                      <a:pt x="5" y="44"/>
                      <a:pt x="5" y="44"/>
                    </a:cubicBezTo>
                    <a:cubicBezTo>
                      <a:pt x="4" y="44"/>
                      <a:pt x="4" y="44"/>
                      <a:pt x="4" y="44"/>
                    </a:cubicBezTo>
                    <a:cubicBezTo>
                      <a:pt x="4" y="44"/>
                      <a:pt x="4" y="44"/>
                      <a:pt x="4" y="44"/>
                    </a:cubicBezTo>
                    <a:cubicBezTo>
                      <a:pt x="4" y="44"/>
                      <a:pt x="4" y="44"/>
                      <a:pt x="4" y="44"/>
                    </a:cubicBezTo>
                    <a:cubicBezTo>
                      <a:pt x="4" y="43"/>
                      <a:pt x="4" y="43"/>
                      <a:pt x="4" y="43"/>
                    </a:cubicBezTo>
                    <a:cubicBezTo>
                      <a:pt x="4" y="43"/>
                      <a:pt x="4" y="43"/>
                      <a:pt x="4" y="43"/>
                    </a:cubicBezTo>
                    <a:cubicBezTo>
                      <a:pt x="4" y="43"/>
                      <a:pt x="4" y="43"/>
                      <a:pt x="4" y="43"/>
                    </a:cubicBezTo>
                    <a:cubicBezTo>
                      <a:pt x="4" y="43"/>
                      <a:pt x="4" y="43"/>
                      <a:pt x="4" y="43"/>
                    </a:cubicBezTo>
                    <a:cubicBezTo>
                      <a:pt x="4" y="42"/>
                      <a:pt x="4" y="42"/>
                      <a:pt x="4" y="42"/>
                    </a:cubicBezTo>
                    <a:cubicBezTo>
                      <a:pt x="4" y="42"/>
                      <a:pt x="4" y="42"/>
                      <a:pt x="4" y="42"/>
                    </a:cubicBezTo>
                    <a:cubicBezTo>
                      <a:pt x="3" y="42"/>
                      <a:pt x="3" y="42"/>
                      <a:pt x="3" y="42"/>
                    </a:cubicBezTo>
                    <a:cubicBezTo>
                      <a:pt x="3" y="41"/>
                      <a:pt x="3" y="41"/>
                      <a:pt x="3" y="41"/>
                    </a:cubicBezTo>
                    <a:cubicBezTo>
                      <a:pt x="2" y="41"/>
                      <a:pt x="2" y="41"/>
                      <a:pt x="2" y="41"/>
                    </a:cubicBezTo>
                    <a:cubicBezTo>
                      <a:pt x="2" y="40"/>
                      <a:pt x="2" y="40"/>
                      <a:pt x="2" y="40"/>
                    </a:cubicBezTo>
                    <a:cubicBezTo>
                      <a:pt x="2" y="40"/>
                      <a:pt x="2" y="40"/>
                      <a:pt x="2" y="40"/>
                    </a:cubicBezTo>
                    <a:cubicBezTo>
                      <a:pt x="2" y="40"/>
                      <a:pt x="2" y="40"/>
                      <a:pt x="2" y="40"/>
                    </a:cubicBezTo>
                    <a:cubicBezTo>
                      <a:pt x="3" y="40"/>
                      <a:pt x="3" y="40"/>
                      <a:pt x="3" y="40"/>
                    </a:cubicBezTo>
                    <a:cubicBezTo>
                      <a:pt x="3" y="39"/>
                      <a:pt x="3" y="39"/>
                      <a:pt x="3" y="39"/>
                    </a:cubicBezTo>
                    <a:cubicBezTo>
                      <a:pt x="3" y="39"/>
                      <a:pt x="3" y="39"/>
                      <a:pt x="3" y="39"/>
                    </a:cubicBezTo>
                    <a:cubicBezTo>
                      <a:pt x="3" y="39"/>
                      <a:pt x="3" y="39"/>
                      <a:pt x="3" y="39"/>
                    </a:cubicBezTo>
                    <a:cubicBezTo>
                      <a:pt x="3" y="39"/>
                      <a:pt x="3" y="39"/>
                      <a:pt x="3" y="39"/>
                    </a:cubicBezTo>
                    <a:cubicBezTo>
                      <a:pt x="3" y="39"/>
                      <a:pt x="3" y="39"/>
                      <a:pt x="3" y="39"/>
                    </a:cubicBezTo>
                    <a:cubicBezTo>
                      <a:pt x="3" y="39"/>
                      <a:pt x="3" y="39"/>
                      <a:pt x="3" y="39"/>
                    </a:cubicBezTo>
                    <a:cubicBezTo>
                      <a:pt x="3" y="39"/>
                      <a:pt x="3" y="39"/>
                      <a:pt x="3" y="39"/>
                    </a:cubicBezTo>
                    <a:cubicBezTo>
                      <a:pt x="2" y="38"/>
                      <a:pt x="2" y="38"/>
                      <a:pt x="2" y="38"/>
                    </a:cubicBezTo>
                    <a:cubicBezTo>
                      <a:pt x="3" y="38"/>
                      <a:pt x="3" y="38"/>
                      <a:pt x="3" y="38"/>
                    </a:cubicBezTo>
                    <a:cubicBezTo>
                      <a:pt x="3" y="38"/>
                      <a:pt x="3" y="38"/>
                      <a:pt x="3" y="38"/>
                    </a:cubicBezTo>
                    <a:cubicBezTo>
                      <a:pt x="4" y="38"/>
                      <a:pt x="4" y="38"/>
                      <a:pt x="4" y="38"/>
                    </a:cubicBezTo>
                    <a:cubicBezTo>
                      <a:pt x="4" y="38"/>
                      <a:pt x="4" y="38"/>
                      <a:pt x="4" y="38"/>
                    </a:cubicBezTo>
                    <a:cubicBezTo>
                      <a:pt x="4" y="37"/>
                      <a:pt x="4" y="37"/>
                      <a:pt x="4" y="37"/>
                    </a:cubicBezTo>
                    <a:cubicBezTo>
                      <a:pt x="4" y="37"/>
                      <a:pt x="4" y="37"/>
                      <a:pt x="4" y="37"/>
                    </a:cubicBezTo>
                    <a:cubicBezTo>
                      <a:pt x="5" y="37"/>
                      <a:pt x="5" y="37"/>
                      <a:pt x="5" y="37"/>
                    </a:cubicBezTo>
                    <a:cubicBezTo>
                      <a:pt x="5" y="37"/>
                      <a:pt x="5" y="37"/>
                      <a:pt x="5" y="37"/>
                    </a:cubicBezTo>
                    <a:cubicBezTo>
                      <a:pt x="5" y="37"/>
                      <a:pt x="5" y="37"/>
                      <a:pt x="5" y="37"/>
                    </a:cubicBezTo>
                    <a:cubicBezTo>
                      <a:pt x="6" y="37"/>
                      <a:pt x="6" y="37"/>
                      <a:pt x="6" y="37"/>
                    </a:cubicBezTo>
                    <a:cubicBezTo>
                      <a:pt x="6" y="37"/>
                      <a:pt x="6" y="37"/>
                      <a:pt x="6" y="37"/>
                    </a:cubicBezTo>
                    <a:cubicBezTo>
                      <a:pt x="7" y="37"/>
                      <a:pt x="7" y="37"/>
                      <a:pt x="7" y="37"/>
                    </a:cubicBezTo>
                    <a:cubicBezTo>
                      <a:pt x="7" y="37"/>
                      <a:pt x="7" y="37"/>
                      <a:pt x="7" y="37"/>
                    </a:cubicBezTo>
                    <a:cubicBezTo>
                      <a:pt x="7" y="37"/>
                      <a:pt x="7" y="37"/>
                      <a:pt x="7" y="37"/>
                    </a:cubicBezTo>
                    <a:cubicBezTo>
                      <a:pt x="7" y="37"/>
                      <a:pt x="7" y="37"/>
                      <a:pt x="7" y="37"/>
                    </a:cubicBezTo>
                    <a:cubicBezTo>
                      <a:pt x="8" y="37"/>
                      <a:pt x="8" y="37"/>
                      <a:pt x="8" y="37"/>
                    </a:cubicBezTo>
                    <a:cubicBezTo>
                      <a:pt x="8" y="37"/>
                      <a:pt x="8" y="37"/>
                      <a:pt x="8" y="37"/>
                    </a:cubicBezTo>
                    <a:cubicBezTo>
                      <a:pt x="8" y="36"/>
                      <a:pt x="8" y="36"/>
                      <a:pt x="8" y="36"/>
                    </a:cubicBezTo>
                    <a:cubicBezTo>
                      <a:pt x="8" y="36"/>
                      <a:pt x="8" y="36"/>
                      <a:pt x="8" y="36"/>
                    </a:cubicBezTo>
                    <a:cubicBezTo>
                      <a:pt x="9" y="36"/>
                      <a:pt x="9" y="36"/>
                      <a:pt x="9" y="36"/>
                    </a:cubicBezTo>
                    <a:cubicBezTo>
                      <a:pt x="9" y="36"/>
                      <a:pt x="9" y="36"/>
                      <a:pt x="9" y="36"/>
                    </a:cubicBezTo>
                    <a:cubicBezTo>
                      <a:pt x="9" y="36"/>
                      <a:pt x="9" y="36"/>
                      <a:pt x="9" y="36"/>
                    </a:cubicBezTo>
                    <a:cubicBezTo>
                      <a:pt x="10" y="36"/>
                      <a:pt x="10" y="36"/>
                      <a:pt x="10" y="36"/>
                    </a:cubicBezTo>
                    <a:cubicBezTo>
                      <a:pt x="12" y="36"/>
                      <a:pt x="12" y="36"/>
                      <a:pt x="12" y="36"/>
                    </a:cubicBezTo>
                    <a:cubicBezTo>
                      <a:pt x="12" y="36"/>
                      <a:pt x="12" y="36"/>
                      <a:pt x="12" y="36"/>
                    </a:cubicBezTo>
                    <a:cubicBezTo>
                      <a:pt x="12" y="36"/>
                      <a:pt x="12" y="36"/>
                      <a:pt x="12" y="36"/>
                    </a:cubicBezTo>
                    <a:cubicBezTo>
                      <a:pt x="13" y="36"/>
                      <a:pt x="13" y="36"/>
                      <a:pt x="13" y="36"/>
                    </a:cubicBezTo>
                    <a:cubicBezTo>
                      <a:pt x="12" y="35"/>
                      <a:pt x="12" y="35"/>
                      <a:pt x="12" y="35"/>
                    </a:cubicBezTo>
                    <a:cubicBezTo>
                      <a:pt x="12" y="35"/>
                      <a:pt x="12" y="35"/>
                      <a:pt x="12" y="35"/>
                    </a:cubicBezTo>
                    <a:cubicBezTo>
                      <a:pt x="13" y="35"/>
                      <a:pt x="13" y="35"/>
                      <a:pt x="13" y="35"/>
                    </a:cubicBezTo>
                    <a:cubicBezTo>
                      <a:pt x="14" y="35"/>
                      <a:pt x="14" y="35"/>
                      <a:pt x="14" y="35"/>
                    </a:cubicBezTo>
                    <a:cubicBezTo>
                      <a:pt x="15" y="35"/>
                      <a:pt x="15" y="35"/>
                      <a:pt x="15" y="35"/>
                    </a:cubicBezTo>
                    <a:cubicBezTo>
                      <a:pt x="15" y="35"/>
                      <a:pt x="15" y="35"/>
                      <a:pt x="15" y="35"/>
                    </a:cubicBezTo>
                    <a:cubicBezTo>
                      <a:pt x="16" y="35"/>
                      <a:pt x="16" y="35"/>
                      <a:pt x="16" y="35"/>
                    </a:cubicBezTo>
                    <a:cubicBezTo>
                      <a:pt x="16" y="35"/>
                      <a:pt x="16" y="35"/>
                      <a:pt x="16" y="35"/>
                    </a:cubicBezTo>
                    <a:cubicBezTo>
                      <a:pt x="17" y="34"/>
                      <a:pt x="17" y="34"/>
                      <a:pt x="17" y="34"/>
                    </a:cubicBezTo>
                    <a:cubicBezTo>
                      <a:pt x="17" y="35"/>
                      <a:pt x="17" y="35"/>
                      <a:pt x="17" y="35"/>
                    </a:cubicBezTo>
                    <a:cubicBezTo>
                      <a:pt x="18" y="35"/>
                      <a:pt x="18" y="35"/>
                      <a:pt x="18" y="35"/>
                    </a:cubicBezTo>
                    <a:cubicBezTo>
                      <a:pt x="18" y="35"/>
                      <a:pt x="18" y="35"/>
                      <a:pt x="18" y="35"/>
                    </a:cubicBezTo>
                    <a:cubicBezTo>
                      <a:pt x="18" y="35"/>
                      <a:pt x="18" y="35"/>
                      <a:pt x="18" y="35"/>
                    </a:cubicBezTo>
                    <a:cubicBezTo>
                      <a:pt x="19" y="36"/>
                      <a:pt x="19" y="36"/>
                      <a:pt x="19" y="36"/>
                    </a:cubicBezTo>
                    <a:cubicBezTo>
                      <a:pt x="19" y="36"/>
                      <a:pt x="19" y="36"/>
                      <a:pt x="19" y="36"/>
                    </a:cubicBezTo>
                    <a:cubicBezTo>
                      <a:pt x="20" y="35"/>
                      <a:pt x="20" y="35"/>
                      <a:pt x="20" y="35"/>
                    </a:cubicBezTo>
                    <a:cubicBezTo>
                      <a:pt x="20" y="35"/>
                      <a:pt x="20" y="35"/>
                      <a:pt x="20" y="35"/>
                    </a:cubicBezTo>
                    <a:cubicBezTo>
                      <a:pt x="20" y="35"/>
                      <a:pt x="20" y="35"/>
                      <a:pt x="20" y="35"/>
                    </a:cubicBezTo>
                    <a:cubicBezTo>
                      <a:pt x="21" y="34"/>
                      <a:pt x="21" y="34"/>
                      <a:pt x="21" y="34"/>
                    </a:cubicBezTo>
                    <a:cubicBezTo>
                      <a:pt x="21" y="33"/>
                      <a:pt x="21" y="33"/>
                      <a:pt x="21" y="33"/>
                    </a:cubicBezTo>
                    <a:cubicBezTo>
                      <a:pt x="22" y="33"/>
                      <a:pt x="22" y="33"/>
                      <a:pt x="22" y="33"/>
                    </a:cubicBezTo>
                    <a:cubicBezTo>
                      <a:pt x="22" y="33"/>
                      <a:pt x="22" y="33"/>
                      <a:pt x="22" y="33"/>
                    </a:cubicBezTo>
                    <a:cubicBezTo>
                      <a:pt x="23" y="32"/>
                      <a:pt x="23" y="32"/>
                      <a:pt x="23" y="32"/>
                    </a:cubicBezTo>
                    <a:cubicBezTo>
                      <a:pt x="23" y="32"/>
                      <a:pt x="23" y="32"/>
                      <a:pt x="23" y="32"/>
                    </a:cubicBezTo>
                    <a:cubicBezTo>
                      <a:pt x="23" y="31"/>
                      <a:pt x="23" y="31"/>
                      <a:pt x="23" y="31"/>
                    </a:cubicBezTo>
                    <a:cubicBezTo>
                      <a:pt x="23" y="31"/>
                      <a:pt x="23" y="31"/>
                      <a:pt x="23" y="31"/>
                    </a:cubicBezTo>
                    <a:cubicBezTo>
                      <a:pt x="23" y="31"/>
                      <a:pt x="23" y="31"/>
                      <a:pt x="23" y="31"/>
                    </a:cubicBezTo>
                    <a:cubicBezTo>
                      <a:pt x="23" y="30"/>
                      <a:pt x="23" y="30"/>
                      <a:pt x="23" y="30"/>
                    </a:cubicBezTo>
                    <a:cubicBezTo>
                      <a:pt x="24" y="30"/>
                      <a:pt x="24" y="30"/>
                      <a:pt x="24" y="30"/>
                    </a:cubicBezTo>
                    <a:cubicBezTo>
                      <a:pt x="24" y="30"/>
                      <a:pt x="24" y="30"/>
                      <a:pt x="24" y="30"/>
                    </a:cubicBezTo>
                    <a:cubicBezTo>
                      <a:pt x="25" y="30"/>
                      <a:pt x="25" y="30"/>
                      <a:pt x="25" y="30"/>
                    </a:cubicBezTo>
                    <a:cubicBezTo>
                      <a:pt x="25" y="29"/>
                      <a:pt x="25" y="29"/>
                      <a:pt x="25" y="29"/>
                    </a:cubicBezTo>
                    <a:cubicBezTo>
                      <a:pt x="25" y="29"/>
                      <a:pt x="25" y="29"/>
                      <a:pt x="25" y="29"/>
                    </a:cubicBezTo>
                    <a:cubicBezTo>
                      <a:pt x="24" y="29"/>
                      <a:pt x="24" y="29"/>
                      <a:pt x="24" y="29"/>
                    </a:cubicBezTo>
                    <a:cubicBezTo>
                      <a:pt x="24" y="29"/>
                      <a:pt x="24" y="29"/>
                      <a:pt x="24" y="29"/>
                    </a:cubicBezTo>
                    <a:cubicBezTo>
                      <a:pt x="24" y="28"/>
                      <a:pt x="24" y="28"/>
                      <a:pt x="24" y="28"/>
                    </a:cubicBezTo>
                    <a:cubicBezTo>
                      <a:pt x="24" y="28"/>
                      <a:pt x="24" y="28"/>
                      <a:pt x="24" y="28"/>
                    </a:cubicBezTo>
                    <a:cubicBezTo>
                      <a:pt x="24" y="28"/>
                      <a:pt x="24" y="28"/>
                      <a:pt x="24" y="28"/>
                    </a:cubicBezTo>
                    <a:cubicBezTo>
                      <a:pt x="25" y="28"/>
                      <a:pt x="25" y="28"/>
                      <a:pt x="25" y="28"/>
                    </a:cubicBezTo>
                    <a:cubicBezTo>
                      <a:pt x="26" y="28"/>
                      <a:pt x="26" y="28"/>
                      <a:pt x="26" y="28"/>
                    </a:cubicBezTo>
                    <a:cubicBezTo>
                      <a:pt x="27" y="28"/>
                      <a:pt x="27" y="28"/>
                      <a:pt x="27" y="28"/>
                    </a:cubicBezTo>
                    <a:cubicBezTo>
                      <a:pt x="27" y="27"/>
                      <a:pt x="27" y="27"/>
                      <a:pt x="27" y="27"/>
                    </a:cubicBezTo>
                    <a:cubicBezTo>
                      <a:pt x="27" y="27"/>
                      <a:pt x="27" y="27"/>
                      <a:pt x="27" y="27"/>
                    </a:cubicBezTo>
                    <a:cubicBezTo>
                      <a:pt x="27" y="27"/>
                      <a:pt x="27" y="27"/>
                      <a:pt x="27" y="27"/>
                    </a:cubicBezTo>
                    <a:cubicBezTo>
                      <a:pt x="26" y="27"/>
                      <a:pt x="26" y="27"/>
                      <a:pt x="26" y="27"/>
                    </a:cubicBezTo>
                    <a:cubicBezTo>
                      <a:pt x="26" y="27"/>
                      <a:pt x="26" y="27"/>
                      <a:pt x="26" y="27"/>
                    </a:cubicBezTo>
                    <a:cubicBezTo>
                      <a:pt x="26" y="27"/>
                      <a:pt x="26" y="27"/>
                      <a:pt x="26" y="27"/>
                    </a:cubicBezTo>
                    <a:cubicBezTo>
                      <a:pt x="26" y="28"/>
                      <a:pt x="26" y="28"/>
                      <a:pt x="26" y="28"/>
                    </a:cubicBezTo>
                    <a:cubicBezTo>
                      <a:pt x="25" y="28"/>
                      <a:pt x="25" y="28"/>
                      <a:pt x="25" y="28"/>
                    </a:cubicBezTo>
                    <a:cubicBezTo>
                      <a:pt x="24" y="27"/>
                      <a:pt x="24" y="27"/>
                      <a:pt x="24" y="27"/>
                    </a:cubicBezTo>
                    <a:cubicBezTo>
                      <a:pt x="24" y="27"/>
                      <a:pt x="24" y="27"/>
                      <a:pt x="24" y="27"/>
                    </a:cubicBezTo>
                    <a:cubicBezTo>
                      <a:pt x="23" y="28"/>
                      <a:pt x="23" y="28"/>
                      <a:pt x="23" y="28"/>
                    </a:cubicBezTo>
                    <a:cubicBezTo>
                      <a:pt x="23" y="28"/>
                      <a:pt x="23" y="28"/>
                      <a:pt x="23" y="28"/>
                    </a:cubicBezTo>
                    <a:cubicBezTo>
                      <a:pt x="23" y="28"/>
                      <a:pt x="23" y="28"/>
                      <a:pt x="23" y="28"/>
                    </a:cubicBezTo>
                    <a:cubicBezTo>
                      <a:pt x="22" y="27"/>
                      <a:pt x="22" y="27"/>
                      <a:pt x="22" y="27"/>
                    </a:cubicBezTo>
                    <a:cubicBezTo>
                      <a:pt x="22" y="27"/>
                      <a:pt x="22" y="27"/>
                      <a:pt x="22" y="27"/>
                    </a:cubicBezTo>
                    <a:cubicBezTo>
                      <a:pt x="22" y="28"/>
                      <a:pt x="22" y="28"/>
                      <a:pt x="22" y="28"/>
                    </a:cubicBezTo>
                    <a:cubicBezTo>
                      <a:pt x="21" y="27"/>
                      <a:pt x="21" y="27"/>
                      <a:pt x="21" y="27"/>
                    </a:cubicBezTo>
                    <a:cubicBezTo>
                      <a:pt x="21" y="27"/>
                      <a:pt x="21" y="27"/>
                      <a:pt x="21" y="27"/>
                    </a:cubicBezTo>
                    <a:cubicBezTo>
                      <a:pt x="21" y="27"/>
                      <a:pt x="21" y="27"/>
                      <a:pt x="21" y="27"/>
                    </a:cubicBezTo>
                    <a:cubicBezTo>
                      <a:pt x="20" y="27"/>
                      <a:pt x="20" y="27"/>
                      <a:pt x="20" y="27"/>
                    </a:cubicBezTo>
                    <a:cubicBezTo>
                      <a:pt x="20" y="27"/>
                      <a:pt x="20" y="27"/>
                      <a:pt x="20" y="27"/>
                    </a:cubicBezTo>
                    <a:cubicBezTo>
                      <a:pt x="20" y="27"/>
                      <a:pt x="20" y="27"/>
                      <a:pt x="20" y="27"/>
                    </a:cubicBezTo>
                    <a:cubicBezTo>
                      <a:pt x="20" y="26"/>
                      <a:pt x="20" y="26"/>
                      <a:pt x="20" y="26"/>
                    </a:cubicBezTo>
                    <a:cubicBezTo>
                      <a:pt x="20" y="26"/>
                      <a:pt x="20" y="26"/>
                      <a:pt x="20" y="26"/>
                    </a:cubicBezTo>
                    <a:cubicBezTo>
                      <a:pt x="20" y="26"/>
                      <a:pt x="20" y="26"/>
                      <a:pt x="20" y="26"/>
                    </a:cubicBezTo>
                    <a:cubicBezTo>
                      <a:pt x="21" y="26"/>
                      <a:pt x="21" y="26"/>
                      <a:pt x="21" y="26"/>
                    </a:cubicBezTo>
                    <a:cubicBezTo>
                      <a:pt x="21" y="25"/>
                      <a:pt x="21" y="25"/>
                      <a:pt x="21" y="25"/>
                    </a:cubicBezTo>
                    <a:cubicBezTo>
                      <a:pt x="21" y="25"/>
                      <a:pt x="21" y="25"/>
                      <a:pt x="21" y="25"/>
                    </a:cubicBezTo>
                    <a:cubicBezTo>
                      <a:pt x="22" y="25"/>
                      <a:pt x="22" y="25"/>
                      <a:pt x="22" y="25"/>
                    </a:cubicBezTo>
                    <a:cubicBezTo>
                      <a:pt x="22" y="24"/>
                      <a:pt x="22" y="24"/>
                      <a:pt x="22" y="24"/>
                    </a:cubicBezTo>
                    <a:cubicBezTo>
                      <a:pt x="21" y="24"/>
                      <a:pt x="21" y="24"/>
                      <a:pt x="21" y="24"/>
                    </a:cubicBezTo>
                    <a:cubicBezTo>
                      <a:pt x="21" y="24"/>
                      <a:pt x="21" y="24"/>
                      <a:pt x="21" y="24"/>
                    </a:cubicBezTo>
                    <a:cubicBezTo>
                      <a:pt x="22" y="24"/>
                      <a:pt x="22" y="24"/>
                      <a:pt x="22" y="24"/>
                    </a:cubicBezTo>
                    <a:cubicBezTo>
                      <a:pt x="22" y="24"/>
                      <a:pt x="22" y="24"/>
                      <a:pt x="22" y="24"/>
                    </a:cubicBezTo>
                    <a:cubicBezTo>
                      <a:pt x="23" y="23"/>
                      <a:pt x="23" y="23"/>
                      <a:pt x="23" y="23"/>
                    </a:cubicBezTo>
                    <a:cubicBezTo>
                      <a:pt x="23" y="23"/>
                      <a:pt x="23" y="23"/>
                      <a:pt x="23" y="23"/>
                    </a:cubicBezTo>
                    <a:cubicBezTo>
                      <a:pt x="23" y="23"/>
                      <a:pt x="23" y="23"/>
                      <a:pt x="23" y="23"/>
                    </a:cubicBezTo>
                    <a:cubicBezTo>
                      <a:pt x="24" y="22"/>
                      <a:pt x="24" y="22"/>
                      <a:pt x="24" y="22"/>
                    </a:cubicBezTo>
                    <a:cubicBezTo>
                      <a:pt x="24" y="22"/>
                      <a:pt x="24" y="22"/>
                      <a:pt x="24" y="22"/>
                    </a:cubicBezTo>
                    <a:cubicBezTo>
                      <a:pt x="25" y="22"/>
                      <a:pt x="25" y="22"/>
                      <a:pt x="25" y="22"/>
                    </a:cubicBezTo>
                    <a:cubicBezTo>
                      <a:pt x="25" y="22"/>
                      <a:pt x="25" y="22"/>
                      <a:pt x="25" y="22"/>
                    </a:cubicBezTo>
                    <a:cubicBezTo>
                      <a:pt x="26" y="22"/>
                      <a:pt x="26" y="22"/>
                      <a:pt x="26" y="22"/>
                    </a:cubicBezTo>
                    <a:cubicBezTo>
                      <a:pt x="26" y="22"/>
                      <a:pt x="26" y="22"/>
                      <a:pt x="26" y="22"/>
                    </a:cubicBezTo>
                    <a:cubicBezTo>
                      <a:pt x="25" y="22"/>
                      <a:pt x="25" y="22"/>
                      <a:pt x="25" y="22"/>
                    </a:cubicBezTo>
                    <a:cubicBezTo>
                      <a:pt x="25" y="21"/>
                      <a:pt x="25" y="21"/>
                      <a:pt x="25" y="21"/>
                    </a:cubicBezTo>
                    <a:cubicBezTo>
                      <a:pt x="26" y="21"/>
                      <a:pt x="26" y="21"/>
                      <a:pt x="26" y="21"/>
                    </a:cubicBezTo>
                    <a:cubicBezTo>
                      <a:pt x="26" y="21"/>
                      <a:pt x="26" y="21"/>
                      <a:pt x="26" y="21"/>
                    </a:cubicBezTo>
                    <a:cubicBezTo>
                      <a:pt x="26" y="21"/>
                      <a:pt x="26" y="21"/>
                      <a:pt x="26" y="21"/>
                    </a:cubicBezTo>
                    <a:cubicBezTo>
                      <a:pt x="26" y="21"/>
                      <a:pt x="26" y="21"/>
                      <a:pt x="26" y="21"/>
                    </a:cubicBezTo>
                    <a:cubicBezTo>
                      <a:pt x="27" y="21"/>
                      <a:pt x="27" y="21"/>
                      <a:pt x="27" y="21"/>
                    </a:cubicBezTo>
                    <a:cubicBezTo>
                      <a:pt x="27" y="20"/>
                      <a:pt x="27" y="20"/>
                      <a:pt x="27" y="20"/>
                    </a:cubicBezTo>
                    <a:cubicBezTo>
                      <a:pt x="27" y="20"/>
                      <a:pt x="27" y="20"/>
                      <a:pt x="27" y="20"/>
                    </a:cubicBezTo>
                    <a:cubicBezTo>
                      <a:pt x="28" y="19"/>
                      <a:pt x="28" y="19"/>
                      <a:pt x="28" y="19"/>
                    </a:cubicBezTo>
                    <a:cubicBezTo>
                      <a:pt x="28" y="19"/>
                      <a:pt x="28" y="19"/>
                      <a:pt x="28" y="19"/>
                    </a:cubicBezTo>
                    <a:cubicBezTo>
                      <a:pt x="29" y="19"/>
                      <a:pt x="29" y="19"/>
                      <a:pt x="29" y="19"/>
                    </a:cubicBezTo>
                    <a:cubicBezTo>
                      <a:pt x="29" y="19"/>
                      <a:pt x="29" y="19"/>
                      <a:pt x="29" y="19"/>
                    </a:cubicBezTo>
                    <a:cubicBezTo>
                      <a:pt x="29" y="19"/>
                      <a:pt x="29" y="19"/>
                      <a:pt x="29" y="19"/>
                    </a:cubicBezTo>
                    <a:cubicBezTo>
                      <a:pt x="30" y="19"/>
                      <a:pt x="30" y="19"/>
                      <a:pt x="30" y="19"/>
                    </a:cubicBezTo>
                    <a:cubicBezTo>
                      <a:pt x="30" y="19"/>
                      <a:pt x="30" y="19"/>
                      <a:pt x="30" y="19"/>
                    </a:cubicBezTo>
                    <a:cubicBezTo>
                      <a:pt x="30" y="20"/>
                      <a:pt x="30" y="20"/>
                      <a:pt x="30" y="20"/>
                    </a:cubicBezTo>
                    <a:cubicBezTo>
                      <a:pt x="30" y="21"/>
                      <a:pt x="30" y="21"/>
                      <a:pt x="30" y="21"/>
                    </a:cubicBezTo>
                    <a:cubicBezTo>
                      <a:pt x="30" y="22"/>
                      <a:pt x="30" y="22"/>
                      <a:pt x="30" y="22"/>
                    </a:cubicBezTo>
                    <a:cubicBezTo>
                      <a:pt x="30" y="23"/>
                      <a:pt x="30" y="23"/>
                      <a:pt x="30" y="23"/>
                    </a:cubicBezTo>
                    <a:cubicBezTo>
                      <a:pt x="30" y="23"/>
                      <a:pt x="30" y="23"/>
                      <a:pt x="30" y="23"/>
                    </a:cubicBezTo>
                    <a:cubicBezTo>
                      <a:pt x="30" y="22"/>
                      <a:pt x="30" y="22"/>
                      <a:pt x="30" y="22"/>
                    </a:cubicBezTo>
                    <a:cubicBezTo>
                      <a:pt x="30" y="21"/>
                      <a:pt x="30" y="21"/>
                      <a:pt x="30" y="21"/>
                    </a:cubicBezTo>
                    <a:cubicBezTo>
                      <a:pt x="30" y="21"/>
                      <a:pt x="30" y="21"/>
                      <a:pt x="30" y="21"/>
                    </a:cubicBezTo>
                    <a:cubicBezTo>
                      <a:pt x="30" y="20"/>
                      <a:pt x="30" y="20"/>
                      <a:pt x="30" y="20"/>
                    </a:cubicBezTo>
                    <a:cubicBezTo>
                      <a:pt x="30" y="20"/>
                      <a:pt x="30" y="20"/>
                      <a:pt x="30" y="20"/>
                    </a:cubicBezTo>
                    <a:cubicBezTo>
                      <a:pt x="30" y="19"/>
                      <a:pt x="30" y="19"/>
                      <a:pt x="30" y="19"/>
                    </a:cubicBezTo>
                    <a:cubicBezTo>
                      <a:pt x="30" y="19"/>
                      <a:pt x="30" y="19"/>
                      <a:pt x="30" y="19"/>
                    </a:cubicBezTo>
                    <a:cubicBezTo>
                      <a:pt x="31" y="19"/>
                      <a:pt x="31" y="19"/>
                      <a:pt x="31" y="19"/>
                    </a:cubicBezTo>
                    <a:cubicBezTo>
                      <a:pt x="31" y="18"/>
                      <a:pt x="31" y="18"/>
                      <a:pt x="31" y="18"/>
                    </a:cubicBezTo>
                    <a:cubicBezTo>
                      <a:pt x="31" y="18"/>
                      <a:pt x="31" y="18"/>
                      <a:pt x="31" y="18"/>
                    </a:cubicBezTo>
                    <a:cubicBezTo>
                      <a:pt x="31" y="18"/>
                      <a:pt x="31" y="18"/>
                      <a:pt x="31" y="18"/>
                    </a:cubicBezTo>
                    <a:cubicBezTo>
                      <a:pt x="31" y="19"/>
                      <a:pt x="31" y="19"/>
                      <a:pt x="31" y="19"/>
                    </a:cubicBezTo>
                    <a:cubicBezTo>
                      <a:pt x="32" y="19"/>
                      <a:pt x="32" y="19"/>
                      <a:pt x="32" y="19"/>
                    </a:cubicBezTo>
                    <a:cubicBezTo>
                      <a:pt x="32" y="19"/>
                      <a:pt x="32" y="19"/>
                      <a:pt x="32" y="19"/>
                    </a:cubicBezTo>
                    <a:cubicBezTo>
                      <a:pt x="32" y="19"/>
                      <a:pt x="32" y="19"/>
                      <a:pt x="32" y="19"/>
                    </a:cubicBezTo>
                    <a:cubicBezTo>
                      <a:pt x="32" y="19"/>
                      <a:pt x="32" y="19"/>
                      <a:pt x="32" y="19"/>
                    </a:cubicBezTo>
                    <a:cubicBezTo>
                      <a:pt x="32" y="20"/>
                      <a:pt x="32" y="20"/>
                      <a:pt x="32" y="20"/>
                    </a:cubicBezTo>
                    <a:cubicBezTo>
                      <a:pt x="33" y="20"/>
                      <a:pt x="33" y="20"/>
                      <a:pt x="33" y="20"/>
                    </a:cubicBezTo>
                    <a:cubicBezTo>
                      <a:pt x="33" y="20"/>
                      <a:pt x="33" y="20"/>
                      <a:pt x="33" y="20"/>
                    </a:cubicBezTo>
                    <a:cubicBezTo>
                      <a:pt x="34" y="20"/>
                      <a:pt x="34" y="20"/>
                      <a:pt x="34" y="20"/>
                    </a:cubicBezTo>
                    <a:cubicBezTo>
                      <a:pt x="34" y="20"/>
                      <a:pt x="34" y="20"/>
                      <a:pt x="34" y="20"/>
                    </a:cubicBezTo>
                    <a:cubicBezTo>
                      <a:pt x="34" y="19"/>
                      <a:pt x="34" y="19"/>
                      <a:pt x="34" y="19"/>
                    </a:cubicBezTo>
                    <a:cubicBezTo>
                      <a:pt x="34" y="19"/>
                      <a:pt x="34" y="19"/>
                      <a:pt x="34" y="19"/>
                    </a:cubicBezTo>
                    <a:cubicBezTo>
                      <a:pt x="34" y="19"/>
                      <a:pt x="34" y="19"/>
                      <a:pt x="34" y="19"/>
                    </a:cubicBezTo>
                    <a:cubicBezTo>
                      <a:pt x="34" y="18"/>
                      <a:pt x="34" y="18"/>
                      <a:pt x="34" y="18"/>
                    </a:cubicBezTo>
                    <a:cubicBezTo>
                      <a:pt x="35" y="18"/>
                      <a:pt x="35" y="18"/>
                      <a:pt x="35" y="18"/>
                    </a:cubicBezTo>
                    <a:cubicBezTo>
                      <a:pt x="35" y="18"/>
                      <a:pt x="35" y="18"/>
                      <a:pt x="35" y="18"/>
                    </a:cubicBezTo>
                    <a:cubicBezTo>
                      <a:pt x="35" y="18"/>
                      <a:pt x="35" y="18"/>
                      <a:pt x="35" y="18"/>
                    </a:cubicBezTo>
                    <a:cubicBezTo>
                      <a:pt x="36" y="17"/>
                      <a:pt x="36" y="17"/>
                      <a:pt x="36" y="17"/>
                    </a:cubicBezTo>
                    <a:cubicBezTo>
                      <a:pt x="36" y="17"/>
                      <a:pt x="36" y="17"/>
                      <a:pt x="36" y="17"/>
                    </a:cubicBezTo>
                    <a:cubicBezTo>
                      <a:pt x="36" y="16"/>
                      <a:pt x="36" y="16"/>
                      <a:pt x="36" y="16"/>
                    </a:cubicBezTo>
                    <a:cubicBezTo>
                      <a:pt x="36" y="16"/>
                      <a:pt x="36" y="16"/>
                      <a:pt x="36" y="16"/>
                    </a:cubicBezTo>
                    <a:cubicBezTo>
                      <a:pt x="36" y="16"/>
                      <a:pt x="36" y="16"/>
                      <a:pt x="36" y="16"/>
                    </a:cubicBezTo>
                    <a:cubicBezTo>
                      <a:pt x="36" y="16"/>
                      <a:pt x="36" y="16"/>
                      <a:pt x="36" y="16"/>
                    </a:cubicBezTo>
                    <a:cubicBezTo>
                      <a:pt x="36" y="15"/>
                      <a:pt x="36" y="15"/>
                      <a:pt x="36" y="15"/>
                    </a:cubicBezTo>
                    <a:cubicBezTo>
                      <a:pt x="36" y="15"/>
                      <a:pt x="36" y="15"/>
                      <a:pt x="36" y="15"/>
                    </a:cubicBezTo>
                    <a:cubicBezTo>
                      <a:pt x="36" y="14"/>
                      <a:pt x="36" y="14"/>
                      <a:pt x="36" y="14"/>
                    </a:cubicBezTo>
                    <a:cubicBezTo>
                      <a:pt x="36" y="14"/>
                      <a:pt x="36" y="14"/>
                      <a:pt x="36" y="14"/>
                    </a:cubicBezTo>
                    <a:cubicBezTo>
                      <a:pt x="36" y="13"/>
                      <a:pt x="36" y="13"/>
                      <a:pt x="36" y="13"/>
                    </a:cubicBezTo>
                    <a:cubicBezTo>
                      <a:pt x="37" y="13"/>
                      <a:pt x="37" y="13"/>
                      <a:pt x="37" y="13"/>
                    </a:cubicBezTo>
                    <a:cubicBezTo>
                      <a:pt x="38" y="13"/>
                      <a:pt x="38" y="13"/>
                      <a:pt x="38" y="13"/>
                    </a:cubicBezTo>
                    <a:cubicBezTo>
                      <a:pt x="38" y="12"/>
                      <a:pt x="38" y="12"/>
                      <a:pt x="38" y="12"/>
                    </a:cubicBezTo>
                    <a:cubicBezTo>
                      <a:pt x="39" y="12"/>
                      <a:pt x="39" y="12"/>
                      <a:pt x="39" y="12"/>
                    </a:cubicBezTo>
                    <a:cubicBezTo>
                      <a:pt x="39" y="12"/>
                      <a:pt x="39" y="12"/>
                      <a:pt x="39" y="12"/>
                    </a:cubicBezTo>
                    <a:cubicBezTo>
                      <a:pt x="39" y="12"/>
                      <a:pt x="39" y="12"/>
                      <a:pt x="39" y="12"/>
                    </a:cubicBezTo>
                    <a:cubicBezTo>
                      <a:pt x="39" y="13"/>
                      <a:pt x="39" y="13"/>
                      <a:pt x="39" y="13"/>
                    </a:cubicBezTo>
                    <a:cubicBezTo>
                      <a:pt x="40" y="14"/>
                      <a:pt x="40" y="14"/>
                      <a:pt x="40" y="14"/>
                    </a:cubicBezTo>
                    <a:cubicBezTo>
                      <a:pt x="40" y="14"/>
                      <a:pt x="40" y="14"/>
                      <a:pt x="40" y="14"/>
                    </a:cubicBezTo>
                    <a:cubicBezTo>
                      <a:pt x="40" y="15"/>
                      <a:pt x="40" y="15"/>
                      <a:pt x="40" y="15"/>
                    </a:cubicBezTo>
                    <a:cubicBezTo>
                      <a:pt x="40" y="16"/>
                      <a:pt x="40" y="16"/>
                      <a:pt x="40" y="16"/>
                    </a:cubicBezTo>
                    <a:cubicBezTo>
                      <a:pt x="40" y="17"/>
                      <a:pt x="40" y="17"/>
                      <a:pt x="40" y="17"/>
                    </a:cubicBezTo>
                    <a:cubicBezTo>
                      <a:pt x="41" y="17"/>
                      <a:pt x="41" y="17"/>
                      <a:pt x="41" y="17"/>
                    </a:cubicBezTo>
                    <a:cubicBezTo>
                      <a:pt x="41" y="18"/>
                      <a:pt x="41" y="18"/>
                      <a:pt x="41" y="18"/>
                    </a:cubicBezTo>
                    <a:cubicBezTo>
                      <a:pt x="41" y="18"/>
                      <a:pt x="41" y="18"/>
                      <a:pt x="41" y="18"/>
                    </a:cubicBezTo>
                    <a:cubicBezTo>
                      <a:pt x="41" y="18"/>
                      <a:pt x="41" y="18"/>
                      <a:pt x="41" y="18"/>
                    </a:cubicBezTo>
                    <a:cubicBezTo>
                      <a:pt x="41" y="17"/>
                      <a:pt x="41" y="17"/>
                      <a:pt x="41" y="17"/>
                    </a:cubicBezTo>
                    <a:cubicBezTo>
                      <a:pt x="41" y="16"/>
                      <a:pt x="41" y="16"/>
                      <a:pt x="41" y="16"/>
                    </a:cubicBezTo>
                    <a:cubicBezTo>
                      <a:pt x="40" y="15"/>
                      <a:pt x="40" y="15"/>
                      <a:pt x="40" y="15"/>
                    </a:cubicBezTo>
                    <a:cubicBezTo>
                      <a:pt x="40" y="15"/>
                      <a:pt x="40" y="15"/>
                      <a:pt x="40" y="15"/>
                    </a:cubicBezTo>
                    <a:cubicBezTo>
                      <a:pt x="41" y="14"/>
                      <a:pt x="41" y="14"/>
                      <a:pt x="41" y="14"/>
                    </a:cubicBezTo>
                    <a:cubicBezTo>
                      <a:pt x="41" y="13"/>
                      <a:pt x="41" y="13"/>
                      <a:pt x="41" y="13"/>
                    </a:cubicBezTo>
                    <a:cubicBezTo>
                      <a:pt x="41" y="13"/>
                      <a:pt x="41" y="13"/>
                      <a:pt x="41" y="13"/>
                    </a:cubicBezTo>
                    <a:cubicBezTo>
                      <a:pt x="40" y="13"/>
                      <a:pt x="40" y="13"/>
                      <a:pt x="40" y="13"/>
                    </a:cubicBezTo>
                    <a:cubicBezTo>
                      <a:pt x="40" y="12"/>
                      <a:pt x="40" y="12"/>
                      <a:pt x="40" y="12"/>
                    </a:cubicBezTo>
                    <a:cubicBezTo>
                      <a:pt x="40" y="12"/>
                      <a:pt x="40" y="12"/>
                      <a:pt x="40" y="12"/>
                    </a:cubicBezTo>
                    <a:cubicBezTo>
                      <a:pt x="40" y="11"/>
                      <a:pt x="40" y="11"/>
                      <a:pt x="40" y="11"/>
                    </a:cubicBezTo>
                    <a:cubicBezTo>
                      <a:pt x="41" y="11"/>
                      <a:pt x="41" y="11"/>
                      <a:pt x="41" y="11"/>
                    </a:cubicBezTo>
                    <a:cubicBezTo>
                      <a:pt x="41" y="11"/>
                      <a:pt x="41" y="11"/>
                      <a:pt x="41" y="11"/>
                    </a:cubicBezTo>
                    <a:cubicBezTo>
                      <a:pt x="42" y="11"/>
                      <a:pt x="42" y="11"/>
                      <a:pt x="42" y="11"/>
                    </a:cubicBezTo>
                    <a:cubicBezTo>
                      <a:pt x="42" y="11"/>
                      <a:pt x="42" y="11"/>
                      <a:pt x="42" y="11"/>
                    </a:cubicBezTo>
                    <a:cubicBezTo>
                      <a:pt x="43" y="11"/>
                      <a:pt x="43" y="11"/>
                      <a:pt x="43" y="11"/>
                    </a:cubicBezTo>
                    <a:cubicBezTo>
                      <a:pt x="43" y="11"/>
                      <a:pt x="43" y="11"/>
                      <a:pt x="43" y="11"/>
                    </a:cubicBezTo>
                    <a:cubicBezTo>
                      <a:pt x="45" y="11"/>
                      <a:pt x="45" y="11"/>
                      <a:pt x="45" y="11"/>
                    </a:cubicBezTo>
                    <a:cubicBezTo>
                      <a:pt x="46" y="11"/>
                      <a:pt x="46" y="11"/>
                      <a:pt x="46" y="11"/>
                    </a:cubicBezTo>
                    <a:cubicBezTo>
                      <a:pt x="47" y="11"/>
                      <a:pt x="47" y="11"/>
                      <a:pt x="47" y="11"/>
                    </a:cubicBezTo>
                    <a:cubicBezTo>
                      <a:pt x="47" y="11"/>
                      <a:pt x="47" y="11"/>
                      <a:pt x="47" y="11"/>
                    </a:cubicBezTo>
                    <a:cubicBezTo>
                      <a:pt x="47" y="11"/>
                      <a:pt x="47" y="11"/>
                      <a:pt x="47" y="11"/>
                    </a:cubicBezTo>
                    <a:cubicBezTo>
                      <a:pt x="47" y="12"/>
                      <a:pt x="47" y="12"/>
                      <a:pt x="47" y="12"/>
                    </a:cubicBezTo>
                    <a:cubicBezTo>
                      <a:pt x="47" y="12"/>
                      <a:pt x="47" y="12"/>
                      <a:pt x="47" y="12"/>
                    </a:cubicBezTo>
                    <a:cubicBezTo>
                      <a:pt x="48" y="12"/>
                      <a:pt x="48" y="12"/>
                      <a:pt x="48" y="12"/>
                    </a:cubicBezTo>
                    <a:cubicBezTo>
                      <a:pt x="48" y="12"/>
                      <a:pt x="48" y="12"/>
                      <a:pt x="48" y="12"/>
                    </a:cubicBezTo>
                    <a:cubicBezTo>
                      <a:pt x="48" y="11"/>
                      <a:pt x="48" y="11"/>
                      <a:pt x="48" y="11"/>
                    </a:cubicBezTo>
                    <a:cubicBezTo>
                      <a:pt x="48" y="11"/>
                      <a:pt x="48" y="11"/>
                      <a:pt x="48" y="11"/>
                    </a:cubicBezTo>
                    <a:cubicBezTo>
                      <a:pt x="48" y="10"/>
                      <a:pt x="48" y="10"/>
                      <a:pt x="48" y="10"/>
                    </a:cubicBezTo>
                    <a:cubicBezTo>
                      <a:pt x="49" y="10"/>
                      <a:pt x="49" y="10"/>
                      <a:pt x="49" y="10"/>
                    </a:cubicBezTo>
                    <a:cubicBezTo>
                      <a:pt x="49" y="11"/>
                      <a:pt x="49" y="11"/>
                      <a:pt x="49" y="11"/>
                    </a:cubicBezTo>
                    <a:cubicBezTo>
                      <a:pt x="49" y="11"/>
                      <a:pt x="49" y="11"/>
                      <a:pt x="49" y="11"/>
                    </a:cubicBezTo>
                    <a:cubicBezTo>
                      <a:pt x="50" y="12"/>
                      <a:pt x="50" y="12"/>
                      <a:pt x="50" y="12"/>
                    </a:cubicBezTo>
                    <a:cubicBezTo>
                      <a:pt x="50" y="11"/>
                      <a:pt x="50" y="11"/>
                      <a:pt x="50" y="11"/>
                    </a:cubicBezTo>
                    <a:cubicBezTo>
                      <a:pt x="50" y="10"/>
                      <a:pt x="50" y="10"/>
                      <a:pt x="50" y="10"/>
                    </a:cubicBezTo>
                    <a:cubicBezTo>
                      <a:pt x="49" y="10"/>
                      <a:pt x="49" y="10"/>
                      <a:pt x="49" y="10"/>
                    </a:cubicBezTo>
                    <a:cubicBezTo>
                      <a:pt x="49" y="10"/>
                      <a:pt x="49" y="10"/>
                      <a:pt x="49" y="10"/>
                    </a:cubicBezTo>
                    <a:cubicBezTo>
                      <a:pt x="49" y="9"/>
                      <a:pt x="49" y="9"/>
                      <a:pt x="49" y="9"/>
                    </a:cubicBezTo>
                    <a:cubicBezTo>
                      <a:pt x="50" y="9"/>
                      <a:pt x="50" y="9"/>
                      <a:pt x="50" y="9"/>
                    </a:cubicBezTo>
                    <a:cubicBezTo>
                      <a:pt x="50" y="10"/>
                      <a:pt x="50" y="10"/>
                      <a:pt x="50" y="10"/>
                    </a:cubicBezTo>
                    <a:cubicBezTo>
                      <a:pt x="51" y="9"/>
                      <a:pt x="51" y="9"/>
                      <a:pt x="51" y="9"/>
                    </a:cubicBezTo>
                    <a:cubicBezTo>
                      <a:pt x="51" y="9"/>
                      <a:pt x="51" y="9"/>
                      <a:pt x="51" y="9"/>
                    </a:cubicBezTo>
                    <a:cubicBezTo>
                      <a:pt x="52" y="9"/>
                      <a:pt x="52" y="9"/>
                      <a:pt x="52" y="9"/>
                    </a:cubicBezTo>
                    <a:cubicBezTo>
                      <a:pt x="52" y="10"/>
                      <a:pt x="52" y="10"/>
                      <a:pt x="52" y="10"/>
                    </a:cubicBezTo>
                    <a:cubicBezTo>
                      <a:pt x="52" y="11"/>
                      <a:pt x="52" y="11"/>
                      <a:pt x="52" y="11"/>
                    </a:cubicBezTo>
                    <a:cubicBezTo>
                      <a:pt x="52" y="12"/>
                      <a:pt x="52" y="12"/>
                      <a:pt x="52" y="12"/>
                    </a:cubicBezTo>
                    <a:cubicBezTo>
                      <a:pt x="52" y="12"/>
                      <a:pt x="52" y="12"/>
                      <a:pt x="52" y="12"/>
                    </a:cubicBezTo>
                    <a:cubicBezTo>
                      <a:pt x="52" y="13"/>
                      <a:pt x="52" y="13"/>
                      <a:pt x="52" y="13"/>
                    </a:cubicBezTo>
                    <a:cubicBezTo>
                      <a:pt x="51" y="14"/>
                      <a:pt x="51" y="14"/>
                      <a:pt x="51" y="14"/>
                    </a:cubicBezTo>
                    <a:cubicBezTo>
                      <a:pt x="51" y="14"/>
                      <a:pt x="51" y="14"/>
                      <a:pt x="51" y="14"/>
                    </a:cubicBezTo>
                    <a:cubicBezTo>
                      <a:pt x="51" y="15"/>
                      <a:pt x="51" y="15"/>
                      <a:pt x="51" y="15"/>
                    </a:cubicBezTo>
                    <a:cubicBezTo>
                      <a:pt x="51" y="15"/>
                      <a:pt x="51" y="15"/>
                      <a:pt x="51" y="15"/>
                    </a:cubicBezTo>
                    <a:cubicBezTo>
                      <a:pt x="51" y="15"/>
                      <a:pt x="51" y="15"/>
                      <a:pt x="51" y="15"/>
                    </a:cubicBezTo>
                    <a:cubicBezTo>
                      <a:pt x="51" y="15"/>
                      <a:pt x="51" y="15"/>
                      <a:pt x="51" y="15"/>
                    </a:cubicBezTo>
                    <a:cubicBezTo>
                      <a:pt x="51" y="16"/>
                      <a:pt x="51" y="16"/>
                      <a:pt x="51" y="16"/>
                    </a:cubicBezTo>
                    <a:cubicBezTo>
                      <a:pt x="51" y="16"/>
                      <a:pt x="51" y="16"/>
                      <a:pt x="51" y="16"/>
                    </a:cubicBezTo>
                    <a:cubicBezTo>
                      <a:pt x="50" y="17"/>
                      <a:pt x="50" y="17"/>
                      <a:pt x="50" y="17"/>
                    </a:cubicBezTo>
                    <a:cubicBezTo>
                      <a:pt x="50" y="17"/>
                      <a:pt x="50" y="17"/>
                      <a:pt x="50" y="17"/>
                    </a:cubicBezTo>
                    <a:cubicBezTo>
                      <a:pt x="50" y="18"/>
                      <a:pt x="50" y="18"/>
                      <a:pt x="50" y="18"/>
                    </a:cubicBezTo>
                    <a:cubicBezTo>
                      <a:pt x="49" y="18"/>
                      <a:pt x="49" y="18"/>
                      <a:pt x="49" y="18"/>
                    </a:cubicBezTo>
                    <a:cubicBezTo>
                      <a:pt x="49" y="18"/>
                      <a:pt x="49" y="18"/>
                      <a:pt x="49" y="18"/>
                    </a:cubicBezTo>
                    <a:cubicBezTo>
                      <a:pt x="49" y="19"/>
                      <a:pt x="49" y="19"/>
                      <a:pt x="49" y="19"/>
                    </a:cubicBezTo>
                    <a:cubicBezTo>
                      <a:pt x="49" y="19"/>
                      <a:pt x="49" y="19"/>
                      <a:pt x="49" y="19"/>
                    </a:cubicBezTo>
                    <a:cubicBezTo>
                      <a:pt x="49" y="20"/>
                      <a:pt x="49" y="20"/>
                      <a:pt x="49" y="20"/>
                    </a:cubicBezTo>
                    <a:cubicBezTo>
                      <a:pt x="49" y="20"/>
                      <a:pt x="49" y="20"/>
                      <a:pt x="49" y="20"/>
                    </a:cubicBezTo>
                    <a:cubicBezTo>
                      <a:pt x="50" y="19"/>
                      <a:pt x="50" y="19"/>
                      <a:pt x="50" y="19"/>
                    </a:cubicBezTo>
                    <a:cubicBezTo>
                      <a:pt x="50" y="19"/>
                      <a:pt x="50" y="19"/>
                      <a:pt x="50" y="19"/>
                    </a:cubicBezTo>
                    <a:cubicBezTo>
                      <a:pt x="50" y="18"/>
                      <a:pt x="50" y="18"/>
                      <a:pt x="50" y="18"/>
                    </a:cubicBezTo>
                    <a:cubicBezTo>
                      <a:pt x="51" y="18"/>
                      <a:pt x="51" y="18"/>
                      <a:pt x="51" y="18"/>
                    </a:cubicBezTo>
                    <a:cubicBezTo>
                      <a:pt x="51" y="17"/>
                      <a:pt x="51" y="17"/>
                      <a:pt x="51" y="17"/>
                    </a:cubicBezTo>
                    <a:cubicBezTo>
                      <a:pt x="51" y="17"/>
                      <a:pt x="51" y="17"/>
                      <a:pt x="51" y="17"/>
                    </a:cubicBezTo>
                    <a:cubicBezTo>
                      <a:pt x="52" y="17"/>
                      <a:pt x="52" y="17"/>
                      <a:pt x="52" y="17"/>
                    </a:cubicBezTo>
                    <a:cubicBezTo>
                      <a:pt x="52" y="16"/>
                      <a:pt x="52" y="16"/>
                      <a:pt x="52" y="16"/>
                    </a:cubicBezTo>
                    <a:cubicBezTo>
                      <a:pt x="52" y="16"/>
                      <a:pt x="52" y="16"/>
                      <a:pt x="52" y="16"/>
                    </a:cubicBezTo>
                    <a:cubicBezTo>
                      <a:pt x="52" y="16"/>
                      <a:pt x="52" y="16"/>
                      <a:pt x="52" y="16"/>
                    </a:cubicBezTo>
                    <a:cubicBezTo>
                      <a:pt x="52" y="15"/>
                      <a:pt x="52" y="15"/>
                      <a:pt x="52" y="15"/>
                    </a:cubicBezTo>
                    <a:cubicBezTo>
                      <a:pt x="53" y="15"/>
                      <a:pt x="53" y="15"/>
                      <a:pt x="53" y="15"/>
                    </a:cubicBezTo>
                    <a:cubicBezTo>
                      <a:pt x="53" y="14"/>
                      <a:pt x="53" y="14"/>
                      <a:pt x="53" y="14"/>
                    </a:cubicBezTo>
                    <a:cubicBezTo>
                      <a:pt x="53" y="15"/>
                      <a:pt x="53" y="15"/>
                      <a:pt x="53" y="15"/>
                    </a:cubicBezTo>
                    <a:cubicBezTo>
                      <a:pt x="53" y="15"/>
                      <a:pt x="53" y="15"/>
                      <a:pt x="53" y="15"/>
                    </a:cubicBezTo>
                    <a:cubicBezTo>
                      <a:pt x="53" y="16"/>
                      <a:pt x="53" y="16"/>
                      <a:pt x="53" y="16"/>
                    </a:cubicBezTo>
                    <a:cubicBezTo>
                      <a:pt x="54" y="16"/>
                      <a:pt x="54" y="16"/>
                      <a:pt x="54" y="16"/>
                    </a:cubicBezTo>
                    <a:cubicBezTo>
                      <a:pt x="54" y="17"/>
                      <a:pt x="54" y="17"/>
                      <a:pt x="54" y="17"/>
                    </a:cubicBezTo>
                    <a:cubicBezTo>
                      <a:pt x="54" y="17"/>
                      <a:pt x="54" y="17"/>
                      <a:pt x="54" y="17"/>
                    </a:cubicBezTo>
                    <a:cubicBezTo>
                      <a:pt x="54" y="18"/>
                      <a:pt x="54" y="18"/>
                      <a:pt x="54" y="18"/>
                    </a:cubicBezTo>
                    <a:cubicBezTo>
                      <a:pt x="55" y="18"/>
                      <a:pt x="55" y="18"/>
                      <a:pt x="55" y="18"/>
                    </a:cubicBezTo>
                    <a:cubicBezTo>
                      <a:pt x="55" y="18"/>
                      <a:pt x="55" y="18"/>
                      <a:pt x="55" y="18"/>
                    </a:cubicBezTo>
                    <a:cubicBezTo>
                      <a:pt x="55" y="19"/>
                      <a:pt x="55" y="19"/>
                      <a:pt x="55" y="19"/>
                    </a:cubicBezTo>
                    <a:cubicBezTo>
                      <a:pt x="55" y="19"/>
                      <a:pt x="55" y="19"/>
                      <a:pt x="55" y="19"/>
                    </a:cubicBezTo>
                    <a:cubicBezTo>
                      <a:pt x="55" y="18"/>
                      <a:pt x="55" y="18"/>
                      <a:pt x="55" y="18"/>
                    </a:cubicBezTo>
                    <a:cubicBezTo>
                      <a:pt x="56" y="18"/>
                      <a:pt x="56" y="18"/>
                      <a:pt x="56" y="18"/>
                    </a:cubicBezTo>
                    <a:cubicBezTo>
                      <a:pt x="56" y="18"/>
                      <a:pt x="56" y="18"/>
                      <a:pt x="56" y="18"/>
                    </a:cubicBezTo>
                    <a:cubicBezTo>
                      <a:pt x="55" y="17"/>
                      <a:pt x="55" y="17"/>
                      <a:pt x="55" y="17"/>
                    </a:cubicBezTo>
                    <a:cubicBezTo>
                      <a:pt x="55" y="17"/>
                      <a:pt x="55" y="17"/>
                      <a:pt x="55" y="17"/>
                    </a:cubicBezTo>
                    <a:cubicBezTo>
                      <a:pt x="55" y="17"/>
                      <a:pt x="55" y="17"/>
                      <a:pt x="55" y="17"/>
                    </a:cubicBezTo>
                    <a:cubicBezTo>
                      <a:pt x="55" y="17"/>
                      <a:pt x="55" y="17"/>
                      <a:pt x="55" y="17"/>
                    </a:cubicBezTo>
                    <a:cubicBezTo>
                      <a:pt x="56" y="17"/>
                      <a:pt x="56" y="17"/>
                      <a:pt x="56" y="17"/>
                    </a:cubicBezTo>
                    <a:cubicBezTo>
                      <a:pt x="56" y="17"/>
                      <a:pt x="56" y="17"/>
                      <a:pt x="56" y="17"/>
                    </a:cubicBezTo>
                    <a:cubicBezTo>
                      <a:pt x="57" y="18"/>
                      <a:pt x="57" y="18"/>
                      <a:pt x="57" y="18"/>
                    </a:cubicBezTo>
                    <a:cubicBezTo>
                      <a:pt x="57" y="18"/>
                      <a:pt x="57" y="18"/>
                      <a:pt x="57" y="18"/>
                    </a:cubicBezTo>
                    <a:cubicBezTo>
                      <a:pt x="57" y="18"/>
                      <a:pt x="57" y="18"/>
                      <a:pt x="57" y="18"/>
                    </a:cubicBezTo>
                    <a:cubicBezTo>
                      <a:pt x="58" y="18"/>
                      <a:pt x="58" y="18"/>
                      <a:pt x="58" y="18"/>
                    </a:cubicBezTo>
                    <a:cubicBezTo>
                      <a:pt x="58" y="18"/>
                      <a:pt x="58" y="18"/>
                      <a:pt x="58" y="18"/>
                    </a:cubicBezTo>
                    <a:cubicBezTo>
                      <a:pt x="58" y="18"/>
                      <a:pt x="58" y="18"/>
                      <a:pt x="58" y="18"/>
                    </a:cubicBezTo>
                    <a:cubicBezTo>
                      <a:pt x="58" y="18"/>
                      <a:pt x="58" y="18"/>
                      <a:pt x="58" y="18"/>
                    </a:cubicBezTo>
                    <a:cubicBezTo>
                      <a:pt x="58" y="17"/>
                      <a:pt x="58" y="17"/>
                      <a:pt x="58" y="17"/>
                    </a:cubicBezTo>
                    <a:cubicBezTo>
                      <a:pt x="58" y="16"/>
                      <a:pt x="58" y="16"/>
                      <a:pt x="58" y="16"/>
                    </a:cubicBezTo>
                    <a:cubicBezTo>
                      <a:pt x="58" y="15"/>
                      <a:pt x="58" y="15"/>
                      <a:pt x="58" y="15"/>
                    </a:cubicBezTo>
                    <a:cubicBezTo>
                      <a:pt x="58" y="15"/>
                      <a:pt x="58" y="15"/>
                      <a:pt x="58" y="15"/>
                    </a:cubicBezTo>
                    <a:cubicBezTo>
                      <a:pt x="58" y="14"/>
                      <a:pt x="58" y="14"/>
                      <a:pt x="58" y="14"/>
                    </a:cubicBezTo>
                    <a:cubicBezTo>
                      <a:pt x="58" y="14"/>
                      <a:pt x="58" y="14"/>
                      <a:pt x="58" y="14"/>
                    </a:cubicBezTo>
                    <a:cubicBezTo>
                      <a:pt x="58" y="13"/>
                      <a:pt x="58" y="13"/>
                      <a:pt x="58" y="13"/>
                    </a:cubicBezTo>
                    <a:cubicBezTo>
                      <a:pt x="58" y="12"/>
                      <a:pt x="58" y="12"/>
                      <a:pt x="58" y="12"/>
                    </a:cubicBezTo>
                    <a:cubicBezTo>
                      <a:pt x="58" y="11"/>
                      <a:pt x="58" y="11"/>
                      <a:pt x="58" y="11"/>
                    </a:cubicBezTo>
                    <a:cubicBezTo>
                      <a:pt x="58" y="11"/>
                      <a:pt x="58" y="11"/>
                      <a:pt x="58" y="11"/>
                    </a:cubicBezTo>
                    <a:cubicBezTo>
                      <a:pt x="59" y="11"/>
                      <a:pt x="59" y="11"/>
                      <a:pt x="59" y="11"/>
                    </a:cubicBezTo>
                    <a:cubicBezTo>
                      <a:pt x="58" y="10"/>
                      <a:pt x="58" y="10"/>
                      <a:pt x="58" y="10"/>
                    </a:cubicBezTo>
                    <a:cubicBezTo>
                      <a:pt x="59" y="10"/>
                      <a:pt x="59" y="10"/>
                      <a:pt x="59" y="10"/>
                    </a:cubicBezTo>
                    <a:cubicBezTo>
                      <a:pt x="59" y="10"/>
                      <a:pt x="59" y="10"/>
                      <a:pt x="59" y="10"/>
                    </a:cubicBezTo>
                    <a:cubicBezTo>
                      <a:pt x="60" y="10"/>
                      <a:pt x="60" y="10"/>
                      <a:pt x="60" y="10"/>
                    </a:cubicBezTo>
                    <a:cubicBezTo>
                      <a:pt x="60" y="10"/>
                      <a:pt x="60" y="10"/>
                      <a:pt x="60" y="10"/>
                    </a:cubicBezTo>
                    <a:cubicBezTo>
                      <a:pt x="60" y="10"/>
                      <a:pt x="60" y="10"/>
                      <a:pt x="60" y="10"/>
                    </a:cubicBezTo>
                    <a:cubicBezTo>
                      <a:pt x="61" y="11"/>
                      <a:pt x="61" y="11"/>
                      <a:pt x="61" y="11"/>
                    </a:cubicBezTo>
                    <a:cubicBezTo>
                      <a:pt x="61" y="11"/>
                      <a:pt x="61" y="11"/>
                      <a:pt x="61" y="11"/>
                    </a:cubicBezTo>
                    <a:cubicBezTo>
                      <a:pt x="61" y="11"/>
                      <a:pt x="61" y="11"/>
                      <a:pt x="61" y="11"/>
                    </a:cubicBezTo>
                    <a:cubicBezTo>
                      <a:pt x="62" y="12"/>
                      <a:pt x="62" y="12"/>
                      <a:pt x="62" y="12"/>
                    </a:cubicBezTo>
                    <a:cubicBezTo>
                      <a:pt x="62" y="13"/>
                      <a:pt x="62" y="13"/>
                      <a:pt x="62" y="13"/>
                    </a:cubicBezTo>
                    <a:cubicBezTo>
                      <a:pt x="62" y="14"/>
                      <a:pt x="62" y="14"/>
                      <a:pt x="62" y="14"/>
                    </a:cubicBezTo>
                    <a:cubicBezTo>
                      <a:pt x="63" y="15"/>
                      <a:pt x="63" y="15"/>
                      <a:pt x="63" y="15"/>
                    </a:cubicBezTo>
                    <a:cubicBezTo>
                      <a:pt x="63" y="16"/>
                      <a:pt x="63" y="16"/>
                      <a:pt x="63" y="16"/>
                    </a:cubicBezTo>
                    <a:cubicBezTo>
                      <a:pt x="63" y="16"/>
                      <a:pt x="63" y="16"/>
                      <a:pt x="63" y="16"/>
                    </a:cubicBezTo>
                    <a:cubicBezTo>
                      <a:pt x="62" y="17"/>
                      <a:pt x="62" y="17"/>
                      <a:pt x="62" y="17"/>
                    </a:cubicBezTo>
                    <a:cubicBezTo>
                      <a:pt x="62" y="17"/>
                      <a:pt x="62" y="17"/>
                      <a:pt x="62" y="17"/>
                    </a:cubicBezTo>
                    <a:cubicBezTo>
                      <a:pt x="63" y="18"/>
                      <a:pt x="63" y="18"/>
                      <a:pt x="63" y="18"/>
                    </a:cubicBezTo>
                    <a:cubicBezTo>
                      <a:pt x="63" y="18"/>
                      <a:pt x="63" y="18"/>
                      <a:pt x="63" y="18"/>
                    </a:cubicBezTo>
                    <a:cubicBezTo>
                      <a:pt x="63" y="19"/>
                      <a:pt x="63" y="19"/>
                      <a:pt x="63" y="19"/>
                    </a:cubicBezTo>
                    <a:cubicBezTo>
                      <a:pt x="63" y="19"/>
                      <a:pt x="63" y="19"/>
                      <a:pt x="63" y="19"/>
                    </a:cubicBezTo>
                    <a:cubicBezTo>
                      <a:pt x="63" y="20"/>
                      <a:pt x="63" y="20"/>
                      <a:pt x="63" y="20"/>
                    </a:cubicBezTo>
                    <a:cubicBezTo>
                      <a:pt x="63" y="20"/>
                      <a:pt x="63" y="20"/>
                      <a:pt x="63" y="20"/>
                    </a:cubicBezTo>
                    <a:cubicBezTo>
                      <a:pt x="64" y="20"/>
                      <a:pt x="64" y="20"/>
                      <a:pt x="64" y="20"/>
                    </a:cubicBezTo>
                    <a:cubicBezTo>
                      <a:pt x="64" y="21"/>
                      <a:pt x="64" y="21"/>
                      <a:pt x="64" y="21"/>
                    </a:cubicBezTo>
                    <a:cubicBezTo>
                      <a:pt x="65" y="21"/>
                      <a:pt x="65" y="21"/>
                      <a:pt x="65" y="21"/>
                    </a:cubicBezTo>
                    <a:cubicBezTo>
                      <a:pt x="66" y="21"/>
                      <a:pt x="66" y="21"/>
                      <a:pt x="66" y="21"/>
                    </a:cubicBezTo>
                    <a:cubicBezTo>
                      <a:pt x="66" y="20"/>
                      <a:pt x="66" y="20"/>
                      <a:pt x="66" y="20"/>
                    </a:cubicBezTo>
                    <a:cubicBezTo>
                      <a:pt x="66" y="20"/>
                      <a:pt x="66" y="20"/>
                      <a:pt x="66" y="20"/>
                    </a:cubicBezTo>
                    <a:cubicBezTo>
                      <a:pt x="66" y="20"/>
                      <a:pt x="66" y="20"/>
                      <a:pt x="66" y="20"/>
                    </a:cubicBezTo>
                    <a:cubicBezTo>
                      <a:pt x="66" y="20"/>
                      <a:pt x="66" y="20"/>
                      <a:pt x="66" y="20"/>
                    </a:cubicBezTo>
                    <a:cubicBezTo>
                      <a:pt x="66" y="20"/>
                      <a:pt x="66" y="20"/>
                      <a:pt x="66" y="20"/>
                    </a:cubicBezTo>
                    <a:cubicBezTo>
                      <a:pt x="67" y="20"/>
                      <a:pt x="67" y="20"/>
                      <a:pt x="67" y="20"/>
                    </a:cubicBezTo>
                    <a:cubicBezTo>
                      <a:pt x="67" y="20"/>
                      <a:pt x="67" y="20"/>
                      <a:pt x="67" y="20"/>
                    </a:cubicBezTo>
                    <a:cubicBezTo>
                      <a:pt x="67" y="21"/>
                      <a:pt x="67" y="21"/>
                      <a:pt x="67" y="21"/>
                    </a:cubicBezTo>
                    <a:cubicBezTo>
                      <a:pt x="68" y="21"/>
                      <a:pt x="68" y="21"/>
                      <a:pt x="68" y="21"/>
                    </a:cubicBezTo>
                    <a:cubicBezTo>
                      <a:pt x="68" y="21"/>
                      <a:pt x="68" y="21"/>
                      <a:pt x="68" y="21"/>
                    </a:cubicBezTo>
                    <a:cubicBezTo>
                      <a:pt x="68" y="22"/>
                      <a:pt x="68" y="22"/>
                      <a:pt x="68" y="22"/>
                    </a:cubicBezTo>
                    <a:cubicBezTo>
                      <a:pt x="68" y="21"/>
                      <a:pt x="68" y="21"/>
                      <a:pt x="68" y="21"/>
                    </a:cubicBezTo>
                    <a:cubicBezTo>
                      <a:pt x="68" y="22"/>
                      <a:pt x="68" y="22"/>
                      <a:pt x="68" y="22"/>
                    </a:cubicBezTo>
                    <a:cubicBezTo>
                      <a:pt x="69" y="22"/>
                      <a:pt x="69" y="22"/>
                      <a:pt x="69" y="22"/>
                    </a:cubicBezTo>
                    <a:cubicBezTo>
                      <a:pt x="69" y="21"/>
                      <a:pt x="69" y="21"/>
                      <a:pt x="69" y="21"/>
                    </a:cubicBezTo>
                    <a:cubicBezTo>
                      <a:pt x="69" y="21"/>
                      <a:pt x="69" y="21"/>
                      <a:pt x="69" y="21"/>
                    </a:cubicBezTo>
                    <a:cubicBezTo>
                      <a:pt x="68" y="21"/>
                      <a:pt x="68" y="21"/>
                      <a:pt x="68" y="21"/>
                    </a:cubicBezTo>
                    <a:cubicBezTo>
                      <a:pt x="68" y="21"/>
                      <a:pt x="68" y="21"/>
                      <a:pt x="68" y="21"/>
                    </a:cubicBezTo>
                    <a:cubicBezTo>
                      <a:pt x="68" y="20"/>
                      <a:pt x="68" y="20"/>
                      <a:pt x="68" y="20"/>
                    </a:cubicBezTo>
                    <a:cubicBezTo>
                      <a:pt x="68" y="20"/>
                      <a:pt x="68" y="20"/>
                      <a:pt x="68" y="20"/>
                    </a:cubicBezTo>
                    <a:cubicBezTo>
                      <a:pt x="68" y="20"/>
                      <a:pt x="68" y="20"/>
                      <a:pt x="68" y="20"/>
                    </a:cubicBezTo>
                    <a:cubicBezTo>
                      <a:pt x="68" y="19"/>
                      <a:pt x="68" y="19"/>
                      <a:pt x="68" y="19"/>
                    </a:cubicBezTo>
                    <a:cubicBezTo>
                      <a:pt x="67" y="19"/>
                      <a:pt x="67" y="19"/>
                      <a:pt x="67" y="19"/>
                    </a:cubicBezTo>
                    <a:cubicBezTo>
                      <a:pt x="67" y="19"/>
                      <a:pt x="67" y="19"/>
                      <a:pt x="67" y="19"/>
                    </a:cubicBezTo>
                    <a:cubicBezTo>
                      <a:pt x="67" y="18"/>
                      <a:pt x="67" y="18"/>
                      <a:pt x="67" y="18"/>
                    </a:cubicBezTo>
                    <a:cubicBezTo>
                      <a:pt x="67" y="18"/>
                      <a:pt x="67" y="18"/>
                      <a:pt x="67" y="18"/>
                    </a:cubicBezTo>
                    <a:cubicBezTo>
                      <a:pt x="66" y="17"/>
                      <a:pt x="66" y="17"/>
                      <a:pt x="66" y="17"/>
                    </a:cubicBezTo>
                    <a:cubicBezTo>
                      <a:pt x="66" y="17"/>
                      <a:pt x="66" y="17"/>
                      <a:pt x="66" y="17"/>
                    </a:cubicBezTo>
                    <a:cubicBezTo>
                      <a:pt x="66" y="16"/>
                      <a:pt x="66" y="16"/>
                      <a:pt x="66" y="16"/>
                    </a:cubicBezTo>
                    <a:cubicBezTo>
                      <a:pt x="66" y="15"/>
                      <a:pt x="66" y="15"/>
                      <a:pt x="66" y="15"/>
                    </a:cubicBezTo>
                    <a:cubicBezTo>
                      <a:pt x="66" y="15"/>
                      <a:pt x="66" y="15"/>
                      <a:pt x="66" y="15"/>
                    </a:cubicBezTo>
                    <a:cubicBezTo>
                      <a:pt x="66" y="14"/>
                      <a:pt x="66" y="14"/>
                      <a:pt x="66" y="14"/>
                    </a:cubicBezTo>
                    <a:cubicBezTo>
                      <a:pt x="66" y="14"/>
                      <a:pt x="66" y="14"/>
                      <a:pt x="66" y="14"/>
                    </a:cubicBezTo>
                    <a:cubicBezTo>
                      <a:pt x="66" y="13"/>
                      <a:pt x="66" y="13"/>
                      <a:pt x="66" y="13"/>
                    </a:cubicBezTo>
                    <a:cubicBezTo>
                      <a:pt x="66" y="13"/>
                      <a:pt x="66" y="13"/>
                      <a:pt x="66" y="13"/>
                    </a:cubicBezTo>
                    <a:cubicBezTo>
                      <a:pt x="66" y="12"/>
                      <a:pt x="66" y="12"/>
                      <a:pt x="66" y="12"/>
                    </a:cubicBezTo>
                    <a:cubicBezTo>
                      <a:pt x="65" y="11"/>
                      <a:pt x="65" y="11"/>
                      <a:pt x="65" y="11"/>
                    </a:cubicBezTo>
                    <a:cubicBezTo>
                      <a:pt x="65" y="11"/>
                      <a:pt x="65" y="11"/>
                      <a:pt x="65" y="11"/>
                    </a:cubicBezTo>
                    <a:cubicBezTo>
                      <a:pt x="65" y="10"/>
                      <a:pt x="65" y="10"/>
                      <a:pt x="65" y="10"/>
                    </a:cubicBezTo>
                    <a:cubicBezTo>
                      <a:pt x="65" y="10"/>
                      <a:pt x="65" y="10"/>
                      <a:pt x="65" y="10"/>
                    </a:cubicBezTo>
                    <a:cubicBezTo>
                      <a:pt x="65" y="9"/>
                      <a:pt x="65" y="9"/>
                      <a:pt x="65" y="9"/>
                    </a:cubicBezTo>
                    <a:cubicBezTo>
                      <a:pt x="65" y="9"/>
                      <a:pt x="65" y="9"/>
                      <a:pt x="65" y="9"/>
                    </a:cubicBezTo>
                    <a:cubicBezTo>
                      <a:pt x="66" y="9"/>
                      <a:pt x="66" y="9"/>
                      <a:pt x="66" y="9"/>
                    </a:cubicBezTo>
                    <a:cubicBezTo>
                      <a:pt x="66" y="10"/>
                      <a:pt x="66" y="10"/>
                      <a:pt x="66" y="10"/>
                    </a:cubicBezTo>
                    <a:cubicBezTo>
                      <a:pt x="67" y="10"/>
                      <a:pt x="67" y="10"/>
                      <a:pt x="67" y="10"/>
                    </a:cubicBezTo>
                    <a:cubicBezTo>
                      <a:pt x="67" y="9"/>
                      <a:pt x="67" y="9"/>
                      <a:pt x="67" y="9"/>
                    </a:cubicBezTo>
                    <a:cubicBezTo>
                      <a:pt x="67" y="9"/>
                      <a:pt x="67" y="9"/>
                      <a:pt x="67" y="9"/>
                    </a:cubicBezTo>
                    <a:cubicBezTo>
                      <a:pt x="68" y="10"/>
                      <a:pt x="68" y="10"/>
                      <a:pt x="68" y="10"/>
                    </a:cubicBezTo>
                    <a:cubicBezTo>
                      <a:pt x="69" y="11"/>
                      <a:pt x="69" y="11"/>
                      <a:pt x="69" y="11"/>
                    </a:cubicBezTo>
                    <a:cubicBezTo>
                      <a:pt x="69" y="11"/>
                      <a:pt x="69" y="11"/>
                      <a:pt x="69" y="11"/>
                    </a:cubicBezTo>
                    <a:cubicBezTo>
                      <a:pt x="69" y="10"/>
                      <a:pt x="69" y="10"/>
                      <a:pt x="69" y="10"/>
                    </a:cubicBezTo>
                    <a:cubicBezTo>
                      <a:pt x="69" y="10"/>
                      <a:pt x="69" y="10"/>
                      <a:pt x="69" y="10"/>
                    </a:cubicBezTo>
                    <a:cubicBezTo>
                      <a:pt x="69" y="9"/>
                      <a:pt x="69" y="9"/>
                      <a:pt x="69" y="9"/>
                    </a:cubicBezTo>
                    <a:cubicBezTo>
                      <a:pt x="70" y="9"/>
                      <a:pt x="70" y="9"/>
                      <a:pt x="70" y="9"/>
                    </a:cubicBezTo>
                    <a:cubicBezTo>
                      <a:pt x="70" y="9"/>
                      <a:pt x="70" y="9"/>
                      <a:pt x="70" y="9"/>
                    </a:cubicBezTo>
                    <a:cubicBezTo>
                      <a:pt x="71" y="9"/>
                      <a:pt x="71" y="9"/>
                      <a:pt x="71" y="9"/>
                    </a:cubicBezTo>
                    <a:cubicBezTo>
                      <a:pt x="71" y="8"/>
                      <a:pt x="71" y="8"/>
                      <a:pt x="71" y="8"/>
                    </a:cubicBezTo>
                    <a:cubicBezTo>
                      <a:pt x="72" y="9"/>
                      <a:pt x="72" y="9"/>
                      <a:pt x="72" y="9"/>
                    </a:cubicBezTo>
                    <a:cubicBezTo>
                      <a:pt x="72" y="9"/>
                      <a:pt x="72" y="9"/>
                      <a:pt x="72" y="9"/>
                    </a:cubicBezTo>
                    <a:cubicBezTo>
                      <a:pt x="73" y="9"/>
                      <a:pt x="73" y="9"/>
                      <a:pt x="73" y="9"/>
                    </a:cubicBezTo>
                    <a:cubicBezTo>
                      <a:pt x="73" y="9"/>
                      <a:pt x="73" y="9"/>
                      <a:pt x="73" y="9"/>
                    </a:cubicBezTo>
                    <a:cubicBezTo>
                      <a:pt x="73" y="10"/>
                      <a:pt x="73" y="10"/>
                      <a:pt x="73" y="10"/>
                    </a:cubicBezTo>
                    <a:cubicBezTo>
                      <a:pt x="73" y="11"/>
                      <a:pt x="73" y="11"/>
                      <a:pt x="73" y="11"/>
                    </a:cubicBezTo>
                    <a:cubicBezTo>
                      <a:pt x="74" y="11"/>
                      <a:pt x="74" y="11"/>
                      <a:pt x="74" y="11"/>
                    </a:cubicBezTo>
                    <a:cubicBezTo>
                      <a:pt x="74" y="12"/>
                      <a:pt x="74" y="12"/>
                      <a:pt x="74" y="12"/>
                    </a:cubicBezTo>
                    <a:cubicBezTo>
                      <a:pt x="74" y="12"/>
                      <a:pt x="74" y="12"/>
                      <a:pt x="74" y="12"/>
                    </a:cubicBezTo>
                    <a:cubicBezTo>
                      <a:pt x="74" y="13"/>
                      <a:pt x="74" y="13"/>
                      <a:pt x="74" y="13"/>
                    </a:cubicBezTo>
                    <a:cubicBezTo>
                      <a:pt x="74" y="14"/>
                      <a:pt x="74" y="14"/>
                      <a:pt x="74" y="14"/>
                    </a:cubicBezTo>
                    <a:cubicBezTo>
                      <a:pt x="74" y="14"/>
                      <a:pt x="74" y="14"/>
                      <a:pt x="74" y="14"/>
                    </a:cubicBezTo>
                    <a:cubicBezTo>
                      <a:pt x="74" y="14"/>
                      <a:pt x="74" y="14"/>
                      <a:pt x="74" y="14"/>
                    </a:cubicBezTo>
                    <a:cubicBezTo>
                      <a:pt x="75" y="14"/>
                      <a:pt x="75" y="14"/>
                      <a:pt x="75" y="14"/>
                    </a:cubicBezTo>
                    <a:cubicBezTo>
                      <a:pt x="76" y="15"/>
                      <a:pt x="76" y="15"/>
                      <a:pt x="76" y="15"/>
                    </a:cubicBezTo>
                    <a:cubicBezTo>
                      <a:pt x="77" y="15"/>
                      <a:pt x="77" y="15"/>
                      <a:pt x="77" y="15"/>
                    </a:cubicBezTo>
                    <a:cubicBezTo>
                      <a:pt x="76" y="15"/>
                      <a:pt x="76" y="15"/>
                      <a:pt x="76" y="15"/>
                    </a:cubicBezTo>
                    <a:cubicBezTo>
                      <a:pt x="76" y="15"/>
                      <a:pt x="76" y="15"/>
                      <a:pt x="76" y="15"/>
                    </a:cubicBezTo>
                    <a:cubicBezTo>
                      <a:pt x="76" y="14"/>
                      <a:pt x="76" y="14"/>
                      <a:pt x="76" y="14"/>
                    </a:cubicBezTo>
                    <a:cubicBezTo>
                      <a:pt x="76" y="14"/>
                      <a:pt x="76" y="14"/>
                      <a:pt x="76" y="14"/>
                    </a:cubicBezTo>
                    <a:cubicBezTo>
                      <a:pt x="75" y="14"/>
                      <a:pt x="75" y="14"/>
                      <a:pt x="75" y="14"/>
                    </a:cubicBezTo>
                    <a:cubicBezTo>
                      <a:pt x="75" y="14"/>
                      <a:pt x="75" y="14"/>
                      <a:pt x="75" y="14"/>
                    </a:cubicBezTo>
                    <a:cubicBezTo>
                      <a:pt x="74" y="13"/>
                      <a:pt x="74" y="13"/>
                      <a:pt x="74" y="13"/>
                    </a:cubicBezTo>
                    <a:cubicBezTo>
                      <a:pt x="74" y="13"/>
                      <a:pt x="74" y="13"/>
                      <a:pt x="74" y="13"/>
                    </a:cubicBezTo>
                    <a:cubicBezTo>
                      <a:pt x="74" y="12"/>
                      <a:pt x="74" y="12"/>
                      <a:pt x="74" y="12"/>
                    </a:cubicBezTo>
                    <a:cubicBezTo>
                      <a:pt x="74" y="12"/>
                      <a:pt x="74" y="12"/>
                      <a:pt x="74" y="12"/>
                    </a:cubicBezTo>
                    <a:cubicBezTo>
                      <a:pt x="74" y="11"/>
                      <a:pt x="74" y="11"/>
                      <a:pt x="74" y="11"/>
                    </a:cubicBezTo>
                    <a:cubicBezTo>
                      <a:pt x="74" y="10"/>
                      <a:pt x="74" y="10"/>
                      <a:pt x="74" y="10"/>
                    </a:cubicBezTo>
                    <a:cubicBezTo>
                      <a:pt x="74" y="10"/>
                      <a:pt x="74" y="10"/>
                      <a:pt x="74" y="10"/>
                    </a:cubicBezTo>
                    <a:cubicBezTo>
                      <a:pt x="74" y="10"/>
                      <a:pt x="74" y="10"/>
                      <a:pt x="74" y="10"/>
                    </a:cubicBezTo>
                    <a:cubicBezTo>
                      <a:pt x="74" y="9"/>
                      <a:pt x="74" y="9"/>
                      <a:pt x="74" y="9"/>
                    </a:cubicBezTo>
                    <a:cubicBezTo>
                      <a:pt x="74" y="9"/>
                      <a:pt x="74" y="9"/>
                      <a:pt x="74" y="9"/>
                    </a:cubicBezTo>
                    <a:cubicBezTo>
                      <a:pt x="73" y="8"/>
                      <a:pt x="73" y="8"/>
                      <a:pt x="73" y="8"/>
                    </a:cubicBezTo>
                    <a:cubicBezTo>
                      <a:pt x="73" y="8"/>
                      <a:pt x="73" y="8"/>
                      <a:pt x="73" y="8"/>
                    </a:cubicBezTo>
                    <a:cubicBezTo>
                      <a:pt x="72" y="8"/>
                      <a:pt x="72" y="8"/>
                      <a:pt x="72" y="8"/>
                    </a:cubicBezTo>
                    <a:cubicBezTo>
                      <a:pt x="72" y="8"/>
                      <a:pt x="72" y="8"/>
                      <a:pt x="72" y="8"/>
                    </a:cubicBezTo>
                    <a:cubicBezTo>
                      <a:pt x="71" y="8"/>
                      <a:pt x="71" y="8"/>
                      <a:pt x="71" y="8"/>
                    </a:cubicBezTo>
                    <a:cubicBezTo>
                      <a:pt x="71" y="8"/>
                      <a:pt x="71" y="8"/>
                      <a:pt x="71" y="8"/>
                    </a:cubicBezTo>
                    <a:cubicBezTo>
                      <a:pt x="71" y="7"/>
                      <a:pt x="71" y="7"/>
                      <a:pt x="71" y="7"/>
                    </a:cubicBezTo>
                    <a:cubicBezTo>
                      <a:pt x="71" y="7"/>
                      <a:pt x="71" y="7"/>
                      <a:pt x="71" y="7"/>
                    </a:cubicBezTo>
                    <a:cubicBezTo>
                      <a:pt x="71" y="7"/>
                      <a:pt x="71" y="7"/>
                      <a:pt x="71" y="7"/>
                    </a:cubicBezTo>
                    <a:cubicBezTo>
                      <a:pt x="71" y="6"/>
                      <a:pt x="71" y="6"/>
                      <a:pt x="71" y="6"/>
                    </a:cubicBezTo>
                    <a:cubicBezTo>
                      <a:pt x="71" y="6"/>
                      <a:pt x="71" y="6"/>
                      <a:pt x="71" y="6"/>
                    </a:cubicBezTo>
                    <a:cubicBezTo>
                      <a:pt x="71" y="5"/>
                      <a:pt x="71" y="5"/>
                      <a:pt x="71" y="5"/>
                    </a:cubicBezTo>
                    <a:cubicBezTo>
                      <a:pt x="71" y="5"/>
                      <a:pt x="71" y="5"/>
                      <a:pt x="71" y="5"/>
                    </a:cubicBezTo>
                    <a:cubicBezTo>
                      <a:pt x="71" y="4"/>
                      <a:pt x="71" y="4"/>
                      <a:pt x="71" y="4"/>
                    </a:cubicBezTo>
                    <a:cubicBezTo>
                      <a:pt x="71" y="4"/>
                      <a:pt x="71" y="4"/>
                      <a:pt x="71" y="4"/>
                    </a:cubicBezTo>
                    <a:cubicBezTo>
                      <a:pt x="71" y="5"/>
                      <a:pt x="71" y="5"/>
                      <a:pt x="71" y="5"/>
                    </a:cubicBezTo>
                    <a:cubicBezTo>
                      <a:pt x="72" y="5"/>
                      <a:pt x="72" y="5"/>
                      <a:pt x="72" y="5"/>
                    </a:cubicBezTo>
                    <a:cubicBezTo>
                      <a:pt x="72" y="5"/>
                      <a:pt x="72" y="5"/>
                      <a:pt x="72" y="5"/>
                    </a:cubicBezTo>
                    <a:cubicBezTo>
                      <a:pt x="73" y="4"/>
                      <a:pt x="73" y="4"/>
                      <a:pt x="73" y="4"/>
                    </a:cubicBezTo>
                    <a:cubicBezTo>
                      <a:pt x="73" y="4"/>
                      <a:pt x="73" y="4"/>
                      <a:pt x="73" y="4"/>
                    </a:cubicBezTo>
                    <a:cubicBezTo>
                      <a:pt x="74" y="4"/>
                      <a:pt x="74" y="4"/>
                      <a:pt x="74" y="4"/>
                    </a:cubicBezTo>
                    <a:cubicBezTo>
                      <a:pt x="74" y="4"/>
                      <a:pt x="74" y="4"/>
                      <a:pt x="74" y="4"/>
                    </a:cubicBezTo>
                    <a:cubicBezTo>
                      <a:pt x="74" y="3"/>
                      <a:pt x="74" y="3"/>
                      <a:pt x="74" y="3"/>
                    </a:cubicBezTo>
                    <a:cubicBezTo>
                      <a:pt x="75" y="3"/>
                      <a:pt x="75" y="3"/>
                      <a:pt x="75" y="3"/>
                    </a:cubicBezTo>
                    <a:cubicBezTo>
                      <a:pt x="74" y="3"/>
                      <a:pt x="74" y="3"/>
                      <a:pt x="74" y="3"/>
                    </a:cubicBezTo>
                    <a:cubicBezTo>
                      <a:pt x="74" y="4"/>
                      <a:pt x="74" y="4"/>
                      <a:pt x="74" y="4"/>
                    </a:cubicBezTo>
                    <a:cubicBezTo>
                      <a:pt x="74" y="4"/>
                      <a:pt x="74" y="4"/>
                      <a:pt x="74" y="4"/>
                    </a:cubicBezTo>
                    <a:cubicBezTo>
                      <a:pt x="75" y="4"/>
                      <a:pt x="75" y="4"/>
                      <a:pt x="75" y="4"/>
                    </a:cubicBezTo>
                    <a:cubicBezTo>
                      <a:pt x="75" y="4"/>
                      <a:pt x="75" y="4"/>
                      <a:pt x="75" y="4"/>
                    </a:cubicBezTo>
                    <a:cubicBezTo>
                      <a:pt x="75" y="4"/>
                      <a:pt x="75" y="4"/>
                      <a:pt x="75" y="4"/>
                    </a:cubicBezTo>
                    <a:cubicBezTo>
                      <a:pt x="76" y="4"/>
                      <a:pt x="76" y="4"/>
                      <a:pt x="76" y="4"/>
                    </a:cubicBezTo>
                    <a:cubicBezTo>
                      <a:pt x="76" y="5"/>
                      <a:pt x="76" y="5"/>
                      <a:pt x="76" y="5"/>
                    </a:cubicBezTo>
                    <a:cubicBezTo>
                      <a:pt x="76" y="5"/>
                      <a:pt x="76" y="5"/>
                      <a:pt x="76" y="5"/>
                    </a:cubicBezTo>
                    <a:cubicBezTo>
                      <a:pt x="76" y="5"/>
                      <a:pt x="76" y="5"/>
                      <a:pt x="76" y="5"/>
                    </a:cubicBezTo>
                    <a:cubicBezTo>
                      <a:pt x="76" y="6"/>
                      <a:pt x="76" y="6"/>
                      <a:pt x="76" y="6"/>
                    </a:cubicBezTo>
                    <a:cubicBezTo>
                      <a:pt x="76" y="5"/>
                      <a:pt x="76" y="5"/>
                      <a:pt x="76" y="5"/>
                    </a:cubicBezTo>
                    <a:cubicBezTo>
                      <a:pt x="76" y="5"/>
                      <a:pt x="76" y="5"/>
                      <a:pt x="76" y="5"/>
                    </a:cubicBezTo>
                    <a:cubicBezTo>
                      <a:pt x="77" y="5"/>
                      <a:pt x="77" y="5"/>
                      <a:pt x="77" y="5"/>
                    </a:cubicBezTo>
                    <a:cubicBezTo>
                      <a:pt x="77" y="5"/>
                      <a:pt x="77" y="5"/>
                      <a:pt x="77" y="5"/>
                    </a:cubicBezTo>
                    <a:cubicBezTo>
                      <a:pt x="77" y="6"/>
                      <a:pt x="77" y="6"/>
                      <a:pt x="77" y="6"/>
                    </a:cubicBezTo>
                    <a:cubicBezTo>
                      <a:pt x="78" y="6"/>
                      <a:pt x="78" y="6"/>
                      <a:pt x="78" y="6"/>
                    </a:cubicBezTo>
                    <a:cubicBezTo>
                      <a:pt x="78" y="7"/>
                      <a:pt x="78" y="7"/>
                      <a:pt x="78" y="7"/>
                    </a:cubicBezTo>
                    <a:cubicBezTo>
                      <a:pt x="78" y="8"/>
                      <a:pt x="78" y="8"/>
                      <a:pt x="78" y="8"/>
                    </a:cubicBezTo>
                    <a:cubicBezTo>
                      <a:pt x="78" y="8"/>
                      <a:pt x="78" y="8"/>
                      <a:pt x="78" y="8"/>
                    </a:cubicBezTo>
                    <a:cubicBezTo>
                      <a:pt x="78" y="7"/>
                      <a:pt x="78" y="7"/>
                      <a:pt x="78" y="7"/>
                    </a:cubicBezTo>
                    <a:cubicBezTo>
                      <a:pt x="78" y="6"/>
                      <a:pt x="78" y="6"/>
                      <a:pt x="78" y="6"/>
                    </a:cubicBezTo>
                    <a:cubicBezTo>
                      <a:pt x="78" y="6"/>
                      <a:pt x="78" y="6"/>
                      <a:pt x="78" y="6"/>
                    </a:cubicBezTo>
                    <a:cubicBezTo>
                      <a:pt x="78" y="6"/>
                      <a:pt x="78" y="6"/>
                      <a:pt x="78" y="6"/>
                    </a:cubicBezTo>
                    <a:cubicBezTo>
                      <a:pt x="78" y="5"/>
                      <a:pt x="78" y="5"/>
                      <a:pt x="78" y="5"/>
                    </a:cubicBezTo>
                    <a:cubicBezTo>
                      <a:pt x="78" y="5"/>
                      <a:pt x="78" y="5"/>
                      <a:pt x="78" y="5"/>
                    </a:cubicBezTo>
                    <a:cubicBezTo>
                      <a:pt x="78" y="5"/>
                      <a:pt x="78" y="5"/>
                      <a:pt x="78" y="5"/>
                    </a:cubicBezTo>
                    <a:cubicBezTo>
                      <a:pt x="79" y="6"/>
                      <a:pt x="79" y="6"/>
                      <a:pt x="79" y="6"/>
                    </a:cubicBezTo>
                    <a:cubicBezTo>
                      <a:pt x="80" y="7"/>
                      <a:pt x="80" y="7"/>
                      <a:pt x="80" y="7"/>
                    </a:cubicBezTo>
                    <a:cubicBezTo>
                      <a:pt x="80" y="7"/>
                      <a:pt x="80" y="7"/>
                      <a:pt x="80" y="7"/>
                    </a:cubicBezTo>
                    <a:cubicBezTo>
                      <a:pt x="81" y="7"/>
                      <a:pt x="81" y="7"/>
                      <a:pt x="81" y="7"/>
                    </a:cubicBezTo>
                    <a:cubicBezTo>
                      <a:pt x="81" y="7"/>
                      <a:pt x="81" y="7"/>
                      <a:pt x="81" y="7"/>
                    </a:cubicBezTo>
                    <a:cubicBezTo>
                      <a:pt x="81" y="7"/>
                      <a:pt x="81" y="7"/>
                      <a:pt x="81" y="7"/>
                    </a:cubicBezTo>
                    <a:cubicBezTo>
                      <a:pt x="80" y="7"/>
                      <a:pt x="80" y="7"/>
                      <a:pt x="80" y="7"/>
                    </a:cubicBezTo>
                    <a:cubicBezTo>
                      <a:pt x="80" y="6"/>
                      <a:pt x="80" y="6"/>
                      <a:pt x="80" y="6"/>
                    </a:cubicBezTo>
                    <a:cubicBezTo>
                      <a:pt x="80" y="5"/>
                      <a:pt x="80" y="5"/>
                      <a:pt x="80" y="5"/>
                    </a:cubicBezTo>
                    <a:cubicBezTo>
                      <a:pt x="80" y="4"/>
                      <a:pt x="80" y="4"/>
                      <a:pt x="80" y="4"/>
                    </a:cubicBezTo>
                    <a:cubicBezTo>
                      <a:pt x="80" y="4"/>
                      <a:pt x="80" y="4"/>
                      <a:pt x="80" y="4"/>
                    </a:cubicBezTo>
                    <a:cubicBezTo>
                      <a:pt x="81" y="4"/>
                      <a:pt x="81" y="4"/>
                      <a:pt x="81" y="4"/>
                    </a:cubicBezTo>
                    <a:cubicBezTo>
                      <a:pt x="82" y="5"/>
                      <a:pt x="82" y="5"/>
                      <a:pt x="82" y="5"/>
                    </a:cubicBezTo>
                    <a:cubicBezTo>
                      <a:pt x="82" y="5"/>
                      <a:pt x="82" y="5"/>
                      <a:pt x="82" y="5"/>
                    </a:cubicBezTo>
                    <a:cubicBezTo>
                      <a:pt x="82" y="4"/>
                      <a:pt x="82" y="4"/>
                      <a:pt x="82" y="4"/>
                    </a:cubicBezTo>
                    <a:cubicBezTo>
                      <a:pt x="82" y="4"/>
                      <a:pt x="82" y="4"/>
                      <a:pt x="82" y="4"/>
                    </a:cubicBezTo>
                    <a:cubicBezTo>
                      <a:pt x="82" y="4"/>
                      <a:pt x="82" y="4"/>
                      <a:pt x="82" y="4"/>
                    </a:cubicBezTo>
                    <a:cubicBezTo>
                      <a:pt x="82" y="4"/>
                      <a:pt x="82" y="4"/>
                      <a:pt x="82" y="4"/>
                    </a:cubicBezTo>
                    <a:cubicBezTo>
                      <a:pt x="82" y="3"/>
                      <a:pt x="82" y="3"/>
                      <a:pt x="82" y="3"/>
                    </a:cubicBezTo>
                    <a:cubicBezTo>
                      <a:pt x="83" y="3"/>
                      <a:pt x="83" y="3"/>
                      <a:pt x="83" y="3"/>
                    </a:cubicBezTo>
                    <a:cubicBezTo>
                      <a:pt x="83" y="3"/>
                      <a:pt x="83" y="3"/>
                      <a:pt x="83" y="3"/>
                    </a:cubicBezTo>
                    <a:cubicBezTo>
                      <a:pt x="82" y="2"/>
                      <a:pt x="82" y="2"/>
                      <a:pt x="82" y="2"/>
                    </a:cubicBezTo>
                    <a:cubicBezTo>
                      <a:pt x="82" y="2"/>
                      <a:pt x="82" y="2"/>
                      <a:pt x="82" y="2"/>
                    </a:cubicBezTo>
                    <a:cubicBezTo>
                      <a:pt x="83" y="2"/>
                      <a:pt x="83" y="2"/>
                      <a:pt x="83" y="2"/>
                    </a:cubicBezTo>
                    <a:cubicBezTo>
                      <a:pt x="83" y="2"/>
                      <a:pt x="83" y="2"/>
                      <a:pt x="83" y="2"/>
                    </a:cubicBezTo>
                    <a:cubicBezTo>
                      <a:pt x="83" y="1"/>
                      <a:pt x="83" y="1"/>
                      <a:pt x="83" y="1"/>
                    </a:cubicBezTo>
                    <a:cubicBezTo>
                      <a:pt x="84" y="1"/>
                      <a:pt x="84" y="1"/>
                      <a:pt x="84" y="1"/>
                    </a:cubicBezTo>
                    <a:cubicBezTo>
                      <a:pt x="84" y="1"/>
                      <a:pt x="84" y="1"/>
                      <a:pt x="84" y="1"/>
                    </a:cubicBezTo>
                    <a:cubicBezTo>
                      <a:pt x="84" y="1"/>
                      <a:pt x="84" y="1"/>
                      <a:pt x="84" y="1"/>
                    </a:cubicBezTo>
                    <a:cubicBezTo>
                      <a:pt x="84" y="1"/>
                      <a:pt x="84" y="1"/>
                      <a:pt x="84" y="1"/>
                    </a:cubicBezTo>
                    <a:cubicBezTo>
                      <a:pt x="85" y="1"/>
                      <a:pt x="85" y="1"/>
                      <a:pt x="85" y="1"/>
                    </a:cubicBezTo>
                    <a:cubicBezTo>
                      <a:pt x="85" y="1"/>
                      <a:pt x="85" y="1"/>
                      <a:pt x="85" y="1"/>
                    </a:cubicBezTo>
                    <a:cubicBezTo>
                      <a:pt x="85" y="2"/>
                      <a:pt x="85" y="2"/>
                      <a:pt x="85" y="2"/>
                    </a:cubicBezTo>
                    <a:cubicBezTo>
                      <a:pt x="85" y="2"/>
                      <a:pt x="85" y="2"/>
                      <a:pt x="85" y="2"/>
                    </a:cubicBezTo>
                    <a:cubicBezTo>
                      <a:pt x="86" y="2"/>
                      <a:pt x="86" y="2"/>
                      <a:pt x="86" y="2"/>
                    </a:cubicBezTo>
                    <a:cubicBezTo>
                      <a:pt x="86" y="2"/>
                      <a:pt x="86" y="2"/>
                      <a:pt x="86" y="2"/>
                    </a:cubicBezTo>
                    <a:cubicBezTo>
                      <a:pt x="85" y="1"/>
                      <a:pt x="85" y="1"/>
                      <a:pt x="85" y="1"/>
                    </a:cubicBezTo>
                    <a:cubicBezTo>
                      <a:pt x="85" y="1"/>
                      <a:pt x="85" y="1"/>
                      <a:pt x="85" y="1"/>
                    </a:cubicBezTo>
                    <a:cubicBezTo>
                      <a:pt x="86" y="1"/>
                      <a:pt x="86" y="1"/>
                      <a:pt x="86" y="1"/>
                    </a:cubicBezTo>
                    <a:cubicBezTo>
                      <a:pt x="86" y="0"/>
                      <a:pt x="86" y="0"/>
                      <a:pt x="86" y="0"/>
                    </a:cubicBezTo>
                    <a:cubicBezTo>
                      <a:pt x="87" y="1"/>
                      <a:pt x="87" y="1"/>
                      <a:pt x="87" y="1"/>
                    </a:cubicBezTo>
                    <a:cubicBezTo>
                      <a:pt x="88" y="1"/>
                      <a:pt x="88" y="1"/>
                      <a:pt x="88" y="1"/>
                    </a:cubicBezTo>
                    <a:cubicBezTo>
                      <a:pt x="88" y="1"/>
                      <a:pt x="88" y="1"/>
                      <a:pt x="88" y="1"/>
                    </a:cubicBezTo>
                    <a:cubicBezTo>
                      <a:pt x="88" y="1"/>
                      <a:pt x="88" y="1"/>
                      <a:pt x="88" y="1"/>
                    </a:cubicBezTo>
                    <a:cubicBezTo>
                      <a:pt x="88" y="1"/>
                      <a:pt x="88" y="1"/>
                      <a:pt x="88" y="1"/>
                    </a:cubicBezTo>
                    <a:cubicBezTo>
                      <a:pt x="89" y="1"/>
                      <a:pt x="89" y="1"/>
                      <a:pt x="89" y="1"/>
                    </a:cubicBezTo>
                    <a:cubicBezTo>
                      <a:pt x="89" y="1"/>
                      <a:pt x="89" y="1"/>
                      <a:pt x="89" y="1"/>
                    </a:cubicBezTo>
                    <a:cubicBezTo>
                      <a:pt x="90" y="1"/>
                      <a:pt x="90" y="1"/>
                      <a:pt x="90" y="1"/>
                    </a:cubicBezTo>
                    <a:cubicBezTo>
                      <a:pt x="91" y="1"/>
                      <a:pt x="91" y="1"/>
                      <a:pt x="91" y="1"/>
                    </a:cubicBezTo>
                    <a:cubicBezTo>
                      <a:pt x="91" y="1"/>
                      <a:pt x="91" y="1"/>
                      <a:pt x="91" y="1"/>
                    </a:cubicBezTo>
                    <a:cubicBezTo>
                      <a:pt x="91" y="1"/>
                      <a:pt x="91" y="1"/>
                      <a:pt x="91" y="1"/>
                    </a:cubicBezTo>
                    <a:cubicBezTo>
                      <a:pt x="92" y="1"/>
                      <a:pt x="92" y="1"/>
                      <a:pt x="92" y="1"/>
                    </a:cubicBezTo>
                    <a:cubicBezTo>
                      <a:pt x="92" y="2"/>
                      <a:pt x="92" y="2"/>
                      <a:pt x="92" y="2"/>
                    </a:cubicBezTo>
                    <a:cubicBezTo>
                      <a:pt x="93" y="2"/>
                      <a:pt x="93" y="2"/>
                      <a:pt x="93" y="2"/>
                    </a:cubicBezTo>
                    <a:cubicBezTo>
                      <a:pt x="93" y="2"/>
                      <a:pt x="93" y="2"/>
                      <a:pt x="93" y="2"/>
                    </a:cubicBezTo>
                    <a:cubicBezTo>
                      <a:pt x="93" y="2"/>
                      <a:pt x="93" y="2"/>
                      <a:pt x="93" y="2"/>
                    </a:cubicBezTo>
                    <a:cubicBezTo>
                      <a:pt x="93" y="2"/>
                      <a:pt x="93" y="2"/>
                      <a:pt x="93" y="2"/>
                    </a:cubicBezTo>
                    <a:cubicBezTo>
                      <a:pt x="94" y="2"/>
                      <a:pt x="94" y="2"/>
                      <a:pt x="94" y="2"/>
                    </a:cubicBezTo>
                    <a:cubicBezTo>
                      <a:pt x="95" y="2"/>
                      <a:pt x="95" y="2"/>
                      <a:pt x="95" y="2"/>
                    </a:cubicBezTo>
                    <a:cubicBezTo>
                      <a:pt x="95" y="3"/>
                      <a:pt x="95" y="3"/>
                      <a:pt x="95" y="3"/>
                    </a:cubicBezTo>
                    <a:cubicBezTo>
                      <a:pt x="96" y="3"/>
                      <a:pt x="96" y="3"/>
                      <a:pt x="96" y="3"/>
                    </a:cubicBezTo>
                    <a:cubicBezTo>
                      <a:pt x="97" y="3"/>
                      <a:pt x="97" y="3"/>
                      <a:pt x="97" y="3"/>
                    </a:cubicBezTo>
                    <a:cubicBezTo>
                      <a:pt x="97" y="3"/>
                      <a:pt x="97" y="3"/>
                      <a:pt x="97" y="3"/>
                    </a:cubicBezTo>
                    <a:cubicBezTo>
                      <a:pt x="97" y="3"/>
                      <a:pt x="97" y="3"/>
                      <a:pt x="97" y="3"/>
                    </a:cubicBezTo>
                    <a:cubicBezTo>
                      <a:pt x="98" y="4"/>
                      <a:pt x="98" y="4"/>
                      <a:pt x="98" y="4"/>
                    </a:cubicBezTo>
                    <a:cubicBezTo>
                      <a:pt x="98" y="3"/>
                      <a:pt x="98" y="3"/>
                      <a:pt x="98" y="3"/>
                    </a:cubicBezTo>
                    <a:cubicBezTo>
                      <a:pt x="99" y="3"/>
                      <a:pt x="99" y="3"/>
                      <a:pt x="99" y="3"/>
                    </a:cubicBezTo>
                    <a:cubicBezTo>
                      <a:pt x="99" y="4"/>
                      <a:pt x="99" y="4"/>
                      <a:pt x="99" y="4"/>
                    </a:cubicBezTo>
                    <a:cubicBezTo>
                      <a:pt x="100" y="4"/>
                      <a:pt x="100" y="4"/>
                      <a:pt x="100" y="4"/>
                    </a:cubicBezTo>
                    <a:cubicBezTo>
                      <a:pt x="101" y="5"/>
                      <a:pt x="101" y="5"/>
                      <a:pt x="101" y="5"/>
                    </a:cubicBezTo>
                    <a:cubicBezTo>
                      <a:pt x="101" y="5"/>
                      <a:pt x="101" y="5"/>
                      <a:pt x="101" y="5"/>
                    </a:cubicBezTo>
                    <a:cubicBezTo>
                      <a:pt x="101" y="5"/>
                      <a:pt x="101" y="5"/>
                      <a:pt x="101" y="5"/>
                    </a:cubicBezTo>
                    <a:cubicBezTo>
                      <a:pt x="102" y="6"/>
                      <a:pt x="102" y="6"/>
                      <a:pt x="102" y="6"/>
                    </a:cubicBezTo>
                    <a:cubicBezTo>
                      <a:pt x="102" y="6"/>
                      <a:pt x="102" y="6"/>
                      <a:pt x="102" y="6"/>
                    </a:cubicBezTo>
                    <a:cubicBezTo>
                      <a:pt x="102" y="7"/>
                      <a:pt x="102" y="7"/>
                      <a:pt x="102" y="7"/>
                    </a:cubicBezTo>
                    <a:cubicBezTo>
                      <a:pt x="101" y="7"/>
                      <a:pt x="101" y="7"/>
                      <a:pt x="101" y="7"/>
                    </a:cubicBezTo>
                    <a:cubicBezTo>
                      <a:pt x="101" y="7"/>
                      <a:pt x="101" y="7"/>
                      <a:pt x="101" y="7"/>
                    </a:cubicBezTo>
                    <a:cubicBezTo>
                      <a:pt x="100" y="7"/>
                      <a:pt x="100" y="7"/>
                      <a:pt x="100" y="7"/>
                    </a:cubicBezTo>
                    <a:cubicBezTo>
                      <a:pt x="100" y="7"/>
                      <a:pt x="100" y="7"/>
                      <a:pt x="100" y="7"/>
                    </a:cubicBezTo>
                    <a:cubicBezTo>
                      <a:pt x="100" y="7"/>
                      <a:pt x="100" y="7"/>
                      <a:pt x="100" y="7"/>
                    </a:cubicBezTo>
                    <a:cubicBezTo>
                      <a:pt x="99" y="7"/>
                      <a:pt x="99" y="7"/>
                      <a:pt x="99" y="7"/>
                    </a:cubicBezTo>
                    <a:cubicBezTo>
                      <a:pt x="99" y="7"/>
                      <a:pt x="99" y="7"/>
                      <a:pt x="99" y="7"/>
                    </a:cubicBezTo>
                    <a:cubicBezTo>
                      <a:pt x="98" y="7"/>
                      <a:pt x="98" y="7"/>
                      <a:pt x="98" y="7"/>
                    </a:cubicBezTo>
                    <a:cubicBezTo>
                      <a:pt x="97" y="7"/>
                      <a:pt x="97" y="7"/>
                      <a:pt x="97" y="7"/>
                    </a:cubicBezTo>
                    <a:cubicBezTo>
                      <a:pt x="97" y="6"/>
                      <a:pt x="97" y="6"/>
                      <a:pt x="97" y="6"/>
                    </a:cubicBezTo>
                    <a:cubicBezTo>
                      <a:pt x="96" y="6"/>
                      <a:pt x="96" y="6"/>
                      <a:pt x="96" y="6"/>
                    </a:cubicBezTo>
                    <a:cubicBezTo>
                      <a:pt x="96" y="6"/>
                      <a:pt x="96" y="6"/>
                      <a:pt x="96" y="6"/>
                    </a:cubicBezTo>
                    <a:cubicBezTo>
                      <a:pt x="95" y="6"/>
                      <a:pt x="95" y="6"/>
                      <a:pt x="95" y="6"/>
                    </a:cubicBezTo>
                    <a:cubicBezTo>
                      <a:pt x="95" y="6"/>
                      <a:pt x="95" y="6"/>
                      <a:pt x="95" y="6"/>
                    </a:cubicBezTo>
                    <a:cubicBezTo>
                      <a:pt x="95" y="6"/>
                      <a:pt x="95" y="6"/>
                      <a:pt x="95" y="6"/>
                    </a:cubicBezTo>
                    <a:cubicBezTo>
                      <a:pt x="94" y="6"/>
                      <a:pt x="94" y="6"/>
                      <a:pt x="94" y="6"/>
                    </a:cubicBezTo>
                    <a:cubicBezTo>
                      <a:pt x="94" y="6"/>
                      <a:pt x="94" y="6"/>
                      <a:pt x="94" y="6"/>
                    </a:cubicBezTo>
                    <a:cubicBezTo>
                      <a:pt x="93" y="7"/>
                      <a:pt x="93" y="7"/>
                      <a:pt x="93" y="7"/>
                    </a:cubicBezTo>
                    <a:cubicBezTo>
                      <a:pt x="92" y="7"/>
                      <a:pt x="92" y="7"/>
                      <a:pt x="92" y="7"/>
                    </a:cubicBezTo>
                    <a:cubicBezTo>
                      <a:pt x="92" y="7"/>
                      <a:pt x="92" y="7"/>
                      <a:pt x="92" y="7"/>
                    </a:cubicBezTo>
                    <a:cubicBezTo>
                      <a:pt x="92" y="7"/>
                      <a:pt x="92" y="7"/>
                      <a:pt x="92" y="7"/>
                    </a:cubicBezTo>
                    <a:cubicBezTo>
                      <a:pt x="91" y="7"/>
                      <a:pt x="91" y="7"/>
                      <a:pt x="91" y="7"/>
                    </a:cubicBezTo>
                    <a:cubicBezTo>
                      <a:pt x="90" y="7"/>
                      <a:pt x="90" y="7"/>
                      <a:pt x="90" y="7"/>
                    </a:cubicBezTo>
                    <a:cubicBezTo>
                      <a:pt x="90" y="7"/>
                      <a:pt x="90" y="7"/>
                      <a:pt x="90" y="7"/>
                    </a:cubicBezTo>
                    <a:cubicBezTo>
                      <a:pt x="90" y="6"/>
                      <a:pt x="90" y="6"/>
                      <a:pt x="90" y="6"/>
                    </a:cubicBezTo>
                    <a:cubicBezTo>
                      <a:pt x="90" y="6"/>
                      <a:pt x="90" y="6"/>
                      <a:pt x="90" y="6"/>
                    </a:cubicBezTo>
                    <a:cubicBezTo>
                      <a:pt x="90" y="6"/>
                      <a:pt x="90" y="6"/>
                      <a:pt x="90" y="6"/>
                    </a:cubicBezTo>
                    <a:cubicBezTo>
                      <a:pt x="90" y="5"/>
                      <a:pt x="90" y="5"/>
                      <a:pt x="90" y="5"/>
                    </a:cubicBezTo>
                    <a:cubicBezTo>
                      <a:pt x="90" y="5"/>
                      <a:pt x="90" y="5"/>
                      <a:pt x="90" y="5"/>
                    </a:cubicBezTo>
                    <a:cubicBezTo>
                      <a:pt x="90" y="5"/>
                      <a:pt x="90" y="5"/>
                      <a:pt x="90" y="5"/>
                    </a:cubicBezTo>
                    <a:cubicBezTo>
                      <a:pt x="89" y="5"/>
                      <a:pt x="89" y="5"/>
                      <a:pt x="89" y="5"/>
                    </a:cubicBezTo>
                    <a:cubicBezTo>
                      <a:pt x="89" y="6"/>
                      <a:pt x="89" y="6"/>
                      <a:pt x="89" y="6"/>
                    </a:cubicBezTo>
                    <a:cubicBezTo>
                      <a:pt x="89" y="6"/>
                      <a:pt x="89" y="6"/>
                      <a:pt x="89" y="6"/>
                    </a:cubicBezTo>
                    <a:cubicBezTo>
                      <a:pt x="89" y="7"/>
                      <a:pt x="89" y="7"/>
                      <a:pt x="89" y="7"/>
                    </a:cubicBezTo>
                    <a:cubicBezTo>
                      <a:pt x="90" y="7"/>
                      <a:pt x="90" y="7"/>
                      <a:pt x="90" y="7"/>
                    </a:cubicBezTo>
                    <a:cubicBezTo>
                      <a:pt x="89" y="7"/>
                      <a:pt x="89" y="7"/>
                      <a:pt x="89" y="7"/>
                    </a:cubicBezTo>
                    <a:cubicBezTo>
                      <a:pt x="89" y="7"/>
                      <a:pt x="89" y="7"/>
                      <a:pt x="89" y="7"/>
                    </a:cubicBezTo>
                    <a:cubicBezTo>
                      <a:pt x="89" y="7"/>
                      <a:pt x="89" y="7"/>
                      <a:pt x="89" y="7"/>
                    </a:cubicBezTo>
                    <a:cubicBezTo>
                      <a:pt x="88" y="7"/>
                      <a:pt x="88" y="7"/>
                      <a:pt x="88" y="7"/>
                    </a:cubicBezTo>
                    <a:cubicBezTo>
                      <a:pt x="88" y="7"/>
                      <a:pt x="88" y="7"/>
                      <a:pt x="88" y="7"/>
                    </a:cubicBezTo>
                    <a:cubicBezTo>
                      <a:pt x="87" y="8"/>
                      <a:pt x="87" y="8"/>
                      <a:pt x="87" y="8"/>
                    </a:cubicBezTo>
                    <a:cubicBezTo>
                      <a:pt x="87" y="8"/>
                      <a:pt x="87" y="8"/>
                      <a:pt x="87" y="8"/>
                    </a:cubicBezTo>
                    <a:cubicBezTo>
                      <a:pt x="86" y="7"/>
                      <a:pt x="86" y="7"/>
                      <a:pt x="86" y="7"/>
                    </a:cubicBezTo>
                    <a:cubicBezTo>
                      <a:pt x="86" y="7"/>
                      <a:pt x="86" y="7"/>
                      <a:pt x="86" y="7"/>
                    </a:cubicBezTo>
                    <a:cubicBezTo>
                      <a:pt x="85" y="8"/>
                      <a:pt x="85" y="8"/>
                      <a:pt x="85" y="8"/>
                    </a:cubicBezTo>
                    <a:cubicBezTo>
                      <a:pt x="84" y="8"/>
                      <a:pt x="84" y="8"/>
                      <a:pt x="84" y="8"/>
                    </a:cubicBezTo>
                    <a:cubicBezTo>
                      <a:pt x="84" y="9"/>
                      <a:pt x="84" y="9"/>
                      <a:pt x="84" y="9"/>
                    </a:cubicBezTo>
                    <a:cubicBezTo>
                      <a:pt x="84" y="10"/>
                      <a:pt x="84" y="10"/>
                      <a:pt x="84" y="10"/>
                    </a:cubicBezTo>
                    <a:cubicBezTo>
                      <a:pt x="83" y="10"/>
                      <a:pt x="83" y="10"/>
                      <a:pt x="83" y="10"/>
                    </a:cubicBezTo>
                    <a:cubicBezTo>
                      <a:pt x="83" y="10"/>
                      <a:pt x="83" y="10"/>
                      <a:pt x="83" y="10"/>
                    </a:cubicBezTo>
                    <a:cubicBezTo>
                      <a:pt x="84" y="11"/>
                      <a:pt x="84" y="11"/>
                      <a:pt x="84" y="11"/>
                    </a:cubicBezTo>
                    <a:cubicBezTo>
                      <a:pt x="84" y="10"/>
                      <a:pt x="84" y="10"/>
                      <a:pt x="84" y="10"/>
                    </a:cubicBezTo>
                    <a:cubicBezTo>
                      <a:pt x="84" y="10"/>
                      <a:pt x="84" y="10"/>
                      <a:pt x="84" y="10"/>
                    </a:cubicBezTo>
                    <a:cubicBezTo>
                      <a:pt x="84" y="10"/>
                      <a:pt x="84" y="10"/>
                      <a:pt x="84" y="10"/>
                    </a:cubicBezTo>
                    <a:cubicBezTo>
                      <a:pt x="84" y="9"/>
                      <a:pt x="84" y="9"/>
                      <a:pt x="84" y="9"/>
                    </a:cubicBezTo>
                    <a:cubicBezTo>
                      <a:pt x="84" y="9"/>
                      <a:pt x="84" y="9"/>
                      <a:pt x="84" y="9"/>
                    </a:cubicBezTo>
                    <a:cubicBezTo>
                      <a:pt x="85" y="9"/>
                      <a:pt x="85" y="9"/>
                      <a:pt x="85" y="9"/>
                    </a:cubicBezTo>
                    <a:cubicBezTo>
                      <a:pt x="85" y="9"/>
                      <a:pt x="85" y="9"/>
                      <a:pt x="85" y="9"/>
                    </a:cubicBezTo>
                    <a:cubicBezTo>
                      <a:pt x="85" y="9"/>
                      <a:pt x="85" y="9"/>
                      <a:pt x="85" y="9"/>
                    </a:cubicBezTo>
                    <a:cubicBezTo>
                      <a:pt x="85" y="10"/>
                      <a:pt x="85" y="10"/>
                      <a:pt x="85" y="10"/>
                    </a:cubicBezTo>
                    <a:cubicBezTo>
                      <a:pt x="85" y="10"/>
                      <a:pt x="85" y="10"/>
                      <a:pt x="85" y="10"/>
                    </a:cubicBezTo>
                    <a:cubicBezTo>
                      <a:pt x="85" y="10"/>
                      <a:pt x="85" y="10"/>
                      <a:pt x="85" y="10"/>
                    </a:cubicBezTo>
                    <a:cubicBezTo>
                      <a:pt x="85" y="10"/>
                      <a:pt x="85" y="10"/>
                      <a:pt x="85" y="10"/>
                    </a:cubicBezTo>
                    <a:cubicBezTo>
                      <a:pt x="86" y="10"/>
                      <a:pt x="86" y="10"/>
                      <a:pt x="86" y="10"/>
                    </a:cubicBezTo>
                    <a:cubicBezTo>
                      <a:pt x="86" y="9"/>
                      <a:pt x="86" y="9"/>
                      <a:pt x="86" y="9"/>
                    </a:cubicBezTo>
                    <a:cubicBezTo>
                      <a:pt x="86" y="9"/>
                      <a:pt x="86" y="9"/>
                      <a:pt x="86" y="8"/>
                    </a:cubicBezTo>
                    <a:cubicBezTo>
                      <a:pt x="86" y="8"/>
                      <a:pt x="87" y="8"/>
                      <a:pt x="87" y="8"/>
                    </a:cubicBezTo>
                    <a:cubicBezTo>
                      <a:pt x="87" y="8"/>
                      <a:pt x="87" y="8"/>
                      <a:pt x="87" y="8"/>
                    </a:cubicBezTo>
                    <a:cubicBezTo>
                      <a:pt x="88" y="8"/>
                      <a:pt x="88" y="8"/>
                      <a:pt x="88" y="8"/>
                    </a:cubicBezTo>
                    <a:cubicBezTo>
                      <a:pt x="88" y="8"/>
                      <a:pt x="88" y="8"/>
                      <a:pt x="88" y="8"/>
                    </a:cubicBezTo>
                    <a:cubicBezTo>
                      <a:pt x="89" y="8"/>
                      <a:pt x="89" y="8"/>
                      <a:pt x="89" y="8"/>
                    </a:cubicBezTo>
                    <a:cubicBezTo>
                      <a:pt x="89" y="8"/>
                      <a:pt x="89" y="8"/>
                      <a:pt x="89" y="8"/>
                    </a:cubicBezTo>
                    <a:cubicBezTo>
                      <a:pt x="89" y="8"/>
                      <a:pt x="89" y="8"/>
                      <a:pt x="89" y="8"/>
                    </a:cubicBezTo>
                    <a:cubicBezTo>
                      <a:pt x="90" y="9"/>
                      <a:pt x="90" y="9"/>
                      <a:pt x="90" y="9"/>
                    </a:cubicBezTo>
                    <a:cubicBezTo>
                      <a:pt x="90" y="9"/>
                      <a:pt x="90" y="9"/>
                      <a:pt x="90" y="9"/>
                    </a:cubicBezTo>
                    <a:cubicBezTo>
                      <a:pt x="90" y="9"/>
                      <a:pt x="90" y="9"/>
                      <a:pt x="90" y="9"/>
                    </a:cubicBezTo>
                    <a:cubicBezTo>
                      <a:pt x="90" y="9"/>
                      <a:pt x="90" y="9"/>
                      <a:pt x="90" y="9"/>
                    </a:cubicBezTo>
                    <a:cubicBezTo>
                      <a:pt x="90" y="8"/>
                      <a:pt x="90" y="8"/>
                      <a:pt x="90" y="8"/>
                    </a:cubicBezTo>
                    <a:cubicBezTo>
                      <a:pt x="90" y="8"/>
                      <a:pt x="90" y="8"/>
                      <a:pt x="90" y="8"/>
                    </a:cubicBezTo>
                    <a:cubicBezTo>
                      <a:pt x="91" y="8"/>
                      <a:pt x="91" y="8"/>
                      <a:pt x="91" y="8"/>
                    </a:cubicBezTo>
                    <a:cubicBezTo>
                      <a:pt x="91" y="8"/>
                      <a:pt x="91" y="8"/>
                      <a:pt x="91" y="8"/>
                    </a:cubicBezTo>
                    <a:cubicBezTo>
                      <a:pt x="92" y="8"/>
                      <a:pt x="92" y="8"/>
                      <a:pt x="92" y="8"/>
                    </a:cubicBezTo>
                    <a:cubicBezTo>
                      <a:pt x="93" y="8"/>
                      <a:pt x="93" y="8"/>
                      <a:pt x="93" y="8"/>
                    </a:cubicBezTo>
                    <a:cubicBezTo>
                      <a:pt x="93" y="8"/>
                      <a:pt x="93" y="8"/>
                      <a:pt x="93" y="8"/>
                    </a:cubicBezTo>
                    <a:cubicBezTo>
                      <a:pt x="94" y="7"/>
                      <a:pt x="94" y="7"/>
                      <a:pt x="94" y="7"/>
                    </a:cubicBezTo>
                    <a:cubicBezTo>
                      <a:pt x="95" y="7"/>
                      <a:pt x="95" y="7"/>
                      <a:pt x="95" y="7"/>
                    </a:cubicBezTo>
                    <a:cubicBezTo>
                      <a:pt x="96" y="7"/>
                      <a:pt x="96" y="7"/>
                      <a:pt x="96" y="7"/>
                    </a:cubicBezTo>
                    <a:cubicBezTo>
                      <a:pt x="96" y="8"/>
                      <a:pt x="96" y="8"/>
                      <a:pt x="96" y="8"/>
                    </a:cubicBezTo>
                    <a:cubicBezTo>
                      <a:pt x="97" y="8"/>
                      <a:pt x="97" y="8"/>
                      <a:pt x="97" y="8"/>
                    </a:cubicBezTo>
                    <a:cubicBezTo>
                      <a:pt x="97" y="8"/>
                      <a:pt x="97" y="8"/>
                      <a:pt x="97" y="8"/>
                    </a:cubicBezTo>
                    <a:cubicBezTo>
                      <a:pt x="98" y="8"/>
                      <a:pt x="98" y="8"/>
                      <a:pt x="98" y="8"/>
                    </a:cubicBezTo>
                    <a:cubicBezTo>
                      <a:pt x="98" y="9"/>
                      <a:pt x="98" y="9"/>
                      <a:pt x="98" y="9"/>
                    </a:cubicBezTo>
                    <a:cubicBezTo>
                      <a:pt x="99" y="9"/>
                      <a:pt x="99" y="9"/>
                      <a:pt x="99" y="9"/>
                    </a:cubicBezTo>
                    <a:cubicBezTo>
                      <a:pt x="99" y="9"/>
                      <a:pt x="99" y="9"/>
                      <a:pt x="99" y="9"/>
                    </a:cubicBezTo>
                    <a:cubicBezTo>
                      <a:pt x="99" y="8"/>
                      <a:pt x="99" y="8"/>
                      <a:pt x="99" y="8"/>
                    </a:cubicBezTo>
                    <a:cubicBezTo>
                      <a:pt x="100" y="9"/>
                      <a:pt x="100" y="9"/>
                      <a:pt x="100" y="9"/>
                    </a:cubicBezTo>
                    <a:cubicBezTo>
                      <a:pt x="100" y="9"/>
                      <a:pt x="100" y="9"/>
                      <a:pt x="100" y="9"/>
                    </a:cubicBezTo>
                    <a:cubicBezTo>
                      <a:pt x="100" y="9"/>
                      <a:pt x="100" y="9"/>
                      <a:pt x="100" y="9"/>
                    </a:cubicBezTo>
                    <a:cubicBezTo>
                      <a:pt x="101" y="8"/>
                      <a:pt x="101" y="8"/>
                      <a:pt x="101" y="8"/>
                    </a:cubicBezTo>
                    <a:cubicBezTo>
                      <a:pt x="101" y="8"/>
                      <a:pt x="101" y="8"/>
                      <a:pt x="101" y="8"/>
                    </a:cubicBezTo>
                    <a:cubicBezTo>
                      <a:pt x="101" y="9"/>
                      <a:pt x="101" y="9"/>
                      <a:pt x="101" y="9"/>
                    </a:cubicBezTo>
                    <a:cubicBezTo>
                      <a:pt x="102" y="8"/>
                      <a:pt x="102" y="8"/>
                      <a:pt x="102" y="8"/>
                    </a:cubicBezTo>
                    <a:cubicBezTo>
                      <a:pt x="103" y="8"/>
                      <a:pt x="103" y="8"/>
                      <a:pt x="103" y="8"/>
                    </a:cubicBezTo>
                    <a:cubicBezTo>
                      <a:pt x="103" y="8"/>
                      <a:pt x="103" y="8"/>
                      <a:pt x="103" y="8"/>
                    </a:cubicBezTo>
                    <a:cubicBezTo>
                      <a:pt x="103" y="8"/>
                      <a:pt x="103" y="8"/>
                      <a:pt x="103" y="8"/>
                    </a:cubicBezTo>
                    <a:cubicBezTo>
                      <a:pt x="104" y="8"/>
                      <a:pt x="104" y="8"/>
                      <a:pt x="104" y="8"/>
                    </a:cubicBezTo>
                    <a:cubicBezTo>
                      <a:pt x="104" y="9"/>
                      <a:pt x="104" y="9"/>
                      <a:pt x="104" y="9"/>
                    </a:cubicBezTo>
                    <a:cubicBezTo>
                      <a:pt x="104" y="9"/>
                      <a:pt x="104" y="9"/>
                      <a:pt x="104" y="9"/>
                    </a:cubicBezTo>
                    <a:cubicBezTo>
                      <a:pt x="104" y="9"/>
                      <a:pt x="104" y="9"/>
                      <a:pt x="104" y="9"/>
                    </a:cubicBezTo>
                    <a:cubicBezTo>
                      <a:pt x="104" y="9"/>
                      <a:pt x="104" y="9"/>
                      <a:pt x="104" y="9"/>
                    </a:cubicBezTo>
                    <a:cubicBezTo>
                      <a:pt x="104" y="9"/>
                      <a:pt x="104" y="9"/>
                      <a:pt x="104" y="9"/>
                    </a:cubicBezTo>
                    <a:cubicBezTo>
                      <a:pt x="104" y="10"/>
                      <a:pt x="104" y="10"/>
                      <a:pt x="104" y="10"/>
                    </a:cubicBezTo>
                    <a:cubicBezTo>
                      <a:pt x="104" y="10"/>
                      <a:pt x="104" y="10"/>
                      <a:pt x="104" y="10"/>
                    </a:cubicBezTo>
                    <a:cubicBezTo>
                      <a:pt x="103" y="11"/>
                      <a:pt x="103" y="11"/>
                      <a:pt x="103" y="11"/>
                    </a:cubicBezTo>
                    <a:cubicBezTo>
                      <a:pt x="103" y="11"/>
                      <a:pt x="103" y="11"/>
                      <a:pt x="103" y="11"/>
                    </a:cubicBezTo>
                    <a:cubicBezTo>
                      <a:pt x="102" y="11"/>
                      <a:pt x="102" y="11"/>
                      <a:pt x="102" y="11"/>
                    </a:cubicBezTo>
                    <a:cubicBezTo>
                      <a:pt x="102" y="11"/>
                      <a:pt x="102" y="11"/>
                      <a:pt x="102" y="11"/>
                    </a:cubicBezTo>
                    <a:cubicBezTo>
                      <a:pt x="101" y="10"/>
                      <a:pt x="101" y="10"/>
                      <a:pt x="101" y="10"/>
                    </a:cubicBezTo>
                    <a:cubicBezTo>
                      <a:pt x="101" y="10"/>
                      <a:pt x="101" y="10"/>
                      <a:pt x="101" y="10"/>
                    </a:cubicBezTo>
                    <a:cubicBezTo>
                      <a:pt x="101" y="11"/>
                      <a:pt x="101" y="11"/>
                      <a:pt x="101" y="11"/>
                    </a:cubicBezTo>
                    <a:cubicBezTo>
                      <a:pt x="102" y="11"/>
                      <a:pt x="102" y="11"/>
                      <a:pt x="102" y="11"/>
                    </a:cubicBezTo>
                    <a:cubicBezTo>
                      <a:pt x="102" y="11"/>
                      <a:pt x="102" y="11"/>
                      <a:pt x="102" y="11"/>
                    </a:cubicBezTo>
                    <a:cubicBezTo>
                      <a:pt x="102" y="12"/>
                      <a:pt x="102" y="12"/>
                      <a:pt x="102" y="12"/>
                    </a:cubicBezTo>
                    <a:cubicBezTo>
                      <a:pt x="101" y="11"/>
                      <a:pt x="101" y="11"/>
                      <a:pt x="101" y="11"/>
                    </a:cubicBezTo>
                    <a:cubicBezTo>
                      <a:pt x="101" y="11"/>
                      <a:pt x="101" y="11"/>
                      <a:pt x="101" y="11"/>
                    </a:cubicBezTo>
                    <a:cubicBezTo>
                      <a:pt x="100" y="11"/>
                      <a:pt x="100" y="11"/>
                      <a:pt x="100" y="11"/>
                    </a:cubicBezTo>
                    <a:cubicBezTo>
                      <a:pt x="100" y="11"/>
                      <a:pt x="100" y="11"/>
                      <a:pt x="100" y="11"/>
                    </a:cubicBezTo>
                    <a:cubicBezTo>
                      <a:pt x="101" y="12"/>
                      <a:pt x="101" y="12"/>
                      <a:pt x="101" y="12"/>
                    </a:cubicBezTo>
                    <a:cubicBezTo>
                      <a:pt x="101" y="12"/>
                      <a:pt x="101" y="12"/>
                      <a:pt x="101" y="12"/>
                    </a:cubicBezTo>
                    <a:cubicBezTo>
                      <a:pt x="102" y="12"/>
                      <a:pt x="102" y="12"/>
                      <a:pt x="102" y="12"/>
                    </a:cubicBezTo>
                    <a:cubicBezTo>
                      <a:pt x="102" y="12"/>
                      <a:pt x="102" y="12"/>
                      <a:pt x="102" y="12"/>
                    </a:cubicBezTo>
                    <a:cubicBezTo>
                      <a:pt x="103" y="12"/>
                      <a:pt x="103" y="12"/>
                      <a:pt x="103" y="12"/>
                    </a:cubicBezTo>
                    <a:cubicBezTo>
                      <a:pt x="104" y="12"/>
                      <a:pt x="104" y="12"/>
                      <a:pt x="104" y="12"/>
                    </a:cubicBezTo>
                    <a:cubicBezTo>
                      <a:pt x="104" y="12"/>
                      <a:pt x="104" y="12"/>
                      <a:pt x="104" y="12"/>
                    </a:cubicBezTo>
                    <a:cubicBezTo>
                      <a:pt x="104" y="12"/>
                      <a:pt x="104" y="12"/>
                      <a:pt x="104" y="12"/>
                    </a:cubicBezTo>
                    <a:cubicBezTo>
                      <a:pt x="104" y="12"/>
                      <a:pt x="104" y="12"/>
                      <a:pt x="104" y="12"/>
                    </a:cubicBezTo>
                    <a:cubicBezTo>
                      <a:pt x="104" y="11"/>
                      <a:pt x="104" y="11"/>
                      <a:pt x="104" y="11"/>
                    </a:cubicBezTo>
                    <a:cubicBezTo>
                      <a:pt x="105" y="11"/>
                      <a:pt x="105" y="11"/>
                      <a:pt x="105" y="11"/>
                    </a:cubicBezTo>
                    <a:cubicBezTo>
                      <a:pt x="106" y="11"/>
                      <a:pt x="106" y="11"/>
                      <a:pt x="106" y="11"/>
                    </a:cubicBezTo>
                    <a:cubicBezTo>
                      <a:pt x="106" y="12"/>
                      <a:pt x="106" y="12"/>
                      <a:pt x="106" y="12"/>
                    </a:cubicBezTo>
                    <a:cubicBezTo>
                      <a:pt x="106" y="12"/>
                      <a:pt x="106" y="12"/>
                      <a:pt x="106" y="12"/>
                    </a:cubicBezTo>
                    <a:cubicBezTo>
                      <a:pt x="106" y="12"/>
                      <a:pt x="106" y="12"/>
                      <a:pt x="106"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8" y="13"/>
                      <a:pt x="108" y="13"/>
                      <a:pt x="108" y="13"/>
                    </a:cubicBezTo>
                    <a:cubicBezTo>
                      <a:pt x="109" y="13"/>
                      <a:pt x="109" y="13"/>
                      <a:pt x="109" y="13"/>
                    </a:cubicBezTo>
                    <a:cubicBezTo>
                      <a:pt x="109" y="13"/>
                      <a:pt x="109" y="13"/>
                      <a:pt x="109" y="13"/>
                    </a:cubicBezTo>
                    <a:cubicBezTo>
                      <a:pt x="109" y="13"/>
                      <a:pt x="109" y="13"/>
                      <a:pt x="109" y="13"/>
                    </a:cubicBezTo>
                    <a:cubicBezTo>
                      <a:pt x="109" y="14"/>
                      <a:pt x="109" y="14"/>
                      <a:pt x="109" y="14"/>
                    </a:cubicBezTo>
                    <a:cubicBezTo>
                      <a:pt x="110" y="14"/>
                      <a:pt x="110" y="14"/>
                      <a:pt x="110" y="14"/>
                    </a:cubicBezTo>
                    <a:cubicBezTo>
                      <a:pt x="111" y="15"/>
                      <a:pt x="111" y="15"/>
                      <a:pt x="111" y="15"/>
                    </a:cubicBezTo>
                    <a:cubicBezTo>
                      <a:pt x="111" y="15"/>
                      <a:pt x="111" y="15"/>
                      <a:pt x="111" y="15"/>
                    </a:cubicBezTo>
                    <a:cubicBezTo>
                      <a:pt x="111" y="15"/>
                      <a:pt x="111" y="15"/>
                      <a:pt x="111" y="15"/>
                    </a:cubicBezTo>
                    <a:cubicBezTo>
                      <a:pt x="111" y="16"/>
                      <a:pt x="111" y="16"/>
                      <a:pt x="111" y="16"/>
                    </a:cubicBezTo>
                    <a:cubicBezTo>
                      <a:pt x="110" y="16"/>
                      <a:pt x="110" y="16"/>
                      <a:pt x="110" y="16"/>
                    </a:cubicBezTo>
                    <a:cubicBezTo>
                      <a:pt x="110" y="16"/>
                      <a:pt x="110" y="16"/>
                      <a:pt x="110" y="16"/>
                    </a:cubicBezTo>
                    <a:cubicBezTo>
                      <a:pt x="110" y="16"/>
                      <a:pt x="110" y="16"/>
                      <a:pt x="110" y="16"/>
                    </a:cubicBezTo>
                    <a:cubicBezTo>
                      <a:pt x="110" y="17"/>
                      <a:pt x="110" y="17"/>
                      <a:pt x="110" y="17"/>
                    </a:cubicBezTo>
                    <a:cubicBezTo>
                      <a:pt x="109" y="17"/>
                      <a:pt x="109" y="17"/>
                      <a:pt x="109" y="17"/>
                    </a:cubicBezTo>
                    <a:cubicBezTo>
                      <a:pt x="109" y="17"/>
                      <a:pt x="109" y="17"/>
                      <a:pt x="109" y="17"/>
                    </a:cubicBezTo>
                    <a:cubicBezTo>
                      <a:pt x="109" y="17"/>
                      <a:pt x="109" y="17"/>
                      <a:pt x="109" y="17"/>
                    </a:cubicBezTo>
                    <a:cubicBezTo>
                      <a:pt x="109" y="17"/>
                      <a:pt x="109" y="17"/>
                      <a:pt x="109" y="17"/>
                    </a:cubicBezTo>
                    <a:cubicBezTo>
                      <a:pt x="109" y="17"/>
                      <a:pt x="109" y="17"/>
                      <a:pt x="109" y="17"/>
                    </a:cubicBezTo>
                    <a:cubicBezTo>
                      <a:pt x="108" y="18"/>
                      <a:pt x="108" y="18"/>
                      <a:pt x="108" y="18"/>
                    </a:cubicBezTo>
                    <a:cubicBezTo>
                      <a:pt x="107" y="18"/>
                      <a:pt x="107" y="18"/>
                      <a:pt x="107" y="18"/>
                    </a:cubicBezTo>
                    <a:cubicBezTo>
                      <a:pt x="106" y="18"/>
                      <a:pt x="106" y="18"/>
                      <a:pt x="106" y="18"/>
                    </a:cubicBezTo>
                    <a:cubicBezTo>
                      <a:pt x="106" y="18"/>
                      <a:pt x="106" y="18"/>
                      <a:pt x="106" y="18"/>
                    </a:cubicBezTo>
                    <a:cubicBezTo>
                      <a:pt x="106" y="18"/>
                      <a:pt x="106" y="18"/>
                      <a:pt x="106" y="18"/>
                    </a:cubicBezTo>
                    <a:cubicBezTo>
                      <a:pt x="105" y="18"/>
                      <a:pt x="105" y="18"/>
                      <a:pt x="105" y="18"/>
                    </a:cubicBezTo>
                    <a:cubicBezTo>
                      <a:pt x="105" y="18"/>
                      <a:pt x="105" y="18"/>
                      <a:pt x="105" y="18"/>
                    </a:cubicBezTo>
                    <a:cubicBezTo>
                      <a:pt x="105" y="18"/>
                      <a:pt x="105" y="18"/>
                      <a:pt x="105" y="18"/>
                    </a:cubicBezTo>
                    <a:cubicBezTo>
                      <a:pt x="105" y="18"/>
                      <a:pt x="105" y="18"/>
                      <a:pt x="105" y="18"/>
                    </a:cubicBezTo>
                    <a:cubicBezTo>
                      <a:pt x="105" y="18"/>
                      <a:pt x="105" y="18"/>
                      <a:pt x="105" y="18"/>
                    </a:cubicBezTo>
                    <a:cubicBezTo>
                      <a:pt x="105" y="19"/>
                      <a:pt x="105" y="19"/>
                      <a:pt x="105" y="19"/>
                    </a:cubicBezTo>
                    <a:cubicBezTo>
                      <a:pt x="105" y="19"/>
                      <a:pt x="105" y="19"/>
                      <a:pt x="105" y="19"/>
                    </a:cubicBezTo>
                    <a:cubicBezTo>
                      <a:pt x="104" y="18"/>
                      <a:pt x="104" y="18"/>
                      <a:pt x="104" y="18"/>
                    </a:cubicBezTo>
                    <a:cubicBezTo>
                      <a:pt x="104" y="19"/>
                      <a:pt x="104" y="19"/>
                      <a:pt x="104" y="19"/>
                    </a:cubicBezTo>
                    <a:cubicBezTo>
                      <a:pt x="103" y="19"/>
                      <a:pt x="103" y="19"/>
                      <a:pt x="103" y="19"/>
                    </a:cubicBezTo>
                    <a:cubicBezTo>
                      <a:pt x="103" y="18"/>
                      <a:pt x="103" y="18"/>
                      <a:pt x="103" y="18"/>
                    </a:cubicBezTo>
                    <a:cubicBezTo>
                      <a:pt x="103" y="18"/>
                      <a:pt x="103" y="18"/>
                      <a:pt x="103" y="18"/>
                    </a:cubicBezTo>
                    <a:cubicBezTo>
                      <a:pt x="102" y="19"/>
                      <a:pt x="102" y="19"/>
                      <a:pt x="102" y="19"/>
                    </a:cubicBezTo>
                    <a:cubicBezTo>
                      <a:pt x="101" y="19"/>
                      <a:pt x="101" y="19"/>
                      <a:pt x="101" y="19"/>
                    </a:cubicBezTo>
                    <a:cubicBezTo>
                      <a:pt x="101" y="19"/>
                      <a:pt x="101" y="19"/>
                      <a:pt x="101" y="19"/>
                    </a:cubicBezTo>
                    <a:cubicBezTo>
                      <a:pt x="101" y="19"/>
                      <a:pt x="101" y="19"/>
                      <a:pt x="101" y="19"/>
                    </a:cubicBezTo>
                    <a:cubicBezTo>
                      <a:pt x="100" y="19"/>
                      <a:pt x="100" y="19"/>
                      <a:pt x="100" y="19"/>
                    </a:cubicBezTo>
                    <a:cubicBezTo>
                      <a:pt x="100" y="19"/>
                      <a:pt x="100" y="19"/>
                      <a:pt x="100" y="19"/>
                    </a:cubicBezTo>
                    <a:cubicBezTo>
                      <a:pt x="99" y="19"/>
                      <a:pt x="99" y="19"/>
                      <a:pt x="99" y="19"/>
                    </a:cubicBezTo>
                    <a:cubicBezTo>
                      <a:pt x="99" y="19"/>
                      <a:pt x="99" y="19"/>
                      <a:pt x="99" y="19"/>
                    </a:cubicBezTo>
                    <a:cubicBezTo>
                      <a:pt x="99" y="19"/>
                      <a:pt x="99" y="19"/>
                      <a:pt x="99" y="19"/>
                    </a:cubicBezTo>
                    <a:cubicBezTo>
                      <a:pt x="98" y="19"/>
                      <a:pt x="98" y="19"/>
                      <a:pt x="98" y="19"/>
                    </a:cubicBezTo>
                    <a:cubicBezTo>
                      <a:pt x="97" y="18"/>
                      <a:pt x="97" y="18"/>
                      <a:pt x="97" y="18"/>
                    </a:cubicBezTo>
                    <a:cubicBezTo>
                      <a:pt x="97" y="18"/>
                      <a:pt x="97" y="18"/>
                      <a:pt x="97" y="18"/>
                    </a:cubicBezTo>
                    <a:cubicBezTo>
                      <a:pt x="97" y="18"/>
                      <a:pt x="97" y="18"/>
                      <a:pt x="97" y="18"/>
                    </a:cubicBezTo>
                    <a:cubicBezTo>
                      <a:pt x="96" y="18"/>
                      <a:pt x="96" y="18"/>
                      <a:pt x="96" y="18"/>
                    </a:cubicBezTo>
                    <a:cubicBezTo>
                      <a:pt x="96" y="18"/>
                      <a:pt x="96" y="18"/>
                      <a:pt x="96" y="18"/>
                    </a:cubicBezTo>
                    <a:cubicBezTo>
                      <a:pt x="95" y="18"/>
                      <a:pt x="95" y="18"/>
                      <a:pt x="95" y="18"/>
                    </a:cubicBezTo>
                    <a:cubicBezTo>
                      <a:pt x="95" y="18"/>
                      <a:pt x="95" y="18"/>
                      <a:pt x="95" y="18"/>
                    </a:cubicBezTo>
                    <a:cubicBezTo>
                      <a:pt x="94" y="18"/>
                      <a:pt x="94" y="18"/>
                      <a:pt x="94" y="18"/>
                    </a:cubicBezTo>
                    <a:cubicBezTo>
                      <a:pt x="94" y="18"/>
                      <a:pt x="94" y="18"/>
                      <a:pt x="94" y="18"/>
                    </a:cubicBezTo>
                    <a:cubicBezTo>
                      <a:pt x="94" y="18"/>
                      <a:pt x="94" y="18"/>
                      <a:pt x="94" y="18"/>
                    </a:cubicBezTo>
                    <a:cubicBezTo>
                      <a:pt x="93" y="18"/>
                      <a:pt x="93" y="18"/>
                      <a:pt x="93" y="18"/>
                    </a:cubicBezTo>
                    <a:cubicBezTo>
                      <a:pt x="93" y="18"/>
                      <a:pt x="93" y="18"/>
                      <a:pt x="93" y="18"/>
                    </a:cubicBezTo>
                    <a:cubicBezTo>
                      <a:pt x="92" y="18"/>
                      <a:pt x="92" y="18"/>
                      <a:pt x="92" y="18"/>
                    </a:cubicBezTo>
                    <a:cubicBezTo>
                      <a:pt x="92" y="19"/>
                      <a:pt x="92" y="19"/>
                      <a:pt x="92" y="19"/>
                    </a:cubicBezTo>
                    <a:cubicBezTo>
                      <a:pt x="92" y="19"/>
                      <a:pt x="92" y="19"/>
                      <a:pt x="92" y="19"/>
                    </a:cubicBezTo>
                    <a:cubicBezTo>
                      <a:pt x="91" y="19"/>
                      <a:pt x="91" y="19"/>
                      <a:pt x="91" y="19"/>
                    </a:cubicBezTo>
                    <a:cubicBezTo>
                      <a:pt x="91" y="18"/>
                      <a:pt x="91" y="18"/>
                      <a:pt x="91" y="18"/>
                    </a:cubicBezTo>
                    <a:cubicBezTo>
                      <a:pt x="91" y="18"/>
                      <a:pt x="91" y="18"/>
                      <a:pt x="91" y="18"/>
                    </a:cubicBezTo>
                    <a:cubicBezTo>
                      <a:pt x="91" y="18"/>
                      <a:pt x="91" y="18"/>
                      <a:pt x="91" y="18"/>
                    </a:cubicBezTo>
                    <a:cubicBezTo>
                      <a:pt x="90" y="18"/>
                      <a:pt x="90" y="18"/>
                      <a:pt x="90" y="18"/>
                    </a:cubicBezTo>
                    <a:cubicBezTo>
                      <a:pt x="90" y="18"/>
                      <a:pt x="90" y="18"/>
                      <a:pt x="90" y="18"/>
                    </a:cubicBezTo>
                    <a:cubicBezTo>
                      <a:pt x="90" y="18"/>
                      <a:pt x="90" y="18"/>
                      <a:pt x="90" y="18"/>
                    </a:cubicBezTo>
                    <a:cubicBezTo>
                      <a:pt x="90" y="18"/>
                      <a:pt x="90" y="18"/>
                      <a:pt x="90" y="18"/>
                    </a:cubicBezTo>
                    <a:cubicBezTo>
                      <a:pt x="91" y="18"/>
                      <a:pt x="91" y="18"/>
                      <a:pt x="91" y="18"/>
                    </a:cubicBezTo>
                    <a:cubicBezTo>
                      <a:pt x="91" y="18"/>
                      <a:pt x="91" y="18"/>
                      <a:pt x="91" y="18"/>
                    </a:cubicBezTo>
                    <a:cubicBezTo>
                      <a:pt x="91" y="19"/>
                      <a:pt x="91" y="19"/>
                      <a:pt x="91" y="19"/>
                    </a:cubicBezTo>
                    <a:cubicBezTo>
                      <a:pt x="91" y="19"/>
                      <a:pt x="91" y="19"/>
                      <a:pt x="91" y="19"/>
                    </a:cubicBezTo>
                    <a:cubicBezTo>
                      <a:pt x="91" y="19"/>
                      <a:pt x="91" y="19"/>
                      <a:pt x="91" y="19"/>
                    </a:cubicBezTo>
                    <a:cubicBezTo>
                      <a:pt x="90" y="19"/>
                      <a:pt x="90" y="19"/>
                      <a:pt x="90" y="19"/>
                    </a:cubicBezTo>
                    <a:cubicBezTo>
                      <a:pt x="90" y="19"/>
                      <a:pt x="90" y="19"/>
                      <a:pt x="90" y="19"/>
                    </a:cubicBezTo>
                    <a:cubicBezTo>
                      <a:pt x="89" y="20"/>
                      <a:pt x="89" y="20"/>
                      <a:pt x="89" y="20"/>
                    </a:cubicBezTo>
                    <a:cubicBezTo>
                      <a:pt x="89" y="20"/>
                      <a:pt x="89" y="20"/>
                      <a:pt x="89" y="20"/>
                    </a:cubicBezTo>
                    <a:cubicBezTo>
                      <a:pt x="88" y="20"/>
                      <a:pt x="88" y="20"/>
                      <a:pt x="88" y="20"/>
                    </a:cubicBezTo>
                    <a:cubicBezTo>
                      <a:pt x="88" y="20"/>
                      <a:pt x="88" y="20"/>
                      <a:pt x="88" y="20"/>
                    </a:cubicBezTo>
                    <a:cubicBezTo>
                      <a:pt x="87" y="20"/>
                      <a:pt x="87" y="20"/>
                      <a:pt x="87" y="20"/>
                    </a:cubicBezTo>
                    <a:cubicBezTo>
                      <a:pt x="87" y="20"/>
                      <a:pt x="87" y="20"/>
                      <a:pt x="87" y="20"/>
                    </a:cubicBezTo>
                    <a:cubicBezTo>
                      <a:pt x="86" y="21"/>
                      <a:pt x="86" y="21"/>
                      <a:pt x="86" y="21"/>
                    </a:cubicBezTo>
                    <a:cubicBezTo>
                      <a:pt x="86" y="21"/>
                      <a:pt x="86" y="21"/>
                      <a:pt x="86" y="21"/>
                    </a:cubicBezTo>
                    <a:cubicBezTo>
                      <a:pt x="85" y="21"/>
                      <a:pt x="85" y="21"/>
                      <a:pt x="85" y="21"/>
                    </a:cubicBezTo>
                    <a:cubicBezTo>
                      <a:pt x="85" y="21"/>
                      <a:pt x="85" y="21"/>
                      <a:pt x="85" y="21"/>
                    </a:cubicBezTo>
                    <a:cubicBezTo>
                      <a:pt x="85" y="22"/>
                      <a:pt x="85" y="22"/>
                      <a:pt x="85" y="22"/>
                    </a:cubicBezTo>
                    <a:cubicBezTo>
                      <a:pt x="85" y="22"/>
                      <a:pt x="85" y="22"/>
                      <a:pt x="85" y="22"/>
                    </a:cubicBezTo>
                    <a:cubicBezTo>
                      <a:pt x="85" y="22"/>
                      <a:pt x="85" y="22"/>
                      <a:pt x="85" y="22"/>
                    </a:cubicBezTo>
                    <a:cubicBezTo>
                      <a:pt x="85" y="23"/>
                      <a:pt x="85" y="23"/>
                      <a:pt x="85" y="23"/>
                    </a:cubicBezTo>
                    <a:cubicBezTo>
                      <a:pt x="86" y="23"/>
                      <a:pt x="86" y="23"/>
                      <a:pt x="86" y="23"/>
                    </a:cubicBezTo>
                    <a:cubicBezTo>
                      <a:pt x="86" y="23"/>
                      <a:pt x="86" y="23"/>
                      <a:pt x="86" y="23"/>
                    </a:cubicBezTo>
                    <a:cubicBezTo>
                      <a:pt x="86" y="23"/>
                      <a:pt x="86" y="23"/>
                      <a:pt x="86" y="23"/>
                    </a:cubicBezTo>
                    <a:cubicBezTo>
                      <a:pt x="86" y="22"/>
                      <a:pt x="86" y="22"/>
                      <a:pt x="86" y="22"/>
                    </a:cubicBezTo>
                    <a:cubicBezTo>
                      <a:pt x="87" y="22"/>
                      <a:pt x="87" y="22"/>
                      <a:pt x="87" y="22"/>
                    </a:cubicBezTo>
                    <a:cubicBezTo>
                      <a:pt x="87" y="22"/>
                      <a:pt x="87" y="22"/>
                      <a:pt x="87" y="22"/>
                    </a:cubicBezTo>
                    <a:cubicBezTo>
                      <a:pt x="88" y="22"/>
                      <a:pt x="88" y="22"/>
                      <a:pt x="88" y="22"/>
                    </a:cubicBezTo>
                    <a:cubicBezTo>
                      <a:pt x="88" y="22"/>
                      <a:pt x="88" y="22"/>
                      <a:pt x="88" y="22"/>
                    </a:cubicBezTo>
                    <a:cubicBezTo>
                      <a:pt x="89" y="22"/>
                      <a:pt x="89" y="22"/>
                      <a:pt x="89" y="22"/>
                    </a:cubicBezTo>
                    <a:cubicBezTo>
                      <a:pt x="89" y="21"/>
                      <a:pt x="89" y="21"/>
                      <a:pt x="89" y="21"/>
                    </a:cubicBezTo>
                    <a:cubicBezTo>
                      <a:pt x="89" y="21"/>
                      <a:pt x="89" y="21"/>
                      <a:pt x="89" y="21"/>
                    </a:cubicBezTo>
                    <a:cubicBezTo>
                      <a:pt x="90" y="21"/>
                      <a:pt x="90" y="21"/>
                      <a:pt x="90" y="21"/>
                    </a:cubicBezTo>
                    <a:cubicBezTo>
                      <a:pt x="91" y="20"/>
                      <a:pt x="91" y="20"/>
                      <a:pt x="91" y="20"/>
                    </a:cubicBezTo>
                    <a:cubicBezTo>
                      <a:pt x="91" y="20"/>
                      <a:pt x="91" y="20"/>
                      <a:pt x="91" y="20"/>
                    </a:cubicBezTo>
                    <a:cubicBezTo>
                      <a:pt x="91" y="21"/>
                      <a:pt x="91" y="21"/>
                      <a:pt x="91" y="21"/>
                    </a:cubicBezTo>
                    <a:cubicBezTo>
                      <a:pt x="91" y="21"/>
                      <a:pt x="91" y="21"/>
                      <a:pt x="91" y="21"/>
                    </a:cubicBezTo>
                    <a:cubicBezTo>
                      <a:pt x="92" y="21"/>
                      <a:pt x="92" y="21"/>
                      <a:pt x="92" y="21"/>
                    </a:cubicBezTo>
                    <a:cubicBezTo>
                      <a:pt x="92" y="21"/>
                      <a:pt x="92" y="21"/>
                      <a:pt x="92" y="21"/>
                    </a:cubicBezTo>
                    <a:cubicBezTo>
                      <a:pt x="92" y="20"/>
                      <a:pt x="92" y="20"/>
                      <a:pt x="92" y="20"/>
                    </a:cubicBezTo>
                    <a:cubicBezTo>
                      <a:pt x="92" y="20"/>
                      <a:pt x="92" y="20"/>
                      <a:pt x="92" y="20"/>
                    </a:cubicBezTo>
                    <a:cubicBezTo>
                      <a:pt x="93" y="20"/>
                      <a:pt x="93" y="20"/>
                      <a:pt x="93" y="20"/>
                    </a:cubicBezTo>
                    <a:cubicBezTo>
                      <a:pt x="93" y="20"/>
                      <a:pt x="93" y="20"/>
                      <a:pt x="93" y="20"/>
                    </a:cubicBezTo>
                    <a:cubicBezTo>
                      <a:pt x="94" y="20"/>
                      <a:pt x="94" y="20"/>
                      <a:pt x="94" y="20"/>
                    </a:cubicBezTo>
                    <a:cubicBezTo>
                      <a:pt x="94" y="20"/>
                      <a:pt x="94" y="20"/>
                      <a:pt x="94" y="20"/>
                    </a:cubicBezTo>
                    <a:cubicBezTo>
                      <a:pt x="95" y="20"/>
                      <a:pt x="95" y="20"/>
                      <a:pt x="95" y="20"/>
                    </a:cubicBezTo>
                    <a:cubicBezTo>
                      <a:pt x="95" y="20"/>
                      <a:pt x="95" y="20"/>
                      <a:pt x="95" y="20"/>
                    </a:cubicBezTo>
                    <a:cubicBezTo>
                      <a:pt x="96" y="20"/>
                      <a:pt x="96" y="20"/>
                      <a:pt x="96" y="20"/>
                    </a:cubicBezTo>
                    <a:cubicBezTo>
                      <a:pt x="97" y="20"/>
                      <a:pt x="97" y="20"/>
                      <a:pt x="97" y="20"/>
                    </a:cubicBezTo>
                    <a:cubicBezTo>
                      <a:pt x="98" y="20"/>
                      <a:pt x="98" y="20"/>
                      <a:pt x="98" y="20"/>
                    </a:cubicBezTo>
                    <a:cubicBezTo>
                      <a:pt x="98" y="20"/>
                      <a:pt x="98" y="20"/>
                      <a:pt x="98" y="20"/>
                    </a:cubicBezTo>
                    <a:cubicBezTo>
                      <a:pt x="99" y="21"/>
                      <a:pt x="99" y="21"/>
                      <a:pt x="99" y="21"/>
                    </a:cubicBezTo>
                    <a:cubicBezTo>
                      <a:pt x="100" y="21"/>
                      <a:pt x="100" y="21"/>
                      <a:pt x="100" y="21"/>
                    </a:cubicBezTo>
                    <a:cubicBezTo>
                      <a:pt x="101" y="21"/>
                      <a:pt x="101" y="21"/>
                      <a:pt x="101" y="21"/>
                    </a:cubicBezTo>
                    <a:cubicBezTo>
                      <a:pt x="101" y="21"/>
                      <a:pt x="101" y="21"/>
                      <a:pt x="101" y="21"/>
                    </a:cubicBezTo>
                    <a:cubicBezTo>
                      <a:pt x="101" y="21"/>
                      <a:pt x="101" y="21"/>
                      <a:pt x="101" y="21"/>
                    </a:cubicBezTo>
                    <a:cubicBezTo>
                      <a:pt x="101" y="21"/>
                      <a:pt x="101" y="21"/>
                      <a:pt x="101" y="21"/>
                    </a:cubicBezTo>
                    <a:cubicBezTo>
                      <a:pt x="101" y="22"/>
                      <a:pt x="101" y="22"/>
                      <a:pt x="101" y="22"/>
                    </a:cubicBezTo>
                    <a:cubicBezTo>
                      <a:pt x="101" y="22"/>
                      <a:pt x="101" y="22"/>
                      <a:pt x="101" y="22"/>
                    </a:cubicBezTo>
                    <a:cubicBezTo>
                      <a:pt x="100" y="23"/>
                      <a:pt x="100" y="23"/>
                      <a:pt x="100" y="23"/>
                    </a:cubicBezTo>
                    <a:cubicBezTo>
                      <a:pt x="100" y="23"/>
                      <a:pt x="100" y="23"/>
                      <a:pt x="100" y="23"/>
                    </a:cubicBezTo>
                    <a:cubicBezTo>
                      <a:pt x="99" y="23"/>
                      <a:pt x="99" y="23"/>
                      <a:pt x="99" y="23"/>
                    </a:cubicBezTo>
                    <a:cubicBezTo>
                      <a:pt x="98" y="23"/>
                      <a:pt x="98" y="23"/>
                      <a:pt x="98" y="23"/>
                    </a:cubicBezTo>
                    <a:cubicBezTo>
                      <a:pt x="98" y="23"/>
                      <a:pt x="98" y="23"/>
                      <a:pt x="98" y="23"/>
                    </a:cubicBezTo>
                    <a:cubicBezTo>
                      <a:pt x="97" y="23"/>
                      <a:pt x="97" y="23"/>
                      <a:pt x="97" y="23"/>
                    </a:cubicBezTo>
                    <a:cubicBezTo>
                      <a:pt x="97" y="23"/>
                      <a:pt x="97" y="23"/>
                      <a:pt x="97" y="23"/>
                    </a:cubicBezTo>
                    <a:cubicBezTo>
                      <a:pt x="97" y="24"/>
                      <a:pt x="97" y="24"/>
                      <a:pt x="97" y="24"/>
                    </a:cubicBezTo>
                    <a:cubicBezTo>
                      <a:pt x="97" y="24"/>
                      <a:pt x="97" y="24"/>
                      <a:pt x="97" y="24"/>
                    </a:cubicBezTo>
                    <a:cubicBezTo>
                      <a:pt x="97" y="24"/>
                      <a:pt x="97" y="24"/>
                      <a:pt x="97" y="24"/>
                    </a:cubicBezTo>
                    <a:cubicBezTo>
                      <a:pt x="97" y="25"/>
                      <a:pt x="97" y="25"/>
                      <a:pt x="97" y="25"/>
                    </a:cubicBezTo>
                    <a:cubicBezTo>
                      <a:pt x="97" y="25"/>
                      <a:pt x="97" y="25"/>
                      <a:pt x="97" y="25"/>
                    </a:cubicBezTo>
                    <a:cubicBezTo>
                      <a:pt x="98" y="25"/>
                      <a:pt x="98" y="25"/>
                      <a:pt x="98" y="25"/>
                    </a:cubicBezTo>
                    <a:cubicBezTo>
                      <a:pt x="99" y="24"/>
                      <a:pt x="99" y="24"/>
                      <a:pt x="99" y="24"/>
                    </a:cubicBezTo>
                    <a:cubicBezTo>
                      <a:pt x="99" y="24"/>
                      <a:pt x="99" y="24"/>
                      <a:pt x="99" y="24"/>
                    </a:cubicBezTo>
                    <a:cubicBezTo>
                      <a:pt x="99" y="24"/>
                      <a:pt x="100" y="24"/>
                      <a:pt x="100" y="24"/>
                    </a:cubicBezTo>
                    <a:cubicBezTo>
                      <a:pt x="100" y="24"/>
                      <a:pt x="101" y="24"/>
                      <a:pt x="101" y="24"/>
                    </a:cubicBezTo>
                    <a:cubicBezTo>
                      <a:pt x="102" y="24"/>
                      <a:pt x="102" y="24"/>
                      <a:pt x="102" y="24"/>
                    </a:cubicBezTo>
                    <a:cubicBezTo>
                      <a:pt x="102" y="25"/>
                      <a:pt x="102" y="25"/>
                      <a:pt x="102" y="25"/>
                    </a:cubicBezTo>
                    <a:cubicBezTo>
                      <a:pt x="102" y="25"/>
                      <a:pt x="102" y="25"/>
                      <a:pt x="102" y="25"/>
                    </a:cubicBezTo>
                    <a:cubicBezTo>
                      <a:pt x="102" y="24"/>
                      <a:pt x="102" y="24"/>
                      <a:pt x="102" y="24"/>
                    </a:cubicBezTo>
                    <a:cubicBezTo>
                      <a:pt x="103" y="24"/>
                      <a:pt x="103" y="24"/>
                      <a:pt x="103" y="24"/>
                    </a:cubicBezTo>
                    <a:cubicBezTo>
                      <a:pt x="103" y="24"/>
                      <a:pt x="103" y="24"/>
                      <a:pt x="103" y="24"/>
                    </a:cubicBezTo>
                    <a:cubicBezTo>
                      <a:pt x="103" y="25"/>
                      <a:pt x="103" y="25"/>
                      <a:pt x="103" y="25"/>
                    </a:cubicBezTo>
                    <a:cubicBezTo>
                      <a:pt x="104" y="24"/>
                      <a:pt x="104" y="24"/>
                      <a:pt x="104" y="24"/>
                    </a:cubicBezTo>
                    <a:cubicBezTo>
                      <a:pt x="104" y="23"/>
                      <a:pt x="104" y="23"/>
                      <a:pt x="104" y="23"/>
                    </a:cubicBezTo>
                    <a:cubicBezTo>
                      <a:pt x="104" y="22"/>
                      <a:pt x="104" y="22"/>
                      <a:pt x="104" y="22"/>
                    </a:cubicBezTo>
                    <a:cubicBezTo>
                      <a:pt x="104" y="22"/>
                      <a:pt x="104" y="22"/>
                      <a:pt x="104" y="22"/>
                    </a:cubicBezTo>
                    <a:cubicBezTo>
                      <a:pt x="104" y="22"/>
                      <a:pt x="104" y="22"/>
                      <a:pt x="104" y="22"/>
                    </a:cubicBezTo>
                    <a:cubicBezTo>
                      <a:pt x="104" y="21"/>
                      <a:pt x="104" y="21"/>
                      <a:pt x="104" y="21"/>
                    </a:cubicBezTo>
                    <a:cubicBezTo>
                      <a:pt x="105" y="21"/>
                      <a:pt x="105" y="21"/>
                      <a:pt x="105" y="21"/>
                    </a:cubicBezTo>
                    <a:cubicBezTo>
                      <a:pt x="105" y="21"/>
                      <a:pt x="105" y="21"/>
                      <a:pt x="105" y="21"/>
                    </a:cubicBezTo>
                    <a:cubicBezTo>
                      <a:pt x="106" y="21"/>
                      <a:pt x="106" y="21"/>
                      <a:pt x="106" y="21"/>
                    </a:cubicBezTo>
                    <a:cubicBezTo>
                      <a:pt x="107" y="21"/>
                      <a:pt x="107" y="21"/>
                      <a:pt x="107" y="21"/>
                    </a:cubicBezTo>
                    <a:cubicBezTo>
                      <a:pt x="107" y="21"/>
                      <a:pt x="107" y="21"/>
                      <a:pt x="107" y="21"/>
                    </a:cubicBezTo>
                    <a:cubicBezTo>
                      <a:pt x="108" y="21"/>
                      <a:pt x="108" y="21"/>
                      <a:pt x="108" y="21"/>
                    </a:cubicBezTo>
                    <a:cubicBezTo>
                      <a:pt x="108" y="22"/>
                      <a:pt x="108" y="22"/>
                      <a:pt x="108" y="22"/>
                    </a:cubicBezTo>
                    <a:cubicBezTo>
                      <a:pt x="108" y="23"/>
                      <a:pt x="108" y="23"/>
                      <a:pt x="108" y="23"/>
                    </a:cubicBezTo>
                    <a:cubicBezTo>
                      <a:pt x="108" y="23"/>
                      <a:pt x="108" y="23"/>
                      <a:pt x="108" y="23"/>
                    </a:cubicBezTo>
                    <a:cubicBezTo>
                      <a:pt x="107" y="24"/>
                      <a:pt x="107" y="24"/>
                      <a:pt x="107" y="24"/>
                    </a:cubicBezTo>
                    <a:cubicBezTo>
                      <a:pt x="107" y="25"/>
                      <a:pt x="107" y="25"/>
                      <a:pt x="107" y="25"/>
                    </a:cubicBezTo>
                    <a:cubicBezTo>
                      <a:pt x="107" y="26"/>
                      <a:pt x="107" y="26"/>
                      <a:pt x="107" y="26"/>
                    </a:cubicBezTo>
                    <a:cubicBezTo>
                      <a:pt x="106" y="26"/>
                      <a:pt x="106" y="26"/>
                      <a:pt x="106" y="26"/>
                    </a:cubicBezTo>
                    <a:cubicBezTo>
                      <a:pt x="105" y="28"/>
                      <a:pt x="105" y="28"/>
                      <a:pt x="105" y="28"/>
                    </a:cubicBezTo>
                    <a:cubicBezTo>
                      <a:pt x="104" y="28"/>
                      <a:pt x="104" y="28"/>
                      <a:pt x="104" y="28"/>
                    </a:cubicBezTo>
                    <a:cubicBezTo>
                      <a:pt x="104" y="28"/>
                      <a:pt x="104" y="28"/>
                      <a:pt x="104" y="28"/>
                    </a:cubicBezTo>
                    <a:cubicBezTo>
                      <a:pt x="104" y="28"/>
                      <a:pt x="104" y="28"/>
                      <a:pt x="104" y="28"/>
                    </a:cubicBezTo>
                    <a:cubicBezTo>
                      <a:pt x="104" y="28"/>
                      <a:pt x="104" y="28"/>
                      <a:pt x="104" y="28"/>
                    </a:cubicBezTo>
                    <a:cubicBezTo>
                      <a:pt x="103" y="28"/>
                      <a:pt x="103" y="28"/>
                      <a:pt x="103" y="28"/>
                    </a:cubicBezTo>
                    <a:cubicBezTo>
                      <a:pt x="103" y="28"/>
                      <a:pt x="103" y="28"/>
                      <a:pt x="103" y="28"/>
                    </a:cubicBezTo>
                    <a:cubicBezTo>
                      <a:pt x="103" y="29"/>
                      <a:pt x="103" y="29"/>
                      <a:pt x="103" y="29"/>
                    </a:cubicBezTo>
                    <a:cubicBezTo>
                      <a:pt x="102" y="29"/>
                      <a:pt x="102" y="29"/>
                      <a:pt x="102" y="29"/>
                    </a:cubicBezTo>
                    <a:cubicBezTo>
                      <a:pt x="102" y="29"/>
                      <a:pt x="102" y="29"/>
                      <a:pt x="102" y="29"/>
                    </a:cubicBezTo>
                    <a:cubicBezTo>
                      <a:pt x="102" y="30"/>
                      <a:pt x="102" y="30"/>
                      <a:pt x="102" y="30"/>
                    </a:cubicBezTo>
                    <a:cubicBezTo>
                      <a:pt x="101" y="30"/>
                      <a:pt x="101" y="30"/>
                      <a:pt x="101" y="30"/>
                    </a:cubicBezTo>
                    <a:cubicBezTo>
                      <a:pt x="101" y="29"/>
                      <a:pt x="101" y="29"/>
                      <a:pt x="101" y="29"/>
                    </a:cubicBezTo>
                    <a:cubicBezTo>
                      <a:pt x="101" y="30"/>
                      <a:pt x="101" y="30"/>
                      <a:pt x="101" y="30"/>
                    </a:cubicBezTo>
                    <a:cubicBezTo>
                      <a:pt x="101" y="30"/>
                      <a:pt x="101" y="30"/>
                      <a:pt x="101" y="30"/>
                    </a:cubicBezTo>
                    <a:cubicBezTo>
                      <a:pt x="101" y="31"/>
                      <a:pt x="101" y="31"/>
                      <a:pt x="101" y="31"/>
                    </a:cubicBezTo>
                    <a:cubicBezTo>
                      <a:pt x="100" y="31"/>
                      <a:pt x="100" y="31"/>
                      <a:pt x="100" y="31"/>
                    </a:cubicBezTo>
                    <a:cubicBezTo>
                      <a:pt x="100" y="32"/>
                      <a:pt x="100" y="32"/>
                      <a:pt x="100" y="32"/>
                    </a:cubicBezTo>
                    <a:cubicBezTo>
                      <a:pt x="100" y="32"/>
                      <a:pt x="100" y="32"/>
                      <a:pt x="100" y="32"/>
                    </a:cubicBezTo>
                    <a:cubicBezTo>
                      <a:pt x="99" y="33"/>
                      <a:pt x="99" y="33"/>
                      <a:pt x="99" y="33"/>
                    </a:cubicBezTo>
                    <a:cubicBezTo>
                      <a:pt x="98" y="33"/>
                      <a:pt x="98" y="33"/>
                      <a:pt x="98" y="33"/>
                    </a:cubicBezTo>
                    <a:cubicBezTo>
                      <a:pt x="98" y="33"/>
                      <a:pt x="98" y="33"/>
                      <a:pt x="98" y="33"/>
                    </a:cubicBezTo>
                    <a:cubicBezTo>
                      <a:pt x="97" y="34"/>
                      <a:pt x="97" y="34"/>
                      <a:pt x="97" y="34"/>
                    </a:cubicBezTo>
                    <a:cubicBezTo>
                      <a:pt x="97" y="34"/>
                      <a:pt x="97" y="34"/>
                      <a:pt x="97" y="34"/>
                    </a:cubicBezTo>
                    <a:cubicBezTo>
                      <a:pt x="97" y="34"/>
                      <a:pt x="97" y="34"/>
                      <a:pt x="97" y="34"/>
                    </a:cubicBezTo>
                    <a:cubicBezTo>
                      <a:pt x="97" y="35"/>
                      <a:pt x="97" y="35"/>
                      <a:pt x="97" y="35"/>
                    </a:cubicBezTo>
                    <a:cubicBezTo>
                      <a:pt x="97" y="35"/>
                      <a:pt x="97" y="35"/>
                      <a:pt x="97" y="35"/>
                    </a:cubicBezTo>
                    <a:cubicBezTo>
                      <a:pt x="96" y="36"/>
                      <a:pt x="96" y="36"/>
                      <a:pt x="96" y="36"/>
                    </a:cubicBezTo>
                    <a:cubicBezTo>
                      <a:pt x="97" y="36"/>
                      <a:pt x="97" y="36"/>
                      <a:pt x="97" y="36"/>
                    </a:cubicBezTo>
                    <a:cubicBezTo>
                      <a:pt x="97" y="36"/>
                      <a:pt x="97" y="36"/>
                      <a:pt x="97" y="36"/>
                    </a:cubicBezTo>
                    <a:cubicBezTo>
                      <a:pt x="97" y="35"/>
                      <a:pt x="97" y="35"/>
                      <a:pt x="97" y="35"/>
                    </a:cubicBezTo>
                    <a:cubicBezTo>
                      <a:pt x="97" y="35"/>
                      <a:pt x="97" y="35"/>
                      <a:pt x="97" y="35"/>
                    </a:cubicBezTo>
                    <a:cubicBezTo>
                      <a:pt x="98" y="34"/>
                      <a:pt x="98" y="34"/>
                      <a:pt x="98" y="34"/>
                    </a:cubicBezTo>
                    <a:cubicBezTo>
                      <a:pt x="98" y="34"/>
                      <a:pt x="98" y="34"/>
                      <a:pt x="98" y="34"/>
                    </a:cubicBezTo>
                    <a:cubicBezTo>
                      <a:pt x="99" y="34"/>
                      <a:pt x="99" y="34"/>
                      <a:pt x="99" y="34"/>
                    </a:cubicBezTo>
                    <a:cubicBezTo>
                      <a:pt x="99" y="34"/>
                      <a:pt x="99" y="34"/>
                      <a:pt x="99" y="34"/>
                    </a:cubicBezTo>
                    <a:cubicBezTo>
                      <a:pt x="99" y="33"/>
                      <a:pt x="99" y="33"/>
                      <a:pt x="99" y="33"/>
                    </a:cubicBezTo>
                    <a:cubicBezTo>
                      <a:pt x="100" y="33"/>
                      <a:pt x="100" y="33"/>
                      <a:pt x="100" y="33"/>
                    </a:cubicBezTo>
                    <a:cubicBezTo>
                      <a:pt x="100" y="32"/>
                      <a:pt x="100" y="32"/>
                      <a:pt x="100" y="32"/>
                    </a:cubicBezTo>
                    <a:cubicBezTo>
                      <a:pt x="101" y="32"/>
                      <a:pt x="101" y="32"/>
                      <a:pt x="101" y="32"/>
                    </a:cubicBezTo>
                    <a:cubicBezTo>
                      <a:pt x="102" y="31"/>
                      <a:pt x="102" y="31"/>
                      <a:pt x="102" y="31"/>
                    </a:cubicBezTo>
                    <a:cubicBezTo>
                      <a:pt x="102" y="31"/>
                      <a:pt x="102" y="31"/>
                      <a:pt x="102" y="31"/>
                    </a:cubicBezTo>
                    <a:cubicBezTo>
                      <a:pt x="103" y="30"/>
                      <a:pt x="103" y="30"/>
                      <a:pt x="103" y="30"/>
                    </a:cubicBezTo>
                    <a:cubicBezTo>
                      <a:pt x="103" y="30"/>
                      <a:pt x="103" y="30"/>
                      <a:pt x="103" y="30"/>
                    </a:cubicBezTo>
                    <a:cubicBezTo>
                      <a:pt x="103" y="30"/>
                      <a:pt x="103" y="30"/>
                      <a:pt x="103" y="30"/>
                    </a:cubicBezTo>
                    <a:cubicBezTo>
                      <a:pt x="104" y="30"/>
                      <a:pt x="104" y="30"/>
                      <a:pt x="104" y="30"/>
                    </a:cubicBezTo>
                    <a:cubicBezTo>
                      <a:pt x="104" y="30"/>
                      <a:pt x="104" y="30"/>
                      <a:pt x="104" y="30"/>
                    </a:cubicBezTo>
                    <a:cubicBezTo>
                      <a:pt x="104" y="30"/>
                      <a:pt x="104" y="30"/>
                      <a:pt x="104" y="30"/>
                    </a:cubicBezTo>
                    <a:cubicBezTo>
                      <a:pt x="105" y="30"/>
                      <a:pt x="105" y="30"/>
                      <a:pt x="105" y="30"/>
                    </a:cubicBezTo>
                    <a:cubicBezTo>
                      <a:pt x="106" y="29"/>
                      <a:pt x="106" y="29"/>
                      <a:pt x="106" y="29"/>
                    </a:cubicBezTo>
                    <a:cubicBezTo>
                      <a:pt x="107" y="29"/>
                      <a:pt x="107" y="29"/>
                      <a:pt x="107" y="29"/>
                    </a:cubicBezTo>
                    <a:cubicBezTo>
                      <a:pt x="107" y="29"/>
                      <a:pt x="107" y="29"/>
                      <a:pt x="107" y="29"/>
                    </a:cubicBezTo>
                    <a:cubicBezTo>
                      <a:pt x="108" y="28"/>
                      <a:pt x="108" y="28"/>
                      <a:pt x="108" y="28"/>
                    </a:cubicBezTo>
                    <a:cubicBezTo>
                      <a:pt x="108" y="28"/>
                      <a:pt x="108" y="28"/>
                      <a:pt x="108" y="28"/>
                    </a:cubicBezTo>
                    <a:cubicBezTo>
                      <a:pt x="108" y="28"/>
                      <a:pt x="108" y="28"/>
                      <a:pt x="108" y="28"/>
                    </a:cubicBezTo>
                    <a:cubicBezTo>
                      <a:pt x="109" y="28"/>
                      <a:pt x="109" y="28"/>
                      <a:pt x="109" y="28"/>
                    </a:cubicBezTo>
                    <a:cubicBezTo>
                      <a:pt x="109" y="27"/>
                      <a:pt x="109" y="27"/>
                      <a:pt x="109" y="27"/>
                    </a:cubicBezTo>
                    <a:cubicBezTo>
                      <a:pt x="110" y="26"/>
                      <a:pt x="110" y="26"/>
                      <a:pt x="110" y="26"/>
                    </a:cubicBezTo>
                    <a:cubicBezTo>
                      <a:pt x="110" y="26"/>
                      <a:pt x="110" y="26"/>
                      <a:pt x="110" y="26"/>
                    </a:cubicBezTo>
                    <a:cubicBezTo>
                      <a:pt x="110" y="26"/>
                      <a:pt x="110" y="26"/>
                      <a:pt x="110" y="26"/>
                    </a:cubicBezTo>
                    <a:cubicBezTo>
                      <a:pt x="110" y="25"/>
                      <a:pt x="110" y="25"/>
                      <a:pt x="110" y="25"/>
                    </a:cubicBezTo>
                    <a:cubicBezTo>
                      <a:pt x="110" y="25"/>
                      <a:pt x="110" y="25"/>
                      <a:pt x="110" y="25"/>
                    </a:cubicBezTo>
                    <a:cubicBezTo>
                      <a:pt x="110" y="25"/>
                      <a:pt x="110" y="25"/>
                      <a:pt x="110" y="25"/>
                    </a:cubicBezTo>
                    <a:cubicBezTo>
                      <a:pt x="111" y="26"/>
                      <a:pt x="111" y="26"/>
                      <a:pt x="111" y="26"/>
                    </a:cubicBezTo>
                    <a:cubicBezTo>
                      <a:pt x="111" y="26"/>
                      <a:pt x="111" y="26"/>
                      <a:pt x="111" y="26"/>
                    </a:cubicBezTo>
                    <a:cubicBezTo>
                      <a:pt x="111" y="27"/>
                      <a:pt x="111" y="27"/>
                      <a:pt x="111" y="27"/>
                    </a:cubicBezTo>
                    <a:cubicBezTo>
                      <a:pt x="111" y="27"/>
                      <a:pt x="111" y="27"/>
                      <a:pt x="111" y="27"/>
                    </a:cubicBezTo>
                    <a:cubicBezTo>
                      <a:pt x="111" y="28"/>
                      <a:pt x="111" y="28"/>
                      <a:pt x="111" y="28"/>
                    </a:cubicBezTo>
                    <a:cubicBezTo>
                      <a:pt x="111" y="28"/>
                      <a:pt x="111" y="28"/>
                      <a:pt x="111" y="28"/>
                    </a:cubicBezTo>
                    <a:cubicBezTo>
                      <a:pt x="111" y="28"/>
                      <a:pt x="111" y="28"/>
                      <a:pt x="111" y="28"/>
                    </a:cubicBezTo>
                    <a:cubicBezTo>
                      <a:pt x="111" y="28"/>
                      <a:pt x="111" y="28"/>
                      <a:pt x="111" y="28"/>
                    </a:cubicBezTo>
                    <a:cubicBezTo>
                      <a:pt x="111" y="27"/>
                      <a:pt x="111" y="27"/>
                      <a:pt x="111" y="27"/>
                    </a:cubicBezTo>
                    <a:cubicBezTo>
                      <a:pt x="111" y="27"/>
                      <a:pt x="111" y="27"/>
                      <a:pt x="111" y="27"/>
                    </a:cubicBezTo>
                    <a:cubicBezTo>
                      <a:pt x="111" y="27"/>
                      <a:pt x="111" y="27"/>
                      <a:pt x="111" y="27"/>
                    </a:cubicBezTo>
                    <a:cubicBezTo>
                      <a:pt x="111" y="26"/>
                      <a:pt x="111" y="26"/>
                      <a:pt x="111" y="26"/>
                    </a:cubicBezTo>
                    <a:cubicBezTo>
                      <a:pt x="111" y="26"/>
                      <a:pt x="111" y="26"/>
                      <a:pt x="111" y="26"/>
                    </a:cubicBezTo>
                    <a:cubicBezTo>
                      <a:pt x="112" y="26"/>
                      <a:pt x="112" y="26"/>
                      <a:pt x="112" y="26"/>
                    </a:cubicBezTo>
                    <a:cubicBezTo>
                      <a:pt x="112" y="27"/>
                      <a:pt x="112" y="27"/>
                      <a:pt x="112" y="27"/>
                    </a:cubicBezTo>
                    <a:cubicBezTo>
                      <a:pt x="112" y="27"/>
                      <a:pt x="112" y="27"/>
                      <a:pt x="112" y="27"/>
                    </a:cubicBezTo>
                    <a:cubicBezTo>
                      <a:pt x="113" y="27"/>
                      <a:pt x="113" y="27"/>
                      <a:pt x="113" y="27"/>
                    </a:cubicBezTo>
                    <a:cubicBezTo>
                      <a:pt x="113" y="27"/>
                      <a:pt x="113" y="27"/>
                      <a:pt x="113" y="27"/>
                    </a:cubicBezTo>
                    <a:cubicBezTo>
                      <a:pt x="113" y="26"/>
                      <a:pt x="113" y="26"/>
                      <a:pt x="113" y="26"/>
                    </a:cubicBezTo>
                    <a:cubicBezTo>
                      <a:pt x="113" y="26"/>
                      <a:pt x="113" y="26"/>
                      <a:pt x="113" y="26"/>
                    </a:cubicBezTo>
                    <a:cubicBezTo>
                      <a:pt x="113" y="26"/>
                      <a:pt x="113" y="26"/>
                      <a:pt x="113" y="26"/>
                    </a:cubicBezTo>
                    <a:cubicBezTo>
                      <a:pt x="113" y="26"/>
                      <a:pt x="113" y="26"/>
                      <a:pt x="113" y="26"/>
                    </a:cubicBezTo>
                    <a:cubicBezTo>
                      <a:pt x="114" y="26"/>
                      <a:pt x="114" y="26"/>
                      <a:pt x="114" y="26"/>
                    </a:cubicBezTo>
                    <a:cubicBezTo>
                      <a:pt x="114" y="25"/>
                      <a:pt x="114" y="25"/>
                      <a:pt x="114" y="25"/>
                    </a:cubicBezTo>
                    <a:cubicBezTo>
                      <a:pt x="114" y="25"/>
                      <a:pt x="114" y="25"/>
                      <a:pt x="114" y="25"/>
                    </a:cubicBezTo>
                    <a:cubicBezTo>
                      <a:pt x="114" y="24"/>
                      <a:pt x="114" y="24"/>
                      <a:pt x="114" y="24"/>
                    </a:cubicBezTo>
                    <a:cubicBezTo>
                      <a:pt x="114" y="24"/>
                      <a:pt x="114" y="24"/>
                      <a:pt x="114" y="24"/>
                    </a:cubicBezTo>
                    <a:cubicBezTo>
                      <a:pt x="114" y="24"/>
                      <a:pt x="114" y="24"/>
                      <a:pt x="114" y="24"/>
                    </a:cubicBezTo>
                    <a:cubicBezTo>
                      <a:pt x="115" y="25"/>
                      <a:pt x="115" y="25"/>
                      <a:pt x="115" y="25"/>
                    </a:cubicBezTo>
                    <a:cubicBezTo>
                      <a:pt x="115" y="24"/>
                      <a:pt x="115" y="24"/>
                      <a:pt x="115" y="24"/>
                    </a:cubicBezTo>
                    <a:cubicBezTo>
                      <a:pt x="116" y="24"/>
                      <a:pt x="116" y="24"/>
                      <a:pt x="116" y="24"/>
                    </a:cubicBezTo>
                    <a:cubicBezTo>
                      <a:pt x="116" y="24"/>
                      <a:pt x="116" y="24"/>
                      <a:pt x="116" y="24"/>
                    </a:cubicBezTo>
                    <a:cubicBezTo>
                      <a:pt x="117" y="24"/>
                      <a:pt x="117" y="24"/>
                      <a:pt x="117" y="24"/>
                    </a:cubicBezTo>
                    <a:cubicBezTo>
                      <a:pt x="117" y="24"/>
                      <a:pt x="117" y="24"/>
                      <a:pt x="117" y="24"/>
                    </a:cubicBezTo>
                    <a:cubicBezTo>
                      <a:pt x="118" y="24"/>
                      <a:pt x="118" y="24"/>
                      <a:pt x="118" y="24"/>
                    </a:cubicBezTo>
                    <a:cubicBezTo>
                      <a:pt x="119" y="24"/>
                      <a:pt x="119" y="24"/>
                      <a:pt x="119" y="24"/>
                    </a:cubicBezTo>
                    <a:cubicBezTo>
                      <a:pt x="120" y="24"/>
                      <a:pt x="120" y="24"/>
                      <a:pt x="120" y="24"/>
                    </a:cubicBezTo>
                    <a:cubicBezTo>
                      <a:pt x="120" y="24"/>
                      <a:pt x="120" y="24"/>
                      <a:pt x="120" y="24"/>
                    </a:cubicBezTo>
                    <a:cubicBezTo>
                      <a:pt x="121" y="25"/>
                      <a:pt x="121" y="25"/>
                      <a:pt x="121" y="25"/>
                    </a:cubicBezTo>
                    <a:cubicBezTo>
                      <a:pt x="121" y="25"/>
                      <a:pt x="121" y="25"/>
                      <a:pt x="121" y="25"/>
                    </a:cubicBezTo>
                    <a:cubicBezTo>
                      <a:pt x="121" y="25"/>
                      <a:pt x="121" y="25"/>
                      <a:pt x="121" y="25"/>
                    </a:cubicBezTo>
                    <a:cubicBezTo>
                      <a:pt x="122" y="25"/>
                      <a:pt x="122" y="25"/>
                      <a:pt x="122" y="25"/>
                    </a:cubicBezTo>
                    <a:cubicBezTo>
                      <a:pt x="122" y="26"/>
                      <a:pt x="122" y="26"/>
                      <a:pt x="122" y="26"/>
                    </a:cubicBezTo>
                    <a:cubicBezTo>
                      <a:pt x="122" y="26"/>
                      <a:pt x="122" y="26"/>
                      <a:pt x="122" y="26"/>
                    </a:cubicBezTo>
                    <a:cubicBezTo>
                      <a:pt x="123" y="27"/>
                      <a:pt x="123" y="27"/>
                      <a:pt x="123" y="27"/>
                    </a:cubicBezTo>
                    <a:cubicBezTo>
                      <a:pt x="123" y="27"/>
                      <a:pt x="123" y="27"/>
                      <a:pt x="123" y="27"/>
                    </a:cubicBezTo>
                    <a:cubicBezTo>
                      <a:pt x="124" y="28"/>
                      <a:pt x="124" y="28"/>
                      <a:pt x="124" y="28"/>
                    </a:cubicBezTo>
                    <a:cubicBezTo>
                      <a:pt x="124" y="28"/>
                      <a:pt x="124" y="28"/>
                      <a:pt x="124" y="28"/>
                    </a:cubicBezTo>
                    <a:cubicBezTo>
                      <a:pt x="124" y="29"/>
                      <a:pt x="124" y="29"/>
                      <a:pt x="124" y="29"/>
                    </a:cubicBezTo>
                    <a:cubicBezTo>
                      <a:pt x="124" y="29"/>
                      <a:pt x="124" y="29"/>
                      <a:pt x="124" y="29"/>
                    </a:cubicBezTo>
                    <a:cubicBezTo>
                      <a:pt x="123" y="30"/>
                      <a:pt x="123" y="30"/>
                      <a:pt x="123" y="30"/>
                    </a:cubicBezTo>
                    <a:cubicBezTo>
                      <a:pt x="123" y="30"/>
                      <a:pt x="123" y="30"/>
                      <a:pt x="123" y="30"/>
                    </a:cubicBezTo>
                    <a:cubicBezTo>
                      <a:pt x="122" y="30"/>
                      <a:pt x="122" y="30"/>
                      <a:pt x="122" y="30"/>
                    </a:cubicBezTo>
                    <a:cubicBezTo>
                      <a:pt x="122" y="30"/>
                      <a:pt x="122" y="30"/>
                      <a:pt x="122" y="30"/>
                    </a:cubicBezTo>
                    <a:cubicBezTo>
                      <a:pt x="122" y="31"/>
                      <a:pt x="122" y="31"/>
                      <a:pt x="122" y="31"/>
                    </a:cubicBezTo>
                    <a:cubicBezTo>
                      <a:pt x="121" y="32"/>
                      <a:pt x="121" y="32"/>
                      <a:pt x="121" y="32"/>
                    </a:cubicBezTo>
                    <a:cubicBezTo>
                      <a:pt x="121" y="32"/>
                      <a:pt x="121" y="32"/>
                      <a:pt x="121" y="32"/>
                    </a:cubicBezTo>
                    <a:cubicBezTo>
                      <a:pt x="121" y="32"/>
                      <a:pt x="121" y="32"/>
                      <a:pt x="121" y="32"/>
                    </a:cubicBezTo>
                    <a:cubicBezTo>
                      <a:pt x="120" y="32"/>
                      <a:pt x="120" y="32"/>
                      <a:pt x="120" y="32"/>
                    </a:cubicBezTo>
                    <a:cubicBezTo>
                      <a:pt x="119" y="31"/>
                      <a:pt x="119" y="31"/>
                      <a:pt x="119" y="31"/>
                    </a:cubicBezTo>
                    <a:cubicBezTo>
                      <a:pt x="119" y="31"/>
                      <a:pt x="119" y="31"/>
                      <a:pt x="119" y="31"/>
                    </a:cubicBezTo>
                    <a:cubicBezTo>
                      <a:pt x="119" y="32"/>
                      <a:pt x="119" y="32"/>
                      <a:pt x="119" y="32"/>
                    </a:cubicBezTo>
                    <a:cubicBezTo>
                      <a:pt x="118" y="32"/>
                      <a:pt x="118" y="32"/>
                      <a:pt x="118" y="32"/>
                    </a:cubicBezTo>
                    <a:cubicBezTo>
                      <a:pt x="118" y="33"/>
                      <a:pt x="118" y="33"/>
                      <a:pt x="118" y="33"/>
                    </a:cubicBezTo>
                    <a:cubicBezTo>
                      <a:pt x="118" y="33"/>
                      <a:pt x="118" y="33"/>
                      <a:pt x="118" y="33"/>
                    </a:cubicBezTo>
                    <a:cubicBezTo>
                      <a:pt x="118" y="33"/>
                      <a:pt x="118" y="33"/>
                      <a:pt x="118" y="33"/>
                    </a:cubicBezTo>
                    <a:cubicBezTo>
                      <a:pt x="119" y="33"/>
                      <a:pt x="119" y="33"/>
                      <a:pt x="119" y="33"/>
                    </a:cubicBezTo>
                    <a:cubicBezTo>
                      <a:pt x="119" y="34"/>
                      <a:pt x="119" y="34"/>
                      <a:pt x="119" y="34"/>
                    </a:cubicBezTo>
                    <a:cubicBezTo>
                      <a:pt x="119" y="34"/>
                      <a:pt x="119" y="34"/>
                      <a:pt x="119" y="34"/>
                    </a:cubicBezTo>
                    <a:cubicBezTo>
                      <a:pt x="119" y="34"/>
                      <a:pt x="119" y="34"/>
                      <a:pt x="119" y="34"/>
                    </a:cubicBezTo>
                    <a:cubicBezTo>
                      <a:pt x="118" y="34"/>
                      <a:pt x="118" y="34"/>
                      <a:pt x="118" y="34"/>
                    </a:cubicBezTo>
                    <a:cubicBezTo>
                      <a:pt x="118" y="34"/>
                      <a:pt x="118" y="34"/>
                      <a:pt x="118" y="34"/>
                    </a:cubicBezTo>
                    <a:cubicBezTo>
                      <a:pt x="117" y="35"/>
                      <a:pt x="117" y="35"/>
                      <a:pt x="117" y="35"/>
                    </a:cubicBezTo>
                    <a:cubicBezTo>
                      <a:pt x="117" y="35"/>
                      <a:pt x="117" y="35"/>
                      <a:pt x="117" y="35"/>
                    </a:cubicBezTo>
                    <a:cubicBezTo>
                      <a:pt x="116" y="35"/>
                      <a:pt x="116" y="35"/>
                      <a:pt x="116" y="35"/>
                    </a:cubicBezTo>
                    <a:cubicBezTo>
                      <a:pt x="116" y="35"/>
                      <a:pt x="116" y="35"/>
                      <a:pt x="116" y="35"/>
                    </a:cubicBezTo>
                    <a:cubicBezTo>
                      <a:pt x="115" y="35"/>
                      <a:pt x="115" y="35"/>
                      <a:pt x="115" y="35"/>
                    </a:cubicBezTo>
                    <a:cubicBezTo>
                      <a:pt x="115" y="35"/>
                      <a:pt x="115" y="35"/>
                      <a:pt x="115" y="35"/>
                    </a:cubicBezTo>
                    <a:cubicBezTo>
                      <a:pt x="114" y="35"/>
                      <a:pt x="114" y="35"/>
                      <a:pt x="114" y="35"/>
                    </a:cubicBezTo>
                    <a:cubicBezTo>
                      <a:pt x="114" y="35"/>
                      <a:pt x="114" y="35"/>
                      <a:pt x="114" y="35"/>
                    </a:cubicBezTo>
                    <a:cubicBezTo>
                      <a:pt x="114" y="35"/>
                      <a:pt x="114" y="35"/>
                      <a:pt x="114" y="35"/>
                    </a:cubicBezTo>
                    <a:cubicBezTo>
                      <a:pt x="114" y="34"/>
                      <a:pt x="114" y="34"/>
                      <a:pt x="114" y="34"/>
                    </a:cubicBezTo>
                    <a:cubicBezTo>
                      <a:pt x="114" y="34"/>
                      <a:pt x="114" y="34"/>
                      <a:pt x="114" y="34"/>
                    </a:cubicBezTo>
                    <a:cubicBezTo>
                      <a:pt x="113" y="34"/>
                      <a:pt x="113" y="34"/>
                      <a:pt x="113" y="34"/>
                    </a:cubicBezTo>
                    <a:cubicBezTo>
                      <a:pt x="113" y="35"/>
                      <a:pt x="113" y="35"/>
                      <a:pt x="113" y="35"/>
                    </a:cubicBezTo>
                    <a:cubicBezTo>
                      <a:pt x="113" y="35"/>
                      <a:pt x="113" y="35"/>
                      <a:pt x="113" y="35"/>
                    </a:cubicBezTo>
                    <a:cubicBezTo>
                      <a:pt x="113" y="35"/>
                      <a:pt x="113" y="35"/>
                      <a:pt x="113" y="35"/>
                    </a:cubicBezTo>
                    <a:cubicBezTo>
                      <a:pt x="112" y="35"/>
                      <a:pt x="112" y="35"/>
                      <a:pt x="112" y="35"/>
                    </a:cubicBezTo>
                    <a:cubicBezTo>
                      <a:pt x="112" y="35"/>
                      <a:pt x="112" y="35"/>
                      <a:pt x="112" y="35"/>
                    </a:cubicBezTo>
                    <a:cubicBezTo>
                      <a:pt x="112" y="35"/>
                      <a:pt x="112" y="35"/>
                      <a:pt x="112" y="35"/>
                    </a:cubicBezTo>
                    <a:cubicBezTo>
                      <a:pt x="112" y="35"/>
                      <a:pt x="112" y="35"/>
                      <a:pt x="112" y="35"/>
                    </a:cubicBezTo>
                    <a:cubicBezTo>
                      <a:pt x="111" y="35"/>
                      <a:pt x="111" y="35"/>
                      <a:pt x="111" y="35"/>
                    </a:cubicBezTo>
                    <a:cubicBezTo>
                      <a:pt x="111" y="35"/>
                      <a:pt x="111" y="35"/>
                      <a:pt x="111" y="35"/>
                    </a:cubicBezTo>
                    <a:cubicBezTo>
                      <a:pt x="111" y="35"/>
                      <a:pt x="111" y="35"/>
                      <a:pt x="111" y="35"/>
                    </a:cubicBezTo>
                    <a:cubicBezTo>
                      <a:pt x="110" y="35"/>
                      <a:pt x="110" y="35"/>
                      <a:pt x="110" y="35"/>
                    </a:cubicBezTo>
                    <a:cubicBezTo>
                      <a:pt x="109" y="35"/>
                      <a:pt x="109" y="35"/>
                      <a:pt x="109" y="35"/>
                    </a:cubicBezTo>
                    <a:cubicBezTo>
                      <a:pt x="109" y="36"/>
                      <a:pt x="109" y="36"/>
                      <a:pt x="109" y="36"/>
                    </a:cubicBezTo>
                    <a:cubicBezTo>
                      <a:pt x="109" y="35"/>
                      <a:pt x="109" y="35"/>
                      <a:pt x="109" y="35"/>
                    </a:cubicBezTo>
                    <a:cubicBezTo>
                      <a:pt x="108" y="35"/>
                      <a:pt x="108" y="35"/>
                      <a:pt x="108" y="35"/>
                    </a:cubicBezTo>
                    <a:cubicBezTo>
                      <a:pt x="109" y="36"/>
                      <a:pt x="109" y="36"/>
                      <a:pt x="109" y="36"/>
                    </a:cubicBezTo>
                    <a:cubicBezTo>
                      <a:pt x="109" y="36"/>
                      <a:pt x="109" y="36"/>
                      <a:pt x="109" y="36"/>
                    </a:cubicBezTo>
                    <a:cubicBezTo>
                      <a:pt x="110" y="36"/>
                      <a:pt x="110" y="36"/>
                      <a:pt x="110" y="36"/>
                    </a:cubicBezTo>
                    <a:cubicBezTo>
                      <a:pt x="110" y="35"/>
                      <a:pt x="110" y="35"/>
                      <a:pt x="110" y="35"/>
                    </a:cubicBezTo>
                    <a:cubicBezTo>
                      <a:pt x="111" y="35"/>
                      <a:pt x="111" y="35"/>
                      <a:pt x="111" y="35"/>
                    </a:cubicBezTo>
                    <a:cubicBezTo>
                      <a:pt x="111" y="36"/>
                      <a:pt x="111" y="36"/>
                      <a:pt x="111" y="36"/>
                    </a:cubicBezTo>
                    <a:cubicBezTo>
                      <a:pt x="112" y="36"/>
                      <a:pt x="112" y="36"/>
                      <a:pt x="112" y="36"/>
                    </a:cubicBezTo>
                    <a:cubicBezTo>
                      <a:pt x="113" y="36"/>
                      <a:pt x="113" y="36"/>
                      <a:pt x="113" y="36"/>
                    </a:cubicBezTo>
                    <a:cubicBezTo>
                      <a:pt x="114" y="36"/>
                      <a:pt x="114" y="36"/>
                      <a:pt x="114" y="36"/>
                    </a:cubicBezTo>
                    <a:cubicBezTo>
                      <a:pt x="114" y="36"/>
                      <a:pt x="114" y="36"/>
                      <a:pt x="114" y="36"/>
                    </a:cubicBezTo>
                    <a:cubicBezTo>
                      <a:pt x="114" y="36"/>
                      <a:pt x="114" y="36"/>
                      <a:pt x="114" y="36"/>
                    </a:cubicBezTo>
                    <a:cubicBezTo>
                      <a:pt x="115" y="36"/>
                      <a:pt x="115" y="36"/>
                      <a:pt x="115" y="36"/>
                    </a:cubicBezTo>
                    <a:cubicBezTo>
                      <a:pt x="115" y="36"/>
                      <a:pt x="115" y="36"/>
                      <a:pt x="115" y="36"/>
                    </a:cubicBezTo>
                    <a:cubicBezTo>
                      <a:pt x="115" y="36"/>
                      <a:pt x="115" y="36"/>
                      <a:pt x="115" y="36"/>
                    </a:cubicBezTo>
                    <a:cubicBezTo>
                      <a:pt x="116" y="36"/>
                      <a:pt x="116" y="36"/>
                      <a:pt x="116" y="36"/>
                    </a:cubicBezTo>
                    <a:cubicBezTo>
                      <a:pt x="116" y="37"/>
                      <a:pt x="116" y="37"/>
                      <a:pt x="116" y="37"/>
                    </a:cubicBezTo>
                    <a:cubicBezTo>
                      <a:pt x="116" y="37"/>
                      <a:pt x="116" y="37"/>
                      <a:pt x="116" y="37"/>
                    </a:cubicBezTo>
                    <a:cubicBezTo>
                      <a:pt x="116" y="38"/>
                      <a:pt x="116" y="38"/>
                      <a:pt x="116" y="38"/>
                    </a:cubicBezTo>
                    <a:cubicBezTo>
                      <a:pt x="115" y="38"/>
                      <a:pt x="115" y="38"/>
                      <a:pt x="115" y="38"/>
                    </a:cubicBezTo>
                    <a:cubicBezTo>
                      <a:pt x="115" y="38"/>
                      <a:pt x="115" y="38"/>
                      <a:pt x="115" y="38"/>
                    </a:cubicBezTo>
                    <a:cubicBezTo>
                      <a:pt x="115" y="38"/>
                      <a:pt x="115" y="38"/>
                      <a:pt x="115" y="38"/>
                    </a:cubicBezTo>
                    <a:cubicBezTo>
                      <a:pt x="115" y="38"/>
                      <a:pt x="115" y="38"/>
                      <a:pt x="115" y="38"/>
                    </a:cubicBezTo>
                    <a:cubicBezTo>
                      <a:pt x="114" y="39"/>
                      <a:pt x="114" y="39"/>
                      <a:pt x="114" y="39"/>
                    </a:cubicBezTo>
                    <a:cubicBezTo>
                      <a:pt x="113" y="39"/>
                      <a:pt x="113" y="39"/>
                      <a:pt x="113" y="39"/>
                    </a:cubicBezTo>
                    <a:cubicBezTo>
                      <a:pt x="113" y="39"/>
                      <a:pt x="113" y="39"/>
                      <a:pt x="113" y="39"/>
                    </a:cubicBezTo>
                    <a:cubicBezTo>
                      <a:pt x="112" y="39"/>
                      <a:pt x="112" y="39"/>
                      <a:pt x="112" y="39"/>
                    </a:cubicBezTo>
                    <a:cubicBezTo>
                      <a:pt x="111" y="39"/>
                      <a:pt x="111" y="39"/>
                      <a:pt x="111" y="39"/>
                    </a:cubicBezTo>
                    <a:cubicBezTo>
                      <a:pt x="111" y="39"/>
                      <a:pt x="111" y="39"/>
                      <a:pt x="111" y="39"/>
                    </a:cubicBezTo>
                    <a:cubicBezTo>
                      <a:pt x="110" y="38"/>
                      <a:pt x="110" y="38"/>
                      <a:pt x="110" y="38"/>
                    </a:cubicBezTo>
                    <a:cubicBezTo>
                      <a:pt x="109" y="38"/>
                      <a:pt x="109" y="38"/>
                      <a:pt x="109" y="38"/>
                    </a:cubicBezTo>
                    <a:cubicBezTo>
                      <a:pt x="109" y="38"/>
                      <a:pt x="109" y="38"/>
                      <a:pt x="109" y="38"/>
                    </a:cubicBezTo>
                    <a:cubicBezTo>
                      <a:pt x="108" y="38"/>
                      <a:pt x="108" y="38"/>
                      <a:pt x="108" y="38"/>
                    </a:cubicBezTo>
                    <a:cubicBezTo>
                      <a:pt x="108" y="39"/>
                      <a:pt x="108" y="39"/>
                      <a:pt x="108" y="39"/>
                    </a:cubicBezTo>
                    <a:cubicBezTo>
                      <a:pt x="107" y="39"/>
                      <a:pt x="107" y="39"/>
                      <a:pt x="107" y="39"/>
                    </a:cubicBezTo>
                    <a:cubicBezTo>
                      <a:pt x="107" y="39"/>
                      <a:pt x="107" y="39"/>
                      <a:pt x="107" y="39"/>
                    </a:cubicBezTo>
                    <a:cubicBezTo>
                      <a:pt x="107" y="39"/>
                      <a:pt x="107" y="39"/>
                      <a:pt x="107" y="39"/>
                    </a:cubicBezTo>
                    <a:cubicBezTo>
                      <a:pt x="107" y="40"/>
                      <a:pt x="107" y="40"/>
                      <a:pt x="107" y="40"/>
                    </a:cubicBezTo>
                    <a:cubicBezTo>
                      <a:pt x="107" y="40"/>
                      <a:pt x="107" y="40"/>
                      <a:pt x="107" y="40"/>
                    </a:cubicBezTo>
                    <a:cubicBezTo>
                      <a:pt x="107" y="40"/>
                      <a:pt x="107" y="40"/>
                      <a:pt x="107" y="40"/>
                    </a:cubicBezTo>
                    <a:cubicBezTo>
                      <a:pt x="107" y="40"/>
                      <a:pt x="107" y="40"/>
                      <a:pt x="107" y="40"/>
                    </a:cubicBezTo>
                    <a:cubicBezTo>
                      <a:pt x="107" y="41"/>
                      <a:pt x="107" y="41"/>
                      <a:pt x="107" y="41"/>
                    </a:cubicBezTo>
                    <a:cubicBezTo>
                      <a:pt x="107" y="41"/>
                      <a:pt x="107" y="41"/>
                      <a:pt x="107" y="41"/>
                    </a:cubicBezTo>
                    <a:cubicBezTo>
                      <a:pt x="107" y="41"/>
                      <a:pt x="107" y="41"/>
                      <a:pt x="107" y="41"/>
                    </a:cubicBezTo>
                    <a:cubicBezTo>
                      <a:pt x="107" y="41"/>
                      <a:pt x="107" y="41"/>
                      <a:pt x="107" y="41"/>
                    </a:cubicBezTo>
                    <a:cubicBezTo>
                      <a:pt x="108" y="41"/>
                      <a:pt x="108" y="41"/>
                      <a:pt x="108" y="41"/>
                    </a:cubicBezTo>
                    <a:cubicBezTo>
                      <a:pt x="108" y="41"/>
                      <a:pt x="108" y="41"/>
                      <a:pt x="108" y="41"/>
                    </a:cubicBezTo>
                    <a:cubicBezTo>
                      <a:pt x="108" y="41"/>
                      <a:pt x="108" y="41"/>
                      <a:pt x="108" y="41"/>
                    </a:cubicBezTo>
                    <a:cubicBezTo>
                      <a:pt x="109" y="41"/>
                      <a:pt x="109" y="41"/>
                      <a:pt x="109" y="41"/>
                    </a:cubicBezTo>
                    <a:cubicBezTo>
                      <a:pt x="109" y="40"/>
                      <a:pt x="109" y="40"/>
                      <a:pt x="109" y="40"/>
                    </a:cubicBezTo>
                    <a:cubicBezTo>
                      <a:pt x="110" y="40"/>
                      <a:pt x="110" y="40"/>
                      <a:pt x="110" y="40"/>
                    </a:cubicBezTo>
                    <a:cubicBezTo>
                      <a:pt x="110" y="40"/>
                      <a:pt x="110" y="40"/>
                      <a:pt x="110" y="40"/>
                    </a:cubicBezTo>
                    <a:cubicBezTo>
                      <a:pt x="111" y="39"/>
                      <a:pt x="111" y="39"/>
                      <a:pt x="111" y="39"/>
                    </a:cubicBezTo>
                    <a:cubicBezTo>
                      <a:pt x="112" y="39"/>
                      <a:pt x="112" y="39"/>
                      <a:pt x="112" y="39"/>
                    </a:cubicBezTo>
                    <a:cubicBezTo>
                      <a:pt x="112" y="40"/>
                      <a:pt x="112" y="40"/>
                      <a:pt x="112" y="40"/>
                    </a:cubicBezTo>
                    <a:cubicBezTo>
                      <a:pt x="112" y="40"/>
                      <a:pt x="112" y="40"/>
                      <a:pt x="112" y="40"/>
                    </a:cubicBezTo>
                    <a:cubicBezTo>
                      <a:pt x="113" y="40"/>
                      <a:pt x="113" y="40"/>
                      <a:pt x="113" y="40"/>
                    </a:cubicBezTo>
                    <a:cubicBezTo>
                      <a:pt x="113" y="40"/>
                      <a:pt x="113" y="40"/>
                      <a:pt x="113" y="40"/>
                    </a:cubicBezTo>
                    <a:cubicBezTo>
                      <a:pt x="113" y="40"/>
                      <a:pt x="113" y="40"/>
                      <a:pt x="113" y="40"/>
                    </a:cubicBezTo>
                    <a:cubicBezTo>
                      <a:pt x="113" y="41"/>
                      <a:pt x="113" y="41"/>
                      <a:pt x="113" y="41"/>
                    </a:cubicBezTo>
                    <a:cubicBezTo>
                      <a:pt x="112" y="41"/>
                      <a:pt x="112" y="41"/>
                      <a:pt x="112" y="41"/>
                    </a:cubicBezTo>
                    <a:cubicBezTo>
                      <a:pt x="112" y="42"/>
                      <a:pt x="112" y="42"/>
                      <a:pt x="112" y="42"/>
                    </a:cubicBezTo>
                    <a:cubicBezTo>
                      <a:pt x="112" y="42"/>
                      <a:pt x="112" y="42"/>
                      <a:pt x="112" y="42"/>
                    </a:cubicBezTo>
                    <a:cubicBezTo>
                      <a:pt x="111" y="43"/>
                      <a:pt x="111" y="43"/>
                      <a:pt x="111" y="43"/>
                    </a:cubicBezTo>
                    <a:cubicBezTo>
                      <a:pt x="111" y="43"/>
                      <a:pt x="111" y="43"/>
                      <a:pt x="111" y="43"/>
                    </a:cubicBezTo>
                    <a:cubicBezTo>
                      <a:pt x="110" y="44"/>
                      <a:pt x="110" y="44"/>
                      <a:pt x="110" y="44"/>
                    </a:cubicBezTo>
                    <a:cubicBezTo>
                      <a:pt x="109" y="46"/>
                      <a:pt x="109" y="46"/>
                      <a:pt x="109" y="46"/>
                    </a:cubicBezTo>
                    <a:cubicBezTo>
                      <a:pt x="109" y="46"/>
                      <a:pt x="109" y="46"/>
                      <a:pt x="109" y="46"/>
                    </a:cubicBezTo>
                    <a:cubicBezTo>
                      <a:pt x="108" y="47"/>
                      <a:pt x="108" y="47"/>
                      <a:pt x="108" y="47"/>
                    </a:cubicBezTo>
                    <a:cubicBezTo>
                      <a:pt x="108" y="47"/>
                      <a:pt x="108" y="47"/>
                      <a:pt x="108" y="47"/>
                    </a:cubicBezTo>
                    <a:cubicBezTo>
                      <a:pt x="108" y="48"/>
                      <a:pt x="108" y="48"/>
                      <a:pt x="108" y="48"/>
                    </a:cubicBezTo>
                    <a:cubicBezTo>
                      <a:pt x="108" y="48"/>
                      <a:pt x="108" y="48"/>
                      <a:pt x="108" y="48"/>
                    </a:cubicBezTo>
                    <a:cubicBezTo>
                      <a:pt x="108" y="49"/>
                      <a:pt x="108" y="49"/>
                      <a:pt x="108" y="49"/>
                    </a:cubicBezTo>
                    <a:cubicBezTo>
                      <a:pt x="108" y="49"/>
                      <a:pt x="108" y="49"/>
                      <a:pt x="108" y="49"/>
                    </a:cubicBezTo>
                    <a:cubicBezTo>
                      <a:pt x="108" y="50"/>
                      <a:pt x="108" y="50"/>
                      <a:pt x="108" y="50"/>
                    </a:cubicBezTo>
                    <a:cubicBezTo>
                      <a:pt x="107" y="51"/>
                      <a:pt x="107" y="51"/>
                      <a:pt x="107" y="51"/>
                    </a:cubicBezTo>
                    <a:cubicBezTo>
                      <a:pt x="108" y="52"/>
                      <a:pt x="108" y="52"/>
                      <a:pt x="108" y="52"/>
                    </a:cubicBezTo>
                    <a:cubicBezTo>
                      <a:pt x="108" y="52"/>
                      <a:pt x="108" y="52"/>
                      <a:pt x="108" y="52"/>
                    </a:cubicBezTo>
                    <a:cubicBezTo>
                      <a:pt x="107" y="53"/>
                      <a:pt x="107" y="53"/>
                      <a:pt x="107" y="53"/>
                    </a:cubicBezTo>
                    <a:cubicBezTo>
                      <a:pt x="107" y="53"/>
                      <a:pt x="107" y="53"/>
                      <a:pt x="107" y="53"/>
                    </a:cubicBezTo>
                    <a:cubicBezTo>
                      <a:pt x="107" y="54"/>
                      <a:pt x="107" y="54"/>
                      <a:pt x="107" y="54"/>
                    </a:cubicBezTo>
                    <a:cubicBezTo>
                      <a:pt x="107" y="54"/>
                      <a:pt x="107" y="54"/>
                      <a:pt x="107" y="54"/>
                    </a:cubicBezTo>
                    <a:cubicBezTo>
                      <a:pt x="107" y="55"/>
                      <a:pt x="107" y="55"/>
                      <a:pt x="107" y="55"/>
                    </a:cubicBezTo>
                    <a:cubicBezTo>
                      <a:pt x="106" y="55"/>
                      <a:pt x="106" y="55"/>
                      <a:pt x="106" y="55"/>
                    </a:cubicBezTo>
                    <a:cubicBezTo>
                      <a:pt x="106" y="56"/>
                      <a:pt x="106" y="56"/>
                      <a:pt x="106" y="56"/>
                    </a:cubicBezTo>
                    <a:cubicBezTo>
                      <a:pt x="106" y="56"/>
                      <a:pt x="106" y="56"/>
                      <a:pt x="106" y="56"/>
                    </a:cubicBezTo>
                    <a:cubicBezTo>
                      <a:pt x="106" y="57"/>
                      <a:pt x="106" y="57"/>
                      <a:pt x="106" y="57"/>
                    </a:cubicBezTo>
                    <a:cubicBezTo>
                      <a:pt x="105" y="57"/>
                      <a:pt x="105" y="57"/>
                      <a:pt x="105" y="57"/>
                    </a:cubicBezTo>
                    <a:cubicBezTo>
                      <a:pt x="105" y="56"/>
                      <a:pt x="105" y="56"/>
                      <a:pt x="105" y="56"/>
                    </a:cubicBezTo>
                    <a:cubicBezTo>
                      <a:pt x="105" y="56"/>
                      <a:pt x="105" y="56"/>
                      <a:pt x="105" y="56"/>
                    </a:cubicBezTo>
                    <a:cubicBezTo>
                      <a:pt x="105" y="56"/>
                      <a:pt x="105" y="56"/>
                      <a:pt x="105" y="56"/>
                    </a:cubicBezTo>
                    <a:cubicBezTo>
                      <a:pt x="105" y="56"/>
                      <a:pt x="105" y="56"/>
                      <a:pt x="105" y="56"/>
                    </a:cubicBezTo>
                    <a:cubicBezTo>
                      <a:pt x="105" y="56"/>
                      <a:pt x="105" y="56"/>
                      <a:pt x="105" y="56"/>
                    </a:cubicBezTo>
                    <a:cubicBezTo>
                      <a:pt x="105" y="55"/>
                      <a:pt x="105" y="55"/>
                      <a:pt x="105" y="55"/>
                    </a:cubicBezTo>
                    <a:cubicBezTo>
                      <a:pt x="104" y="55"/>
                      <a:pt x="104" y="55"/>
                      <a:pt x="104" y="55"/>
                    </a:cubicBezTo>
                    <a:cubicBezTo>
                      <a:pt x="104" y="55"/>
                      <a:pt x="104" y="55"/>
                      <a:pt x="104" y="55"/>
                    </a:cubicBezTo>
                    <a:cubicBezTo>
                      <a:pt x="104" y="55"/>
                      <a:pt x="104" y="55"/>
                      <a:pt x="104" y="55"/>
                    </a:cubicBezTo>
                    <a:cubicBezTo>
                      <a:pt x="104" y="56"/>
                      <a:pt x="104" y="56"/>
                      <a:pt x="104" y="56"/>
                    </a:cubicBezTo>
                    <a:cubicBezTo>
                      <a:pt x="104" y="56"/>
                      <a:pt x="104" y="56"/>
                      <a:pt x="104" y="56"/>
                    </a:cubicBezTo>
                    <a:cubicBezTo>
                      <a:pt x="104" y="56"/>
                      <a:pt x="104" y="56"/>
                      <a:pt x="104" y="56"/>
                    </a:cubicBezTo>
                    <a:cubicBezTo>
                      <a:pt x="104" y="56"/>
                      <a:pt x="104" y="56"/>
                      <a:pt x="104" y="56"/>
                    </a:cubicBezTo>
                    <a:cubicBezTo>
                      <a:pt x="104" y="56"/>
                      <a:pt x="104" y="56"/>
                      <a:pt x="104" y="56"/>
                    </a:cubicBezTo>
                    <a:cubicBezTo>
                      <a:pt x="104" y="57"/>
                      <a:pt x="104" y="57"/>
                      <a:pt x="104" y="57"/>
                    </a:cubicBezTo>
                    <a:cubicBezTo>
                      <a:pt x="104" y="57"/>
                      <a:pt x="104" y="57"/>
                      <a:pt x="104" y="57"/>
                    </a:cubicBezTo>
                    <a:cubicBezTo>
                      <a:pt x="104" y="57"/>
                      <a:pt x="104" y="57"/>
                      <a:pt x="104" y="57"/>
                    </a:cubicBezTo>
                    <a:cubicBezTo>
                      <a:pt x="105" y="58"/>
                      <a:pt x="105" y="58"/>
                      <a:pt x="105" y="58"/>
                    </a:cubicBezTo>
                    <a:cubicBezTo>
                      <a:pt x="105" y="58"/>
                      <a:pt x="105" y="58"/>
                      <a:pt x="105" y="58"/>
                    </a:cubicBezTo>
                    <a:cubicBezTo>
                      <a:pt x="105" y="59"/>
                      <a:pt x="105" y="59"/>
                      <a:pt x="105" y="59"/>
                    </a:cubicBezTo>
                    <a:cubicBezTo>
                      <a:pt x="106" y="59"/>
                      <a:pt x="106" y="59"/>
                      <a:pt x="106" y="59"/>
                    </a:cubicBezTo>
                    <a:cubicBezTo>
                      <a:pt x="106" y="59"/>
                      <a:pt x="106" y="59"/>
                      <a:pt x="106" y="59"/>
                    </a:cubicBezTo>
                    <a:cubicBezTo>
                      <a:pt x="107" y="60"/>
                      <a:pt x="107" y="60"/>
                      <a:pt x="107" y="60"/>
                    </a:cubicBezTo>
                    <a:cubicBezTo>
                      <a:pt x="107" y="60"/>
                      <a:pt x="107" y="60"/>
                      <a:pt x="107" y="60"/>
                    </a:cubicBezTo>
                    <a:cubicBezTo>
                      <a:pt x="107" y="61"/>
                      <a:pt x="107" y="61"/>
                      <a:pt x="107" y="61"/>
                    </a:cubicBezTo>
                    <a:cubicBezTo>
                      <a:pt x="106" y="61"/>
                      <a:pt x="106" y="61"/>
                      <a:pt x="106" y="61"/>
                    </a:cubicBezTo>
                    <a:cubicBezTo>
                      <a:pt x="106" y="61"/>
                      <a:pt x="106" y="61"/>
                      <a:pt x="106" y="61"/>
                    </a:cubicBezTo>
                    <a:cubicBezTo>
                      <a:pt x="105" y="60"/>
                      <a:pt x="105" y="60"/>
                      <a:pt x="105" y="60"/>
                    </a:cubicBezTo>
                    <a:cubicBezTo>
                      <a:pt x="105" y="60"/>
                      <a:pt x="105" y="60"/>
                      <a:pt x="105" y="60"/>
                    </a:cubicBezTo>
                    <a:cubicBezTo>
                      <a:pt x="105" y="59"/>
                      <a:pt x="105" y="59"/>
                      <a:pt x="105" y="59"/>
                    </a:cubicBezTo>
                    <a:cubicBezTo>
                      <a:pt x="105" y="59"/>
                      <a:pt x="105" y="59"/>
                      <a:pt x="105" y="59"/>
                    </a:cubicBezTo>
                    <a:cubicBezTo>
                      <a:pt x="104" y="59"/>
                      <a:pt x="104" y="59"/>
                      <a:pt x="104" y="59"/>
                    </a:cubicBezTo>
                    <a:cubicBezTo>
                      <a:pt x="104" y="60"/>
                      <a:pt x="104" y="60"/>
                      <a:pt x="104" y="60"/>
                    </a:cubicBezTo>
                    <a:cubicBezTo>
                      <a:pt x="105" y="60"/>
                      <a:pt x="105" y="60"/>
                      <a:pt x="105" y="60"/>
                    </a:cubicBezTo>
                    <a:cubicBezTo>
                      <a:pt x="105" y="60"/>
                      <a:pt x="105" y="60"/>
                      <a:pt x="105" y="60"/>
                    </a:cubicBezTo>
                    <a:cubicBezTo>
                      <a:pt x="105" y="61"/>
                      <a:pt x="105" y="61"/>
                      <a:pt x="105" y="61"/>
                    </a:cubicBezTo>
                    <a:cubicBezTo>
                      <a:pt x="104" y="61"/>
                      <a:pt x="104" y="61"/>
                      <a:pt x="104" y="61"/>
                    </a:cubicBezTo>
                    <a:cubicBezTo>
                      <a:pt x="104" y="61"/>
                      <a:pt x="104" y="61"/>
                      <a:pt x="104" y="61"/>
                    </a:cubicBezTo>
                    <a:cubicBezTo>
                      <a:pt x="104" y="61"/>
                      <a:pt x="104" y="61"/>
                      <a:pt x="104" y="61"/>
                    </a:cubicBezTo>
                    <a:cubicBezTo>
                      <a:pt x="104" y="61"/>
                      <a:pt x="104" y="61"/>
                      <a:pt x="104" y="61"/>
                    </a:cubicBezTo>
                    <a:cubicBezTo>
                      <a:pt x="105" y="61"/>
                      <a:pt x="105" y="61"/>
                      <a:pt x="105" y="61"/>
                    </a:cubicBezTo>
                    <a:cubicBezTo>
                      <a:pt x="105" y="61"/>
                      <a:pt x="105" y="61"/>
                      <a:pt x="105" y="61"/>
                    </a:cubicBezTo>
                    <a:cubicBezTo>
                      <a:pt x="104" y="62"/>
                      <a:pt x="104" y="62"/>
                      <a:pt x="104" y="62"/>
                    </a:cubicBezTo>
                    <a:cubicBezTo>
                      <a:pt x="105" y="62"/>
                      <a:pt x="105" y="62"/>
                      <a:pt x="105" y="62"/>
                    </a:cubicBezTo>
                    <a:cubicBezTo>
                      <a:pt x="105" y="62"/>
                      <a:pt x="105" y="62"/>
                      <a:pt x="105" y="62"/>
                    </a:cubicBezTo>
                    <a:cubicBezTo>
                      <a:pt x="105" y="62"/>
                      <a:pt x="105" y="62"/>
                      <a:pt x="105" y="62"/>
                    </a:cubicBezTo>
                    <a:cubicBezTo>
                      <a:pt x="106" y="62"/>
                      <a:pt x="106" y="62"/>
                      <a:pt x="106" y="62"/>
                    </a:cubicBezTo>
                    <a:cubicBezTo>
                      <a:pt x="106" y="63"/>
                      <a:pt x="106" y="63"/>
                      <a:pt x="106" y="63"/>
                    </a:cubicBezTo>
                    <a:cubicBezTo>
                      <a:pt x="106" y="63"/>
                      <a:pt x="106" y="63"/>
                      <a:pt x="106" y="63"/>
                    </a:cubicBezTo>
                    <a:cubicBezTo>
                      <a:pt x="106" y="63"/>
                      <a:pt x="106" y="63"/>
                      <a:pt x="106" y="63"/>
                    </a:cubicBezTo>
                    <a:cubicBezTo>
                      <a:pt x="106" y="63"/>
                      <a:pt x="106" y="63"/>
                      <a:pt x="106" y="63"/>
                    </a:cubicBezTo>
                    <a:cubicBezTo>
                      <a:pt x="107" y="62"/>
                      <a:pt x="107" y="62"/>
                      <a:pt x="107" y="62"/>
                    </a:cubicBezTo>
                    <a:cubicBezTo>
                      <a:pt x="107" y="62"/>
                      <a:pt x="107" y="62"/>
                      <a:pt x="107" y="62"/>
                    </a:cubicBezTo>
                    <a:cubicBezTo>
                      <a:pt x="107" y="62"/>
                      <a:pt x="107" y="62"/>
                      <a:pt x="107" y="62"/>
                    </a:cubicBezTo>
                    <a:cubicBezTo>
                      <a:pt x="107" y="62"/>
                      <a:pt x="107" y="62"/>
                      <a:pt x="107" y="62"/>
                    </a:cubicBezTo>
                    <a:cubicBezTo>
                      <a:pt x="107" y="62"/>
                      <a:pt x="107" y="62"/>
                      <a:pt x="107" y="62"/>
                    </a:cubicBezTo>
                    <a:cubicBezTo>
                      <a:pt x="108" y="62"/>
                      <a:pt x="108" y="62"/>
                      <a:pt x="108" y="62"/>
                    </a:cubicBezTo>
                    <a:cubicBezTo>
                      <a:pt x="108" y="63"/>
                      <a:pt x="108" y="63"/>
                      <a:pt x="108" y="63"/>
                    </a:cubicBezTo>
                    <a:cubicBezTo>
                      <a:pt x="108" y="63"/>
                      <a:pt x="108" y="63"/>
                      <a:pt x="108" y="63"/>
                    </a:cubicBezTo>
                    <a:cubicBezTo>
                      <a:pt x="108" y="63"/>
                      <a:pt x="108" y="63"/>
                      <a:pt x="108" y="63"/>
                    </a:cubicBezTo>
                    <a:cubicBezTo>
                      <a:pt x="108" y="64"/>
                      <a:pt x="108" y="64"/>
                      <a:pt x="108" y="64"/>
                    </a:cubicBezTo>
                    <a:cubicBezTo>
                      <a:pt x="108" y="64"/>
                      <a:pt x="108" y="64"/>
                      <a:pt x="108" y="64"/>
                    </a:cubicBezTo>
                    <a:cubicBezTo>
                      <a:pt x="108" y="65"/>
                      <a:pt x="108" y="65"/>
                      <a:pt x="108" y="65"/>
                    </a:cubicBezTo>
                    <a:cubicBezTo>
                      <a:pt x="108" y="65"/>
                      <a:pt x="108" y="65"/>
                      <a:pt x="108" y="65"/>
                    </a:cubicBezTo>
                    <a:cubicBezTo>
                      <a:pt x="108" y="66"/>
                      <a:pt x="108" y="66"/>
                      <a:pt x="108" y="66"/>
                    </a:cubicBezTo>
                    <a:cubicBezTo>
                      <a:pt x="108" y="66"/>
                      <a:pt x="108" y="66"/>
                      <a:pt x="108" y="66"/>
                    </a:cubicBezTo>
                    <a:cubicBezTo>
                      <a:pt x="108" y="67"/>
                      <a:pt x="108" y="67"/>
                      <a:pt x="108" y="67"/>
                    </a:cubicBezTo>
                    <a:cubicBezTo>
                      <a:pt x="108" y="67"/>
                      <a:pt x="108" y="67"/>
                      <a:pt x="108" y="67"/>
                    </a:cubicBezTo>
                    <a:cubicBezTo>
                      <a:pt x="107" y="67"/>
                      <a:pt x="107" y="67"/>
                      <a:pt x="107" y="67"/>
                    </a:cubicBezTo>
                    <a:cubicBezTo>
                      <a:pt x="107" y="67"/>
                      <a:pt x="107" y="67"/>
                      <a:pt x="107" y="67"/>
                    </a:cubicBezTo>
                    <a:cubicBezTo>
                      <a:pt x="107" y="67"/>
                      <a:pt x="107" y="67"/>
                      <a:pt x="107" y="67"/>
                    </a:cubicBezTo>
                    <a:cubicBezTo>
                      <a:pt x="106" y="67"/>
                      <a:pt x="106" y="67"/>
                      <a:pt x="106" y="67"/>
                    </a:cubicBezTo>
                    <a:cubicBezTo>
                      <a:pt x="106" y="66"/>
                      <a:pt x="106" y="66"/>
                      <a:pt x="106" y="66"/>
                    </a:cubicBezTo>
                    <a:cubicBezTo>
                      <a:pt x="106" y="66"/>
                      <a:pt x="106" y="66"/>
                      <a:pt x="106" y="66"/>
                    </a:cubicBezTo>
                    <a:cubicBezTo>
                      <a:pt x="106" y="66"/>
                      <a:pt x="106" y="66"/>
                      <a:pt x="106" y="66"/>
                    </a:cubicBezTo>
                    <a:cubicBezTo>
                      <a:pt x="105" y="66"/>
                      <a:pt x="105" y="66"/>
                      <a:pt x="105" y="66"/>
                    </a:cubicBezTo>
                    <a:cubicBezTo>
                      <a:pt x="105" y="66"/>
                      <a:pt x="105" y="66"/>
                      <a:pt x="105" y="66"/>
                    </a:cubicBezTo>
                    <a:cubicBezTo>
                      <a:pt x="105" y="66"/>
                      <a:pt x="105" y="66"/>
                      <a:pt x="105" y="66"/>
                    </a:cubicBezTo>
                    <a:cubicBezTo>
                      <a:pt x="105" y="65"/>
                      <a:pt x="105" y="65"/>
                      <a:pt x="105" y="65"/>
                    </a:cubicBezTo>
                    <a:cubicBezTo>
                      <a:pt x="105" y="65"/>
                      <a:pt x="105" y="65"/>
                      <a:pt x="105" y="65"/>
                    </a:cubicBezTo>
                    <a:cubicBezTo>
                      <a:pt x="104" y="65"/>
                      <a:pt x="104" y="65"/>
                      <a:pt x="104" y="65"/>
                    </a:cubicBezTo>
                    <a:cubicBezTo>
                      <a:pt x="104" y="65"/>
                      <a:pt x="104" y="65"/>
                      <a:pt x="104" y="65"/>
                    </a:cubicBezTo>
                    <a:cubicBezTo>
                      <a:pt x="104" y="65"/>
                      <a:pt x="104" y="65"/>
                      <a:pt x="104" y="65"/>
                    </a:cubicBezTo>
                    <a:cubicBezTo>
                      <a:pt x="103" y="65"/>
                      <a:pt x="103" y="65"/>
                      <a:pt x="103" y="65"/>
                    </a:cubicBezTo>
                    <a:cubicBezTo>
                      <a:pt x="103" y="65"/>
                      <a:pt x="103" y="65"/>
                      <a:pt x="103" y="65"/>
                    </a:cubicBezTo>
                    <a:cubicBezTo>
                      <a:pt x="103" y="65"/>
                      <a:pt x="103" y="65"/>
                      <a:pt x="103" y="65"/>
                    </a:cubicBezTo>
                    <a:cubicBezTo>
                      <a:pt x="103" y="65"/>
                      <a:pt x="103" y="65"/>
                      <a:pt x="103" y="65"/>
                    </a:cubicBezTo>
                    <a:cubicBezTo>
                      <a:pt x="103" y="65"/>
                      <a:pt x="103" y="65"/>
                      <a:pt x="103" y="65"/>
                    </a:cubicBezTo>
                    <a:cubicBezTo>
                      <a:pt x="102" y="65"/>
                      <a:pt x="102" y="65"/>
                      <a:pt x="102" y="65"/>
                    </a:cubicBezTo>
                    <a:cubicBezTo>
                      <a:pt x="102" y="65"/>
                      <a:pt x="102" y="65"/>
                      <a:pt x="102" y="65"/>
                    </a:cubicBezTo>
                    <a:cubicBezTo>
                      <a:pt x="102" y="65"/>
                      <a:pt x="102" y="65"/>
                      <a:pt x="102" y="65"/>
                    </a:cubicBezTo>
                    <a:cubicBezTo>
                      <a:pt x="102" y="65"/>
                      <a:pt x="102" y="65"/>
                      <a:pt x="102" y="65"/>
                    </a:cubicBezTo>
                    <a:cubicBezTo>
                      <a:pt x="102" y="65"/>
                      <a:pt x="102" y="65"/>
                      <a:pt x="102" y="65"/>
                    </a:cubicBezTo>
                    <a:cubicBezTo>
                      <a:pt x="103" y="66"/>
                      <a:pt x="103" y="66"/>
                      <a:pt x="103" y="66"/>
                    </a:cubicBezTo>
                    <a:cubicBezTo>
                      <a:pt x="103" y="66"/>
                      <a:pt x="103" y="66"/>
                      <a:pt x="103" y="66"/>
                    </a:cubicBezTo>
                    <a:cubicBezTo>
                      <a:pt x="103" y="66"/>
                      <a:pt x="103" y="66"/>
                      <a:pt x="103" y="66"/>
                    </a:cubicBezTo>
                    <a:cubicBezTo>
                      <a:pt x="102" y="66"/>
                      <a:pt x="102" y="66"/>
                      <a:pt x="102" y="66"/>
                    </a:cubicBezTo>
                    <a:cubicBezTo>
                      <a:pt x="102" y="67"/>
                      <a:pt x="102" y="67"/>
                      <a:pt x="102" y="67"/>
                    </a:cubicBezTo>
                    <a:cubicBezTo>
                      <a:pt x="101" y="67"/>
                      <a:pt x="101" y="67"/>
                      <a:pt x="101" y="67"/>
                    </a:cubicBezTo>
                    <a:cubicBezTo>
                      <a:pt x="101" y="67"/>
                      <a:pt x="101" y="67"/>
                      <a:pt x="101" y="67"/>
                    </a:cubicBezTo>
                    <a:cubicBezTo>
                      <a:pt x="101" y="67"/>
                      <a:pt x="101" y="67"/>
                      <a:pt x="101" y="67"/>
                    </a:cubicBezTo>
                    <a:cubicBezTo>
                      <a:pt x="101" y="66"/>
                      <a:pt x="101" y="66"/>
                      <a:pt x="101" y="66"/>
                    </a:cubicBezTo>
                    <a:cubicBezTo>
                      <a:pt x="101" y="66"/>
                      <a:pt x="101" y="66"/>
                      <a:pt x="101" y="66"/>
                    </a:cubicBezTo>
                    <a:cubicBezTo>
                      <a:pt x="100" y="66"/>
                      <a:pt x="100" y="66"/>
                      <a:pt x="100" y="66"/>
                    </a:cubicBezTo>
                    <a:cubicBezTo>
                      <a:pt x="100" y="67"/>
                      <a:pt x="100" y="67"/>
                      <a:pt x="100" y="67"/>
                    </a:cubicBezTo>
                    <a:cubicBezTo>
                      <a:pt x="100" y="67"/>
                      <a:pt x="100" y="67"/>
                      <a:pt x="100" y="67"/>
                    </a:cubicBezTo>
                    <a:cubicBezTo>
                      <a:pt x="100" y="67"/>
                      <a:pt x="100" y="67"/>
                      <a:pt x="100" y="67"/>
                    </a:cubicBezTo>
                    <a:cubicBezTo>
                      <a:pt x="100" y="67"/>
                      <a:pt x="100" y="67"/>
                      <a:pt x="100" y="67"/>
                    </a:cubicBezTo>
                    <a:cubicBezTo>
                      <a:pt x="100" y="68"/>
                      <a:pt x="100" y="68"/>
                      <a:pt x="100" y="68"/>
                    </a:cubicBezTo>
                    <a:cubicBezTo>
                      <a:pt x="100" y="68"/>
                      <a:pt x="100" y="68"/>
                      <a:pt x="100" y="68"/>
                    </a:cubicBezTo>
                    <a:cubicBezTo>
                      <a:pt x="100" y="68"/>
                      <a:pt x="100" y="68"/>
                      <a:pt x="100" y="68"/>
                    </a:cubicBezTo>
                    <a:cubicBezTo>
                      <a:pt x="100" y="69"/>
                      <a:pt x="100" y="69"/>
                      <a:pt x="100" y="69"/>
                    </a:cubicBezTo>
                    <a:cubicBezTo>
                      <a:pt x="100" y="69"/>
                      <a:pt x="100" y="69"/>
                      <a:pt x="100" y="69"/>
                    </a:cubicBezTo>
                    <a:cubicBezTo>
                      <a:pt x="100" y="68"/>
                      <a:pt x="100" y="68"/>
                      <a:pt x="100" y="68"/>
                    </a:cubicBezTo>
                    <a:cubicBezTo>
                      <a:pt x="99" y="68"/>
                      <a:pt x="99" y="68"/>
                      <a:pt x="99" y="68"/>
                    </a:cubicBezTo>
                    <a:cubicBezTo>
                      <a:pt x="99" y="69"/>
                      <a:pt x="99" y="69"/>
                      <a:pt x="99" y="69"/>
                    </a:cubicBezTo>
                    <a:cubicBezTo>
                      <a:pt x="99" y="69"/>
                      <a:pt x="99" y="69"/>
                      <a:pt x="99" y="69"/>
                    </a:cubicBezTo>
                    <a:cubicBezTo>
                      <a:pt x="100" y="69"/>
                      <a:pt x="100" y="69"/>
                      <a:pt x="100" y="69"/>
                    </a:cubicBezTo>
                    <a:cubicBezTo>
                      <a:pt x="101" y="69"/>
                      <a:pt x="101" y="69"/>
                      <a:pt x="101" y="69"/>
                    </a:cubicBezTo>
                    <a:cubicBezTo>
                      <a:pt x="101" y="69"/>
                      <a:pt x="101" y="69"/>
                      <a:pt x="101" y="69"/>
                    </a:cubicBezTo>
                    <a:cubicBezTo>
                      <a:pt x="101" y="70"/>
                      <a:pt x="101" y="70"/>
                      <a:pt x="101" y="70"/>
                    </a:cubicBezTo>
                    <a:cubicBezTo>
                      <a:pt x="101" y="70"/>
                      <a:pt x="101" y="70"/>
                      <a:pt x="101" y="70"/>
                    </a:cubicBezTo>
                    <a:cubicBezTo>
                      <a:pt x="101" y="70"/>
                      <a:pt x="101" y="70"/>
                      <a:pt x="101" y="70"/>
                    </a:cubicBezTo>
                    <a:cubicBezTo>
                      <a:pt x="101" y="70"/>
                      <a:pt x="101" y="70"/>
                      <a:pt x="101" y="70"/>
                    </a:cubicBezTo>
                    <a:cubicBezTo>
                      <a:pt x="102" y="70"/>
                      <a:pt x="102" y="70"/>
                      <a:pt x="102" y="70"/>
                    </a:cubicBezTo>
                    <a:cubicBezTo>
                      <a:pt x="102" y="70"/>
                      <a:pt x="102" y="70"/>
                      <a:pt x="102" y="70"/>
                    </a:cubicBezTo>
                    <a:cubicBezTo>
                      <a:pt x="102" y="70"/>
                      <a:pt x="102" y="70"/>
                      <a:pt x="102" y="70"/>
                    </a:cubicBezTo>
                    <a:cubicBezTo>
                      <a:pt x="103" y="70"/>
                      <a:pt x="103" y="70"/>
                      <a:pt x="103" y="70"/>
                    </a:cubicBezTo>
                    <a:cubicBezTo>
                      <a:pt x="103" y="70"/>
                      <a:pt x="103" y="70"/>
                      <a:pt x="103" y="70"/>
                    </a:cubicBezTo>
                    <a:cubicBezTo>
                      <a:pt x="104" y="70"/>
                      <a:pt x="104" y="70"/>
                      <a:pt x="104" y="70"/>
                    </a:cubicBezTo>
                    <a:cubicBezTo>
                      <a:pt x="104" y="70"/>
                      <a:pt x="104" y="70"/>
                      <a:pt x="104" y="70"/>
                    </a:cubicBezTo>
                    <a:cubicBezTo>
                      <a:pt x="104" y="70"/>
                      <a:pt x="104" y="70"/>
                      <a:pt x="104" y="70"/>
                    </a:cubicBezTo>
                    <a:cubicBezTo>
                      <a:pt x="104" y="70"/>
                      <a:pt x="104" y="70"/>
                      <a:pt x="104" y="70"/>
                    </a:cubicBezTo>
                    <a:cubicBezTo>
                      <a:pt x="104" y="71"/>
                      <a:pt x="104" y="71"/>
                      <a:pt x="104" y="71"/>
                    </a:cubicBezTo>
                    <a:cubicBezTo>
                      <a:pt x="104" y="71"/>
                      <a:pt x="104" y="71"/>
                      <a:pt x="104" y="71"/>
                    </a:cubicBezTo>
                    <a:cubicBezTo>
                      <a:pt x="104" y="71"/>
                      <a:pt x="104" y="71"/>
                      <a:pt x="104" y="71"/>
                    </a:cubicBezTo>
                    <a:cubicBezTo>
                      <a:pt x="104" y="72"/>
                      <a:pt x="104" y="72"/>
                      <a:pt x="104" y="72"/>
                    </a:cubicBezTo>
                    <a:cubicBezTo>
                      <a:pt x="104" y="71"/>
                      <a:pt x="104" y="71"/>
                      <a:pt x="104" y="71"/>
                    </a:cubicBezTo>
                    <a:cubicBezTo>
                      <a:pt x="103" y="71"/>
                      <a:pt x="103" y="71"/>
                      <a:pt x="103" y="71"/>
                    </a:cubicBezTo>
                    <a:cubicBezTo>
                      <a:pt x="103" y="72"/>
                      <a:pt x="103" y="72"/>
                      <a:pt x="103" y="72"/>
                    </a:cubicBezTo>
                    <a:cubicBezTo>
                      <a:pt x="102" y="72"/>
                      <a:pt x="102" y="72"/>
                      <a:pt x="102" y="72"/>
                    </a:cubicBezTo>
                    <a:cubicBezTo>
                      <a:pt x="102" y="71"/>
                      <a:pt x="102" y="71"/>
                      <a:pt x="102" y="71"/>
                    </a:cubicBezTo>
                    <a:cubicBezTo>
                      <a:pt x="101" y="71"/>
                      <a:pt x="101" y="71"/>
                      <a:pt x="101" y="71"/>
                    </a:cubicBezTo>
                    <a:cubicBezTo>
                      <a:pt x="101" y="72"/>
                      <a:pt x="101" y="72"/>
                      <a:pt x="101" y="72"/>
                    </a:cubicBezTo>
                    <a:cubicBezTo>
                      <a:pt x="101" y="72"/>
                      <a:pt x="101" y="72"/>
                      <a:pt x="101" y="72"/>
                    </a:cubicBezTo>
                    <a:cubicBezTo>
                      <a:pt x="100" y="71"/>
                      <a:pt x="100" y="71"/>
                      <a:pt x="100" y="71"/>
                    </a:cubicBezTo>
                    <a:cubicBezTo>
                      <a:pt x="100" y="72"/>
                      <a:pt x="100" y="72"/>
                      <a:pt x="100" y="72"/>
                    </a:cubicBezTo>
                    <a:cubicBezTo>
                      <a:pt x="100" y="72"/>
                      <a:pt x="100" y="72"/>
                      <a:pt x="100" y="72"/>
                    </a:cubicBezTo>
                    <a:cubicBezTo>
                      <a:pt x="101" y="72"/>
                      <a:pt x="101" y="72"/>
                      <a:pt x="101" y="72"/>
                    </a:cubicBezTo>
                    <a:cubicBezTo>
                      <a:pt x="101" y="72"/>
                      <a:pt x="101" y="72"/>
                      <a:pt x="101" y="72"/>
                    </a:cubicBezTo>
                    <a:cubicBezTo>
                      <a:pt x="101" y="72"/>
                      <a:pt x="101" y="72"/>
                      <a:pt x="101" y="72"/>
                    </a:cubicBezTo>
                    <a:cubicBezTo>
                      <a:pt x="102" y="72"/>
                      <a:pt x="102" y="72"/>
                      <a:pt x="102" y="72"/>
                    </a:cubicBezTo>
                    <a:cubicBezTo>
                      <a:pt x="103" y="72"/>
                      <a:pt x="103" y="72"/>
                      <a:pt x="103" y="72"/>
                    </a:cubicBezTo>
                    <a:cubicBezTo>
                      <a:pt x="103" y="72"/>
                      <a:pt x="103" y="72"/>
                      <a:pt x="103" y="72"/>
                    </a:cubicBezTo>
                    <a:cubicBezTo>
                      <a:pt x="103" y="72"/>
                      <a:pt x="103" y="72"/>
                      <a:pt x="103" y="72"/>
                    </a:cubicBezTo>
                    <a:cubicBezTo>
                      <a:pt x="104" y="73"/>
                      <a:pt x="104" y="73"/>
                      <a:pt x="104" y="73"/>
                    </a:cubicBezTo>
                    <a:cubicBezTo>
                      <a:pt x="104" y="73"/>
                      <a:pt x="104" y="73"/>
                      <a:pt x="104" y="73"/>
                    </a:cubicBezTo>
                    <a:cubicBezTo>
                      <a:pt x="104" y="73"/>
                      <a:pt x="104" y="73"/>
                      <a:pt x="104" y="73"/>
                    </a:cubicBezTo>
                    <a:cubicBezTo>
                      <a:pt x="105" y="74"/>
                      <a:pt x="105" y="74"/>
                      <a:pt x="105" y="74"/>
                    </a:cubicBezTo>
                    <a:cubicBezTo>
                      <a:pt x="105" y="74"/>
                      <a:pt x="105" y="74"/>
                      <a:pt x="105" y="74"/>
                    </a:cubicBezTo>
                    <a:cubicBezTo>
                      <a:pt x="105" y="74"/>
                      <a:pt x="105" y="74"/>
                      <a:pt x="105" y="74"/>
                    </a:cubicBezTo>
                    <a:cubicBezTo>
                      <a:pt x="104" y="74"/>
                      <a:pt x="104" y="74"/>
                      <a:pt x="104" y="74"/>
                    </a:cubicBezTo>
                    <a:cubicBezTo>
                      <a:pt x="104" y="74"/>
                      <a:pt x="104" y="74"/>
                      <a:pt x="104" y="74"/>
                    </a:cubicBezTo>
                    <a:cubicBezTo>
                      <a:pt x="104" y="74"/>
                      <a:pt x="104" y="74"/>
                      <a:pt x="104" y="74"/>
                    </a:cubicBezTo>
                    <a:cubicBezTo>
                      <a:pt x="104" y="74"/>
                      <a:pt x="104" y="74"/>
                      <a:pt x="104" y="74"/>
                    </a:cubicBezTo>
                    <a:cubicBezTo>
                      <a:pt x="104" y="75"/>
                      <a:pt x="104" y="75"/>
                      <a:pt x="104" y="75"/>
                    </a:cubicBezTo>
                    <a:cubicBezTo>
                      <a:pt x="104" y="75"/>
                      <a:pt x="104" y="75"/>
                      <a:pt x="104" y="75"/>
                    </a:cubicBezTo>
                    <a:cubicBezTo>
                      <a:pt x="104" y="76"/>
                      <a:pt x="104" y="76"/>
                      <a:pt x="104" y="76"/>
                    </a:cubicBezTo>
                    <a:cubicBezTo>
                      <a:pt x="104" y="76"/>
                      <a:pt x="104" y="76"/>
                      <a:pt x="104" y="76"/>
                    </a:cubicBezTo>
                    <a:cubicBezTo>
                      <a:pt x="104" y="77"/>
                      <a:pt x="104" y="77"/>
                      <a:pt x="104" y="77"/>
                    </a:cubicBezTo>
                    <a:cubicBezTo>
                      <a:pt x="104" y="77"/>
                      <a:pt x="104" y="77"/>
                      <a:pt x="104" y="77"/>
                    </a:cubicBezTo>
                    <a:cubicBezTo>
                      <a:pt x="104" y="78"/>
                      <a:pt x="104" y="78"/>
                      <a:pt x="104" y="78"/>
                    </a:cubicBezTo>
                    <a:cubicBezTo>
                      <a:pt x="103" y="78"/>
                      <a:pt x="103" y="78"/>
                      <a:pt x="103" y="78"/>
                    </a:cubicBezTo>
                    <a:cubicBezTo>
                      <a:pt x="103" y="78"/>
                      <a:pt x="103" y="78"/>
                      <a:pt x="103" y="78"/>
                    </a:cubicBezTo>
                    <a:cubicBezTo>
                      <a:pt x="103" y="78"/>
                      <a:pt x="103" y="78"/>
                      <a:pt x="103" y="78"/>
                    </a:cubicBezTo>
                    <a:cubicBezTo>
                      <a:pt x="103" y="77"/>
                      <a:pt x="103" y="77"/>
                      <a:pt x="103" y="77"/>
                    </a:cubicBezTo>
                    <a:cubicBezTo>
                      <a:pt x="103" y="77"/>
                      <a:pt x="103" y="77"/>
                      <a:pt x="103" y="77"/>
                    </a:cubicBezTo>
                    <a:cubicBezTo>
                      <a:pt x="103" y="77"/>
                      <a:pt x="103" y="77"/>
                      <a:pt x="103" y="77"/>
                    </a:cubicBezTo>
                    <a:cubicBezTo>
                      <a:pt x="103" y="77"/>
                      <a:pt x="103" y="77"/>
                      <a:pt x="103" y="77"/>
                    </a:cubicBezTo>
                    <a:cubicBezTo>
                      <a:pt x="102" y="77"/>
                      <a:pt x="102" y="77"/>
                      <a:pt x="102" y="77"/>
                    </a:cubicBezTo>
                    <a:cubicBezTo>
                      <a:pt x="102" y="77"/>
                      <a:pt x="102" y="77"/>
                      <a:pt x="102" y="77"/>
                    </a:cubicBezTo>
                    <a:cubicBezTo>
                      <a:pt x="101" y="76"/>
                      <a:pt x="101" y="76"/>
                      <a:pt x="101" y="76"/>
                    </a:cubicBezTo>
                    <a:cubicBezTo>
                      <a:pt x="101" y="76"/>
                      <a:pt x="101" y="76"/>
                      <a:pt x="101" y="76"/>
                    </a:cubicBezTo>
                    <a:cubicBezTo>
                      <a:pt x="100" y="75"/>
                      <a:pt x="100" y="75"/>
                      <a:pt x="100" y="75"/>
                    </a:cubicBezTo>
                    <a:cubicBezTo>
                      <a:pt x="100" y="75"/>
                      <a:pt x="100" y="75"/>
                      <a:pt x="100" y="75"/>
                    </a:cubicBezTo>
                    <a:cubicBezTo>
                      <a:pt x="100" y="74"/>
                      <a:pt x="100" y="74"/>
                      <a:pt x="100" y="74"/>
                    </a:cubicBezTo>
                    <a:cubicBezTo>
                      <a:pt x="99" y="74"/>
                      <a:pt x="99" y="74"/>
                      <a:pt x="99" y="74"/>
                    </a:cubicBezTo>
                    <a:cubicBezTo>
                      <a:pt x="99" y="74"/>
                      <a:pt x="99" y="74"/>
                      <a:pt x="99" y="74"/>
                    </a:cubicBezTo>
                    <a:cubicBezTo>
                      <a:pt x="99" y="74"/>
                      <a:pt x="99" y="74"/>
                      <a:pt x="99" y="74"/>
                    </a:cubicBezTo>
                    <a:cubicBezTo>
                      <a:pt x="99" y="74"/>
                      <a:pt x="99" y="74"/>
                      <a:pt x="99" y="74"/>
                    </a:cubicBezTo>
                    <a:cubicBezTo>
                      <a:pt x="99" y="74"/>
                      <a:pt x="99" y="74"/>
                      <a:pt x="99" y="74"/>
                    </a:cubicBezTo>
                    <a:cubicBezTo>
                      <a:pt x="100" y="74"/>
                      <a:pt x="100" y="74"/>
                      <a:pt x="100" y="74"/>
                    </a:cubicBezTo>
                    <a:cubicBezTo>
                      <a:pt x="100" y="75"/>
                      <a:pt x="100" y="75"/>
                      <a:pt x="100" y="75"/>
                    </a:cubicBezTo>
                    <a:cubicBezTo>
                      <a:pt x="99" y="75"/>
                      <a:pt x="99" y="75"/>
                      <a:pt x="99" y="75"/>
                    </a:cubicBezTo>
                    <a:cubicBezTo>
                      <a:pt x="99" y="75"/>
                      <a:pt x="99" y="75"/>
                      <a:pt x="99" y="75"/>
                    </a:cubicBezTo>
                    <a:cubicBezTo>
                      <a:pt x="98" y="75"/>
                      <a:pt x="98" y="75"/>
                      <a:pt x="98" y="75"/>
                    </a:cubicBezTo>
                    <a:cubicBezTo>
                      <a:pt x="98" y="74"/>
                      <a:pt x="98" y="74"/>
                      <a:pt x="98" y="74"/>
                    </a:cubicBezTo>
                    <a:cubicBezTo>
                      <a:pt x="98" y="74"/>
                      <a:pt x="98" y="74"/>
                      <a:pt x="98" y="74"/>
                    </a:cubicBezTo>
                    <a:cubicBezTo>
                      <a:pt x="98" y="74"/>
                      <a:pt x="98" y="74"/>
                      <a:pt x="98" y="74"/>
                    </a:cubicBezTo>
                    <a:cubicBezTo>
                      <a:pt x="98" y="75"/>
                      <a:pt x="98" y="75"/>
                      <a:pt x="98" y="75"/>
                    </a:cubicBezTo>
                    <a:cubicBezTo>
                      <a:pt x="98" y="75"/>
                      <a:pt x="98" y="75"/>
                      <a:pt x="98" y="75"/>
                    </a:cubicBezTo>
                    <a:cubicBezTo>
                      <a:pt x="99" y="75"/>
                      <a:pt x="99" y="75"/>
                      <a:pt x="99" y="75"/>
                    </a:cubicBezTo>
                    <a:cubicBezTo>
                      <a:pt x="100" y="75"/>
                      <a:pt x="100" y="75"/>
                      <a:pt x="100" y="75"/>
                    </a:cubicBezTo>
                    <a:cubicBezTo>
                      <a:pt x="101" y="76"/>
                      <a:pt x="101" y="76"/>
                      <a:pt x="101" y="76"/>
                    </a:cubicBezTo>
                    <a:cubicBezTo>
                      <a:pt x="102" y="77"/>
                      <a:pt x="102" y="77"/>
                      <a:pt x="102" y="77"/>
                    </a:cubicBezTo>
                    <a:cubicBezTo>
                      <a:pt x="102" y="77"/>
                      <a:pt x="102" y="77"/>
                      <a:pt x="102" y="77"/>
                    </a:cubicBezTo>
                    <a:cubicBezTo>
                      <a:pt x="102" y="78"/>
                      <a:pt x="102" y="78"/>
                      <a:pt x="102" y="78"/>
                    </a:cubicBezTo>
                    <a:cubicBezTo>
                      <a:pt x="102" y="78"/>
                      <a:pt x="102" y="78"/>
                      <a:pt x="102" y="78"/>
                    </a:cubicBezTo>
                    <a:cubicBezTo>
                      <a:pt x="101" y="77"/>
                      <a:pt x="101" y="77"/>
                      <a:pt x="101" y="77"/>
                    </a:cubicBezTo>
                    <a:cubicBezTo>
                      <a:pt x="101" y="78"/>
                      <a:pt x="101" y="78"/>
                      <a:pt x="101" y="78"/>
                    </a:cubicBezTo>
                    <a:cubicBezTo>
                      <a:pt x="100" y="78"/>
                      <a:pt x="100" y="78"/>
                      <a:pt x="100" y="78"/>
                    </a:cubicBezTo>
                    <a:cubicBezTo>
                      <a:pt x="100" y="78"/>
                      <a:pt x="100" y="78"/>
                      <a:pt x="100" y="78"/>
                    </a:cubicBezTo>
                    <a:cubicBezTo>
                      <a:pt x="99" y="78"/>
                      <a:pt x="99" y="78"/>
                      <a:pt x="99" y="78"/>
                    </a:cubicBezTo>
                    <a:cubicBezTo>
                      <a:pt x="99" y="78"/>
                      <a:pt x="99" y="78"/>
                      <a:pt x="99" y="78"/>
                    </a:cubicBezTo>
                    <a:cubicBezTo>
                      <a:pt x="99" y="78"/>
                      <a:pt x="99" y="78"/>
                      <a:pt x="99" y="78"/>
                    </a:cubicBezTo>
                    <a:cubicBezTo>
                      <a:pt x="99" y="77"/>
                      <a:pt x="99" y="77"/>
                      <a:pt x="99" y="77"/>
                    </a:cubicBezTo>
                    <a:cubicBezTo>
                      <a:pt x="99" y="77"/>
                      <a:pt x="99" y="77"/>
                      <a:pt x="99" y="77"/>
                    </a:cubicBezTo>
                    <a:cubicBezTo>
                      <a:pt x="99" y="77"/>
                      <a:pt x="99" y="77"/>
                      <a:pt x="99" y="77"/>
                    </a:cubicBezTo>
                    <a:cubicBezTo>
                      <a:pt x="99" y="77"/>
                      <a:pt x="99" y="77"/>
                      <a:pt x="99" y="77"/>
                    </a:cubicBezTo>
                    <a:cubicBezTo>
                      <a:pt x="99" y="78"/>
                      <a:pt x="99" y="78"/>
                      <a:pt x="99" y="78"/>
                    </a:cubicBezTo>
                    <a:cubicBezTo>
                      <a:pt x="99" y="78"/>
                      <a:pt x="99" y="78"/>
                      <a:pt x="99" y="78"/>
                    </a:cubicBezTo>
                    <a:cubicBezTo>
                      <a:pt x="99" y="79"/>
                      <a:pt x="99" y="79"/>
                      <a:pt x="99" y="79"/>
                    </a:cubicBezTo>
                    <a:cubicBezTo>
                      <a:pt x="99" y="79"/>
                      <a:pt x="99" y="79"/>
                      <a:pt x="99" y="79"/>
                    </a:cubicBezTo>
                    <a:cubicBezTo>
                      <a:pt x="100" y="79"/>
                      <a:pt x="100" y="79"/>
                      <a:pt x="100" y="79"/>
                    </a:cubicBezTo>
                    <a:cubicBezTo>
                      <a:pt x="101" y="78"/>
                      <a:pt x="101" y="78"/>
                      <a:pt x="101" y="78"/>
                    </a:cubicBezTo>
                    <a:cubicBezTo>
                      <a:pt x="101" y="78"/>
                      <a:pt x="101" y="78"/>
                      <a:pt x="101" y="78"/>
                    </a:cubicBezTo>
                    <a:cubicBezTo>
                      <a:pt x="102" y="78"/>
                      <a:pt x="102" y="78"/>
                      <a:pt x="102" y="78"/>
                    </a:cubicBezTo>
                    <a:cubicBezTo>
                      <a:pt x="101" y="79"/>
                      <a:pt x="101" y="79"/>
                      <a:pt x="101" y="79"/>
                    </a:cubicBezTo>
                    <a:cubicBezTo>
                      <a:pt x="101" y="79"/>
                      <a:pt x="101" y="79"/>
                      <a:pt x="101" y="79"/>
                    </a:cubicBezTo>
                    <a:cubicBezTo>
                      <a:pt x="101" y="80"/>
                      <a:pt x="101" y="80"/>
                      <a:pt x="101" y="80"/>
                    </a:cubicBezTo>
                    <a:cubicBezTo>
                      <a:pt x="101" y="80"/>
                      <a:pt x="101" y="80"/>
                      <a:pt x="101" y="80"/>
                    </a:cubicBezTo>
                    <a:cubicBezTo>
                      <a:pt x="101" y="80"/>
                      <a:pt x="101" y="80"/>
                      <a:pt x="101" y="80"/>
                    </a:cubicBezTo>
                    <a:cubicBezTo>
                      <a:pt x="101" y="80"/>
                      <a:pt x="101" y="80"/>
                      <a:pt x="101" y="80"/>
                    </a:cubicBezTo>
                    <a:cubicBezTo>
                      <a:pt x="101" y="81"/>
                      <a:pt x="101" y="81"/>
                      <a:pt x="101" y="81"/>
                    </a:cubicBezTo>
                    <a:cubicBezTo>
                      <a:pt x="101" y="80"/>
                      <a:pt x="101" y="80"/>
                      <a:pt x="101" y="80"/>
                    </a:cubicBezTo>
                    <a:cubicBezTo>
                      <a:pt x="102" y="81"/>
                      <a:pt x="102" y="81"/>
                      <a:pt x="102" y="81"/>
                    </a:cubicBezTo>
                    <a:cubicBezTo>
                      <a:pt x="102" y="81"/>
                      <a:pt x="102" y="81"/>
                      <a:pt x="102" y="81"/>
                    </a:cubicBezTo>
                    <a:cubicBezTo>
                      <a:pt x="103" y="81"/>
                      <a:pt x="103" y="81"/>
                      <a:pt x="103" y="81"/>
                    </a:cubicBezTo>
                    <a:cubicBezTo>
                      <a:pt x="103" y="81"/>
                      <a:pt x="103" y="81"/>
                      <a:pt x="103" y="81"/>
                    </a:cubicBezTo>
                    <a:cubicBezTo>
                      <a:pt x="104" y="81"/>
                      <a:pt x="104" y="81"/>
                      <a:pt x="104" y="81"/>
                    </a:cubicBezTo>
                    <a:cubicBezTo>
                      <a:pt x="104" y="81"/>
                      <a:pt x="104" y="81"/>
                      <a:pt x="104" y="81"/>
                    </a:cubicBezTo>
                    <a:cubicBezTo>
                      <a:pt x="104" y="81"/>
                      <a:pt x="104" y="81"/>
                      <a:pt x="104" y="81"/>
                    </a:cubicBezTo>
                    <a:cubicBezTo>
                      <a:pt x="104" y="82"/>
                      <a:pt x="104" y="82"/>
                      <a:pt x="104" y="82"/>
                    </a:cubicBezTo>
                    <a:cubicBezTo>
                      <a:pt x="104" y="82"/>
                      <a:pt x="104" y="82"/>
                      <a:pt x="104" y="82"/>
                    </a:cubicBezTo>
                    <a:cubicBezTo>
                      <a:pt x="104" y="82"/>
                      <a:pt x="104" y="82"/>
                      <a:pt x="104" y="82"/>
                    </a:cubicBezTo>
                    <a:cubicBezTo>
                      <a:pt x="104" y="83"/>
                      <a:pt x="104" y="83"/>
                      <a:pt x="104" y="83"/>
                    </a:cubicBezTo>
                    <a:cubicBezTo>
                      <a:pt x="104" y="84"/>
                      <a:pt x="104" y="84"/>
                      <a:pt x="104" y="84"/>
                    </a:cubicBezTo>
                    <a:cubicBezTo>
                      <a:pt x="103" y="84"/>
                      <a:pt x="103" y="84"/>
                      <a:pt x="103" y="84"/>
                    </a:cubicBezTo>
                    <a:cubicBezTo>
                      <a:pt x="103" y="84"/>
                      <a:pt x="103" y="84"/>
                      <a:pt x="103" y="84"/>
                    </a:cubicBezTo>
                    <a:cubicBezTo>
                      <a:pt x="103" y="84"/>
                      <a:pt x="103" y="84"/>
                      <a:pt x="103" y="84"/>
                    </a:cubicBezTo>
                    <a:cubicBezTo>
                      <a:pt x="102" y="83"/>
                      <a:pt x="102" y="83"/>
                      <a:pt x="102" y="83"/>
                    </a:cubicBezTo>
                    <a:cubicBezTo>
                      <a:pt x="102" y="83"/>
                      <a:pt x="102" y="83"/>
                      <a:pt x="102" y="83"/>
                    </a:cubicBezTo>
                    <a:cubicBezTo>
                      <a:pt x="102" y="82"/>
                      <a:pt x="102" y="82"/>
                      <a:pt x="102" y="82"/>
                    </a:cubicBezTo>
                    <a:cubicBezTo>
                      <a:pt x="101" y="82"/>
                      <a:pt x="101" y="82"/>
                      <a:pt x="101" y="82"/>
                    </a:cubicBezTo>
                    <a:cubicBezTo>
                      <a:pt x="101" y="82"/>
                      <a:pt x="101" y="82"/>
                      <a:pt x="101" y="82"/>
                    </a:cubicBezTo>
                    <a:cubicBezTo>
                      <a:pt x="100" y="82"/>
                      <a:pt x="100" y="82"/>
                      <a:pt x="100" y="82"/>
                    </a:cubicBezTo>
                    <a:cubicBezTo>
                      <a:pt x="100" y="81"/>
                      <a:pt x="100" y="81"/>
                      <a:pt x="100" y="81"/>
                    </a:cubicBezTo>
                    <a:cubicBezTo>
                      <a:pt x="100" y="82"/>
                      <a:pt x="100" y="82"/>
                      <a:pt x="100" y="82"/>
                    </a:cubicBezTo>
                    <a:cubicBezTo>
                      <a:pt x="99" y="82"/>
                      <a:pt x="99" y="82"/>
                      <a:pt x="99" y="82"/>
                    </a:cubicBezTo>
                    <a:cubicBezTo>
                      <a:pt x="99" y="82"/>
                      <a:pt x="99" y="82"/>
                      <a:pt x="99" y="82"/>
                    </a:cubicBezTo>
                    <a:cubicBezTo>
                      <a:pt x="99" y="81"/>
                      <a:pt x="99" y="81"/>
                      <a:pt x="99" y="81"/>
                    </a:cubicBezTo>
                    <a:cubicBezTo>
                      <a:pt x="99" y="81"/>
                      <a:pt x="99" y="81"/>
                      <a:pt x="99" y="81"/>
                    </a:cubicBezTo>
                    <a:cubicBezTo>
                      <a:pt x="98" y="81"/>
                      <a:pt x="98" y="81"/>
                      <a:pt x="98" y="81"/>
                    </a:cubicBezTo>
                    <a:cubicBezTo>
                      <a:pt x="98" y="81"/>
                      <a:pt x="98" y="81"/>
                      <a:pt x="98" y="81"/>
                    </a:cubicBezTo>
                    <a:cubicBezTo>
                      <a:pt x="99" y="81"/>
                      <a:pt x="99" y="81"/>
                      <a:pt x="99" y="81"/>
                    </a:cubicBezTo>
                    <a:cubicBezTo>
                      <a:pt x="99" y="82"/>
                      <a:pt x="99" y="82"/>
                      <a:pt x="99" y="82"/>
                    </a:cubicBezTo>
                    <a:cubicBezTo>
                      <a:pt x="98" y="82"/>
                      <a:pt x="98" y="82"/>
                      <a:pt x="98" y="82"/>
                    </a:cubicBezTo>
                    <a:cubicBezTo>
                      <a:pt x="98" y="83"/>
                      <a:pt x="98" y="83"/>
                      <a:pt x="98" y="83"/>
                    </a:cubicBezTo>
                    <a:cubicBezTo>
                      <a:pt x="98" y="83"/>
                      <a:pt x="98" y="83"/>
                      <a:pt x="98" y="83"/>
                    </a:cubicBezTo>
                    <a:cubicBezTo>
                      <a:pt x="97" y="83"/>
                      <a:pt x="97" y="83"/>
                      <a:pt x="97" y="83"/>
                    </a:cubicBezTo>
                    <a:cubicBezTo>
                      <a:pt x="98" y="83"/>
                      <a:pt x="98" y="83"/>
                      <a:pt x="98" y="83"/>
                    </a:cubicBezTo>
                    <a:cubicBezTo>
                      <a:pt x="98" y="83"/>
                      <a:pt x="98" y="83"/>
                      <a:pt x="98" y="83"/>
                    </a:cubicBezTo>
                    <a:cubicBezTo>
                      <a:pt x="98" y="83"/>
                      <a:pt x="98" y="83"/>
                      <a:pt x="98" y="83"/>
                    </a:cubicBezTo>
                    <a:cubicBezTo>
                      <a:pt x="97" y="84"/>
                      <a:pt x="97" y="84"/>
                      <a:pt x="97" y="84"/>
                    </a:cubicBezTo>
                    <a:cubicBezTo>
                      <a:pt x="97" y="84"/>
                      <a:pt x="97" y="84"/>
                      <a:pt x="97" y="84"/>
                    </a:cubicBezTo>
                    <a:cubicBezTo>
                      <a:pt x="97" y="84"/>
                      <a:pt x="97" y="84"/>
                      <a:pt x="97" y="84"/>
                    </a:cubicBezTo>
                    <a:cubicBezTo>
                      <a:pt x="97" y="85"/>
                      <a:pt x="97" y="85"/>
                      <a:pt x="97" y="85"/>
                    </a:cubicBezTo>
                    <a:cubicBezTo>
                      <a:pt x="98" y="85"/>
                      <a:pt x="98" y="85"/>
                      <a:pt x="98" y="85"/>
                    </a:cubicBezTo>
                    <a:cubicBezTo>
                      <a:pt x="98" y="85"/>
                      <a:pt x="98" y="85"/>
                      <a:pt x="98" y="85"/>
                    </a:cubicBezTo>
                    <a:cubicBezTo>
                      <a:pt x="98" y="86"/>
                      <a:pt x="98" y="86"/>
                      <a:pt x="98" y="86"/>
                    </a:cubicBezTo>
                    <a:cubicBezTo>
                      <a:pt x="98" y="86"/>
                      <a:pt x="98" y="86"/>
                      <a:pt x="98" y="86"/>
                    </a:cubicBezTo>
                    <a:cubicBezTo>
                      <a:pt x="98" y="87"/>
                      <a:pt x="98" y="87"/>
                      <a:pt x="98" y="87"/>
                    </a:cubicBezTo>
                    <a:cubicBezTo>
                      <a:pt x="98" y="87"/>
                      <a:pt x="98" y="87"/>
                      <a:pt x="98" y="87"/>
                    </a:cubicBezTo>
                    <a:cubicBezTo>
                      <a:pt x="98" y="87"/>
                      <a:pt x="98" y="87"/>
                      <a:pt x="98" y="87"/>
                    </a:cubicBezTo>
                    <a:cubicBezTo>
                      <a:pt x="99" y="86"/>
                      <a:pt x="99" y="86"/>
                      <a:pt x="99" y="86"/>
                    </a:cubicBezTo>
                    <a:cubicBezTo>
                      <a:pt x="98" y="86"/>
                      <a:pt x="98" y="86"/>
                      <a:pt x="98" y="86"/>
                    </a:cubicBezTo>
                    <a:cubicBezTo>
                      <a:pt x="98" y="86"/>
                      <a:pt x="98" y="86"/>
                      <a:pt x="98" y="86"/>
                    </a:cubicBezTo>
                    <a:cubicBezTo>
                      <a:pt x="98" y="85"/>
                      <a:pt x="98" y="85"/>
                      <a:pt x="98" y="85"/>
                    </a:cubicBezTo>
                    <a:cubicBezTo>
                      <a:pt x="98" y="85"/>
                      <a:pt x="98" y="85"/>
                      <a:pt x="98" y="85"/>
                    </a:cubicBezTo>
                    <a:cubicBezTo>
                      <a:pt x="99" y="85"/>
                      <a:pt x="99" y="85"/>
                      <a:pt x="99" y="85"/>
                    </a:cubicBezTo>
                    <a:cubicBezTo>
                      <a:pt x="99" y="85"/>
                      <a:pt x="99" y="85"/>
                      <a:pt x="99" y="85"/>
                    </a:cubicBezTo>
                    <a:cubicBezTo>
                      <a:pt x="99" y="85"/>
                      <a:pt x="99" y="85"/>
                      <a:pt x="99" y="85"/>
                    </a:cubicBezTo>
                    <a:cubicBezTo>
                      <a:pt x="99" y="86"/>
                      <a:pt x="99" y="86"/>
                      <a:pt x="99" y="86"/>
                    </a:cubicBezTo>
                    <a:cubicBezTo>
                      <a:pt x="100" y="86"/>
                      <a:pt x="100" y="86"/>
                      <a:pt x="100" y="86"/>
                    </a:cubicBezTo>
                    <a:cubicBezTo>
                      <a:pt x="100" y="86"/>
                      <a:pt x="100" y="86"/>
                      <a:pt x="100" y="86"/>
                    </a:cubicBezTo>
                    <a:cubicBezTo>
                      <a:pt x="100" y="86"/>
                      <a:pt x="100" y="86"/>
                      <a:pt x="100" y="86"/>
                    </a:cubicBezTo>
                    <a:cubicBezTo>
                      <a:pt x="100" y="86"/>
                      <a:pt x="100" y="86"/>
                      <a:pt x="100" y="86"/>
                    </a:cubicBezTo>
                    <a:cubicBezTo>
                      <a:pt x="100" y="86"/>
                      <a:pt x="100" y="86"/>
                      <a:pt x="100" y="86"/>
                    </a:cubicBezTo>
                    <a:cubicBezTo>
                      <a:pt x="101" y="86"/>
                      <a:pt x="101" y="86"/>
                      <a:pt x="101" y="86"/>
                    </a:cubicBezTo>
                    <a:cubicBezTo>
                      <a:pt x="101" y="86"/>
                      <a:pt x="101" y="86"/>
                      <a:pt x="101" y="86"/>
                    </a:cubicBezTo>
                    <a:cubicBezTo>
                      <a:pt x="101" y="86"/>
                      <a:pt x="101" y="86"/>
                      <a:pt x="101" y="86"/>
                    </a:cubicBezTo>
                    <a:cubicBezTo>
                      <a:pt x="101" y="86"/>
                      <a:pt x="101" y="86"/>
                      <a:pt x="101" y="86"/>
                    </a:cubicBezTo>
                    <a:cubicBezTo>
                      <a:pt x="101" y="87"/>
                      <a:pt x="101" y="87"/>
                      <a:pt x="101" y="87"/>
                    </a:cubicBezTo>
                    <a:cubicBezTo>
                      <a:pt x="101" y="87"/>
                      <a:pt x="101" y="87"/>
                      <a:pt x="101" y="87"/>
                    </a:cubicBezTo>
                    <a:cubicBezTo>
                      <a:pt x="101" y="88"/>
                      <a:pt x="101" y="88"/>
                      <a:pt x="101" y="88"/>
                    </a:cubicBezTo>
                    <a:cubicBezTo>
                      <a:pt x="101" y="89"/>
                      <a:pt x="101" y="89"/>
                      <a:pt x="101" y="89"/>
                    </a:cubicBezTo>
                    <a:cubicBezTo>
                      <a:pt x="101" y="89"/>
                      <a:pt x="101" y="89"/>
                      <a:pt x="101" y="89"/>
                    </a:cubicBezTo>
                    <a:cubicBezTo>
                      <a:pt x="100" y="89"/>
                      <a:pt x="100" y="89"/>
                      <a:pt x="100" y="89"/>
                    </a:cubicBezTo>
                    <a:cubicBezTo>
                      <a:pt x="100" y="89"/>
                      <a:pt x="100" y="89"/>
                      <a:pt x="100" y="89"/>
                    </a:cubicBezTo>
                    <a:cubicBezTo>
                      <a:pt x="99" y="89"/>
                      <a:pt x="99" y="89"/>
                      <a:pt x="99" y="89"/>
                    </a:cubicBezTo>
                    <a:cubicBezTo>
                      <a:pt x="99" y="89"/>
                      <a:pt x="99" y="89"/>
                      <a:pt x="99" y="89"/>
                    </a:cubicBezTo>
                    <a:cubicBezTo>
                      <a:pt x="99" y="89"/>
                      <a:pt x="99" y="89"/>
                      <a:pt x="99" y="89"/>
                    </a:cubicBezTo>
                    <a:cubicBezTo>
                      <a:pt x="98" y="89"/>
                      <a:pt x="98" y="89"/>
                      <a:pt x="98" y="89"/>
                    </a:cubicBezTo>
                    <a:cubicBezTo>
                      <a:pt x="98" y="89"/>
                      <a:pt x="98" y="89"/>
                      <a:pt x="98" y="89"/>
                    </a:cubicBezTo>
                    <a:cubicBezTo>
                      <a:pt x="98" y="90"/>
                      <a:pt x="98" y="90"/>
                      <a:pt x="98" y="90"/>
                    </a:cubicBezTo>
                    <a:cubicBezTo>
                      <a:pt x="98" y="90"/>
                      <a:pt x="98" y="90"/>
                      <a:pt x="98" y="90"/>
                    </a:cubicBezTo>
                    <a:cubicBezTo>
                      <a:pt x="97" y="90"/>
                      <a:pt x="97" y="90"/>
                      <a:pt x="97" y="90"/>
                    </a:cubicBezTo>
                    <a:cubicBezTo>
                      <a:pt x="97" y="90"/>
                      <a:pt x="97" y="90"/>
                      <a:pt x="97" y="90"/>
                    </a:cubicBezTo>
                    <a:cubicBezTo>
                      <a:pt x="97" y="90"/>
                      <a:pt x="97" y="90"/>
                      <a:pt x="97" y="90"/>
                    </a:cubicBezTo>
                    <a:cubicBezTo>
                      <a:pt x="97" y="90"/>
                      <a:pt x="97" y="90"/>
                      <a:pt x="97" y="90"/>
                    </a:cubicBezTo>
                    <a:cubicBezTo>
                      <a:pt x="96" y="90"/>
                      <a:pt x="96" y="90"/>
                      <a:pt x="96" y="90"/>
                    </a:cubicBezTo>
                    <a:cubicBezTo>
                      <a:pt x="96" y="90"/>
                      <a:pt x="96" y="90"/>
                      <a:pt x="96" y="90"/>
                    </a:cubicBezTo>
                    <a:cubicBezTo>
                      <a:pt x="95" y="89"/>
                      <a:pt x="95" y="89"/>
                      <a:pt x="95" y="89"/>
                    </a:cubicBezTo>
                    <a:cubicBezTo>
                      <a:pt x="95" y="89"/>
                      <a:pt x="95" y="89"/>
                      <a:pt x="95" y="89"/>
                    </a:cubicBezTo>
                    <a:cubicBezTo>
                      <a:pt x="93" y="88"/>
                      <a:pt x="93" y="88"/>
                      <a:pt x="93" y="88"/>
                    </a:cubicBezTo>
                    <a:cubicBezTo>
                      <a:pt x="93" y="87"/>
                      <a:pt x="93" y="87"/>
                      <a:pt x="93" y="87"/>
                    </a:cubicBezTo>
                    <a:cubicBezTo>
                      <a:pt x="93" y="87"/>
                      <a:pt x="93" y="87"/>
                      <a:pt x="93" y="87"/>
                    </a:cubicBezTo>
                    <a:cubicBezTo>
                      <a:pt x="93" y="87"/>
                      <a:pt x="93" y="87"/>
                      <a:pt x="93" y="87"/>
                    </a:cubicBezTo>
                    <a:cubicBezTo>
                      <a:pt x="94" y="87"/>
                      <a:pt x="94" y="87"/>
                      <a:pt x="94" y="87"/>
                    </a:cubicBezTo>
                    <a:cubicBezTo>
                      <a:pt x="94" y="87"/>
                      <a:pt x="94" y="87"/>
                      <a:pt x="94" y="87"/>
                    </a:cubicBezTo>
                    <a:cubicBezTo>
                      <a:pt x="94" y="87"/>
                      <a:pt x="94" y="87"/>
                      <a:pt x="94" y="87"/>
                    </a:cubicBezTo>
                    <a:cubicBezTo>
                      <a:pt x="95" y="88"/>
                      <a:pt x="95" y="88"/>
                      <a:pt x="95" y="88"/>
                    </a:cubicBezTo>
                    <a:cubicBezTo>
                      <a:pt x="96" y="88"/>
                      <a:pt x="96" y="88"/>
                      <a:pt x="96" y="88"/>
                    </a:cubicBezTo>
                    <a:cubicBezTo>
                      <a:pt x="96" y="88"/>
                      <a:pt x="96" y="88"/>
                      <a:pt x="96" y="88"/>
                    </a:cubicBezTo>
                    <a:cubicBezTo>
                      <a:pt x="97" y="88"/>
                      <a:pt x="97" y="88"/>
                      <a:pt x="97" y="88"/>
                    </a:cubicBezTo>
                    <a:cubicBezTo>
                      <a:pt x="97" y="88"/>
                      <a:pt x="97" y="88"/>
                      <a:pt x="97" y="88"/>
                    </a:cubicBezTo>
                    <a:cubicBezTo>
                      <a:pt x="96" y="87"/>
                      <a:pt x="96" y="87"/>
                      <a:pt x="96" y="87"/>
                    </a:cubicBezTo>
                    <a:cubicBezTo>
                      <a:pt x="96" y="87"/>
                      <a:pt x="96" y="87"/>
                      <a:pt x="96" y="87"/>
                    </a:cubicBezTo>
                    <a:cubicBezTo>
                      <a:pt x="96" y="88"/>
                      <a:pt x="96" y="88"/>
                      <a:pt x="96" y="88"/>
                    </a:cubicBezTo>
                    <a:cubicBezTo>
                      <a:pt x="95" y="87"/>
                      <a:pt x="95" y="87"/>
                      <a:pt x="95" y="87"/>
                    </a:cubicBezTo>
                    <a:cubicBezTo>
                      <a:pt x="95" y="87"/>
                      <a:pt x="95" y="87"/>
                      <a:pt x="95" y="87"/>
                    </a:cubicBezTo>
                    <a:cubicBezTo>
                      <a:pt x="94" y="86"/>
                      <a:pt x="94" y="86"/>
                      <a:pt x="94" y="86"/>
                    </a:cubicBezTo>
                    <a:cubicBezTo>
                      <a:pt x="93" y="86"/>
                      <a:pt x="93" y="86"/>
                      <a:pt x="93" y="86"/>
                    </a:cubicBezTo>
                    <a:cubicBezTo>
                      <a:pt x="93" y="86"/>
                      <a:pt x="93" y="86"/>
                      <a:pt x="93" y="86"/>
                    </a:cubicBezTo>
                    <a:cubicBezTo>
                      <a:pt x="93" y="86"/>
                      <a:pt x="93" y="86"/>
                      <a:pt x="93" y="86"/>
                    </a:cubicBezTo>
                    <a:cubicBezTo>
                      <a:pt x="93" y="86"/>
                      <a:pt x="93" y="86"/>
                      <a:pt x="93" y="86"/>
                    </a:cubicBezTo>
                    <a:cubicBezTo>
                      <a:pt x="93" y="86"/>
                      <a:pt x="93" y="86"/>
                      <a:pt x="93" y="86"/>
                    </a:cubicBezTo>
                    <a:cubicBezTo>
                      <a:pt x="92" y="86"/>
                      <a:pt x="92" y="86"/>
                      <a:pt x="92" y="86"/>
                    </a:cubicBezTo>
                    <a:cubicBezTo>
                      <a:pt x="92" y="87"/>
                      <a:pt x="92" y="87"/>
                      <a:pt x="92" y="87"/>
                    </a:cubicBezTo>
                    <a:cubicBezTo>
                      <a:pt x="92" y="87"/>
                      <a:pt x="92" y="87"/>
                      <a:pt x="92" y="87"/>
                    </a:cubicBezTo>
                    <a:cubicBezTo>
                      <a:pt x="92" y="88"/>
                      <a:pt x="92" y="88"/>
                      <a:pt x="92" y="88"/>
                    </a:cubicBezTo>
                    <a:cubicBezTo>
                      <a:pt x="92" y="88"/>
                      <a:pt x="92" y="88"/>
                      <a:pt x="92" y="88"/>
                    </a:cubicBezTo>
                    <a:cubicBezTo>
                      <a:pt x="92" y="88"/>
                      <a:pt x="92" y="88"/>
                      <a:pt x="92" y="88"/>
                    </a:cubicBezTo>
                    <a:cubicBezTo>
                      <a:pt x="91" y="87"/>
                      <a:pt x="91" y="87"/>
                      <a:pt x="91" y="87"/>
                    </a:cubicBezTo>
                    <a:cubicBezTo>
                      <a:pt x="91" y="86"/>
                      <a:pt x="91" y="86"/>
                      <a:pt x="91" y="86"/>
                    </a:cubicBezTo>
                    <a:cubicBezTo>
                      <a:pt x="90" y="86"/>
                      <a:pt x="90" y="86"/>
                      <a:pt x="90" y="86"/>
                    </a:cubicBezTo>
                    <a:cubicBezTo>
                      <a:pt x="90" y="85"/>
                      <a:pt x="90" y="85"/>
                      <a:pt x="90" y="85"/>
                    </a:cubicBezTo>
                    <a:cubicBezTo>
                      <a:pt x="90" y="85"/>
                      <a:pt x="90" y="85"/>
                      <a:pt x="90" y="85"/>
                    </a:cubicBezTo>
                    <a:cubicBezTo>
                      <a:pt x="90" y="85"/>
                      <a:pt x="90" y="85"/>
                      <a:pt x="90" y="85"/>
                    </a:cubicBezTo>
                    <a:cubicBezTo>
                      <a:pt x="90" y="85"/>
                      <a:pt x="90" y="85"/>
                      <a:pt x="90" y="85"/>
                    </a:cubicBezTo>
                    <a:cubicBezTo>
                      <a:pt x="90" y="85"/>
                      <a:pt x="90" y="85"/>
                      <a:pt x="90" y="85"/>
                    </a:cubicBezTo>
                    <a:cubicBezTo>
                      <a:pt x="90" y="86"/>
                      <a:pt x="90" y="86"/>
                      <a:pt x="90" y="86"/>
                    </a:cubicBezTo>
                    <a:cubicBezTo>
                      <a:pt x="91" y="87"/>
                      <a:pt x="91" y="87"/>
                      <a:pt x="91" y="87"/>
                    </a:cubicBezTo>
                    <a:cubicBezTo>
                      <a:pt x="91" y="87"/>
                      <a:pt x="91" y="87"/>
                      <a:pt x="91" y="87"/>
                    </a:cubicBezTo>
                    <a:cubicBezTo>
                      <a:pt x="91" y="87"/>
                      <a:pt x="91" y="87"/>
                      <a:pt x="91" y="87"/>
                    </a:cubicBezTo>
                    <a:cubicBezTo>
                      <a:pt x="91" y="88"/>
                      <a:pt x="91" y="88"/>
                      <a:pt x="91" y="88"/>
                    </a:cubicBezTo>
                    <a:cubicBezTo>
                      <a:pt x="91" y="88"/>
                      <a:pt x="91" y="88"/>
                      <a:pt x="91" y="88"/>
                    </a:cubicBezTo>
                    <a:cubicBezTo>
                      <a:pt x="91" y="88"/>
                      <a:pt x="91" y="88"/>
                      <a:pt x="91" y="88"/>
                    </a:cubicBezTo>
                    <a:cubicBezTo>
                      <a:pt x="91" y="88"/>
                      <a:pt x="91" y="88"/>
                      <a:pt x="91" y="88"/>
                    </a:cubicBezTo>
                    <a:cubicBezTo>
                      <a:pt x="90" y="89"/>
                      <a:pt x="90" y="89"/>
                      <a:pt x="90" y="89"/>
                    </a:cubicBezTo>
                    <a:cubicBezTo>
                      <a:pt x="90" y="89"/>
                      <a:pt x="90" y="89"/>
                      <a:pt x="90" y="89"/>
                    </a:cubicBezTo>
                    <a:cubicBezTo>
                      <a:pt x="90" y="89"/>
                      <a:pt x="90" y="89"/>
                      <a:pt x="90" y="89"/>
                    </a:cubicBezTo>
                    <a:cubicBezTo>
                      <a:pt x="89" y="89"/>
                      <a:pt x="89" y="89"/>
                      <a:pt x="89" y="89"/>
                    </a:cubicBezTo>
                    <a:cubicBezTo>
                      <a:pt x="89" y="89"/>
                      <a:pt x="89" y="89"/>
                      <a:pt x="89" y="89"/>
                    </a:cubicBezTo>
                    <a:cubicBezTo>
                      <a:pt x="88" y="89"/>
                      <a:pt x="88" y="89"/>
                      <a:pt x="88" y="89"/>
                    </a:cubicBezTo>
                    <a:cubicBezTo>
                      <a:pt x="88" y="89"/>
                      <a:pt x="88" y="89"/>
                      <a:pt x="88" y="89"/>
                    </a:cubicBezTo>
                    <a:cubicBezTo>
                      <a:pt x="88" y="89"/>
                      <a:pt x="88" y="89"/>
                      <a:pt x="88" y="89"/>
                    </a:cubicBezTo>
                    <a:cubicBezTo>
                      <a:pt x="87" y="89"/>
                      <a:pt x="87" y="89"/>
                      <a:pt x="87" y="89"/>
                    </a:cubicBezTo>
                    <a:cubicBezTo>
                      <a:pt x="87" y="89"/>
                      <a:pt x="87" y="89"/>
                      <a:pt x="87" y="89"/>
                    </a:cubicBezTo>
                    <a:cubicBezTo>
                      <a:pt x="87" y="88"/>
                      <a:pt x="87" y="88"/>
                      <a:pt x="87" y="88"/>
                    </a:cubicBezTo>
                    <a:cubicBezTo>
                      <a:pt x="86" y="88"/>
                      <a:pt x="86" y="88"/>
                      <a:pt x="86" y="88"/>
                    </a:cubicBezTo>
                    <a:cubicBezTo>
                      <a:pt x="86" y="88"/>
                      <a:pt x="86" y="88"/>
                      <a:pt x="86" y="88"/>
                    </a:cubicBezTo>
                    <a:cubicBezTo>
                      <a:pt x="86" y="87"/>
                      <a:pt x="86" y="87"/>
                      <a:pt x="86" y="87"/>
                    </a:cubicBezTo>
                    <a:cubicBezTo>
                      <a:pt x="86" y="87"/>
                      <a:pt x="86" y="87"/>
                      <a:pt x="86" y="87"/>
                    </a:cubicBezTo>
                    <a:cubicBezTo>
                      <a:pt x="86" y="87"/>
                      <a:pt x="86" y="87"/>
                      <a:pt x="86" y="87"/>
                    </a:cubicBezTo>
                    <a:cubicBezTo>
                      <a:pt x="86" y="88"/>
                      <a:pt x="86" y="88"/>
                      <a:pt x="86" y="88"/>
                    </a:cubicBezTo>
                    <a:cubicBezTo>
                      <a:pt x="86" y="88"/>
                      <a:pt x="86" y="88"/>
                      <a:pt x="86" y="88"/>
                    </a:cubicBezTo>
                    <a:cubicBezTo>
                      <a:pt x="87" y="88"/>
                      <a:pt x="87" y="88"/>
                      <a:pt x="87" y="88"/>
                    </a:cubicBezTo>
                    <a:cubicBezTo>
                      <a:pt x="87" y="89"/>
                      <a:pt x="87" y="89"/>
                      <a:pt x="87" y="89"/>
                    </a:cubicBezTo>
                    <a:cubicBezTo>
                      <a:pt x="87" y="89"/>
                      <a:pt x="87" y="89"/>
                      <a:pt x="87" y="89"/>
                    </a:cubicBezTo>
                    <a:cubicBezTo>
                      <a:pt x="87" y="90"/>
                      <a:pt x="87" y="90"/>
                      <a:pt x="87" y="90"/>
                    </a:cubicBezTo>
                    <a:cubicBezTo>
                      <a:pt x="87" y="90"/>
                      <a:pt x="87" y="90"/>
                      <a:pt x="87" y="90"/>
                    </a:cubicBezTo>
                    <a:cubicBezTo>
                      <a:pt x="86" y="90"/>
                      <a:pt x="86" y="90"/>
                      <a:pt x="86" y="90"/>
                    </a:cubicBezTo>
                    <a:cubicBezTo>
                      <a:pt x="86" y="90"/>
                      <a:pt x="86" y="90"/>
                      <a:pt x="86" y="90"/>
                    </a:cubicBezTo>
                    <a:cubicBezTo>
                      <a:pt x="85" y="90"/>
                      <a:pt x="85" y="90"/>
                      <a:pt x="85" y="90"/>
                    </a:cubicBezTo>
                    <a:cubicBezTo>
                      <a:pt x="85" y="90"/>
                      <a:pt x="85" y="90"/>
                      <a:pt x="85" y="90"/>
                    </a:cubicBezTo>
                    <a:cubicBezTo>
                      <a:pt x="85" y="90"/>
                      <a:pt x="85" y="90"/>
                      <a:pt x="85" y="90"/>
                    </a:cubicBezTo>
                    <a:cubicBezTo>
                      <a:pt x="85" y="90"/>
                      <a:pt x="85" y="90"/>
                      <a:pt x="85" y="90"/>
                    </a:cubicBezTo>
                    <a:cubicBezTo>
                      <a:pt x="85" y="91"/>
                      <a:pt x="85" y="91"/>
                      <a:pt x="85" y="91"/>
                    </a:cubicBezTo>
                    <a:cubicBezTo>
                      <a:pt x="86" y="91"/>
                      <a:pt x="86" y="91"/>
                      <a:pt x="86" y="91"/>
                    </a:cubicBezTo>
                    <a:cubicBezTo>
                      <a:pt x="86" y="90"/>
                      <a:pt x="86" y="90"/>
                      <a:pt x="86" y="90"/>
                    </a:cubicBezTo>
                    <a:cubicBezTo>
                      <a:pt x="86" y="90"/>
                      <a:pt x="86" y="90"/>
                      <a:pt x="86" y="90"/>
                    </a:cubicBezTo>
                    <a:cubicBezTo>
                      <a:pt x="86" y="90"/>
                      <a:pt x="86" y="90"/>
                      <a:pt x="86" y="90"/>
                    </a:cubicBezTo>
                    <a:cubicBezTo>
                      <a:pt x="86" y="90"/>
                      <a:pt x="87" y="90"/>
                      <a:pt x="87" y="90"/>
                    </a:cubicBezTo>
                    <a:cubicBezTo>
                      <a:pt x="87" y="90"/>
                      <a:pt x="87" y="90"/>
                      <a:pt x="87" y="90"/>
                    </a:cubicBezTo>
                    <a:cubicBezTo>
                      <a:pt x="88" y="90"/>
                      <a:pt x="88" y="90"/>
                      <a:pt x="88" y="90"/>
                    </a:cubicBezTo>
                    <a:cubicBezTo>
                      <a:pt x="88" y="90"/>
                      <a:pt x="88" y="90"/>
                      <a:pt x="88" y="90"/>
                    </a:cubicBezTo>
                    <a:cubicBezTo>
                      <a:pt x="88" y="90"/>
                      <a:pt x="88" y="90"/>
                      <a:pt x="88" y="90"/>
                    </a:cubicBezTo>
                    <a:cubicBezTo>
                      <a:pt x="89" y="90"/>
                      <a:pt x="89" y="90"/>
                      <a:pt x="89" y="90"/>
                    </a:cubicBezTo>
                    <a:cubicBezTo>
                      <a:pt x="89" y="90"/>
                      <a:pt x="89" y="90"/>
                      <a:pt x="89" y="90"/>
                    </a:cubicBezTo>
                    <a:cubicBezTo>
                      <a:pt x="89" y="90"/>
                      <a:pt x="89" y="90"/>
                      <a:pt x="89" y="90"/>
                    </a:cubicBezTo>
                    <a:cubicBezTo>
                      <a:pt x="90" y="90"/>
                      <a:pt x="90" y="90"/>
                      <a:pt x="90" y="90"/>
                    </a:cubicBezTo>
                    <a:cubicBezTo>
                      <a:pt x="90" y="90"/>
                      <a:pt x="90" y="90"/>
                      <a:pt x="90" y="90"/>
                    </a:cubicBezTo>
                    <a:cubicBezTo>
                      <a:pt x="91" y="91"/>
                      <a:pt x="91" y="91"/>
                      <a:pt x="91" y="91"/>
                    </a:cubicBezTo>
                    <a:cubicBezTo>
                      <a:pt x="91" y="91"/>
                      <a:pt x="91" y="91"/>
                      <a:pt x="91" y="91"/>
                    </a:cubicBezTo>
                    <a:cubicBezTo>
                      <a:pt x="91" y="91"/>
                      <a:pt x="91" y="91"/>
                      <a:pt x="91" y="91"/>
                    </a:cubicBezTo>
                    <a:cubicBezTo>
                      <a:pt x="90" y="91"/>
                      <a:pt x="90" y="91"/>
                      <a:pt x="90" y="91"/>
                    </a:cubicBezTo>
                    <a:cubicBezTo>
                      <a:pt x="90" y="92"/>
                      <a:pt x="90" y="92"/>
                      <a:pt x="90" y="92"/>
                    </a:cubicBezTo>
                    <a:cubicBezTo>
                      <a:pt x="90" y="92"/>
                      <a:pt x="90" y="92"/>
                      <a:pt x="90" y="92"/>
                    </a:cubicBezTo>
                    <a:cubicBezTo>
                      <a:pt x="89" y="92"/>
                      <a:pt x="89" y="92"/>
                      <a:pt x="89" y="92"/>
                    </a:cubicBezTo>
                    <a:cubicBezTo>
                      <a:pt x="89" y="92"/>
                      <a:pt x="89" y="92"/>
                      <a:pt x="89" y="92"/>
                    </a:cubicBezTo>
                    <a:cubicBezTo>
                      <a:pt x="88" y="92"/>
                      <a:pt x="88" y="92"/>
                      <a:pt x="88" y="92"/>
                    </a:cubicBezTo>
                    <a:cubicBezTo>
                      <a:pt x="88" y="92"/>
                      <a:pt x="88" y="92"/>
                      <a:pt x="88" y="92"/>
                    </a:cubicBezTo>
                    <a:cubicBezTo>
                      <a:pt x="87" y="92"/>
                      <a:pt x="87" y="92"/>
                      <a:pt x="87" y="92"/>
                    </a:cubicBezTo>
                    <a:cubicBezTo>
                      <a:pt x="87" y="92"/>
                      <a:pt x="87" y="92"/>
                      <a:pt x="87" y="92"/>
                    </a:cubicBezTo>
                    <a:cubicBezTo>
                      <a:pt x="87" y="92"/>
                      <a:pt x="87" y="92"/>
                      <a:pt x="87" y="92"/>
                    </a:cubicBezTo>
                    <a:cubicBezTo>
                      <a:pt x="87" y="92"/>
                      <a:pt x="87" y="92"/>
                      <a:pt x="87" y="92"/>
                    </a:cubicBezTo>
                    <a:cubicBezTo>
                      <a:pt x="86" y="92"/>
                      <a:pt x="86" y="92"/>
                      <a:pt x="86" y="92"/>
                    </a:cubicBezTo>
                    <a:cubicBezTo>
                      <a:pt x="86" y="92"/>
                      <a:pt x="86" y="92"/>
                      <a:pt x="86" y="92"/>
                    </a:cubicBezTo>
                    <a:cubicBezTo>
                      <a:pt x="86" y="92"/>
                      <a:pt x="86" y="92"/>
                      <a:pt x="86" y="92"/>
                    </a:cubicBezTo>
                    <a:cubicBezTo>
                      <a:pt x="86" y="92"/>
                      <a:pt x="86" y="92"/>
                      <a:pt x="86" y="92"/>
                    </a:cubicBezTo>
                    <a:cubicBezTo>
                      <a:pt x="86" y="92"/>
                      <a:pt x="86" y="92"/>
                      <a:pt x="86" y="92"/>
                    </a:cubicBezTo>
                    <a:cubicBezTo>
                      <a:pt x="87" y="92"/>
                      <a:pt x="87" y="92"/>
                      <a:pt x="87" y="92"/>
                    </a:cubicBezTo>
                    <a:cubicBezTo>
                      <a:pt x="87" y="92"/>
                      <a:pt x="87" y="92"/>
                      <a:pt x="87" y="92"/>
                    </a:cubicBezTo>
                    <a:cubicBezTo>
                      <a:pt x="87" y="92"/>
                      <a:pt x="87" y="92"/>
                      <a:pt x="87" y="92"/>
                    </a:cubicBezTo>
                    <a:cubicBezTo>
                      <a:pt x="87" y="92"/>
                      <a:pt x="87" y="92"/>
                      <a:pt x="87" y="92"/>
                    </a:cubicBezTo>
                    <a:cubicBezTo>
                      <a:pt x="87" y="92"/>
                      <a:pt x="87" y="92"/>
                      <a:pt x="87" y="92"/>
                    </a:cubicBezTo>
                    <a:cubicBezTo>
                      <a:pt x="87" y="93"/>
                      <a:pt x="87" y="93"/>
                      <a:pt x="87" y="93"/>
                    </a:cubicBezTo>
                    <a:cubicBezTo>
                      <a:pt x="86" y="93"/>
                      <a:pt x="86" y="93"/>
                      <a:pt x="86" y="93"/>
                    </a:cubicBezTo>
                    <a:cubicBezTo>
                      <a:pt x="86" y="93"/>
                      <a:pt x="86" y="93"/>
                      <a:pt x="86" y="93"/>
                    </a:cubicBezTo>
                    <a:cubicBezTo>
                      <a:pt x="86" y="93"/>
                      <a:pt x="86" y="93"/>
                      <a:pt x="86" y="93"/>
                    </a:cubicBezTo>
                    <a:cubicBezTo>
                      <a:pt x="87" y="93"/>
                      <a:pt x="87" y="93"/>
                      <a:pt x="87" y="93"/>
                    </a:cubicBezTo>
                    <a:cubicBezTo>
                      <a:pt x="87" y="93"/>
                      <a:pt x="87" y="93"/>
                      <a:pt x="87" y="93"/>
                    </a:cubicBezTo>
                    <a:cubicBezTo>
                      <a:pt x="87" y="93"/>
                      <a:pt x="87" y="93"/>
                      <a:pt x="87" y="93"/>
                    </a:cubicBezTo>
                    <a:cubicBezTo>
                      <a:pt x="88" y="93"/>
                      <a:pt x="88" y="93"/>
                      <a:pt x="88" y="93"/>
                    </a:cubicBezTo>
                    <a:cubicBezTo>
                      <a:pt x="88" y="93"/>
                      <a:pt x="88" y="93"/>
                      <a:pt x="88" y="93"/>
                    </a:cubicBezTo>
                    <a:cubicBezTo>
                      <a:pt x="88" y="93"/>
                      <a:pt x="88" y="93"/>
                      <a:pt x="88" y="93"/>
                    </a:cubicBezTo>
                    <a:cubicBezTo>
                      <a:pt x="88" y="93"/>
                      <a:pt x="88" y="93"/>
                      <a:pt x="88" y="93"/>
                    </a:cubicBezTo>
                    <a:cubicBezTo>
                      <a:pt x="88" y="93"/>
                      <a:pt x="88" y="93"/>
                      <a:pt x="88" y="93"/>
                    </a:cubicBezTo>
                    <a:cubicBezTo>
                      <a:pt x="89" y="93"/>
                      <a:pt x="89" y="93"/>
                      <a:pt x="89" y="93"/>
                    </a:cubicBezTo>
                    <a:cubicBezTo>
                      <a:pt x="89" y="92"/>
                      <a:pt x="89" y="92"/>
                      <a:pt x="89" y="92"/>
                    </a:cubicBezTo>
                    <a:cubicBezTo>
                      <a:pt x="89" y="92"/>
                      <a:pt x="89" y="92"/>
                      <a:pt x="89" y="92"/>
                    </a:cubicBezTo>
                    <a:cubicBezTo>
                      <a:pt x="90" y="93"/>
                      <a:pt x="90" y="93"/>
                      <a:pt x="90" y="93"/>
                    </a:cubicBezTo>
                    <a:cubicBezTo>
                      <a:pt x="90" y="93"/>
                      <a:pt x="90" y="93"/>
                      <a:pt x="90" y="93"/>
                    </a:cubicBezTo>
                    <a:cubicBezTo>
                      <a:pt x="91" y="93"/>
                      <a:pt x="91" y="93"/>
                      <a:pt x="91" y="93"/>
                    </a:cubicBezTo>
                    <a:cubicBezTo>
                      <a:pt x="91" y="93"/>
                      <a:pt x="91" y="93"/>
                      <a:pt x="91" y="93"/>
                    </a:cubicBezTo>
                    <a:cubicBezTo>
                      <a:pt x="91" y="93"/>
                      <a:pt x="91" y="93"/>
                      <a:pt x="91" y="93"/>
                    </a:cubicBezTo>
                    <a:cubicBezTo>
                      <a:pt x="91" y="94"/>
                      <a:pt x="91" y="94"/>
                      <a:pt x="91" y="94"/>
                    </a:cubicBezTo>
                    <a:cubicBezTo>
                      <a:pt x="90" y="95"/>
                      <a:pt x="90" y="95"/>
                      <a:pt x="90" y="95"/>
                    </a:cubicBezTo>
                    <a:cubicBezTo>
                      <a:pt x="90" y="95"/>
                      <a:pt x="90" y="95"/>
                      <a:pt x="90" y="95"/>
                    </a:cubicBezTo>
                    <a:cubicBezTo>
                      <a:pt x="89" y="95"/>
                      <a:pt x="89" y="95"/>
                      <a:pt x="89" y="95"/>
                    </a:cubicBezTo>
                    <a:cubicBezTo>
                      <a:pt x="89" y="95"/>
                      <a:pt x="89" y="95"/>
                      <a:pt x="89" y="95"/>
                    </a:cubicBezTo>
                    <a:cubicBezTo>
                      <a:pt x="88" y="95"/>
                      <a:pt x="88" y="95"/>
                      <a:pt x="88" y="95"/>
                    </a:cubicBezTo>
                    <a:cubicBezTo>
                      <a:pt x="88" y="95"/>
                      <a:pt x="88" y="95"/>
                      <a:pt x="88" y="95"/>
                    </a:cubicBezTo>
                    <a:cubicBezTo>
                      <a:pt x="87" y="95"/>
                      <a:pt x="87" y="95"/>
                      <a:pt x="87" y="95"/>
                    </a:cubicBezTo>
                    <a:cubicBezTo>
                      <a:pt x="88" y="95"/>
                      <a:pt x="88" y="95"/>
                      <a:pt x="88" y="95"/>
                    </a:cubicBezTo>
                    <a:cubicBezTo>
                      <a:pt x="88" y="95"/>
                      <a:pt x="88" y="95"/>
                      <a:pt x="88" y="95"/>
                    </a:cubicBezTo>
                    <a:cubicBezTo>
                      <a:pt x="89" y="95"/>
                      <a:pt x="89" y="95"/>
                      <a:pt x="89" y="95"/>
                    </a:cubicBezTo>
                    <a:cubicBezTo>
                      <a:pt x="89" y="95"/>
                      <a:pt x="89" y="95"/>
                      <a:pt x="89" y="95"/>
                    </a:cubicBezTo>
                    <a:cubicBezTo>
                      <a:pt x="90" y="95"/>
                      <a:pt x="90" y="95"/>
                      <a:pt x="90" y="95"/>
                    </a:cubicBezTo>
                    <a:cubicBezTo>
                      <a:pt x="90" y="96"/>
                      <a:pt x="90" y="96"/>
                      <a:pt x="90" y="96"/>
                    </a:cubicBezTo>
                    <a:cubicBezTo>
                      <a:pt x="90" y="95"/>
                      <a:pt x="90" y="95"/>
                      <a:pt x="90" y="95"/>
                    </a:cubicBezTo>
                    <a:cubicBezTo>
                      <a:pt x="91" y="95"/>
                      <a:pt x="91" y="95"/>
                      <a:pt x="91" y="95"/>
                    </a:cubicBezTo>
                    <a:cubicBezTo>
                      <a:pt x="91" y="95"/>
                      <a:pt x="91" y="95"/>
                      <a:pt x="91" y="95"/>
                    </a:cubicBezTo>
                    <a:cubicBezTo>
                      <a:pt x="92" y="95"/>
                      <a:pt x="92" y="95"/>
                      <a:pt x="92" y="95"/>
                    </a:cubicBezTo>
                    <a:cubicBezTo>
                      <a:pt x="92" y="96"/>
                      <a:pt x="92" y="96"/>
                      <a:pt x="92" y="96"/>
                    </a:cubicBezTo>
                    <a:cubicBezTo>
                      <a:pt x="93" y="96"/>
                      <a:pt x="93" y="96"/>
                      <a:pt x="93" y="96"/>
                    </a:cubicBezTo>
                    <a:cubicBezTo>
                      <a:pt x="93" y="97"/>
                      <a:pt x="93" y="97"/>
                      <a:pt x="93" y="97"/>
                    </a:cubicBezTo>
                    <a:cubicBezTo>
                      <a:pt x="93" y="97"/>
                      <a:pt x="93" y="97"/>
                      <a:pt x="93" y="97"/>
                    </a:cubicBezTo>
                    <a:cubicBezTo>
                      <a:pt x="93" y="97"/>
                      <a:pt x="93" y="97"/>
                      <a:pt x="93" y="97"/>
                    </a:cubicBezTo>
                    <a:cubicBezTo>
                      <a:pt x="93" y="97"/>
                      <a:pt x="93" y="97"/>
                      <a:pt x="93" y="97"/>
                    </a:cubicBezTo>
                    <a:cubicBezTo>
                      <a:pt x="94" y="97"/>
                      <a:pt x="94" y="97"/>
                      <a:pt x="94" y="97"/>
                    </a:cubicBezTo>
                    <a:cubicBezTo>
                      <a:pt x="94" y="97"/>
                      <a:pt x="94" y="97"/>
                      <a:pt x="94" y="97"/>
                    </a:cubicBezTo>
                    <a:cubicBezTo>
                      <a:pt x="94" y="97"/>
                      <a:pt x="94" y="97"/>
                      <a:pt x="94" y="97"/>
                    </a:cubicBezTo>
                    <a:cubicBezTo>
                      <a:pt x="94" y="98"/>
                      <a:pt x="94" y="98"/>
                      <a:pt x="94" y="98"/>
                    </a:cubicBezTo>
                    <a:cubicBezTo>
                      <a:pt x="95" y="98"/>
                      <a:pt x="95" y="98"/>
                      <a:pt x="95" y="98"/>
                    </a:cubicBezTo>
                    <a:cubicBezTo>
                      <a:pt x="95" y="98"/>
                      <a:pt x="95" y="98"/>
                      <a:pt x="95" y="98"/>
                    </a:cubicBezTo>
                    <a:cubicBezTo>
                      <a:pt x="95" y="98"/>
                      <a:pt x="95" y="98"/>
                      <a:pt x="95" y="98"/>
                    </a:cubicBezTo>
                    <a:cubicBezTo>
                      <a:pt x="95" y="99"/>
                      <a:pt x="95" y="99"/>
                      <a:pt x="95" y="99"/>
                    </a:cubicBezTo>
                    <a:cubicBezTo>
                      <a:pt x="95" y="99"/>
                      <a:pt x="95" y="99"/>
                      <a:pt x="95" y="99"/>
                    </a:cubicBezTo>
                    <a:cubicBezTo>
                      <a:pt x="95" y="99"/>
                      <a:pt x="95" y="99"/>
                      <a:pt x="95" y="99"/>
                    </a:cubicBezTo>
                    <a:cubicBezTo>
                      <a:pt x="95" y="100"/>
                      <a:pt x="95" y="100"/>
                      <a:pt x="95" y="100"/>
                    </a:cubicBezTo>
                    <a:cubicBezTo>
                      <a:pt x="94" y="100"/>
                      <a:pt x="94" y="100"/>
                      <a:pt x="94" y="100"/>
                    </a:cubicBezTo>
                    <a:cubicBezTo>
                      <a:pt x="94" y="100"/>
                      <a:pt x="94" y="100"/>
                      <a:pt x="94" y="100"/>
                    </a:cubicBezTo>
                    <a:cubicBezTo>
                      <a:pt x="94" y="100"/>
                      <a:pt x="94" y="100"/>
                      <a:pt x="94" y="100"/>
                    </a:cubicBezTo>
                    <a:cubicBezTo>
                      <a:pt x="95" y="100"/>
                      <a:pt x="95" y="100"/>
                      <a:pt x="95" y="100"/>
                    </a:cubicBezTo>
                    <a:cubicBezTo>
                      <a:pt x="95" y="100"/>
                      <a:pt x="95" y="100"/>
                      <a:pt x="95" y="100"/>
                    </a:cubicBezTo>
                    <a:cubicBezTo>
                      <a:pt x="95" y="99"/>
                      <a:pt x="95" y="99"/>
                      <a:pt x="95" y="99"/>
                    </a:cubicBezTo>
                    <a:cubicBezTo>
                      <a:pt x="96" y="100"/>
                      <a:pt x="96" y="100"/>
                      <a:pt x="96" y="100"/>
                    </a:cubicBezTo>
                    <a:cubicBezTo>
                      <a:pt x="95" y="100"/>
                      <a:pt x="95" y="100"/>
                      <a:pt x="95" y="100"/>
                    </a:cubicBezTo>
                    <a:cubicBezTo>
                      <a:pt x="95" y="100"/>
                      <a:pt x="95" y="100"/>
                      <a:pt x="95" y="100"/>
                    </a:cubicBezTo>
                    <a:cubicBezTo>
                      <a:pt x="95" y="100"/>
                      <a:pt x="95" y="100"/>
                      <a:pt x="95" y="100"/>
                    </a:cubicBezTo>
                    <a:cubicBezTo>
                      <a:pt x="96" y="100"/>
                      <a:pt x="96" y="100"/>
                      <a:pt x="96" y="100"/>
                    </a:cubicBezTo>
                    <a:cubicBezTo>
                      <a:pt x="96" y="100"/>
                      <a:pt x="96" y="100"/>
                      <a:pt x="96" y="100"/>
                    </a:cubicBezTo>
                    <a:cubicBezTo>
                      <a:pt x="96" y="100"/>
                      <a:pt x="96" y="100"/>
                      <a:pt x="96" y="100"/>
                    </a:cubicBezTo>
                    <a:cubicBezTo>
                      <a:pt x="96" y="100"/>
                      <a:pt x="96" y="100"/>
                      <a:pt x="96" y="100"/>
                    </a:cubicBezTo>
                    <a:cubicBezTo>
                      <a:pt x="96" y="100"/>
                      <a:pt x="96" y="100"/>
                      <a:pt x="96" y="100"/>
                    </a:cubicBezTo>
                    <a:cubicBezTo>
                      <a:pt x="96" y="101"/>
                      <a:pt x="96" y="101"/>
                      <a:pt x="96" y="101"/>
                    </a:cubicBezTo>
                    <a:cubicBezTo>
                      <a:pt x="95" y="101"/>
                      <a:pt x="95" y="101"/>
                      <a:pt x="95" y="101"/>
                    </a:cubicBezTo>
                    <a:cubicBezTo>
                      <a:pt x="95" y="101"/>
                      <a:pt x="95" y="101"/>
                      <a:pt x="95" y="101"/>
                    </a:cubicBezTo>
                    <a:cubicBezTo>
                      <a:pt x="95" y="102"/>
                      <a:pt x="95" y="102"/>
                      <a:pt x="95" y="102"/>
                    </a:cubicBezTo>
                    <a:cubicBezTo>
                      <a:pt x="95" y="102"/>
                      <a:pt x="95" y="102"/>
                      <a:pt x="95" y="102"/>
                    </a:cubicBezTo>
                    <a:cubicBezTo>
                      <a:pt x="95" y="102"/>
                      <a:pt x="95" y="102"/>
                      <a:pt x="95" y="102"/>
                    </a:cubicBezTo>
                    <a:cubicBezTo>
                      <a:pt x="95" y="103"/>
                      <a:pt x="95" y="103"/>
                      <a:pt x="95" y="103"/>
                    </a:cubicBezTo>
                    <a:cubicBezTo>
                      <a:pt x="95" y="103"/>
                      <a:pt x="95" y="103"/>
                      <a:pt x="95" y="103"/>
                    </a:cubicBezTo>
                    <a:cubicBezTo>
                      <a:pt x="96" y="103"/>
                      <a:pt x="96" y="103"/>
                      <a:pt x="96" y="103"/>
                    </a:cubicBezTo>
                    <a:cubicBezTo>
                      <a:pt x="96" y="102"/>
                      <a:pt x="96" y="102"/>
                      <a:pt x="96" y="102"/>
                    </a:cubicBezTo>
                    <a:cubicBezTo>
                      <a:pt x="96" y="102"/>
                      <a:pt x="96" y="102"/>
                      <a:pt x="96" y="102"/>
                    </a:cubicBezTo>
                    <a:cubicBezTo>
                      <a:pt x="96" y="101"/>
                      <a:pt x="96" y="101"/>
                      <a:pt x="96" y="101"/>
                    </a:cubicBezTo>
                    <a:cubicBezTo>
                      <a:pt x="97" y="101"/>
                      <a:pt x="97" y="101"/>
                      <a:pt x="97" y="101"/>
                    </a:cubicBezTo>
                    <a:cubicBezTo>
                      <a:pt x="97" y="102"/>
                      <a:pt x="97" y="102"/>
                      <a:pt x="97" y="102"/>
                    </a:cubicBezTo>
                    <a:cubicBezTo>
                      <a:pt x="96" y="102"/>
                      <a:pt x="96" y="102"/>
                      <a:pt x="96" y="102"/>
                    </a:cubicBezTo>
                    <a:cubicBezTo>
                      <a:pt x="96" y="103"/>
                      <a:pt x="96" y="103"/>
                      <a:pt x="96" y="103"/>
                    </a:cubicBezTo>
                    <a:cubicBezTo>
                      <a:pt x="96" y="103"/>
                      <a:pt x="96" y="103"/>
                      <a:pt x="96" y="103"/>
                    </a:cubicBezTo>
                    <a:cubicBezTo>
                      <a:pt x="97" y="103"/>
                      <a:pt x="97" y="103"/>
                      <a:pt x="97" y="103"/>
                    </a:cubicBezTo>
                    <a:cubicBezTo>
                      <a:pt x="97" y="103"/>
                      <a:pt x="97" y="103"/>
                      <a:pt x="97" y="103"/>
                    </a:cubicBezTo>
                    <a:cubicBezTo>
                      <a:pt x="97" y="103"/>
                      <a:pt x="97" y="103"/>
                      <a:pt x="97" y="103"/>
                    </a:cubicBezTo>
                    <a:cubicBezTo>
                      <a:pt x="96" y="104"/>
                      <a:pt x="96" y="104"/>
                      <a:pt x="96" y="104"/>
                    </a:cubicBezTo>
                    <a:cubicBezTo>
                      <a:pt x="96" y="104"/>
                      <a:pt x="96" y="104"/>
                      <a:pt x="96" y="104"/>
                    </a:cubicBezTo>
                    <a:cubicBezTo>
                      <a:pt x="96" y="104"/>
                      <a:pt x="96" y="104"/>
                      <a:pt x="96" y="104"/>
                    </a:cubicBezTo>
                    <a:cubicBezTo>
                      <a:pt x="96" y="104"/>
                      <a:pt x="96" y="104"/>
                      <a:pt x="96" y="104"/>
                    </a:cubicBezTo>
                    <a:cubicBezTo>
                      <a:pt x="96" y="104"/>
                      <a:pt x="96" y="104"/>
                      <a:pt x="96" y="104"/>
                    </a:cubicBezTo>
                    <a:cubicBezTo>
                      <a:pt x="97" y="104"/>
                      <a:pt x="97" y="104"/>
                      <a:pt x="97" y="104"/>
                    </a:cubicBezTo>
                    <a:cubicBezTo>
                      <a:pt x="96" y="104"/>
                      <a:pt x="96" y="104"/>
                      <a:pt x="96" y="104"/>
                    </a:cubicBezTo>
                    <a:cubicBezTo>
                      <a:pt x="96" y="105"/>
                      <a:pt x="96" y="105"/>
                      <a:pt x="96" y="105"/>
                    </a:cubicBezTo>
                    <a:cubicBezTo>
                      <a:pt x="97" y="105"/>
                      <a:pt x="97" y="105"/>
                      <a:pt x="97" y="105"/>
                    </a:cubicBezTo>
                    <a:cubicBezTo>
                      <a:pt x="97" y="105"/>
                      <a:pt x="97" y="105"/>
                      <a:pt x="97" y="105"/>
                    </a:cubicBezTo>
                    <a:cubicBezTo>
                      <a:pt x="97" y="105"/>
                      <a:pt x="97" y="105"/>
                      <a:pt x="97" y="105"/>
                    </a:cubicBezTo>
                    <a:cubicBezTo>
                      <a:pt x="97" y="106"/>
                      <a:pt x="97" y="106"/>
                      <a:pt x="97" y="106"/>
                    </a:cubicBezTo>
                    <a:cubicBezTo>
                      <a:pt x="96" y="106"/>
                      <a:pt x="96" y="106"/>
                      <a:pt x="96" y="106"/>
                    </a:cubicBezTo>
                    <a:cubicBezTo>
                      <a:pt x="96" y="107"/>
                      <a:pt x="96" y="107"/>
                      <a:pt x="96" y="107"/>
                    </a:cubicBezTo>
                    <a:cubicBezTo>
                      <a:pt x="97" y="108"/>
                      <a:pt x="97" y="108"/>
                      <a:pt x="97" y="108"/>
                    </a:cubicBezTo>
                    <a:cubicBezTo>
                      <a:pt x="96" y="108"/>
                      <a:pt x="96" y="108"/>
                      <a:pt x="96" y="108"/>
                    </a:cubicBezTo>
                    <a:cubicBezTo>
                      <a:pt x="96" y="108"/>
                      <a:pt x="96" y="108"/>
                      <a:pt x="96" y="108"/>
                    </a:cubicBezTo>
                    <a:cubicBezTo>
                      <a:pt x="96" y="108"/>
                      <a:pt x="96" y="108"/>
                      <a:pt x="96" y="108"/>
                    </a:cubicBezTo>
                    <a:cubicBezTo>
                      <a:pt x="96" y="108"/>
                      <a:pt x="96" y="108"/>
                      <a:pt x="96" y="108"/>
                    </a:cubicBezTo>
                    <a:cubicBezTo>
                      <a:pt x="96" y="108"/>
                      <a:pt x="96" y="108"/>
                      <a:pt x="96" y="108"/>
                    </a:cubicBezTo>
                    <a:cubicBezTo>
                      <a:pt x="96" y="108"/>
                      <a:pt x="96" y="108"/>
                      <a:pt x="96" y="108"/>
                    </a:cubicBezTo>
                    <a:cubicBezTo>
                      <a:pt x="96" y="107"/>
                      <a:pt x="96" y="107"/>
                      <a:pt x="96" y="107"/>
                    </a:cubicBezTo>
                    <a:cubicBezTo>
                      <a:pt x="95" y="107"/>
                      <a:pt x="95" y="107"/>
                      <a:pt x="95" y="107"/>
                    </a:cubicBezTo>
                    <a:cubicBezTo>
                      <a:pt x="95" y="107"/>
                      <a:pt x="95" y="107"/>
                      <a:pt x="95" y="107"/>
                    </a:cubicBezTo>
                    <a:cubicBezTo>
                      <a:pt x="95" y="108"/>
                      <a:pt x="95" y="108"/>
                      <a:pt x="95" y="108"/>
                    </a:cubicBezTo>
                    <a:cubicBezTo>
                      <a:pt x="94" y="107"/>
                      <a:pt x="94" y="107"/>
                      <a:pt x="94" y="107"/>
                    </a:cubicBezTo>
                    <a:cubicBezTo>
                      <a:pt x="95" y="107"/>
                      <a:pt x="95" y="107"/>
                      <a:pt x="95" y="107"/>
                    </a:cubicBezTo>
                    <a:cubicBezTo>
                      <a:pt x="95" y="107"/>
                      <a:pt x="95" y="107"/>
                      <a:pt x="95" y="107"/>
                    </a:cubicBezTo>
                    <a:cubicBezTo>
                      <a:pt x="95" y="106"/>
                      <a:pt x="95" y="106"/>
                      <a:pt x="95" y="106"/>
                    </a:cubicBezTo>
                    <a:cubicBezTo>
                      <a:pt x="95" y="106"/>
                      <a:pt x="95" y="106"/>
                      <a:pt x="95" y="106"/>
                    </a:cubicBezTo>
                    <a:cubicBezTo>
                      <a:pt x="95" y="105"/>
                      <a:pt x="95" y="105"/>
                      <a:pt x="95" y="105"/>
                    </a:cubicBezTo>
                    <a:cubicBezTo>
                      <a:pt x="95" y="105"/>
                      <a:pt x="95" y="105"/>
                      <a:pt x="95" y="105"/>
                    </a:cubicBezTo>
                    <a:cubicBezTo>
                      <a:pt x="94" y="105"/>
                      <a:pt x="94" y="105"/>
                      <a:pt x="94" y="105"/>
                    </a:cubicBezTo>
                    <a:cubicBezTo>
                      <a:pt x="94" y="105"/>
                      <a:pt x="94" y="105"/>
                      <a:pt x="94" y="105"/>
                    </a:cubicBezTo>
                    <a:cubicBezTo>
                      <a:pt x="94" y="106"/>
                      <a:pt x="94" y="106"/>
                      <a:pt x="94" y="106"/>
                    </a:cubicBezTo>
                    <a:cubicBezTo>
                      <a:pt x="94" y="107"/>
                      <a:pt x="94" y="107"/>
                      <a:pt x="94" y="107"/>
                    </a:cubicBezTo>
                    <a:cubicBezTo>
                      <a:pt x="94" y="107"/>
                      <a:pt x="94" y="107"/>
                      <a:pt x="94" y="107"/>
                    </a:cubicBezTo>
                    <a:cubicBezTo>
                      <a:pt x="94" y="108"/>
                      <a:pt x="94" y="108"/>
                      <a:pt x="94" y="108"/>
                    </a:cubicBezTo>
                    <a:cubicBezTo>
                      <a:pt x="94" y="108"/>
                      <a:pt x="94" y="108"/>
                      <a:pt x="94" y="108"/>
                    </a:cubicBezTo>
                    <a:cubicBezTo>
                      <a:pt x="94" y="108"/>
                      <a:pt x="94" y="108"/>
                      <a:pt x="94" y="108"/>
                    </a:cubicBezTo>
                    <a:cubicBezTo>
                      <a:pt x="93" y="108"/>
                      <a:pt x="93" y="108"/>
                      <a:pt x="93" y="108"/>
                    </a:cubicBezTo>
                    <a:cubicBezTo>
                      <a:pt x="93" y="108"/>
                      <a:pt x="93" y="108"/>
                      <a:pt x="93" y="108"/>
                    </a:cubicBezTo>
                    <a:cubicBezTo>
                      <a:pt x="93" y="108"/>
                      <a:pt x="93" y="108"/>
                      <a:pt x="93" y="108"/>
                    </a:cubicBezTo>
                    <a:cubicBezTo>
                      <a:pt x="92" y="107"/>
                      <a:pt x="92" y="107"/>
                      <a:pt x="92" y="107"/>
                    </a:cubicBezTo>
                    <a:cubicBezTo>
                      <a:pt x="91" y="106"/>
                      <a:pt x="91" y="106"/>
                      <a:pt x="91" y="106"/>
                    </a:cubicBezTo>
                    <a:cubicBezTo>
                      <a:pt x="91" y="106"/>
                      <a:pt x="91" y="106"/>
                      <a:pt x="91" y="106"/>
                    </a:cubicBezTo>
                    <a:cubicBezTo>
                      <a:pt x="91" y="106"/>
                      <a:pt x="91" y="106"/>
                      <a:pt x="91" y="106"/>
                    </a:cubicBezTo>
                    <a:cubicBezTo>
                      <a:pt x="91" y="105"/>
                      <a:pt x="91" y="105"/>
                      <a:pt x="91" y="105"/>
                    </a:cubicBezTo>
                    <a:cubicBezTo>
                      <a:pt x="90" y="104"/>
                      <a:pt x="90" y="104"/>
                      <a:pt x="90" y="104"/>
                    </a:cubicBezTo>
                    <a:cubicBezTo>
                      <a:pt x="90" y="104"/>
                      <a:pt x="90" y="104"/>
                      <a:pt x="90" y="104"/>
                    </a:cubicBezTo>
                    <a:cubicBezTo>
                      <a:pt x="90" y="103"/>
                      <a:pt x="90" y="103"/>
                      <a:pt x="90" y="103"/>
                    </a:cubicBezTo>
                    <a:cubicBezTo>
                      <a:pt x="90" y="102"/>
                      <a:pt x="90" y="102"/>
                      <a:pt x="90" y="102"/>
                    </a:cubicBezTo>
                    <a:cubicBezTo>
                      <a:pt x="90" y="102"/>
                      <a:pt x="90" y="102"/>
                      <a:pt x="90" y="102"/>
                    </a:cubicBezTo>
                    <a:cubicBezTo>
                      <a:pt x="90" y="102"/>
                      <a:pt x="90" y="102"/>
                      <a:pt x="90" y="102"/>
                    </a:cubicBezTo>
                    <a:cubicBezTo>
                      <a:pt x="90" y="102"/>
                      <a:pt x="90" y="102"/>
                      <a:pt x="90" y="102"/>
                    </a:cubicBezTo>
                    <a:cubicBezTo>
                      <a:pt x="89" y="102"/>
                      <a:pt x="89" y="102"/>
                      <a:pt x="89" y="102"/>
                    </a:cubicBezTo>
                    <a:cubicBezTo>
                      <a:pt x="89" y="102"/>
                      <a:pt x="89" y="102"/>
                      <a:pt x="89" y="102"/>
                    </a:cubicBezTo>
                    <a:cubicBezTo>
                      <a:pt x="89" y="102"/>
                      <a:pt x="89" y="102"/>
                      <a:pt x="89" y="102"/>
                    </a:cubicBezTo>
                    <a:cubicBezTo>
                      <a:pt x="88" y="101"/>
                      <a:pt x="88" y="101"/>
                      <a:pt x="88" y="101"/>
                    </a:cubicBezTo>
                    <a:cubicBezTo>
                      <a:pt x="88" y="100"/>
                      <a:pt x="88" y="100"/>
                      <a:pt x="88" y="100"/>
                    </a:cubicBezTo>
                    <a:cubicBezTo>
                      <a:pt x="87" y="100"/>
                      <a:pt x="87" y="100"/>
                      <a:pt x="87" y="100"/>
                    </a:cubicBezTo>
                    <a:cubicBezTo>
                      <a:pt x="87" y="100"/>
                      <a:pt x="87" y="100"/>
                      <a:pt x="87" y="100"/>
                    </a:cubicBezTo>
                    <a:cubicBezTo>
                      <a:pt x="87" y="100"/>
                      <a:pt x="87" y="100"/>
                      <a:pt x="87" y="100"/>
                    </a:cubicBezTo>
                    <a:cubicBezTo>
                      <a:pt x="86" y="100"/>
                      <a:pt x="86" y="100"/>
                      <a:pt x="86" y="100"/>
                    </a:cubicBezTo>
                    <a:cubicBezTo>
                      <a:pt x="86" y="100"/>
                      <a:pt x="86" y="100"/>
                      <a:pt x="86" y="100"/>
                    </a:cubicBezTo>
                    <a:cubicBezTo>
                      <a:pt x="86" y="100"/>
                      <a:pt x="86" y="100"/>
                      <a:pt x="86" y="100"/>
                    </a:cubicBezTo>
                    <a:cubicBezTo>
                      <a:pt x="85" y="100"/>
                      <a:pt x="85" y="100"/>
                      <a:pt x="85" y="100"/>
                    </a:cubicBezTo>
                    <a:cubicBezTo>
                      <a:pt x="85" y="100"/>
                      <a:pt x="85" y="100"/>
                      <a:pt x="85" y="100"/>
                    </a:cubicBezTo>
                    <a:cubicBezTo>
                      <a:pt x="85" y="99"/>
                      <a:pt x="85" y="99"/>
                      <a:pt x="85" y="99"/>
                    </a:cubicBezTo>
                    <a:cubicBezTo>
                      <a:pt x="84" y="99"/>
                      <a:pt x="84" y="99"/>
                      <a:pt x="84" y="99"/>
                    </a:cubicBezTo>
                    <a:cubicBezTo>
                      <a:pt x="84" y="99"/>
                      <a:pt x="84" y="99"/>
                      <a:pt x="84" y="99"/>
                    </a:cubicBezTo>
                    <a:cubicBezTo>
                      <a:pt x="84" y="98"/>
                      <a:pt x="84" y="98"/>
                      <a:pt x="84" y="98"/>
                    </a:cubicBezTo>
                    <a:cubicBezTo>
                      <a:pt x="84" y="98"/>
                      <a:pt x="84" y="98"/>
                      <a:pt x="84" y="98"/>
                    </a:cubicBezTo>
                    <a:cubicBezTo>
                      <a:pt x="84" y="97"/>
                      <a:pt x="84" y="97"/>
                      <a:pt x="84" y="97"/>
                    </a:cubicBezTo>
                    <a:cubicBezTo>
                      <a:pt x="83" y="98"/>
                      <a:pt x="83" y="98"/>
                      <a:pt x="83" y="98"/>
                    </a:cubicBezTo>
                    <a:cubicBezTo>
                      <a:pt x="83" y="98"/>
                      <a:pt x="83" y="98"/>
                      <a:pt x="83" y="98"/>
                    </a:cubicBezTo>
                    <a:cubicBezTo>
                      <a:pt x="83" y="98"/>
                      <a:pt x="83" y="98"/>
                      <a:pt x="83" y="98"/>
                    </a:cubicBezTo>
                    <a:cubicBezTo>
                      <a:pt x="83" y="99"/>
                      <a:pt x="83" y="99"/>
                      <a:pt x="83" y="99"/>
                    </a:cubicBezTo>
                    <a:cubicBezTo>
                      <a:pt x="83" y="99"/>
                      <a:pt x="83" y="99"/>
                      <a:pt x="83" y="99"/>
                    </a:cubicBezTo>
                    <a:cubicBezTo>
                      <a:pt x="83" y="99"/>
                      <a:pt x="83" y="99"/>
                      <a:pt x="83" y="99"/>
                    </a:cubicBezTo>
                    <a:cubicBezTo>
                      <a:pt x="83" y="99"/>
                      <a:pt x="83" y="99"/>
                      <a:pt x="83" y="99"/>
                    </a:cubicBezTo>
                    <a:cubicBezTo>
                      <a:pt x="84" y="100"/>
                      <a:pt x="84" y="100"/>
                      <a:pt x="84" y="100"/>
                    </a:cubicBezTo>
                    <a:cubicBezTo>
                      <a:pt x="84" y="100"/>
                      <a:pt x="84" y="100"/>
                      <a:pt x="84" y="100"/>
                    </a:cubicBezTo>
                    <a:cubicBezTo>
                      <a:pt x="84" y="100"/>
                      <a:pt x="84" y="100"/>
                      <a:pt x="84" y="100"/>
                    </a:cubicBezTo>
                    <a:cubicBezTo>
                      <a:pt x="83" y="100"/>
                      <a:pt x="83" y="100"/>
                      <a:pt x="83" y="100"/>
                    </a:cubicBezTo>
                    <a:cubicBezTo>
                      <a:pt x="83" y="100"/>
                      <a:pt x="83" y="100"/>
                      <a:pt x="83" y="100"/>
                    </a:cubicBezTo>
                    <a:cubicBezTo>
                      <a:pt x="83" y="101"/>
                      <a:pt x="83" y="101"/>
                      <a:pt x="83" y="101"/>
                    </a:cubicBezTo>
                    <a:cubicBezTo>
                      <a:pt x="82" y="100"/>
                      <a:pt x="82" y="100"/>
                      <a:pt x="82" y="100"/>
                    </a:cubicBezTo>
                    <a:cubicBezTo>
                      <a:pt x="82" y="101"/>
                      <a:pt x="82" y="101"/>
                      <a:pt x="82" y="101"/>
                    </a:cubicBezTo>
                    <a:cubicBezTo>
                      <a:pt x="83" y="101"/>
                      <a:pt x="83" y="101"/>
                      <a:pt x="83" y="101"/>
                    </a:cubicBezTo>
                    <a:cubicBezTo>
                      <a:pt x="83" y="101"/>
                      <a:pt x="83" y="101"/>
                      <a:pt x="83" y="101"/>
                    </a:cubicBezTo>
                    <a:cubicBezTo>
                      <a:pt x="84" y="100"/>
                      <a:pt x="84" y="100"/>
                      <a:pt x="84" y="100"/>
                    </a:cubicBezTo>
                    <a:cubicBezTo>
                      <a:pt x="84" y="100"/>
                      <a:pt x="84" y="100"/>
                      <a:pt x="84" y="100"/>
                    </a:cubicBezTo>
                    <a:cubicBezTo>
                      <a:pt x="85" y="100"/>
                      <a:pt x="85" y="100"/>
                      <a:pt x="85" y="100"/>
                    </a:cubicBezTo>
                    <a:cubicBezTo>
                      <a:pt x="85" y="100"/>
                      <a:pt x="85" y="100"/>
                      <a:pt x="85" y="100"/>
                    </a:cubicBezTo>
                    <a:cubicBezTo>
                      <a:pt x="85" y="101"/>
                      <a:pt x="85" y="101"/>
                      <a:pt x="85" y="101"/>
                    </a:cubicBezTo>
                    <a:cubicBezTo>
                      <a:pt x="85" y="101"/>
                      <a:pt x="85" y="101"/>
                      <a:pt x="85" y="101"/>
                    </a:cubicBezTo>
                    <a:cubicBezTo>
                      <a:pt x="86" y="101"/>
                      <a:pt x="86" y="101"/>
                      <a:pt x="86" y="101"/>
                    </a:cubicBezTo>
                    <a:cubicBezTo>
                      <a:pt x="86" y="101"/>
                      <a:pt x="86" y="101"/>
                      <a:pt x="86" y="101"/>
                    </a:cubicBezTo>
                    <a:cubicBezTo>
                      <a:pt x="87" y="101"/>
                      <a:pt x="87" y="101"/>
                      <a:pt x="87" y="101"/>
                    </a:cubicBezTo>
                    <a:cubicBezTo>
                      <a:pt x="88" y="101"/>
                      <a:pt x="88" y="101"/>
                      <a:pt x="88" y="101"/>
                    </a:cubicBezTo>
                    <a:cubicBezTo>
                      <a:pt x="88" y="101"/>
                      <a:pt x="88" y="101"/>
                      <a:pt x="88" y="101"/>
                    </a:cubicBezTo>
                    <a:cubicBezTo>
                      <a:pt x="88" y="102"/>
                      <a:pt x="88" y="102"/>
                      <a:pt x="88" y="102"/>
                    </a:cubicBezTo>
                    <a:cubicBezTo>
                      <a:pt x="88" y="102"/>
                      <a:pt x="88" y="102"/>
                      <a:pt x="88" y="102"/>
                    </a:cubicBezTo>
                    <a:cubicBezTo>
                      <a:pt x="88" y="103"/>
                      <a:pt x="88" y="103"/>
                      <a:pt x="88" y="103"/>
                    </a:cubicBezTo>
                    <a:cubicBezTo>
                      <a:pt x="88" y="103"/>
                      <a:pt x="88" y="103"/>
                      <a:pt x="88" y="103"/>
                    </a:cubicBezTo>
                    <a:cubicBezTo>
                      <a:pt x="87" y="103"/>
                      <a:pt x="87" y="103"/>
                      <a:pt x="87" y="103"/>
                    </a:cubicBezTo>
                    <a:cubicBezTo>
                      <a:pt x="87" y="104"/>
                      <a:pt x="87" y="104"/>
                      <a:pt x="87" y="104"/>
                    </a:cubicBezTo>
                    <a:cubicBezTo>
                      <a:pt x="87" y="104"/>
                      <a:pt x="87" y="104"/>
                      <a:pt x="87" y="104"/>
                    </a:cubicBezTo>
                    <a:cubicBezTo>
                      <a:pt x="85" y="104"/>
                      <a:pt x="85" y="104"/>
                      <a:pt x="85" y="104"/>
                    </a:cubicBezTo>
                    <a:cubicBezTo>
                      <a:pt x="84" y="104"/>
                      <a:pt x="84" y="104"/>
                      <a:pt x="84" y="104"/>
                    </a:cubicBezTo>
                    <a:cubicBezTo>
                      <a:pt x="84" y="104"/>
                      <a:pt x="84" y="104"/>
                      <a:pt x="84" y="104"/>
                    </a:cubicBezTo>
                    <a:cubicBezTo>
                      <a:pt x="84" y="104"/>
                      <a:pt x="84" y="104"/>
                      <a:pt x="84" y="104"/>
                    </a:cubicBezTo>
                    <a:cubicBezTo>
                      <a:pt x="83" y="104"/>
                      <a:pt x="83" y="104"/>
                      <a:pt x="83" y="104"/>
                    </a:cubicBezTo>
                    <a:cubicBezTo>
                      <a:pt x="83" y="103"/>
                      <a:pt x="83" y="103"/>
                      <a:pt x="83" y="103"/>
                    </a:cubicBezTo>
                    <a:cubicBezTo>
                      <a:pt x="83" y="103"/>
                      <a:pt x="83" y="103"/>
                      <a:pt x="83" y="103"/>
                    </a:cubicBezTo>
                    <a:cubicBezTo>
                      <a:pt x="83" y="103"/>
                      <a:pt x="83" y="103"/>
                      <a:pt x="83" y="103"/>
                    </a:cubicBezTo>
                    <a:cubicBezTo>
                      <a:pt x="83" y="104"/>
                      <a:pt x="83" y="104"/>
                      <a:pt x="83" y="104"/>
                    </a:cubicBezTo>
                    <a:cubicBezTo>
                      <a:pt x="83" y="104"/>
                      <a:pt x="83" y="104"/>
                      <a:pt x="83" y="104"/>
                    </a:cubicBezTo>
                    <a:cubicBezTo>
                      <a:pt x="83" y="104"/>
                      <a:pt x="83" y="104"/>
                      <a:pt x="83" y="104"/>
                    </a:cubicBezTo>
                    <a:cubicBezTo>
                      <a:pt x="83" y="104"/>
                      <a:pt x="83" y="104"/>
                      <a:pt x="83" y="104"/>
                    </a:cubicBezTo>
                    <a:cubicBezTo>
                      <a:pt x="82" y="104"/>
                      <a:pt x="82" y="104"/>
                      <a:pt x="82" y="104"/>
                    </a:cubicBezTo>
                    <a:cubicBezTo>
                      <a:pt x="82" y="104"/>
                      <a:pt x="82" y="104"/>
                      <a:pt x="82" y="104"/>
                    </a:cubicBezTo>
                    <a:cubicBezTo>
                      <a:pt x="82" y="104"/>
                      <a:pt x="82" y="104"/>
                      <a:pt x="82" y="104"/>
                    </a:cubicBezTo>
                    <a:cubicBezTo>
                      <a:pt x="82" y="104"/>
                      <a:pt x="82" y="104"/>
                      <a:pt x="82" y="104"/>
                    </a:cubicBezTo>
                    <a:cubicBezTo>
                      <a:pt x="82" y="104"/>
                      <a:pt x="82" y="104"/>
                      <a:pt x="82" y="104"/>
                    </a:cubicBezTo>
                    <a:cubicBezTo>
                      <a:pt x="82" y="104"/>
                      <a:pt x="82" y="104"/>
                      <a:pt x="82" y="104"/>
                    </a:cubicBezTo>
                    <a:cubicBezTo>
                      <a:pt x="83" y="105"/>
                      <a:pt x="83" y="105"/>
                      <a:pt x="83" y="105"/>
                    </a:cubicBezTo>
                    <a:cubicBezTo>
                      <a:pt x="83" y="105"/>
                      <a:pt x="83" y="105"/>
                      <a:pt x="83" y="105"/>
                    </a:cubicBezTo>
                    <a:cubicBezTo>
                      <a:pt x="82" y="105"/>
                      <a:pt x="82" y="105"/>
                      <a:pt x="82" y="105"/>
                    </a:cubicBezTo>
                    <a:cubicBezTo>
                      <a:pt x="82" y="106"/>
                      <a:pt x="82" y="106"/>
                      <a:pt x="82" y="106"/>
                    </a:cubicBezTo>
                    <a:cubicBezTo>
                      <a:pt x="82" y="106"/>
                      <a:pt x="82" y="106"/>
                      <a:pt x="82" y="106"/>
                    </a:cubicBezTo>
                    <a:cubicBezTo>
                      <a:pt x="82" y="106"/>
                      <a:pt x="82" y="106"/>
                      <a:pt x="82" y="106"/>
                    </a:cubicBezTo>
                    <a:cubicBezTo>
                      <a:pt x="82" y="106"/>
                      <a:pt x="82" y="106"/>
                      <a:pt x="82" y="106"/>
                    </a:cubicBezTo>
                    <a:cubicBezTo>
                      <a:pt x="81" y="106"/>
                      <a:pt x="81" y="106"/>
                      <a:pt x="81" y="106"/>
                    </a:cubicBezTo>
                    <a:cubicBezTo>
                      <a:pt x="80" y="107"/>
                      <a:pt x="80" y="107"/>
                      <a:pt x="80" y="107"/>
                    </a:cubicBezTo>
                    <a:cubicBezTo>
                      <a:pt x="80" y="107"/>
                      <a:pt x="80" y="107"/>
                      <a:pt x="80" y="107"/>
                    </a:cubicBezTo>
                    <a:cubicBezTo>
                      <a:pt x="79" y="107"/>
                      <a:pt x="79" y="107"/>
                      <a:pt x="79" y="107"/>
                    </a:cubicBezTo>
                    <a:cubicBezTo>
                      <a:pt x="79" y="107"/>
                      <a:pt x="79" y="107"/>
                      <a:pt x="79" y="107"/>
                    </a:cubicBezTo>
                    <a:cubicBezTo>
                      <a:pt x="79" y="108"/>
                      <a:pt x="79" y="108"/>
                      <a:pt x="79" y="108"/>
                    </a:cubicBezTo>
                    <a:cubicBezTo>
                      <a:pt x="79" y="108"/>
                      <a:pt x="79" y="108"/>
                      <a:pt x="79" y="108"/>
                    </a:cubicBezTo>
                    <a:cubicBezTo>
                      <a:pt x="80" y="107"/>
                      <a:pt x="80" y="107"/>
                      <a:pt x="80" y="107"/>
                    </a:cubicBezTo>
                    <a:cubicBezTo>
                      <a:pt x="81" y="107"/>
                      <a:pt x="81" y="107"/>
                      <a:pt x="81" y="107"/>
                    </a:cubicBezTo>
                    <a:cubicBezTo>
                      <a:pt x="81" y="107"/>
                      <a:pt x="81" y="107"/>
                      <a:pt x="81" y="107"/>
                    </a:cubicBezTo>
                    <a:cubicBezTo>
                      <a:pt x="81" y="107"/>
                      <a:pt x="81" y="107"/>
                      <a:pt x="81" y="107"/>
                    </a:cubicBezTo>
                    <a:cubicBezTo>
                      <a:pt x="81" y="107"/>
                      <a:pt x="81" y="107"/>
                      <a:pt x="81" y="107"/>
                    </a:cubicBezTo>
                    <a:cubicBezTo>
                      <a:pt x="82" y="108"/>
                      <a:pt x="82" y="108"/>
                      <a:pt x="82" y="108"/>
                    </a:cubicBezTo>
                    <a:cubicBezTo>
                      <a:pt x="83" y="108"/>
                      <a:pt x="83" y="108"/>
                      <a:pt x="83" y="108"/>
                    </a:cubicBezTo>
                    <a:cubicBezTo>
                      <a:pt x="83" y="107"/>
                      <a:pt x="83" y="107"/>
                      <a:pt x="83" y="107"/>
                    </a:cubicBezTo>
                    <a:cubicBezTo>
                      <a:pt x="84" y="107"/>
                      <a:pt x="84" y="107"/>
                      <a:pt x="84" y="107"/>
                    </a:cubicBezTo>
                    <a:cubicBezTo>
                      <a:pt x="84" y="108"/>
                      <a:pt x="84" y="108"/>
                      <a:pt x="84" y="108"/>
                    </a:cubicBezTo>
                    <a:cubicBezTo>
                      <a:pt x="85" y="108"/>
                      <a:pt x="85" y="108"/>
                      <a:pt x="85" y="108"/>
                    </a:cubicBezTo>
                    <a:cubicBezTo>
                      <a:pt x="85" y="108"/>
                      <a:pt x="85" y="108"/>
                      <a:pt x="85" y="108"/>
                    </a:cubicBezTo>
                    <a:cubicBezTo>
                      <a:pt x="85" y="108"/>
                      <a:pt x="85" y="108"/>
                      <a:pt x="85" y="108"/>
                    </a:cubicBezTo>
                    <a:cubicBezTo>
                      <a:pt x="86" y="108"/>
                      <a:pt x="86" y="108"/>
                      <a:pt x="86" y="108"/>
                    </a:cubicBezTo>
                    <a:cubicBezTo>
                      <a:pt x="86" y="108"/>
                      <a:pt x="86" y="108"/>
                      <a:pt x="86" y="108"/>
                    </a:cubicBezTo>
                    <a:cubicBezTo>
                      <a:pt x="86" y="108"/>
                      <a:pt x="86" y="108"/>
                      <a:pt x="86" y="108"/>
                    </a:cubicBezTo>
                    <a:cubicBezTo>
                      <a:pt x="85" y="108"/>
                      <a:pt x="85" y="108"/>
                      <a:pt x="85" y="108"/>
                    </a:cubicBezTo>
                    <a:cubicBezTo>
                      <a:pt x="85" y="108"/>
                      <a:pt x="85" y="108"/>
                      <a:pt x="85" y="108"/>
                    </a:cubicBezTo>
                    <a:cubicBezTo>
                      <a:pt x="84" y="108"/>
                      <a:pt x="84" y="108"/>
                      <a:pt x="84" y="108"/>
                    </a:cubicBezTo>
                    <a:cubicBezTo>
                      <a:pt x="84" y="109"/>
                      <a:pt x="84" y="109"/>
                      <a:pt x="84" y="109"/>
                    </a:cubicBezTo>
                    <a:cubicBezTo>
                      <a:pt x="83" y="109"/>
                      <a:pt x="83" y="109"/>
                      <a:pt x="83" y="109"/>
                    </a:cubicBezTo>
                    <a:cubicBezTo>
                      <a:pt x="83" y="109"/>
                      <a:pt x="83" y="109"/>
                      <a:pt x="83" y="109"/>
                    </a:cubicBezTo>
                    <a:cubicBezTo>
                      <a:pt x="82" y="109"/>
                      <a:pt x="82" y="109"/>
                      <a:pt x="82" y="109"/>
                    </a:cubicBezTo>
                    <a:cubicBezTo>
                      <a:pt x="82" y="109"/>
                      <a:pt x="82" y="109"/>
                      <a:pt x="82" y="109"/>
                    </a:cubicBezTo>
                    <a:cubicBezTo>
                      <a:pt x="81" y="109"/>
                      <a:pt x="81" y="109"/>
                      <a:pt x="81" y="109"/>
                    </a:cubicBezTo>
                    <a:cubicBezTo>
                      <a:pt x="81" y="109"/>
                      <a:pt x="81" y="109"/>
                      <a:pt x="81" y="109"/>
                    </a:cubicBezTo>
                    <a:cubicBezTo>
                      <a:pt x="81" y="109"/>
                      <a:pt x="81" y="109"/>
                      <a:pt x="81" y="109"/>
                    </a:cubicBezTo>
                    <a:cubicBezTo>
                      <a:pt x="82" y="109"/>
                      <a:pt x="82" y="109"/>
                      <a:pt x="82" y="109"/>
                    </a:cubicBezTo>
                    <a:cubicBezTo>
                      <a:pt x="82" y="109"/>
                      <a:pt x="82" y="109"/>
                      <a:pt x="82" y="109"/>
                    </a:cubicBezTo>
                    <a:cubicBezTo>
                      <a:pt x="83" y="109"/>
                      <a:pt x="83" y="109"/>
                      <a:pt x="83" y="109"/>
                    </a:cubicBezTo>
                    <a:cubicBezTo>
                      <a:pt x="83" y="110"/>
                      <a:pt x="83" y="110"/>
                      <a:pt x="83" y="110"/>
                    </a:cubicBezTo>
                    <a:cubicBezTo>
                      <a:pt x="83" y="110"/>
                      <a:pt x="83" y="110"/>
                      <a:pt x="83" y="110"/>
                    </a:cubicBezTo>
                    <a:cubicBezTo>
                      <a:pt x="84" y="109"/>
                      <a:pt x="84" y="109"/>
                      <a:pt x="84" y="109"/>
                    </a:cubicBezTo>
                    <a:cubicBezTo>
                      <a:pt x="84" y="109"/>
                      <a:pt x="84" y="109"/>
                      <a:pt x="84" y="109"/>
                    </a:cubicBezTo>
                    <a:cubicBezTo>
                      <a:pt x="84" y="109"/>
                      <a:pt x="85" y="109"/>
                      <a:pt x="85" y="109"/>
                    </a:cubicBezTo>
                    <a:cubicBezTo>
                      <a:pt x="85" y="109"/>
                      <a:pt x="85" y="109"/>
                      <a:pt x="85" y="109"/>
                    </a:cubicBezTo>
                    <a:cubicBezTo>
                      <a:pt x="85" y="109"/>
                      <a:pt x="85" y="109"/>
                      <a:pt x="85" y="109"/>
                    </a:cubicBezTo>
                    <a:cubicBezTo>
                      <a:pt x="86" y="109"/>
                      <a:pt x="86" y="109"/>
                      <a:pt x="86" y="109"/>
                    </a:cubicBezTo>
                    <a:cubicBezTo>
                      <a:pt x="86" y="109"/>
                      <a:pt x="86" y="109"/>
                      <a:pt x="86" y="109"/>
                    </a:cubicBezTo>
                    <a:cubicBezTo>
                      <a:pt x="87" y="109"/>
                      <a:pt x="87" y="109"/>
                      <a:pt x="87" y="109"/>
                    </a:cubicBezTo>
                    <a:cubicBezTo>
                      <a:pt x="87" y="109"/>
                      <a:pt x="87" y="109"/>
                      <a:pt x="87" y="109"/>
                    </a:cubicBezTo>
                    <a:cubicBezTo>
                      <a:pt x="88" y="108"/>
                      <a:pt x="88" y="108"/>
                      <a:pt x="88" y="108"/>
                    </a:cubicBezTo>
                    <a:cubicBezTo>
                      <a:pt x="88" y="108"/>
                      <a:pt x="88" y="108"/>
                      <a:pt x="88" y="108"/>
                    </a:cubicBezTo>
                    <a:cubicBezTo>
                      <a:pt x="88" y="108"/>
                      <a:pt x="88" y="108"/>
                      <a:pt x="88" y="108"/>
                    </a:cubicBezTo>
                    <a:cubicBezTo>
                      <a:pt x="88" y="108"/>
                      <a:pt x="88" y="108"/>
                      <a:pt x="88" y="108"/>
                    </a:cubicBezTo>
                    <a:cubicBezTo>
                      <a:pt x="88" y="108"/>
                      <a:pt x="88" y="108"/>
                      <a:pt x="88" y="108"/>
                    </a:cubicBezTo>
                    <a:cubicBezTo>
                      <a:pt x="89" y="108"/>
                      <a:pt x="89" y="108"/>
                      <a:pt x="89" y="108"/>
                    </a:cubicBezTo>
                    <a:cubicBezTo>
                      <a:pt x="89" y="108"/>
                      <a:pt x="89" y="108"/>
                      <a:pt x="89" y="108"/>
                    </a:cubicBezTo>
                    <a:cubicBezTo>
                      <a:pt x="89" y="108"/>
                      <a:pt x="89" y="108"/>
                      <a:pt x="89" y="108"/>
                    </a:cubicBezTo>
                    <a:cubicBezTo>
                      <a:pt x="90" y="109"/>
                      <a:pt x="90" y="109"/>
                      <a:pt x="90" y="109"/>
                    </a:cubicBezTo>
                    <a:cubicBezTo>
                      <a:pt x="91" y="109"/>
                      <a:pt x="91" y="109"/>
                      <a:pt x="91" y="109"/>
                    </a:cubicBezTo>
                    <a:cubicBezTo>
                      <a:pt x="91" y="109"/>
                      <a:pt x="91" y="109"/>
                      <a:pt x="91" y="109"/>
                    </a:cubicBezTo>
                    <a:cubicBezTo>
                      <a:pt x="92" y="109"/>
                      <a:pt x="92" y="109"/>
                      <a:pt x="92" y="109"/>
                    </a:cubicBezTo>
                    <a:cubicBezTo>
                      <a:pt x="92" y="109"/>
                      <a:pt x="92" y="109"/>
                      <a:pt x="92" y="109"/>
                    </a:cubicBezTo>
                    <a:cubicBezTo>
                      <a:pt x="93" y="110"/>
                      <a:pt x="93" y="110"/>
                      <a:pt x="93" y="110"/>
                    </a:cubicBezTo>
                    <a:cubicBezTo>
                      <a:pt x="93" y="110"/>
                      <a:pt x="93" y="110"/>
                      <a:pt x="93" y="110"/>
                    </a:cubicBezTo>
                    <a:cubicBezTo>
                      <a:pt x="94" y="110"/>
                      <a:pt x="94" y="110"/>
                      <a:pt x="94" y="110"/>
                    </a:cubicBezTo>
                    <a:cubicBezTo>
                      <a:pt x="95" y="109"/>
                      <a:pt x="95" y="109"/>
                      <a:pt x="95" y="109"/>
                    </a:cubicBezTo>
                    <a:cubicBezTo>
                      <a:pt x="95" y="110"/>
                      <a:pt x="95" y="110"/>
                      <a:pt x="95" y="110"/>
                    </a:cubicBezTo>
                    <a:cubicBezTo>
                      <a:pt x="95" y="110"/>
                      <a:pt x="95" y="110"/>
                      <a:pt x="95" y="110"/>
                    </a:cubicBezTo>
                    <a:cubicBezTo>
                      <a:pt x="94" y="110"/>
                      <a:pt x="94" y="110"/>
                      <a:pt x="94" y="110"/>
                    </a:cubicBezTo>
                    <a:cubicBezTo>
                      <a:pt x="93" y="111"/>
                      <a:pt x="93" y="111"/>
                      <a:pt x="93" y="111"/>
                    </a:cubicBezTo>
                    <a:cubicBezTo>
                      <a:pt x="93" y="110"/>
                      <a:pt x="93" y="110"/>
                      <a:pt x="93" y="110"/>
                    </a:cubicBezTo>
                    <a:cubicBezTo>
                      <a:pt x="93" y="111"/>
                      <a:pt x="93" y="111"/>
                      <a:pt x="93" y="111"/>
                    </a:cubicBezTo>
                    <a:cubicBezTo>
                      <a:pt x="93" y="111"/>
                      <a:pt x="93" y="111"/>
                      <a:pt x="93" y="111"/>
                    </a:cubicBezTo>
                    <a:cubicBezTo>
                      <a:pt x="93" y="111"/>
                      <a:pt x="93" y="111"/>
                      <a:pt x="93" y="111"/>
                    </a:cubicBezTo>
                    <a:cubicBezTo>
                      <a:pt x="93" y="111"/>
                      <a:pt x="93" y="111"/>
                      <a:pt x="93" y="111"/>
                    </a:cubicBezTo>
                    <a:cubicBezTo>
                      <a:pt x="93" y="112"/>
                      <a:pt x="93" y="112"/>
                      <a:pt x="93" y="112"/>
                    </a:cubicBezTo>
                    <a:cubicBezTo>
                      <a:pt x="93" y="112"/>
                      <a:pt x="93" y="112"/>
                      <a:pt x="93" y="112"/>
                    </a:cubicBezTo>
                    <a:cubicBezTo>
                      <a:pt x="92" y="111"/>
                      <a:pt x="92" y="111"/>
                      <a:pt x="92" y="111"/>
                    </a:cubicBezTo>
                    <a:cubicBezTo>
                      <a:pt x="92" y="111"/>
                      <a:pt x="92" y="111"/>
                      <a:pt x="92" y="111"/>
                    </a:cubicBezTo>
                    <a:cubicBezTo>
                      <a:pt x="92" y="112"/>
                      <a:pt x="92" y="112"/>
                      <a:pt x="92" y="112"/>
                    </a:cubicBezTo>
                    <a:cubicBezTo>
                      <a:pt x="92" y="112"/>
                      <a:pt x="92" y="112"/>
                      <a:pt x="92" y="112"/>
                    </a:cubicBezTo>
                    <a:cubicBezTo>
                      <a:pt x="92" y="112"/>
                      <a:pt x="92" y="112"/>
                      <a:pt x="92" y="112"/>
                    </a:cubicBezTo>
                    <a:cubicBezTo>
                      <a:pt x="91" y="112"/>
                      <a:pt x="91" y="112"/>
                      <a:pt x="91" y="112"/>
                    </a:cubicBezTo>
                    <a:cubicBezTo>
                      <a:pt x="91" y="112"/>
                      <a:pt x="91" y="112"/>
                      <a:pt x="91" y="112"/>
                    </a:cubicBezTo>
                    <a:cubicBezTo>
                      <a:pt x="91" y="112"/>
                      <a:pt x="91" y="112"/>
                      <a:pt x="91" y="112"/>
                    </a:cubicBezTo>
                    <a:cubicBezTo>
                      <a:pt x="91" y="112"/>
                      <a:pt x="91" y="112"/>
                      <a:pt x="91" y="112"/>
                    </a:cubicBezTo>
                    <a:cubicBezTo>
                      <a:pt x="91" y="113"/>
                      <a:pt x="91" y="113"/>
                      <a:pt x="91" y="113"/>
                    </a:cubicBezTo>
                    <a:cubicBezTo>
                      <a:pt x="91" y="113"/>
                      <a:pt x="91" y="113"/>
                      <a:pt x="91" y="113"/>
                    </a:cubicBezTo>
                    <a:cubicBezTo>
                      <a:pt x="91" y="113"/>
                      <a:pt x="91" y="113"/>
                      <a:pt x="91" y="113"/>
                    </a:cubicBezTo>
                    <a:cubicBezTo>
                      <a:pt x="90" y="113"/>
                      <a:pt x="90" y="113"/>
                      <a:pt x="90" y="113"/>
                    </a:cubicBezTo>
                    <a:cubicBezTo>
                      <a:pt x="90" y="113"/>
                      <a:pt x="90" y="113"/>
                      <a:pt x="90" y="113"/>
                    </a:cubicBezTo>
                    <a:cubicBezTo>
                      <a:pt x="90" y="113"/>
                      <a:pt x="90" y="113"/>
                      <a:pt x="90" y="113"/>
                    </a:cubicBezTo>
                    <a:cubicBezTo>
                      <a:pt x="90" y="113"/>
                      <a:pt x="90" y="113"/>
                      <a:pt x="90" y="113"/>
                    </a:cubicBezTo>
                    <a:cubicBezTo>
                      <a:pt x="90" y="113"/>
                      <a:pt x="90" y="113"/>
                      <a:pt x="90" y="113"/>
                    </a:cubicBezTo>
                    <a:cubicBezTo>
                      <a:pt x="90" y="113"/>
                      <a:pt x="90" y="113"/>
                      <a:pt x="90" y="113"/>
                    </a:cubicBezTo>
                    <a:cubicBezTo>
                      <a:pt x="90" y="113"/>
                      <a:pt x="90" y="113"/>
                      <a:pt x="90" y="113"/>
                    </a:cubicBezTo>
                    <a:cubicBezTo>
                      <a:pt x="89" y="114"/>
                      <a:pt x="89" y="114"/>
                      <a:pt x="89" y="114"/>
                    </a:cubicBezTo>
                    <a:cubicBezTo>
                      <a:pt x="89" y="114"/>
                      <a:pt x="89" y="114"/>
                      <a:pt x="89" y="114"/>
                    </a:cubicBezTo>
                    <a:cubicBezTo>
                      <a:pt x="89" y="113"/>
                      <a:pt x="89" y="113"/>
                      <a:pt x="89" y="113"/>
                    </a:cubicBezTo>
                    <a:cubicBezTo>
                      <a:pt x="89" y="113"/>
                      <a:pt x="89" y="113"/>
                      <a:pt x="89" y="113"/>
                    </a:cubicBezTo>
                    <a:cubicBezTo>
                      <a:pt x="89" y="114"/>
                      <a:pt x="89" y="114"/>
                      <a:pt x="89" y="114"/>
                    </a:cubicBezTo>
                    <a:cubicBezTo>
                      <a:pt x="89" y="114"/>
                      <a:pt x="89" y="114"/>
                      <a:pt x="89" y="114"/>
                    </a:cubicBezTo>
                    <a:cubicBezTo>
                      <a:pt x="88" y="115"/>
                      <a:pt x="88" y="115"/>
                      <a:pt x="88" y="115"/>
                    </a:cubicBezTo>
                    <a:cubicBezTo>
                      <a:pt x="88" y="114"/>
                      <a:pt x="88" y="114"/>
                      <a:pt x="88" y="114"/>
                    </a:cubicBezTo>
                    <a:cubicBezTo>
                      <a:pt x="88" y="114"/>
                      <a:pt x="88" y="114"/>
                      <a:pt x="88" y="114"/>
                    </a:cubicBezTo>
                    <a:cubicBezTo>
                      <a:pt x="88" y="114"/>
                      <a:pt x="88" y="114"/>
                      <a:pt x="88" y="114"/>
                    </a:cubicBezTo>
                    <a:cubicBezTo>
                      <a:pt x="88" y="114"/>
                      <a:pt x="88" y="114"/>
                      <a:pt x="88" y="114"/>
                    </a:cubicBezTo>
                    <a:cubicBezTo>
                      <a:pt x="88" y="115"/>
                      <a:pt x="88" y="115"/>
                      <a:pt x="88" y="115"/>
                    </a:cubicBezTo>
                    <a:cubicBezTo>
                      <a:pt x="88" y="115"/>
                      <a:pt x="88" y="115"/>
                      <a:pt x="88" y="115"/>
                    </a:cubicBezTo>
                    <a:cubicBezTo>
                      <a:pt x="87" y="115"/>
                      <a:pt x="87" y="115"/>
                      <a:pt x="87" y="115"/>
                    </a:cubicBezTo>
                    <a:cubicBezTo>
                      <a:pt x="87" y="115"/>
                      <a:pt x="87" y="115"/>
                      <a:pt x="87" y="115"/>
                    </a:cubicBezTo>
                    <a:cubicBezTo>
                      <a:pt x="87" y="115"/>
                      <a:pt x="87" y="115"/>
                      <a:pt x="87" y="115"/>
                    </a:cubicBezTo>
                    <a:cubicBezTo>
                      <a:pt x="86" y="115"/>
                      <a:pt x="86" y="115"/>
                      <a:pt x="86" y="115"/>
                    </a:cubicBezTo>
                    <a:cubicBezTo>
                      <a:pt x="86" y="115"/>
                      <a:pt x="86" y="115"/>
                      <a:pt x="86" y="115"/>
                    </a:cubicBezTo>
                    <a:cubicBezTo>
                      <a:pt x="86" y="115"/>
                      <a:pt x="86" y="115"/>
                      <a:pt x="86" y="115"/>
                    </a:cubicBezTo>
                    <a:cubicBezTo>
                      <a:pt x="86" y="116"/>
                      <a:pt x="86" y="116"/>
                      <a:pt x="86" y="116"/>
                    </a:cubicBezTo>
                    <a:cubicBezTo>
                      <a:pt x="86" y="116"/>
                      <a:pt x="86" y="116"/>
                      <a:pt x="86" y="116"/>
                    </a:cubicBezTo>
                    <a:cubicBezTo>
                      <a:pt x="86" y="116"/>
                      <a:pt x="86" y="116"/>
                      <a:pt x="86" y="116"/>
                    </a:cubicBezTo>
                    <a:cubicBezTo>
                      <a:pt x="86" y="116"/>
                      <a:pt x="86" y="116"/>
                      <a:pt x="86" y="116"/>
                    </a:cubicBezTo>
                    <a:cubicBezTo>
                      <a:pt x="85" y="116"/>
                      <a:pt x="85" y="116"/>
                      <a:pt x="85" y="116"/>
                    </a:cubicBezTo>
                    <a:cubicBezTo>
                      <a:pt x="85" y="116"/>
                      <a:pt x="85" y="116"/>
                      <a:pt x="85" y="116"/>
                    </a:cubicBezTo>
                    <a:cubicBezTo>
                      <a:pt x="85" y="117"/>
                      <a:pt x="85" y="117"/>
                      <a:pt x="85" y="117"/>
                    </a:cubicBezTo>
                    <a:cubicBezTo>
                      <a:pt x="84" y="117"/>
                      <a:pt x="84" y="117"/>
                      <a:pt x="84" y="117"/>
                    </a:cubicBezTo>
                    <a:cubicBezTo>
                      <a:pt x="84" y="117"/>
                      <a:pt x="84" y="117"/>
                      <a:pt x="84" y="117"/>
                    </a:cubicBezTo>
                    <a:cubicBezTo>
                      <a:pt x="84" y="117"/>
                      <a:pt x="84" y="117"/>
                      <a:pt x="84" y="117"/>
                    </a:cubicBezTo>
                    <a:cubicBezTo>
                      <a:pt x="84" y="117"/>
                      <a:pt x="84" y="117"/>
                      <a:pt x="84" y="117"/>
                    </a:cubicBezTo>
                    <a:cubicBezTo>
                      <a:pt x="83" y="117"/>
                      <a:pt x="83" y="117"/>
                      <a:pt x="83" y="117"/>
                    </a:cubicBezTo>
                    <a:cubicBezTo>
                      <a:pt x="83" y="117"/>
                      <a:pt x="83" y="117"/>
                      <a:pt x="83" y="117"/>
                    </a:cubicBezTo>
                    <a:cubicBezTo>
                      <a:pt x="83" y="117"/>
                      <a:pt x="83" y="117"/>
                      <a:pt x="83" y="117"/>
                    </a:cubicBezTo>
                    <a:cubicBezTo>
                      <a:pt x="82" y="118"/>
                      <a:pt x="82" y="118"/>
                      <a:pt x="82" y="118"/>
                    </a:cubicBezTo>
                    <a:cubicBezTo>
                      <a:pt x="82" y="118"/>
                      <a:pt x="82" y="118"/>
                      <a:pt x="82" y="118"/>
                    </a:cubicBezTo>
                    <a:cubicBezTo>
                      <a:pt x="82" y="118"/>
                      <a:pt x="82" y="118"/>
                      <a:pt x="82" y="118"/>
                    </a:cubicBezTo>
                    <a:cubicBezTo>
                      <a:pt x="82" y="117"/>
                      <a:pt x="82" y="117"/>
                      <a:pt x="82" y="117"/>
                    </a:cubicBezTo>
                    <a:cubicBezTo>
                      <a:pt x="81" y="117"/>
                      <a:pt x="81" y="117"/>
                      <a:pt x="81" y="117"/>
                    </a:cubicBezTo>
                    <a:cubicBezTo>
                      <a:pt x="81" y="118"/>
                      <a:pt x="81" y="118"/>
                      <a:pt x="81" y="118"/>
                    </a:cubicBezTo>
                    <a:cubicBezTo>
                      <a:pt x="81" y="118"/>
                      <a:pt x="81" y="118"/>
                      <a:pt x="81" y="118"/>
                    </a:cubicBezTo>
                    <a:cubicBezTo>
                      <a:pt x="81" y="117"/>
                      <a:pt x="81" y="117"/>
                      <a:pt x="81" y="117"/>
                    </a:cubicBezTo>
                    <a:cubicBezTo>
                      <a:pt x="80" y="117"/>
                      <a:pt x="80" y="117"/>
                      <a:pt x="80" y="117"/>
                    </a:cubicBezTo>
                    <a:cubicBezTo>
                      <a:pt x="80" y="118"/>
                      <a:pt x="80" y="118"/>
                      <a:pt x="80" y="118"/>
                    </a:cubicBezTo>
                    <a:cubicBezTo>
                      <a:pt x="80" y="118"/>
                      <a:pt x="80" y="118"/>
                      <a:pt x="80" y="118"/>
                    </a:cubicBezTo>
                    <a:cubicBezTo>
                      <a:pt x="80" y="118"/>
                      <a:pt x="80" y="118"/>
                      <a:pt x="80" y="118"/>
                    </a:cubicBezTo>
                    <a:cubicBezTo>
                      <a:pt x="80" y="118"/>
                      <a:pt x="80" y="118"/>
                      <a:pt x="80" y="118"/>
                    </a:cubicBezTo>
                    <a:cubicBezTo>
                      <a:pt x="80" y="118"/>
                      <a:pt x="80" y="118"/>
                      <a:pt x="80" y="118"/>
                    </a:cubicBezTo>
                    <a:cubicBezTo>
                      <a:pt x="80" y="118"/>
                      <a:pt x="80" y="118"/>
                      <a:pt x="80" y="118"/>
                    </a:cubicBezTo>
                    <a:cubicBezTo>
                      <a:pt x="79" y="118"/>
                      <a:pt x="79" y="118"/>
                      <a:pt x="79" y="118"/>
                    </a:cubicBezTo>
                    <a:cubicBezTo>
                      <a:pt x="79" y="118"/>
                      <a:pt x="79" y="118"/>
                      <a:pt x="79" y="118"/>
                    </a:cubicBezTo>
                    <a:cubicBezTo>
                      <a:pt x="79" y="118"/>
                      <a:pt x="79" y="118"/>
                      <a:pt x="79" y="118"/>
                    </a:cubicBezTo>
                    <a:cubicBezTo>
                      <a:pt x="79" y="118"/>
                      <a:pt x="79" y="118"/>
                      <a:pt x="79" y="118"/>
                    </a:cubicBezTo>
                    <a:cubicBezTo>
                      <a:pt x="79" y="119"/>
                      <a:pt x="79" y="119"/>
                      <a:pt x="79" y="119"/>
                    </a:cubicBezTo>
                    <a:cubicBezTo>
                      <a:pt x="78" y="119"/>
                      <a:pt x="78" y="119"/>
                      <a:pt x="78" y="119"/>
                    </a:cubicBezTo>
                    <a:cubicBezTo>
                      <a:pt x="78" y="118"/>
                      <a:pt x="78" y="118"/>
                      <a:pt x="78" y="118"/>
                    </a:cubicBezTo>
                    <a:cubicBezTo>
                      <a:pt x="78" y="119"/>
                      <a:pt x="78" y="119"/>
                      <a:pt x="78" y="119"/>
                    </a:cubicBezTo>
                    <a:cubicBezTo>
                      <a:pt x="78" y="119"/>
                      <a:pt x="78" y="119"/>
                      <a:pt x="78" y="119"/>
                    </a:cubicBezTo>
                    <a:cubicBezTo>
                      <a:pt x="78" y="119"/>
                      <a:pt x="78" y="119"/>
                      <a:pt x="78" y="119"/>
                    </a:cubicBezTo>
                    <a:cubicBezTo>
                      <a:pt x="77" y="119"/>
                      <a:pt x="77" y="119"/>
                      <a:pt x="77" y="119"/>
                    </a:cubicBezTo>
                    <a:cubicBezTo>
                      <a:pt x="77" y="119"/>
                      <a:pt x="77" y="119"/>
                      <a:pt x="77" y="119"/>
                    </a:cubicBezTo>
                    <a:cubicBezTo>
                      <a:pt x="77" y="119"/>
                      <a:pt x="77" y="119"/>
                      <a:pt x="77" y="119"/>
                    </a:cubicBezTo>
                    <a:cubicBezTo>
                      <a:pt x="77" y="119"/>
                      <a:pt x="77" y="119"/>
                      <a:pt x="77" y="119"/>
                    </a:cubicBezTo>
                    <a:cubicBezTo>
                      <a:pt x="77" y="120"/>
                      <a:pt x="77" y="120"/>
                      <a:pt x="77" y="120"/>
                    </a:cubicBezTo>
                    <a:cubicBezTo>
                      <a:pt x="76" y="120"/>
                      <a:pt x="76" y="120"/>
                      <a:pt x="76" y="120"/>
                    </a:cubicBezTo>
                    <a:cubicBezTo>
                      <a:pt x="76" y="119"/>
                      <a:pt x="76" y="119"/>
                      <a:pt x="76" y="119"/>
                    </a:cubicBezTo>
                    <a:cubicBezTo>
                      <a:pt x="76" y="119"/>
                      <a:pt x="76" y="119"/>
                      <a:pt x="76" y="119"/>
                    </a:cubicBezTo>
                    <a:cubicBezTo>
                      <a:pt x="75" y="118"/>
                      <a:pt x="75" y="118"/>
                      <a:pt x="75" y="118"/>
                    </a:cubicBezTo>
                    <a:cubicBezTo>
                      <a:pt x="75" y="119"/>
                      <a:pt x="75" y="119"/>
                      <a:pt x="75" y="119"/>
                    </a:cubicBezTo>
                    <a:cubicBezTo>
                      <a:pt x="75" y="119"/>
                      <a:pt x="75" y="119"/>
                      <a:pt x="75" y="119"/>
                    </a:cubicBezTo>
                    <a:cubicBezTo>
                      <a:pt x="75" y="119"/>
                      <a:pt x="75" y="119"/>
                      <a:pt x="75" y="119"/>
                    </a:cubicBezTo>
                    <a:cubicBezTo>
                      <a:pt x="75" y="119"/>
                      <a:pt x="75" y="119"/>
                      <a:pt x="75" y="119"/>
                    </a:cubicBezTo>
                    <a:cubicBezTo>
                      <a:pt x="74" y="120"/>
                      <a:pt x="74" y="120"/>
                      <a:pt x="74" y="120"/>
                    </a:cubicBezTo>
                    <a:cubicBezTo>
                      <a:pt x="74" y="120"/>
                      <a:pt x="74" y="120"/>
                      <a:pt x="74" y="120"/>
                    </a:cubicBezTo>
                    <a:cubicBezTo>
                      <a:pt x="74" y="119"/>
                      <a:pt x="74" y="119"/>
                      <a:pt x="74" y="119"/>
                    </a:cubicBezTo>
                    <a:cubicBezTo>
                      <a:pt x="74" y="120"/>
                      <a:pt x="74" y="120"/>
                      <a:pt x="74" y="120"/>
                    </a:cubicBezTo>
                    <a:cubicBezTo>
                      <a:pt x="73" y="120"/>
                      <a:pt x="73" y="120"/>
                      <a:pt x="73" y="120"/>
                    </a:cubicBezTo>
                    <a:cubicBezTo>
                      <a:pt x="73" y="120"/>
                      <a:pt x="73" y="120"/>
                      <a:pt x="73" y="120"/>
                    </a:cubicBezTo>
                    <a:cubicBezTo>
                      <a:pt x="73" y="119"/>
                      <a:pt x="73" y="119"/>
                      <a:pt x="73" y="119"/>
                    </a:cubicBezTo>
                    <a:cubicBezTo>
                      <a:pt x="72" y="119"/>
                      <a:pt x="72" y="119"/>
                      <a:pt x="72" y="119"/>
                    </a:cubicBezTo>
                    <a:cubicBezTo>
                      <a:pt x="72" y="120"/>
                      <a:pt x="72" y="120"/>
                      <a:pt x="72" y="120"/>
                    </a:cubicBezTo>
                    <a:cubicBezTo>
                      <a:pt x="72" y="120"/>
                      <a:pt x="72" y="120"/>
                      <a:pt x="72" y="120"/>
                    </a:cubicBezTo>
                    <a:cubicBezTo>
                      <a:pt x="72" y="120"/>
                      <a:pt x="72" y="120"/>
                      <a:pt x="72" y="120"/>
                    </a:cubicBezTo>
                    <a:cubicBezTo>
                      <a:pt x="71" y="119"/>
                      <a:pt x="71" y="119"/>
                      <a:pt x="71" y="119"/>
                    </a:cubicBezTo>
                    <a:cubicBezTo>
                      <a:pt x="71" y="119"/>
                      <a:pt x="71" y="119"/>
                      <a:pt x="71" y="119"/>
                    </a:cubicBezTo>
                    <a:cubicBezTo>
                      <a:pt x="71" y="119"/>
                      <a:pt x="71" y="119"/>
                      <a:pt x="71" y="119"/>
                    </a:cubicBezTo>
                    <a:cubicBezTo>
                      <a:pt x="71" y="118"/>
                      <a:pt x="71" y="118"/>
                      <a:pt x="71" y="118"/>
                    </a:cubicBezTo>
                    <a:cubicBezTo>
                      <a:pt x="71" y="118"/>
                      <a:pt x="71" y="118"/>
                      <a:pt x="71" y="118"/>
                    </a:cubicBezTo>
                    <a:cubicBezTo>
                      <a:pt x="70" y="118"/>
                      <a:pt x="70" y="118"/>
                      <a:pt x="70" y="118"/>
                    </a:cubicBezTo>
                    <a:cubicBezTo>
                      <a:pt x="70" y="117"/>
                      <a:pt x="70" y="117"/>
                      <a:pt x="70" y="117"/>
                    </a:cubicBezTo>
                    <a:cubicBezTo>
                      <a:pt x="70" y="117"/>
                      <a:pt x="70" y="117"/>
                      <a:pt x="70" y="117"/>
                    </a:cubicBezTo>
                    <a:cubicBezTo>
                      <a:pt x="70" y="116"/>
                      <a:pt x="70" y="116"/>
                      <a:pt x="70" y="116"/>
                    </a:cubicBezTo>
                    <a:cubicBezTo>
                      <a:pt x="70" y="116"/>
                      <a:pt x="70" y="116"/>
                      <a:pt x="70" y="116"/>
                    </a:cubicBezTo>
                    <a:cubicBezTo>
                      <a:pt x="70" y="116"/>
                      <a:pt x="70" y="116"/>
                      <a:pt x="70" y="116"/>
                    </a:cubicBezTo>
                    <a:cubicBezTo>
                      <a:pt x="70" y="117"/>
                      <a:pt x="70" y="117"/>
                      <a:pt x="70" y="117"/>
                    </a:cubicBezTo>
                    <a:cubicBezTo>
                      <a:pt x="70" y="117"/>
                      <a:pt x="70" y="117"/>
                      <a:pt x="70" y="117"/>
                    </a:cubicBezTo>
                    <a:cubicBezTo>
                      <a:pt x="70" y="117"/>
                      <a:pt x="70" y="117"/>
                      <a:pt x="70" y="117"/>
                    </a:cubicBezTo>
                    <a:cubicBezTo>
                      <a:pt x="70" y="118"/>
                      <a:pt x="70" y="118"/>
                      <a:pt x="70" y="118"/>
                    </a:cubicBezTo>
                    <a:cubicBezTo>
                      <a:pt x="70" y="118"/>
                      <a:pt x="70" y="118"/>
                      <a:pt x="70" y="118"/>
                    </a:cubicBezTo>
                    <a:cubicBezTo>
                      <a:pt x="70" y="119"/>
                      <a:pt x="70" y="119"/>
                      <a:pt x="70" y="119"/>
                    </a:cubicBezTo>
                    <a:cubicBezTo>
                      <a:pt x="70" y="119"/>
                      <a:pt x="70" y="119"/>
                      <a:pt x="70" y="119"/>
                    </a:cubicBezTo>
                    <a:cubicBezTo>
                      <a:pt x="70" y="119"/>
                      <a:pt x="70" y="119"/>
                      <a:pt x="70" y="119"/>
                    </a:cubicBezTo>
                    <a:cubicBezTo>
                      <a:pt x="71" y="119"/>
                      <a:pt x="71" y="119"/>
                      <a:pt x="71" y="119"/>
                    </a:cubicBezTo>
                    <a:cubicBezTo>
                      <a:pt x="71" y="120"/>
                      <a:pt x="71" y="120"/>
                      <a:pt x="71" y="120"/>
                    </a:cubicBezTo>
                    <a:cubicBezTo>
                      <a:pt x="71" y="120"/>
                      <a:pt x="71" y="120"/>
                      <a:pt x="71" y="120"/>
                    </a:cubicBezTo>
                    <a:cubicBezTo>
                      <a:pt x="70" y="121"/>
                      <a:pt x="70" y="121"/>
                      <a:pt x="70" y="121"/>
                    </a:cubicBezTo>
                    <a:cubicBezTo>
                      <a:pt x="70" y="121"/>
                      <a:pt x="70" y="121"/>
                      <a:pt x="70" y="121"/>
                    </a:cubicBezTo>
                    <a:cubicBezTo>
                      <a:pt x="70" y="121"/>
                      <a:pt x="70" y="121"/>
                      <a:pt x="70" y="121"/>
                    </a:cubicBezTo>
                    <a:cubicBezTo>
                      <a:pt x="69" y="121"/>
                      <a:pt x="69" y="121"/>
                      <a:pt x="69" y="121"/>
                    </a:cubicBezTo>
                    <a:cubicBezTo>
                      <a:pt x="69" y="121"/>
                      <a:pt x="69" y="121"/>
                      <a:pt x="69" y="121"/>
                    </a:cubicBezTo>
                    <a:cubicBezTo>
                      <a:pt x="69" y="122"/>
                      <a:pt x="69" y="122"/>
                      <a:pt x="69" y="122"/>
                    </a:cubicBezTo>
                    <a:cubicBezTo>
                      <a:pt x="68" y="122"/>
                      <a:pt x="68" y="122"/>
                      <a:pt x="68" y="122"/>
                    </a:cubicBezTo>
                    <a:cubicBezTo>
                      <a:pt x="68" y="122"/>
                      <a:pt x="68" y="122"/>
                      <a:pt x="68" y="122"/>
                    </a:cubicBezTo>
                    <a:cubicBezTo>
                      <a:pt x="68" y="122"/>
                      <a:pt x="68" y="122"/>
                      <a:pt x="68" y="122"/>
                    </a:cubicBezTo>
                    <a:cubicBezTo>
                      <a:pt x="68" y="122"/>
                      <a:pt x="68" y="122"/>
                      <a:pt x="68" y="122"/>
                    </a:cubicBezTo>
                    <a:cubicBezTo>
                      <a:pt x="68" y="122"/>
                      <a:pt x="68" y="122"/>
                      <a:pt x="68" y="122"/>
                    </a:cubicBezTo>
                    <a:cubicBezTo>
                      <a:pt x="68" y="123"/>
                      <a:pt x="68" y="123"/>
                      <a:pt x="68" y="123"/>
                    </a:cubicBezTo>
                    <a:cubicBezTo>
                      <a:pt x="67" y="123"/>
                      <a:pt x="67" y="123"/>
                      <a:pt x="67" y="123"/>
                    </a:cubicBezTo>
                    <a:cubicBezTo>
                      <a:pt x="67" y="123"/>
                      <a:pt x="67" y="123"/>
                      <a:pt x="67" y="123"/>
                    </a:cubicBezTo>
                    <a:cubicBezTo>
                      <a:pt x="67" y="123"/>
                      <a:pt x="67" y="123"/>
                      <a:pt x="67" y="123"/>
                    </a:cubicBezTo>
                    <a:cubicBezTo>
                      <a:pt x="67" y="124"/>
                      <a:pt x="67" y="124"/>
                      <a:pt x="67" y="124"/>
                    </a:cubicBezTo>
                    <a:cubicBezTo>
                      <a:pt x="67" y="123"/>
                      <a:pt x="67" y="123"/>
                      <a:pt x="67" y="123"/>
                    </a:cubicBezTo>
                    <a:cubicBezTo>
                      <a:pt x="67" y="123"/>
                      <a:pt x="67" y="123"/>
                      <a:pt x="67" y="123"/>
                    </a:cubicBezTo>
                    <a:cubicBezTo>
                      <a:pt x="67" y="123"/>
                      <a:pt x="67" y="123"/>
                      <a:pt x="67" y="123"/>
                    </a:cubicBezTo>
                    <a:cubicBezTo>
                      <a:pt x="67" y="124"/>
                      <a:pt x="67" y="124"/>
                      <a:pt x="67" y="124"/>
                    </a:cubicBezTo>
                    <a:cubicBezTo>
                      <a:pt x="67" y="124"/>
                      <a:pt x="67" y="124"/>
                      <a:pt x="67" y="124"/>
                    </a:cubicBezTo>
                    <a:cubicBezTo>
                      <a:pt x="67" y="124"/>
                      <a:pt x="67" y="124"/>
                      <a:pt x="67" y="124"/>
                    </a:cubicBezTo>
                    <a:cubicBezTo>
                      <a:pt x="66" y="124"/>
                      <a:pt x="66" y="124"/>
                      <a:pt x="66" y="124"/>
                    </a:cubicBezTo>
                    <a:cubicBezTo>
                      <a:pt x="66" y="124"/>
                      <a:pt x="66" y="124"/>
                      <a:pt x="66" y="124"/>
                    </a:cubicBezTo>
                    <a:cubicBezTo>
                      <a:pt x="66" y="124"/>
                      <a:pt x="66" y="124"/>
                      <a:pt x="66" y="124"/>
                    </a:cubicBezTo>
                    <a:cubicBezTo>
                      <a:pt x="66" y="124"/>
                      <a:pt x="66" y="124"/>
                      <a:pt x="66" y="124"/>
                    </a:cubicBezTo>
                    <a:cubicBezTo>
                      <a:pt x="66" y="124"/>
                      <a:pt x="66" y="124"/>
                      <a:pt x="66" y="124"/>
                    </a:cubicBezTo>
                    <a:cubicBezTo>
                      <a:pt x="66" y="125"/>
                      <a:pt x="66" y="125"/>
                      <a:pt x="66" y="125"/>
                    </a:cubicBezTo>
                    <a:cubicBezTo>
                      <a:pt x="65" y="125"/>
                      <a:pt x="65" y="125"/>
                      <a:pt x="65" y="125"/>
                    </a:cubicBezTo>
                    <a:cubicBezTo>
                      <a:pt x="65" y="126"/>
                      <a:pt x="65" y="126"/>
                      <a:pt x="65" y="126"/>
                    </a:cubicBezTo>
                    <a:cubicBezTo>
                      <a:pt x="65" y="126"/>
                      <a:pt x="65" y="126"/>
                      <a:pt x="65" y="126"/>
                    </a:cubicBezTo>
                    <a:cubicBezTo>
                      <a:pt x="65" y="126"/>
                      <a:pt x="65" y="126"/>
                      <a:pt x="65" y="126"/>
                    </a:cubicBezTo>
                    <a:cubicBezTo>
                      <a:pt x="65" y="127"/>
                      <a:pt x="65" y="127"/>
                      <a:pt x="65" y="127"/>
                    </a:cubicBezTo>
                    <a:cubicBezTo>
                      <a:pt x="64" y="127"/>
                      <a:pt x="64" y="127"/>
                      <a:pt x="64" y="127"/>
                    </a:cubicBezTo>
                    <a:cubicBezTo>
                      <a:pt x="64" y="127"/>
                      <a:pt x="64" y="127"/>
                      <a:pt x="64" y="127"/>
                    </a:cubicBezTo>
                    <a:cubicBezTo>
                      <a:pt x="64" y="127"/>
                      <a:pt x="64" y="127"/>
                      <a:pt x="64" y="127"/>
                    </a:cubicBezTo>
                    <a:cubicBezTo>
                      <a:pt x="64" y="127"/>
                      <a:pt x="64" y="127"/>
                      <a:pt x="64" y="127"/>
                    </a:cubicBezTo>
                    <a:cubicBezTo>
                      <a:pt x="64" y="127"/>
                      <a:pt x="64" y="127"/>
                      <a:pt x="64" y="127"/>
                    </a:cubicBezTo>
                    <a:cubicBezTo>
                      <a:pt x="64" y="127"/>
                      <a:pt x="64" y="127"/>
                      <a:pt x="64" y="127"/>
                    </a:cubicBezTo>
                    <a:cubicBezTo>
                      <a:pt x="63" y="127"/>
                      <a:pt x="63" y="127"/>
                      <a:pt x="63" y="127"/>
                    </a:cubicBezTo>
                    <a:cubicBezTo>
                      <a:pt x="63" y="128"/>
                      <a:pt x="63" y="128"/>
                      <a:pt x="63" y="128"/>
                    </a:cubicBezTo>
                    <a:cubicBezTo>
                      <a:pt x="63" y="128"/>
                      <a:pt x="63" y="128"/>
                      <a:pt x="63" y="128"/>
                    </a:cubicBezTo>
                    <a:cubicBezTo>
                      <a:pt x="63" y="128"/>
                      <a:pt x="63" y="128"/>
                      <a:pt x="63" y="128"/>
                    </a:cubicBezTo>
                    <a:cubicBezTo>
                      <a:pt x="62" y="129"/>
                      <a:pt x="62" y="129"/>
                      <a:pt x="62" y="129"/>
                    </a:cubicBezTo>
                    <a:cubicBezTo>
                      <a:pt x="62" y="129"/>
                      <a:pt x="62" y="129"/>
                      <a:pt x="62" y="129"/>
                    </a:cubicBezTo>
                    <a:cubicBezTo>
                      <a:pt x="62" y="129"/>
                      <a:pt x="62" y="129"/>
                      <a:pt x="62" y="129"/>
                    </a:cubicBezTo>
                    <a:cubicBezTo>
                      <a:pt x="62" y="128"/>
                      <a:pt x="62" y="128"/>
                      <a:pt x="62" y="128"/>
                    </a:cubicBezTo>
                    <a:cubicBezTo>
                      <a:pt x="62" y="128"/>
                      <a:pt x="62" y="128"/>
                      <a:pt x="62" y="128"/>
                    </a:cubicBezTo>
                    <a:cubicBezTo>
                      <a:pt x="62" y="128"/>
                      <a:pt x="62" y="128"/>
                      <a:pt x="62" y="128"/>
                    </a:cubicBezTo>
                    <a:cubicBezTo>
                      <a:pt x="62" y="129"/>
                      <a:pt x="62" y="129"/>
                      <a:pt x="62" y="129"/>
                    </a:cubicBezTo>
                    <a:cubicBezTo>
                      <a:pt x="61" y="129"/>
                      <a:pt x="61" y="129"/>
                      <a:pt x="61" y="129"/>
                    </a:cubicBezTo>
                    <a:cubicBezTo>
                      <a:pt x="61" y="128"/>
                      <a:pt x="61" y="128"/>
                      <a:pt x="61" y="128"/>
                    </a:cubicBezTo>
                    <a:cubicBezTo>
                      <a:pt x="61" y="128"/>
                      <a:pt x="61" y="128"/>
                      <a:pt x="61" y="128"/>
                    </a:cubicBezTo>
                    <a:cubicBezTo>
                      <a:pt x="60" y="128"/>
                      <a:pt x="60" y="128"/>
                      <a:pt x="60" y="128"/>
                    </a:cubicBezTo>
                    <a:cubicBezTo>
                      <a:pt x="60" y="128"/>
                      <a:pt x="60" y="128"/>
                      <a:pt x="60" y="128"/>
                    </a:cubicBezTo>
                    <a:cubicBezTo>
                      <a:pt x="60" y="128"/>
                      <a:pt x="60" y="128"/>
                      <a:pt x="60" y="128"/>
                    </a:cubicBezTo>
                    <a:cubicBezTo>
                      <a:pt x="61" y="128"/>
                      <a:pt x="61" y="128"/>
                      <a:pt x="61" y="128"/>
                    </a:cubicBezTo>
                    <a:cubicBezTo>
                      <a:pt x="61" y="129"/>
                      <a:pt x="61" y="129"/>
                      <a:pt x="61" y="129"/>
                    </a:cubicBezTo>
                    <a:cubicBezTo>
                      <a:pt x="61" y="129"/>
                      <a:pt x="61" y="129"/>
                      <a:pt x="61" y="129"/>
                    </a:cubicBezTo>
                    <a:cubicBezTo>
                      <a:pt x="61" y="129"/>
                      <a:pt x="61" y="129"/>
                      <a:pt x="61" y="129"/>
                    </a:cubicBezTo>
                    <a:cubicBezTo>
                      <a:pt x="60" y="129"/>
                      <a:pt x="60" y="129"/>
                      <a:pt x="60" y="129"/>
                    </a:cubicBezTo>
                    <a:cubicBezTo>
                      <a:pt x="60" y="130"/>
                      <a:pt x="60" y="130"/>
                      <a:pt x="60" y="130"/>
                    </a:cubicBezTo>
                    <a:cubicBezTo>
                      <a:pt x="59" y="130"/>
                      <a:pt x="59" y="130"/>
                      <a:pt x="59" y="130"/>
                    </a:cubicBezTo>
                    <a:cubicBezTo>
                      <a:pt x="59" y="130"/>
                      <a:pt x="59" y="130"/>
                      <a:pt x="59" y="130"/>
                    </a:cubicBezTo>
                    <a:cubicBezTo>
                      <a:pt x="59" y="130"/>
                      <a:pt x="59" y="130"/>
                      <a:pt x="59" y="130"/>
                    </a:cubicBezTo>
                    <a:cubicBezTo>
                      <a:pt x="59" y="130"/>
                      <a:pt x="59" y="130"/>
                      <a:pt x="59" y="130"/>
                    </a:cubicBezTo>
                    <a:cubicBezTo>
                      <a:pt x="59" y="130"/>
                      <a:pt x="59" y="130"/>
                      <a:pt x="59" y="130"/>
                    </a:cubicBezTo>
                    <a:cubicBezTo>
                      <a:pt x="59" y="130"/>
                      <a:pt x="59" y="130"/>
                      <a:pt x="59" y="130"/>
                    </a:cubicBezTo>
                    <a:cubicBezTo>
                      <a:pt x="58" y="130"/>
                      <a:pt x="58" y="130"/>
                      <a:pt x="58" y="130"/>
                    </a:cubicBezTo>
                    <a:cubicBezTo>
                      <a:pt x="58" y="130"/>
                      <a:pt x="58" y="130"/>
                      <a:pt x="58" y="130"/>
                    </a:cubicBezTo>
                    <a:cubicBezTo>
                      <a:pt x="58" y="130"/>
                      <a:pt x="58" y="130"/>
                      <a:pt x="58" y="130"/>
                    </a:cubicBezTo>
                    <a:cubicBezTo>
                      <a:pt x="58" y="130"/>
                      <a:pt x="58" y="130"/>
                      <a:pt x="58" y="130"/>
                    </a:cubicBezTo>
                    <a:cubicBezTo>
                      <a:pt x="58" y="130"/>
                      <a:pt x="58" y="130"/>
                      <a:pt x="58" y="130"/>
                    </a:cubicBezTo>
                    <a:cubicBezTo>
                      <a:pt x="57" y="131"/>
                      <a:pt x="57" y="131"/>
                      <a:pt x="57" y="131"/>
                    </a:cubicBezTo>
                    <a:cubicBezTo>
                      <a:pt x="57" y="131"/>
                      <a:pt x="57" y="131"/>
                      <a:pt x="57" y="131"/>
                    </a:cubicBezTo>
                    <a:cubicBezTo>
                      <a:pt x="57" y="130"/>
                      <a:pt x="57" y="130"/>
                      <a:pt x="57" y="130"/>
                    </a:cubicBezTo>
                    <a:cubicBezTo>
                      <a:pt x="57" y="130"/>
                      <a:pt x="57" y="130"/>
                      <a:pt x="57" y="130"/>
                    </a:cubicBezTo>
                    <a:cubicBezTo>
                      <a:pt x="57" y="129"/>
                      <a:pt x="57" y="129"/>
                      <a:pt x="57" y="129"/>
                    </a:cubicBezTo>
                    <a:cubicBezTo>
                      <a:pt x="57" y="129"/>
                      <a:pt x="57" y="129"/>
                      <a:pt x="57" y="129"/>
                    </a:cubicBezTo>
                    <a:cubicBezTo>
                      <a:pt x="57" y="129"/>
                      <a:pt x="57" y="129"/>
                      <a:pt x="57" y="129"/>
                    </a:cubicBezTo>
                    <a:cubicBezTo>
                      <a:pt x="57" y="130"/>
                      <a:pt x="57" y="130"/>
                      <a:pt x="57" y="130"/>
                    </a:cubicBezTo>
                    <a:cubicBezTo>
                      <a:pt x="56" y="130"/>
                      <a:pt x="56" y="130"/>
                      <a:pt x="56" y="130"/>
                    </a:cubicBezTo>
                    <a:cubicBezTo>
                      <a:pt x="56" y="130"/>
                      <a:pt x="56" y="130"/>
                      <a:pt x="56" y="130"/>
                    </a:cubicBezTo>
                    <a:cubicBezTo>
                      <a:pt x="56" y="131"/>
                      <a:pt x="56" y="131"/>
                      <a:pt x="56" y="131"/>
                    </a:cubicBezTo>
                    <a:cubicBezTo>
                      <a:pt x="56" y="131"/>
                      <a:pt x="56" y="131"/>
                      <a:pt x="56" y="131"/>
                    </a:cubicBezTo>
                    <a:cubicBezTo>
                      <a:pt x="55" y="130"/>
                      <a:pt x="55" y="130"/>
                      <a:pt x="55" y="130"/>
                    </a:cubicBezTo>
                    <a:cubicBezTo>
                      <a:pt x="55" y="129"/>
                      <a:pt x="55" y="129"/>
                      <a:pt x="55" y="129"/>
                    </a:cubicBezTo>
                    <a:cubicBezTo>
                      <a:pt x="56" y="129"/>
                      <a:pt x="56" y="129"/>
                      <a:pt x="56" y="129"/>
                    </a:cubicBezTo>
                    <a:cubicBezTo>
                      <a:pt x="56" y="129"/>
                      <a:pt x="56" y="129"/>
                      <a:pt x="56" y="129"/>
                    </a:cubicBezTo>
                    <a:cubicBezTo>
                      <a:pt x="56" y="128"/>
                      <a:pt x="56" y="128"/>
                      <a:pt x="56" y="128"/>
                    </a:cubicBezTo>
                    <a:cubicBezTo>
                      <a:pt x="56" y="128"/>
                      <a:pt x="56" y="128"/>
                      <a:pt x="56" y="128"/>
                    </a:cubicBezTo>
                    <a:cubicBezTo>
                      <a:pt x="56" y="128"/>
                      <a:pt x="56" y="128"/>
                      <a:pt x="56" y="128"/>
                    </a:cubicBezTo>
                    <a:cubicBezTo>
                      <a:pt x="55" y="128"/>
                      <a:pt x="55" y="128"/>
                      <a:pt x="55" y="128"/>
                    </a:cubicBezTo>
                    <a:cubicBezTo>
                      <a:pt x="55" y="127"/>
                      <a:pt x="55" y="127"/>
                      <a:pt x="55" y="127"/>
                    </a:cubicBezTo>
                    <a:cubicBezTo>
                      <a:pt x="55" y="127"/>
                      <a:pt x="55" y="127"/>
                      <a:pt x="55" y="127"/>
                    </a:cubicBezTo>
                    <a:cubicBezTo>
                      <a:pt x="55" y="127"/>
                      <a:pt x="55" y="127"/>
                      <a:pt x="55" y="127"/>
                    </a:cubicBezTo>
                    <a:cubicBezTo>
                      <a:pt x="55" y="128"/>
                      <a:pt x="55" y="128"/>
                      <a:pt x="55" y="128"/>
                    </a:cubicBezTo>
                    <a:cubicBezTo>
                      <a:pt x="55" y="128"/>
                      <a:pt x="55" y="128"/>
                      <a:pt x="55" y="128"/>
                    </a:cubicBezTo>
                    <a:cubicBezTo>
                      <a:pt x="55" y="128"/>
                      <a:pt x="55" y="128"/>
                      <a:pt x="55" y="128"/>
                    </a:cubicBezTo>
                    <a:cubicBezTo>
                      <a:pt x="55" y="129"/>
                      <a:pt x="55" y="129"/>
                      <a:pt x="55" y="129"/>
                    </a:cubicBezTo>
                    <a:cubicBezTo>
                      <a:pt x="55" y="129"/>
                      <a:pt x="55" y="129"/>
                      <a:pt x="55" y="129"/>
                    </a:cubicBezTo>
                    <a:cubicBezTo>
                      <a:pt x="55" y="129"/>
                      <a:pt x="55" y="129"/>
                      <a:pt x="55" y="129"/>
                    </a:cubicBezTo>
                    <a:cubicBezTo>
                      <a:pt x="54" y="130"/>
                      <a:pt x="54" y="130"/>
                      <a:pt x="54" y="130"/>
                    </a:cubicBezTo>
                    <a:cubicBezTo>
                      <a:pt x="54" y="130"/>
                      <a:pt x="54" y="130"/>
                      <a:pt x="54" y="130"/>
                    </a:cubicBezTo>
                    <a:cubicBezTo>
                      <a:pt x="54" y="129"/>
                      <a:pt x="54" y="129"/>
                      <a:pt x="54" y="129"/>
                    </a:cubicBezTo>
                    <a:cubicBezTo>
                      <a:pt x="54" y="129"/>
                      <a:pt x="54" y="129"/>
                      <a:pt x="54" y="129"/>
                    </a:cubicBezTo>
                    <a:cubicBezTo>
                      <a:pt x="53" y="130"/>
                      <a:pt x="53" y="130"/>
                      <a:pt x="53" y="130"/>
                    </a:cubicBezTo>
                    <a:cubicBezTo>
                      <a:pt x="54" y="130"/>
                      <a:pt x="54" y="130"/>
                      <a:pt x="54" y="130"/>
                    </a:cubicBezTo>
                    <a:cubicBezTo>
                      <a:pt x="54" y="131"/>
                      <a:pt x="54" y="131"/>
                      <a:pt x="54" y="131"/>
                    </a:cubicBezTo>
                    <a:cubicBezTo>
                      <a:pt x="54" y="131"/>
                      <a:pt x="54" y="131"/>
                      <a:pt x="54" y="131"/>
                    </a:cubicBezTo>
                    <a:cubicBezTo>
                      <a:pt x="54" y="131"/>
                      <a:pt x="54" y="131"/>
                      <a:pt x="54" y="131"/>
                    </a:cubicBezTo>
                    <a:cubicBezTo>
                      <a:pt x="54" y="131"/>
                      <a:pt x="54" y="131"/>
                      <a:pt x="54" y="131"/>
                    </a:cubicBezTo>
                    <a:cubicBezTo>
                      <a:pt x="54" y="132"/>
                      <a:pt x="54" y="132"/>
                      <a:pt x="54" y="132"/>
                    </a:cubicBezTo>
                    <a:cubicBezTo>
                      <a:pt x="53" y="132"/>
                      <a:pt x="53" y="132"/>
                      <a:pt x="53" y="132"/>
                    </a:cubicBezTo>
                    <a:cubicBezTo>
                      <a:pt x="53" y="132"/>
                      <a:pt x="53" y="132"/>
                      <a:pt x="53" y="132"/>
                    </a:cubicBezTo>
                    <a:cubicBezTo>
                      <a:pt x="53" y="132"/>
                      <a:pt x="53" y="132"/>
                      <a:pt x="53" y="132"/>
                    </a:cubicBezTo>
                    <a:cubicBezTo>
                      <a:pt x="53" y="132"/>
                      <a:pt x="53" y="132"/>
                      <a:pt x="53" y="132"/>
                    </a:cubicBezTo>
                    <a:cubicBezTo>
                      <a:pt x="52" y="132"/>
                      <a:pt x="52" y="132"/>
                      <a:pt x="52" y="132"/>
                    </a:cubicBezTo>
                    <a:cubicBezTo>
                      <a:pt x="52" y="132"/>
                      <a:pt x="52" y="132"/>
                      <a:pt x="52" y="132"/>
                    </a:cubicBezTo>
                    <a:cubicBezTo>
                      <a:pt x="52" y="132"/>
                      <a:pt x="52" y="132"/>
                      <a:pt x="52" y="132"/>
                    </a:cubicBezTo>
                    <a:cubicBezTo>
                      <a:pt x="51" y="131"/>
                      <a:pt x="51" y="131"/>
                      <a:pt x="51" y="131"/>
                    </a:cubicBezTo>
                    <a:cubicBezTo>
                      <a:pt x="51" y="131"/>
                      <a:pt x="51" y="131"/>
                      <a:pt x="51" y="131"/>
                    </a:cubicBezTo>
                    <a:cubicBezTo>
                      <a:pt x="51" y="131"/>
                      <a:pt x="51" y="131"/>
                      <a:pt x="51" y="131"/>
                    </a:cubicBezTo>
                    <a:cubicBezTo>
                      <a:pt x="51" y="131"/>
                      <a:pt x="51" y="131"/>
                      <a:pt x="51" y="131"/>
                    </a:cubicBezTo>
                    <a:cubicBezTo>
                      <a:pt x="51" y="132"/>
                      <a:pt x="51" y="132"/>
                      <a:pt x="51" y="132"/>
                    </a:cubicBezTo>
                    <a:cubicBezTo>
                      <a:pt x="51" y="132"/>
                      <a:pt x="51" y="132"/>
                      <a:pt x="51" y="132"/>
                    </a:cubicBezTo>
                    <a:cubicBezTo>
                      <a:pt x="50" y="132"/>
                      <a:pt x="50" y="132"/>
                      <a:pt x="50" y="132"/>
                    </a:cubicBezTo>
                    <a:cubicBezTo>
                      <a:pt x="50" y="132"/>
                      <a:pt x="50" y="132"/>
                      <a:pt x="50" y="132"/>
                    </a:cubicBezTo>
                    <a:cubicBezTo>
                      <a:pt x="50" y="131"/>
                      <a:pt x="50" y="131"/>
                      <a:pt x="50" y="131"/>
                    </a:cubicBezTo>
                    <a:cubicBezTo>
                      <a:pt x="50" y="131"/>
                      <a:pt x="50" y="131"/>
                      <a:pt x="50" y="131"/>
                    </a:cubicBezTo>
                    <a:cubicBezTo>
                      <a:pt x="50" y="132"/>
                      <a:pt x="50" y="132"/>
                      <a:pt x="50" y="132"/>
                    </a:cubicBezTo>
                    <a:cubicBezTo>
                      <a:pt x="49" y="132"/>
                      <a:pt x="49" y="132"/>
                      <a:pt x="49" y="132"/>
                    </a:cubicBezTo>
                    <a:cubicBezTo>
                      <a:pt x="49" y="132"/>
                      <a:pt x="49" y="132"/>
                      <a:pt x="49" y="132"/>
                    </a:cubicBezTo>
                    <a:cubicBezTo>
                      <a:pt x="49" y="132"/>
                      <a:pt x="49" y="132"/>
                      <a:pt x="49" y="132"/>
                    </a:cubicBezTo>
                    <a:cubicBezTo>
                      <a:pt x="49" y="132"/>
                      <a:pt x="49" y="132"/>
                      <a:pt x="49" y="132"/>
                    </a:cubicBezTo>
                    <a:cubicBezTo>
                      <a:pt x="49" y="133"/>
                      <a:pt x="49" y="133"/>
                      <a:pt x="49" y="133"/>
                    </a:cubicBezTo>
                    <a:cubicBezTo>
                      <a:pt x="49" y="134"/>
                      <a:pt x="49" y="134"/>
                      <a:pt x="49" y="134"/>
                    </a:cubicBezTo>
                    <a:cubicBezTo>
                      <a:pt x="49" y="134"/>
                      <a:pt x="49" y="134"/>
                      <a:pt x="49" y="134"/>
                    </a:cubicBezTo>
                    <a:cubicBezTo>
                      <a:pt x="48" y="134"/>
                      <a:pt x="48" y="134"/>
                      <a:pt x="48" y="134"/>
                    </a:cubicBezTo>
                    <a:cubicBezTo>
                      <a:pt x="48" y="134"/>
                      <a:pt x="48" y="134"/>
                      <a:pt x="48" y="134"/>
                    </a:cubicBezTo>
                    <a:cubicBezTo>
                      <a:pt x="48" y="134"/>
                      <a:pt x="48" y="134"/>
                      <a:pt x="48" y="134"/>
                    </a:cubicBezTo>
                    <a:cubicBezTo>
                      <a:pt x="48" y="133"/>
                      <a:pt x="48" y="133"/>
                      <a:pt x="48" y="133"/>
                    </a:cubicBezTo>
                    <a:cubicBezTo>
                      <a:pt x="47" y="133"/>
                      <a:pt x="47" y="133"/>
                      <a:pt x="47" y="133"/>
                    </a:cubicBezTo>
                    <a:cubicBezTo>
                      <a:pt x="47" y="134"/>
                      <a:pt x="47" y="134"/>
                      <a:pt x="47" y="134"/>
                    </a:cubicBezTo>
                    <a:cubicBezTo>
                      <a:pt x="47" y="134"/>
                      <a:pt x="47" y="134"/>
                      <a:pt x="47" y="134"/>
                    </a:cubicBezTo>
                    <a:cubicBezTo>
                      <a:pt x="47" y="133"/>
                      <a:pt x="47" y="133"/>
                      <a:pt x="47" y="133"/>
                    </a:cubicBezTo>
                    <a:cubicBezTo>
                      <a:pt x="46" y="133"/>
                      <a:pt x="46" y="133"/>
                      <a:pt x="46" y="133"/>
                    </a:cubicBezTo>
                    <a:cubicBezTo>
                      <a:pt x="46" y="133"/>
                      <a:pt x="46" y="133"/>
                      <a:pt x="46" y="133"/>
                    </a:cubicBezTo>
                    <a:cubicBezTo>
                      <a:pt x="46" y="134"/>
                      <a:pt x="46" y="134"/>
                      <a:pt x="46" y="134"/>
                    </a:cubicBezTo>
                    <a:cubicBezTo>
                      <a:pt x="47" y="134"/>
                      <a:pt x="47" y="134"/>
                      <a:pt x="47" y="134"/>
                    </a:cubicBezTo>
                    <a:cubicBezTo>
                      <a:pt x="46" y="134"/>
                      <a:pt x="46" y="134"/>
                      <a:pt x="46" y="134"/>
                    </a:cubicBezTo>
                    <a:cubicBezTo>
                      <a:pt x="46" y="135"/>
                      <a:pt x="46" y="135"/>
                      <a:pt x="46" y="135"/>
                    </a:cubicBezTo>
                    <a:cubicBezTo>
                      <a:pt x="46" y="135"/>
                      <a:pt x="46" y="135"/>
                      <a:pt x="46" y="135"/>
                    </a:cubicBezTo>
                    <a:cubicBezTo>
                      <a:pt x="47" y="135"/>
                      <a:pt x="47" y="135"/>
                      <a:pt x="47" y="135"/>
                    </a:cubicBezTo>
                    <a:cubicBezTo>
                      <a:pt x="47" y="136"/>
                      <a:pt x="47" y="136"/>
                      <a:pt x="47" y="136"/>
                    </a:cubicBezTo>
                    <a:cubicBezTo>
                      <a:pt x="47" y="137"/>
                      <a:pt x="47" y="137"/>
                      <a:pt x="47" y="137"/>
                    </a:cubicBezTo>
                    <a:cubicBezTo>
                      <a:pt x="47" y="137"/>
                      <a:pt x="47" y="137"/>
                      <a:pt x="47" y="137"/>
                    </a:cubicBezTo>
                    <a:cubicBezTo>
                      <a:pt x="47" y="137"/>
                      <a:pt x="47" y="137"/>
                      <a:pt x="47" y="137"/>
                    </a:cubicBezTo>
                    <a:cubicBezTo>
                      <a:pt x="46" y="137"/>
                      <a:pt x="46" y="137"/>
                      <a:pt x="46" y="137"/>
                    </a:cubicBezTo>
                    <a:cubicBezTo>
                      <a:pt x="46" y="137"/>
                      <a:pt x="46" y="137"/>
                      <a:pt x="46" y="137"/>
                    </a:cubicBezTo>
                    <a:cubicBezTo>
                      <a:pt x="46" y="137"/>
                      <a:pt x="46" y="137"/>
                      <a:pt x="46" y="137"/>
                    </a:cubicBezTo>
                    <a:cubicBezTo>
                      <a:pt x="45" y="137"/>
                      <a:pt x="45" y="137"/>
                      <a:pt x="45" y="137"/>
                    </a:cubicBezTo>
                    <a:cubicBezTo>
                      <a:pt x="45" y="137"/>
                      <a:pt x="45" y="137"/>
                      <a:pt x="45" y="137"/>
                    </a:cubicBezTo>
                    <a:cubicBezTo>
                      <a:pt x="44" y="137"/>
                      <a:pt x="44" y="137"/>
                      <a:pt x="44" y="137"/>
                    </a:cubicBezTo>
                    <a:cubicBezTo>
                      <a:pt x="45" y="138"/>
                      <a:pt x="45" y="138"/>
                      <a:pt x="45" y="138"/>
                    </a:cubicBezTo>
                    <a:cubicBezTo>
                      <a:pt x="45" y="138"/>
                      <a:pt x="45" y="138"/>
                      <a:pt x="45" y="138"/>
                    </a:cubicBezTo>
                    <a:cubicBezTo>
                      <a:pt x="46" y="138"/>
                      <a:pt x="46" y="138"/>
                      <a:pt x="46" y="138"/>
                    </a:cubicBezTo>
                    <a:cubicBezTo>
                      <a:pt x="46" y="138"/>
                      <a:pt x="46" y="138"/>
                      <a:pt x="46" y="138"/>
                    </a:cubicBezTo>
                    <a:cubicBezTo>
                      <a:pt x="46" y="138"/>
                      <a:pt x="46" y="138"/>
                      <a:pt x="46" y="138"/>
                    </a:cubicBezTo>
                    <a:cubicBezTo>
                      <a:pt x="46" y="138"/>
                      <a:pt x="46" y="138"/>
                      <a:pt x="46" y="138"/>
                    </a:cubicBezTo>
                    <a:cubicBezTo>
                      <a:pt x="47" y="138"/>
                      <a:pt x="47" y="138"/>
                      <a:pt x="47" y="138"/>
                    </a:cubicBezTo>
                    <a:cubicBezTo>
                      <a:pt x="47" y="139"/>
                      <a:pt x="47" y="139"/>
                      <a:pt x="47" y="139"/>
                    </a:cubicBezTo>
                    <a:cubicBezTo>
                      <a:pt x="47" y="139"/>
                      <a:pt x="47" y="139"/>
                      <a:pt x="47" y="139"/>
                    </a:cubicBezTo>
                    <a:cubicBezTo>
                      <a:pt x="46" y="139"/>
                      <a:pt x="46" y="139"/>
                      <a:pt x="46" y="139"/>
                    </a:cubicBezTo>
                    <a:cubicBezTo>
                      <a:pt x="46" y="139"/>
                      <a:pt x="46" y="139"/>
                      <a:pt x="46" y="139"/>
                    </a:cubicBezTo>
                    <a:cubicBezTo>
                      <a:pt x="46" y="139"/>
                      <a:pt x="46" y="139"/>
                      <a:pt x="46" y="139"/>
                    </a:cubicBezTo>
                    <a:cubicBezTo>
                      <a:pt x="46" y="139"/>
                      <a:pt x="46" y="139"/>
                      <a:pt x="46" y="139"/>
                    </a:cubicBezTo>
                    <a:cubicBezTo>
                      <a:pt x="46" y="140"/>
                      <a:pt x="46" y="140"/>
                      <a:pt x="46" y="140"/>
                    </a:cubicBezTo>
                    <a:cubicBezTo>
                      <a:pt x="46" y="140"/>
                      <a:pt x="46" y="140"/>
                      <a:pt x="46" y="140"/>
                    </a:cubicBezTo>
                    <a:cubicBezTo>
                      <a:pt x="46" y="141"/>
                      <a:pt x="46" y="141"/>
                      <a:pt x="46" y="141"/>
                    </a:cubicBezTo>
                    <a:cubicBezTo>
                      <a:pt x="46" y="141"/>
                      <a:pt x="46" y="141"/>
                      <a:pt x="46" y="141"/>
                    </a:cubicBezTo>
                    <a:cubicBezTo>
                      <a:pt x="46" y="141"/>
                      <a:pt x="46" y="141"/>
                      <a:pt x="46" y="141"/>
                    </a:cubicBezTo>
                    <a:cubicBezTo>
                      <a:pt x="46" y="141"/>
                      <a:pt x="46" y="141"/>
                      <a:pt x="46" y="141"/>
                    </a:cubicBezTo>
                    <a:cubicBezTo>
                      <a:pt x="45" y="140"/>
                      <a:pt x="45" y="140"/>
                      <a:pt x="45" y="140"/>
                    </a:cubicBezTo>
                    <a:cubicBezTo>
                      <a:pt x="45" y="140"/>
                      <a:pt x="45" y="140"/>
                      <a:pt x="45" y="140"/>
                    </a:cubicBezTo>
                    <a:cubicBezTo>
                      <a:pt x="45" y="140"/>
                      <a:pt x="45" y="140"/>
                      <a:pt x="45" y="140"/>
                    </a:cubicBezTo>
                    <a:cubicBezTo>
                      <a:pt x="44" y="140"/>
                      <a:pt x="44" y="140"/>
                      <a:pt x="44" y="140"/>
                    </a:cubicBezTo>
                    <a:cubicBezTo>
                      <a:pt x="44" y="140"/>
                      <a:pt x="44" y="140"/>
                      <a:pt x="44" y="140"/>
                    </a:cubicBezTo>
                    <a:cubicBezTo>
                      <a:pt x="44" y="140"/>
                      <a:pt x="44" y="140"/>
                      <a:pt x="44" y="140"/>
                    </a:cubicBezTo>
                    <a:cubicBezTo>
                      <a:pt x="44" y="140"/>
                      <a:pt x="44" y="140"/>
                      <a:pt x="44" y="140"/>
                    </a:cubicBezTo>
                    <a:cubicBezTo>
                      <a:pt x="44" y="140"/>
                      <a:pt x="44" y="140"/>
                      <a:pt x="44" y="140"/>
                    </a:cubicBezTo>
                    <a:cubicBezTo>
                      <a:pt x="45" y="140"/>
                      <a:pt x="45" y="140"/>
                      <a:pt x="45" y="140"/>
                    </a:cubicBezTo>
                    <a:cubicBezTo>
                      <a:pt x="45" y="141"/>
                      <a:pt x="45" y="141"/>
                      <a:pt x="45" y="141"/>
                    </a:cubicBezTo>
                    <a:cubicBezTo>
                      <a:pt x="45" y="141"/>
                      <a:pt x="45" y="141"/>
                      <a:pt x="45" y="141"/>
                    </a:cubicBezTo>
                    <a:cubicBezTo>
                      <a:pt x="46" y="141"/>
                      <a:pt x="46" y="141"/>
                      <a:pt x="46" y="141"/>
                    </a:cubicBezTo>
                    <a:cubicBezTo>
                      <a:pt x="46" y="141"/>
                      <a:pt x="46" y="141"/>
                      <a:pt x="46" y="141"/>
                    </a:cubicBezTo>
                    <a:cubicBezTo>
                      <a:pt x="46" y="142"/>
                      <a:pt x="46" y="142"/>
                      <a:pt x="46" y="142"/>
                    </a:cubicBezTo>
                    <a:cubicBezTo>
                      <a:pt x="45" y="142"/>
                      <a:pt x="45" y="142"/>
                      <a:pt x="45" y="142"/>
                    </a:cubicBezTo>
                    <a:cubicBezTo>
                      <a:pt x="45" y="142"/>
                      <a:pt x="45" y="142"/>
                      <a:pt x="45" y="142"/>
                    </a:cubicBezTo>
                    <a:cubicBezTo>
                      <a:pt x="45" y="142"/>
                      <a:pt x="45" y="142"/>
                      <a:pt x="45" y="142"/>
                    </a:cubicBezTo>
                    <a:cubicBezTo>
                      <a:pt x="44" y="142"/>
                      <a:pt x="44" y="142"/>
                      <a:pt x="44" y="142"/>
                    </a:cubicBezTo>
                    <a:cubicBezTo>
                      <a:pt x="44" y="141"/>
                      <a:pt x="44" y="141"/>
                      <a:pt x="44" y="141"/>
                    </a:cubicBezTo>
                    <a:cubicBezTo>
                      <a:pt x="44" y="141"/>
                      <a:pt x="44" y="141"/>
                      <a:pt x="44" y="141"/>
                    </a:cubicBezTo>
                    <a:cubicBezTo>
                      <a:pt x="43" y="141"/>
                      <a:pt x="43" y="141"/>
                      <a:pt x="43" y="141"/>
                    </a:cubicBezTo>
                    <a:cubicBezTo>
                      <a:pt x="43" y="141"/>
                      <a:pt x="43" y="141"/>
                      <a:pt x="43" y="141"/>
                    </a:cubicBezTo>
                    <a:cubicBezTo>
                      <a:pt x="43" y="141"/>
                      <a:pt x="43" y="141"/>
                      <a:pt x="43" y="141"/>
                    </a:cubicBezTo>
                    <a:cubicBezTo>
                      <a:pt x="43" y="142"/>
                      <a:pt x="43" y="142"/>
                      <a:pt x="43" y="142"/>
                    </a:cubicBezTo>
                    <a:cubicBezTo>
                      <a:pt x="43" y="142"/>
                      <a:pt x="43" y="142"/>
                      <a:pt x="43" y="142"/>
                    </a:cubicBezTo>
                    <a:cubicBezTo>
                      <a:pt x="44" y="143"/>
                      <a:pt x="44" y="143"/>
                      <a:pt x="44" y="143"/>
                    </a:cubicBezTo>
                    <a:cubicBezTo>
                      <a:pt x="44" y="143"/>
                      <a:pt x="44" y="143"/>
                      <a:pt x="44" y="143"/>
                    </a:cubicBezTo>
                    <a:cubicBezTo>
                      <a:pt x="44" y="143"/>
                      <a:pt x="44" y="143"/>
                      <a:pt x="44" y="143"/>
                    </a:cubicBezTo>
                    <a:cubicBezTo>
                      <a:pt x="44" y="143"/>
                      <a:pt x="44" y="143"/>
                      <a:pt x="44" y="143"/>
                    </a:cubicBezTo>
                    <a:cubicBezTo>
                      <a:pt x="44" y="143"/>
                      <a:pt x="44" y="143"/>
                      <a:pt x="44" y="143"/>
                    </a:cubicBezTo>
                    <a:cubicBezTo>
                      <a:pt x="43" y="143"/>
                      <a:pt x="43" y="143"/>
                      <a:pt x="43" y="143"/>
                    </a:cubicBezTo>
                    <a:cubicBezTo>
                      <a:pt x="43" y="142"/>
                      <a:pt x="43" y="142"/>
                      <a:pt x="43" y="142"/>
                    </a:cubicBezTo>
                    <a:cubicBezTo>
                      <a:pt x="42" y="142"/>
                      <a:pt x="42" y="142"/>
                      <a:pt x="42" y="142"/>
                    </a:cubicBezTo>
                    <a:cubicBezTo>
                      <a:pt x="42" y="142"/>
                      <a:pt x="42" y="142"/>
                      <a:pt x="42" y="142"/>
                    </a:cubicBezTo>
                    <a:cubicBezTo>
                      <a:pt x="42" y="143"/>
                      <a:pt x="42" y="143"/>
                      <a:pt x="42" y="143"/>
                    </a:cubicBezTo>
                    <a:cubicBezTo>
                      <a:pt x="43" y="143"/>
                      <a:pt x="43" y="143"/>
                      <a:pt x="43" y="143"/>
                    </a:cubicBezTo>
                    <a:cubicBezTo>
                      <a:pt x="43" y="143"/>
                      <a:pt x="43" y="143"/>
                      <a:pt x="43" y="143"/>
                    </a:cubicBezTo>
                    <a:cubicBezTo>
                      <a:pt x="43" y="143"/>
                      <a:pt x="43" y="143"/>
                      <a:pt x="43" y="143"/>
                    </a:cubicBezTo>
                    <a:cubicBezTo>
                      <a:pt x="43" y="144"/>
                      <a:pt x="43" y="144"/>
                      <a:pt x="43" y="144"/>
                    </a:cubicBezTo>
                    <a:cubicBezTo>
                      <a:pt x="43" y="144"/>
                      <a:pt x="43" y="144"/>
                      <a:pt x="43" y="144"/>
                    </a:cubicBezTo>
                    <a:cubicBezTo>
                      <a:pt x="43" y="144"/>
                      <a:pt x="43" y="144"/>
                      <a:pt x="43" y="144"/>
                    </a:cubicBezTo>
                    <a:cubicBezTo>
                      <a:pt x="42" y="143"/>
                      <a:pt x="42" y="143"/>
                      <a:pt x="42" y="143"/>
                    </a:cubicBezTo>
                    <a:cubicBezTo>
                      <a:pt x="42" y="143"/>
                      <a:pt x="42" y="143"/>
                      <a:pt x="42" y="143"/>
                    </a:cubicBezTo>
                    <a:cubicBezTo>
                      <a:pt x="42" y="143"/>
                      <a:pt x="42" y="143"/>
                      <a:pt x="42" y="143"/>
                    </a:cubicBezTo>
                    <a:cubicBezTo>
                      <a:pt x="42" y="143"/>
                      <a:pt x="42" y="143"/>
                      <a:pt x="42" y="143"/>
                    </a:cubicBezTo>
                    <a:cubicBezTo>
                      <a:pt x="42" y="143"/>
                      <a:pt x="42" y="143"/>
                      <a:pt x="42" y="143"/>
                    </a:cubicBezTo>
                    <a:cubicBezTo>
                      <a:pt x="42" y="143"/>
                      <a:pt x="42" y="143"/>
                      <a:pt x="42" y="143"/>
                    </a:cubicBezTo>
                    <a:cubicBezTo>
                      <a:pt x="42" y="144"/>
                      <a:pt x="42" y="144"/>
                      <a:pt x="42" y="144"/>
                    </a:cubicBezTo>
                    <a:cubicBezTo>
                      <a:pt x="42" y="144"/>
                      <a:pt x="42" y="144"/>
                      <a:pt x="42" y="144"/>
                    </a:cubicBezTo>
                    <a:cubicBezTo>
                      <a:pt x="42" y="144"/>
                      <a:pt x="42" y="144"/>
                      <a:pt x="42" y="144"/>
                    </a:cubicBezTo>
                    <a:cubicBezTo>
                      <a:pt x="42" y="144"/>
                      <a:pt x="42" y="144"/>
                      <a:pt x="42" y="144"/>
                    </a:cubicBezTo>
                    <a:cubicBezTo>
                      <a:pt x="43" y="144"/>
                      <a:pt x="43" y="144"/>
                      <a:pt x="43" y="144"/>
                    </a:cubicBezTo>
                    <a:cubicBezTo>
                      <a:pt x="43" y="144"/>
                      <a:pt x="43" y="144"/>
                      <a:pt x="43" y="144"/>
                    </a:cubicBezTo>
                    <a:cubicBezTo>
                      <a:pt x="43" y="145"/>
                      <a:pt x="43" y="145"/>
                      <a:pt x="43" y="145"/>
                    </a:cubicBezTo>
                    <a:cubicBezTo>
                      <a:pt x="43" y="145"/>
                      <a:pt x="43" y="145"/>
                      <a:pt x="43" y="145"/>
                    </a:cubicBezTo>
                    <a:cubicBezTo>
                      <a:pt x="43" y="145"/>
                      <a:pt x="43" y="145"/>
                      <a:pt x="43" y="145"/>
                    </a:cubicBezTo>
                    <a:cubicBezTo>
                      <a:pt x="43" y="145"/>
                      <a:pt x="43" y="145"/>
                      <a:pt x="43" y="145"/>
                    </a:cubicBezTo>
                    <a:cubicBezTo>
                      <a:pt x="42" y="145"/>
                      <a:pt x="42" y="145"/>
                      <a:pt x="42" y="145"/>
                    </a:cubicBezTo>
                    <a:cubicBezTo>
                      <a:pt x="42" y="145"/>
                      <a:pt x="42" y="145"/>
                      <a:pt x="42" y="145"/>
                    </a:cubicBezTo>
                    <a:cubicBezTo>
                      <a:pt x="42" y="145"/>
                      <a:pt x="42" y="145"/>
                      <a:pt x="42" y="145"/>
                    </a:cubicBezTo>
                    <a:cubicBezTo>
                      <a:pt x="41" y="145"/>
                      <a:pt x="41" y="145"/>
                      <a:pt x="41" y="145"/>
                    </a:cubicBezTo>
                    <a:cubicBezTo>
                      <a:pt x="41" y="145"/>
                      <a:pt x="41" y="145"/>
                      <a:pt x="41" y="145"/>
                    </a:cubicBezTo>
                    <a:cubicBezTo>
                      <a:pt x="41" y="145"/>
                      <a:pt x="41" y="145"/>
                      <a:pt x="41" y="145"/>
                    </a:cubicBezTo>
                    <a:cubicBezTo>
                      <a:pt x="41" y="144"/>
                      <a:pt x="41" y="144"/>
                      <a:pt x="41" y="144"/>
                    </a:cubicBezTo>
                    <a:cubicBezTo>
                      <a:pt x="41" y="144"/>
                      <a:pt x="41" y="144"/>
                      <a:pt x="41" y="144"/>
                    </a:cubicBezTo>
                    <a:cubicBezTo>
                      <a:pt x="41" y="145"/>
                      <a:pt x="41" y="145"/>
                      <a:pt x="41" y="145"/>
                    </a:cubicBezTo>
                    <a:cubicBezTo>
                      <a:pt x="41" y="145"/>
                      <a:pt x="41" y="145"/>
                      <a:pt x="41" y="145"/>
                    </a:cubicBezTo>
                    <a:cubicBezTo>
                      <a:pt x="41" y="146"/>
                      <a:pt x="41" y="146"/>
                      <a:pt x="41" y="146"/>
                    </a:cubicBezTo>
                    <a:cubicBezTo>
                      <a:pt x="40" y="145"/>
                      <a:pt x="40" y="145"/>
                      <a:pt x="40" y="145"/>
                    </a:cubicBezTo>
                    <a:cubicBezTo>
                      <a:pt x="40" y="145"/>
                      <a:pt x="40" y="145"/>
                      <a:pt x="40" y="145"/>
                    </a:cubicBezTo>
                    <a:cubicBezTo>
                      <a:pt x="40" y="145"/>
                      <a:pt x="40" y="145"/>
                      <a:pt x="40" y="145"/>
                    </a:cubicBezTo>
                    <a:cubicBezTo>
                      <a:pt x="39" y="145"/>
                      <a:pt x="39" y="145"/>
                      <a:pt x="39" y="145"/>
                    </a:cubicBezTo>
                    <a:cubicBezTo>
                      <a:pt x="39" y="145"/>
                      <a:pt x="39" y="145"/>
                      <a:pt x="39" y="145"/>
                    </a:cubicBezTo>
                    <a:cubicBezTo>
                      <a:pt x="39" y="146"/>
                      <a:pt x="39" y="146"/>
                      <a:pt x="39" y="146"/>
                    </a:cubicBezTo>
                    <a:cubicBezTo>
                      <a:pt x="40" y="146"/>
                      <a:pt x="40" y="146"/>
                      <a:pt x="40" y="146"/>
                    </a:cubicBezTo>
                    <a:cubicBezTo>
                      <a:pt x="41" y="146"/>
                      <a:pt x="41" y="146"/>
                      <a:pt x="41" y="146"/>
                    </a:cubicBezTo>
                    <a:cubicBezTo>
                      <a:pt x="41" y="147"/>
                      <a:pt x="41" y="147"/>
                      <a:pt x="41" y="147"/>
                    </a:cubicBezTo>
                    <a:cubicBezTo>
                      <a:pt x="41" y="147"/>
                      <a:pt x="41" y="147"/>
                      <a:pt x="41" y="147"/>
                    </a:cubicBezTo>
                    <a:cubicBezTo>
                      <a:pt x="41" y="147"/>
                      <a:pt x="41" y="147"/>
                      <a:pt x="41" y="147"/>
                    </a:cubicBezTo>
                    <a:cubicBezTo>
                      <a:pt x="41" y="147"/>
                      <a:pt x="41" y="147"/>
                      <a:pt x="41" y="147"/>
                    </a:cubicBezTo>
                    <a:cubicBezTo>
                      <a:pt x="40" y="147"/>
                      <a:pt x="40" y="147"/>
                      <a:pt x="40" y="147"/>
                    </a:cubicBezTo>
                    <a:cubicBezTo>
                      <a:pt x="40" y="146"/>
                      <a:pt x="40" y="146"/>
                      <a:pt x="40" y="146"/>
                    </a:cubicBezTo>
                    <a:cubicBezTo>
                      <a:pt x="40" y="146"/>
                      <a:pt x="40" y="146"/>
                      <a:pt x="40" y="146"/>
                    </a:cubicBezTo>
                    <a:cubicBezTo>
                      <a:pt x="39" y="146"/>
                      <a:pt x="39" y="146"/>
                      <a:pt x="39" y="146"/>
                    </a:cubicBezTo>
                    <a:cubicBezTo>
                      <a:pt x="39" y="147"/>
                      <a:pt x="39" y="147"/>
                      <a:pt x="39" y="147"/>
                    </a:cubicBezTo>
                    <a:cubicBezTo>
                      <a:pt x="39" y="147"/>
                      <a:pt x="39" y="147"/>
                      <a:pt x="39" y="147"/>
                    </a:cubicBezTo>
                    <a:cubicBezTo>
                      <a:pt x="40" y="147"/>
                      <a:pt x="40" y="147"/>
                      <a:pt x="40" y="147"/>
                    </a:cubicBezTo>
                    <a:cubicBezTo>
                      <a:pt x="41" y="147"/>
                      <a:pt x="41" y="147"/>
                      <a:pt x="41" y="147"/>
                    </a:cubicBezTo>
                    <a:cubicBezTo>
                      <a:pt x="41" y="148"/>
                      <a:pt x="41" y="148"/>
                      <a:pt x="41" y="148"/>
                    </a:cubicBezTo>
                    <a:cubicBezTo>
                      <a:pt x="41" y="148"/>
                      <a:pt x="41" y="148"/>
                      <a:pt x="41" y="148"/>
                    </a:cubicBezTo>
                    <a:cubicBezTo>
                      <a:pt x="41" y="149"/>
                      <a:pt x="41" y="149"/>
                      <a:pt x="41" y="149"/>
                    </a:cubicBezTo>
                    <a:cubicBezTo>
                      <a:pt x="41" y="149"/>
                      <a:pt x="41" y="149"/>
                      <a:pt x="41" y="149"/>
                    </a:cubicBezTo>
                    <a:cubicBezTo>
                      <a:pt x="41" y="149"/>
                      <a:pt x="41" y="149"/>
                      <a:pt x="41" y="149"/>
                    </a:cubicBezTo>
                    <a:cubicBezTo>
                      <a:pt x="41" y="149"/>
                      <a:pt x="41" y="149"/>
                      <a:pt x="41" y="149"/>
                    </a:cubicBezTo>
                    <a:cubicBezTo>
                      <a:pt x="41" y="150"/>
                      <a:pt x="41" y="150"/>
                      <a:pt x="41" y="150"/>
                    </a:cubicBezTo>
                    <a:cubicBezTo>
                      <a:pt x="40" y="150"/>
                      <a:pt x="40" y="150"/>
                      <a:pt x="40" y="150"/>
                    </a:cubicBezTo>
                    <a:cubicBezTo>
                      <a:pt x="40" y="150"/>
                      <a:pt x="40" y="150"/>
                      <a:pt x="40" y="150"/>
                    </a:cubicBezTo>
                    <a:cubicBezTo>
                      <a:pt x="40" y="150"/>
                      <a:pt x="40" y="150"/>
                      <a:pt x="40" y="150"/>
                    </a:cubicBezTo>
                    <a:cubicBezTo>
                      <a:pt x="39" y="150"/>
                      <a:pt x="39" y="150"/>
                      <a:pt x="39" y="150"/>
                    </a:cubicBezTo>
                    <a:cubicBezTo>
                      <a:pt x="39" y="150"/>
                      <a:pt x="39" y="150"/>
                      <a:pt x="39" y="150"/>
                    </a:cubicBezTo>
                    <a:cubicBezTo>
                      <a:pt x="39" y="150"/>
                      <a:pt x="39" y="150"/>
                      <a:pt x="39" y="150"/>
                    </a:cubicBezTo>
                    <a:cubicBezTo>
                      <a:pt x="39" y="150"/>
                      <a:pt x="39" y="150"/>
                      <a:pt x="39" y="150"/>
                    </a:cubicBezTo>
                    <a:cubicBezTo>
                      <a:pt x="39" y="150"/>
                      <a:pt x="39" y="150"/>
                      <a:pt x="39" y="150"/>
                    </a:cubicBezTo>
                    <a:cubicBezTo>
                      <a:pt x="40" y="150"/>
                      <a:pt x="40" y="150"/>
                      <a:pt x="40" y="150"/>
                    </a:cubicBezTo>
                    <a:cubicBezTo>
                      <a:pt x="40" y="150"/>
                      <a:pt x="40" y="150"/>
                      <a:pt x="40" y="150"/>
                    </a:cubicBezTo>
                    <a:cubicBezTo>
                      <a:pt x="40" y="151"/>
                      <a:pt x="40" y="151"/>
                      <a:pt x="40" y="151"/>
                    </a:cubicBezTo>
                    <a:cubicBezTo>
                      <a:pt x="39" y="151"/>
                      <a:pt x="39" y="151"/>
                      <a:pt x="39" y="151"/>
                    </a:cubicBezTo>
                    <a:cubicBezTo>
                      <a:pt x="39" y="151"/>
                      <a:pt x="39" y="151"/>
                      <a:pt x="39" y="151"/>
                    </a:cubicBezTo>
                    <a:cubicBezTo>
                      <a:pt x="39" y="151"/>
                      <a:pt x="39" y="151"/>
                      <a:pt x="39" y="151"/>
                    </a:cubicBezTo>
                    <a:cubicBezTo>
                      <a:pt x="39" y="151"/>
                      <a:pt x="39" y="151"/>
                      <a:pt x="39" y="151"/>
                    </a:cubicBezTo>
                    <a:cubicBezTo>
                      <a:pt x="39" y="151"/>
                      <a:pt x="39" y="151"/>
                      <a:pt x="39" y="151"/>
                    </a:cubicBezTo>
                    <a:cubicBezTo>
                      <a:pt x="39" y="151"/>
                      <a:pt x="39" y="151"/>
                      <a:pt x="39" y="151"/>
                    </a:cubicBezTo>
                    <a:cubicBezTo>
                      <a:pt x="39" y="151"/>
                      <a:pt x="39" y="151"/>
                      <a:pt x="39" y="151"/>
                    </a:cubicBezTo>
                    <a:cubicBezTo>
                      <a:pt x="39" y="152"/>
                      <a:pt x="39" y="152"/>
                      <a:pt x="39" y="152"/>
                    </a:cubicBezTo>
                    <a:cubicBezTo>
                      <a:pt x="39" y="152"/>
                      <a:pt x="39" y="152"/>
                      <a:pt x="39" y="152"/>
                    </a:cubicBezTo>
                    <a:cubicBezTo>
                      <a:pt x="39" y="152"/>
                      <a:pt x="39" y="152"/>
                      <a:pt x="39" y="152"/>
                    </a:cubicBezTo>
                    <a:cubicBezTo>
                      <a:pt x="38" y="151"/>
                      <a:pt x="38" y="151"/>
                      <a:pt x="38" y="151"/>
                    </a:cubicBezTo>
                    <a:cubicBezTo>
                      <a:pt x="38" y="151"/>
                      <a:pt x="38" y="151"/>
                      <a:pt x="38" y="151"/>
                    </a:cubicBezTo>
                    <a:cubicBezTo>
                      <a:pt x="38" y="152"/>
                      <a:pt x="38" y="152"/>
                      <a:pt x="38" y="152"/>
                    </a:cubicBezTo>
                    <a:cubicBezTo>
                      <a:pt x="38" y="152"/>
                      <a:pt x="38" y="152"/>
                      <a:pt x="38" y="152"/>
                    </a:cubicBezTo>
                    <a:cubicBezTo>
                      <a:pt x="39" y="152"/>
                      <a:pt x="39" y="152"/>
                      <a:pt x="39" y="152"/>
                    </a:cubicBezTo>
                    <a:cubicBezTo>
                      <a:pt x="39" y="153"/>
                      <a:pt x="39" y="153"/>
                      <a:pt x="39" y="153"/>
                    </a:cubicBezTo>
                    <a:cubicBezTo>
                      <a:pt x="38" y="153"/>
                      <a:pt x="38" y="153"/>
                      <a:pt x="38" y="153"/>
                    </a:cubicBezTo>
                    <a:cubicBezTo>
                      <a:pt x="38" y="153"/>
                      <a:pt x="38" y="153"/>
                      <a:pt x="38" y="153"/>
                    </a:cubicBezTo>
                    <a:cubicBezTo>
                      <a:pt x="37" y="153"/>
                      <a:pt x="37" y="153"/>
                      <a:pt x="37" y="153"/>
                    </a:cubicBezTo>
                    <a:cubicBezTo>
                      <a:pt x="37" y="153"/>
                      <a:pt x="37" y="153"/>
                      <a:pt x="37" y="153"/>
                    </a:cubicBezTo>
                    <a:cubicBezTo>
                      <a:pt x="37" y="153"/>
                      <a:pt x="37" y="153"/>
                      <a:pt x="37" y="153"/>
                    </a:cubicBezTo>
                    <a:cubicBezTo>
                      <a:pt x="38" y="153"/>
                      <a:pt x="38" y="153"/>
                      <a:pt x="38" y="153"/>
                    </a:cubicBezTo>
                    <a:cubicBezTo>
                      <a:pt x="39" y="153"/>
                      <a:pt x="39" y="153"/>
                      <a:pt x="39" y="153"/>
                    </a:cubicBezTo>
                    <a:cubicBezTo>
                      <a:pt x="39" y="153"/>
                      <a:pt x="39" y="153"/>
                      <a:pt x="39" y="153"/>
                    </a:cubicBezTo>
                    <a:cubicBezTo>
                      <a:pt x="39" y="153"/>
                      <a:pt x="39" y="153"/>
                      <a:pt x="39" y="153"/>
                    </a:cubicBezTo>
                    <a:cubicBezTo>
                      <a:pt x="39" y="154"/>
                      <a:pt x="39" y="154"/>
                      <a:pt x="39" y="154"/>
                    </a:cubicBezTo>
                    <a:cubicBezTo>
                      <a:pt x="39" y="154"/>
                      <a:pt x="39" y="154"/>
                      <a:pt x="39" y="154"/>
                    </a:cubicBezTo>
                    <a:cubicBezTo>
                      <a:pt x="38" y="154"/>
                      <a:pt x="38" y="154"/>
                      <a:pt x="38" y="154"/>
                    </a:cubicBezTo>
                    <a:cubicBezTo>
                      <a:pt x="37" y="154"/>
                      <a:pt x="37" y="154"/>
                      <a:pt x="37" y="154"/>
                    </a:cubicBezTo>
                    <a:cubicBezTo>
                      <a:pt x="37" y="154"/>
                      <a:pt x="37" y="154"/>
                      <a:pt x="37" y="154"/>
                    </a:cubicBezTo>
                    <a:cubicBezTo>
                      <a:pt x="37" y="154"/>
                      <a:pt x="37" y="154"/>
                      <a:pt x="37" y="154"/>
                    </a:cubicBezTo>
                    <a:cubicBezTo>
                      <a:pt x="37" y="154"/>
                      <a:pt x="37" y="154"/>
                      <a:pt x="37" y="154"/>
                    </a:cubicBezTo>
                    <a:cubicBezTo>
                      <a:pt x="37" y="154"/>
                      <a:pt x="37" y="154"/>
                      <a:pt x="37" y="154"/>
                    </a:cubicBezTo>
                    <a:cubicBezTo>
                      <a:pt x="38" y="154"/>
                      <a:pt x="38" y="154"/>
                      <a:pt x="38" y="154"/>
                    </a:cubicBezTo>
                    <a:cubicBezTo>
                      <a:pt x="38" y="155"/>
                      <a:pt x="38" y="155"/>
                      <a:pt x="38" y="155"/>
                    </a:cubicBezTo>
                    <a:cubicBezTo>
                      <a:pt x="37" y="155"/>
                      <a:pt x="37" y="155"/>
                      <a:pt x="37" y="155"/>
                    </a:cubicBezTo>
                    <a:cubicBezTo>
                      <a:pt x="37" y="155"/>
                      <a:pt x="37" y="155"/>
                      <a:pt x="37" y="155"/>
                    </a:cubicBezTo>
                    <a:cubicBezTo>
                      <a:pt x="38" y="155"/>
                      <a:pt x="38" y="155"/>
                      <a:pt x="38" y="155"/>
                    </a:cubicBezTo>
                    <a:cubicBezTo>
                      <a:pt x="38" y="155"/>
                      <a:pt x="38" y="155"/>
                      <a:pt x="38" y="155"/>
                    </a:cubicBezTo>
                    <a:cubicBezTo>
                      <a:pt x="38" y="155"/>
                      <a:pt x="38" y="155"/>
                      <a:pt x="38" y="155"/>
                    </a:cubicBezTo>
                    <a:cubicBezTo>
                      <a:pt x="38" y="155"/>
                      <a:pt x="38" y="155"/>
                      <a:pt x="38" y="155"/>
                    </a:cubicBezTo>
                    <a:cubicBezTo>
                      <a:pt x="37" y="155"/>
                      <a:pt x="37" y="155"/>
                      <a:pt x="37" y="155"/>
                    </a:cubicBezTo>
                    <a:cubicBezTo>
                      <a:pt x="37" y="155"/>
                      <a:pt x="37" y="155"/>
                      <a:pt x="37" y="155"/>
                    </a:cubicBezTo>
                    <a:cubicBezTo>
                      <a:pt x="37" y="156"/>
                      <a:pt x="37" y="156"/>
                      <a:pt x="37" y="156"/>
                    </a:cubicBezTo>
                    <a:cubicBezTo>
                      <a:pt x="37" y="156"/>
                      <a:pt x="37" y="156"/>
                      <a:pt x="37" y="156"/>
                    </a:cubicBezTo>
                    <a:cubicBezTo>
                      <a:pt x="38" y="156"/>
                      <a:pt x="38" y="156"/>
                      <a:pt x="38" y="156"/>
                    </a:cubicBezTo>
                    <a:cubicBezTo>
                      <a:pt x="38" y="156"/>
                      <a:pt x="38" y="156"/>
                      <a:pt x="38" y="156"/>
                    </a:cubicBezTo>
                    <a:cubicBezTo>
                      <a:pt x="38" y="156"/>
                      <a:pt x="38" y="156"/>
                      <a:pt x="38" y="156"/>
                    </a:cubicBezTo>
                    <a:cubicBezTo>
                      <a:pt x="38" y="156"/>
                      <a:pt x="38" y="156"/>
                      <a:pt x="38" y="156"/>
                    </a:cubicBezTo>
                    <a:cubicBezTo>
                      <a:pt x="37" y="156"/>
                      <a:pt x="37" y="156"/>
                      <a:pt x="37" y="156"/>
                    </a:cubicBezTo>
                    <a:cubicBezTo>
                      <a:pt x="37" y="156"/>
                      <a:pt x="37" y="156"/>
                      <a:pt x="37" y="156"/>
                    </a:cubicBezTo>
                    <a:cubicBezTo>
                      <a:pt x="37" y="156"/>
                      <a:pt x="37" y="156"/>
                      <a:pt x="37" y="156"/>
                    </a:cubicBezTo>
                    <a:cubicBezTo>
                      <a:pt x="36" y="156"/>
                      <a:pt x="36" y="156"/>
                      <a:pt x="36" y="156"/>
                    </a:cubicBezTo>
                    <a:cubicBezTo>
                      <a:pt x="36" y="155"/>
                      <a:pt x="36" y="155"/>
                      <a:pt x="36" y="155"/>
                    </a:cubicBezTo>
                    <a:cubicBezTo>
                      <a:pt x="36" y="155"/>
                      <a:pt x="36" y="155"/>
                      <a:pt x="36" y="155"/>
                    </a:cubicBezTo>
                    <a:cubicBezTo>
                      <a:pt x="36" y="156"/>
                      <a:pt x="36" y="156"/>
                      <a:pt x="36" y="156"/>
                    </a:cubicBezTo>
                    <a:cubicBezTo>
                      <a:pt x="35" y="155"/>
                      <a:pt x="35" y="155"/>
                      <a:pt x="35" y="155"/>
                    </a:cubicBezTo>
                    <a:cubicBezTo>
                      <a:pt x="35" y="156"/>
                      <a:pt x="35" y="156"/>
                      <a:pt x="35" y="156"/>
                    </a:cubicBezTo>
                    <a:cubicBezTo>
                      <a:pt x="35" y="156"/>
                      <a:pt x="35" y="156"/>
                      <a:pt x="35" y="156"/>
                    </a:cubicBezTo>
                    <a:cubicBezTo>
                      <a:pt x="36" y="156"/>
                      <a:pt x="36" y="156"/>
                      <a:pt x="36" y="156"/>
                    </a:cubicBezTo>
                    <a:cubicBezTo>
                      <a:pt x="37" y="156"/>
                      <a:pt x="37" y="156"/>
                      <a:pt x="37" y="156"/>
                    </a:cubicBezTo>
                    <a:cubicBezTo>
                      <a:pt x="37" y="157"/>
                      <a:pt x="37" y="157"/>
                      <a:pt x="37" y="157"/>
                    </a:cubicBezTo>
                    <a:cubicBezTo>
                      <a:pt x="37" y="157"/>
                      <a:pt x="37" y="157"/>
                      <a:pt x="37" y="157"/>
                    </a:cubicBezTo>
                    <a:cubicBezTo>
                      <a:pt x="37" y="157"/>
                      <a:pt x="37" y="157"/>
                      <a:pt x="37" y="157"/>
                    </a:cubicBezTo>
                    <a:cubicBezTo>
                      <a:pt x="37" y="157"/>
                      <a:pt x="37" y="157"/>
                      <a:pt x="37" y="157"/>
                    </a:cubicBezTo>
                    <a:cubicBezTo>
                      <a:pt x="37" y="157"/>
                      <a:pt x="37" y="157"/>
                      <a:pt x="37" y="157"/>
                    </a:cubicBezTo>
                    <a:cubicBezTo>
                      <a:pt x="37" y="157"/>
                      <a:pt x="37" y="157"/>
                      <a:pt x="37" y="157"/>
                    </a:cubicBezTo>
                    <a:cubicBezTo>
                      <a:pt x="38" y="157"/>
                      <a:pt x="38" y="157"/>
                      <a:pt x="38" y="157"/>
                    </a:cubicBezTo>
                    <a:cubicBezTo>
                      <a:pt x="38" y="158"/>
                      <a:pt x="38" y="158"/>
                      <a:pt x="38" y="158"/>
                    </a:cubicBezTo>
                    <a:cubicBezTo>
                      <a:pt x="37" y="158"/>
                      <a:pt x="37" y="158"/>
                      <a:pt x="37" y="158"/>
                    </a:cubicBezTo>
                    <a:cubicBezTo>
                      <a:pt x="37" y="158"/>
                      <a:pt x="37" y="158"/>
                      <a:pt x="37" y="158"/>
                    </a:cubicBezTo>
                    <a:cubicBezTo>
                      <a:pt x="37" y="158"/>
                      <a:pt x="37" y="158"/>
                      <a:pt x="37" y="158"/>
                    </a:cubicBezTo>
                    <a:cubicBezTo>
                      <a:pt x="37" y="158"/>
                      <a:pt x="37" y="158"/>
                      <a:pt x="37" y="158"/>
                    </a:cubicBezTo>
                    <a:close/>
                    <a:moveTo>
                      <a:pt x="36" y="158"/>
                    </a:moveTo>
                    <a:cubicBezTo>
                      <a:pt x="35" y="158"/>
                      <a:pt x="35" y="158"/>
                      <a:pt x="35" y="158"/>
                    </a:cubicBezTo>
                    <a:cubicBezTo>
                      <a:pt x="35" y="158"/>
                      <a:pt x="35" y="158"/>
                      <a:pt x="35" y="158"/>
                    </a:cubicBezTo>
                    <a:cubicBezTo>
                      <a:pt x="35" y="158"/>
                      <a:pt x="35" y="158"/>
                      <a:pt x="35" y="158"/>
                    </a:cubicBezTo>
                    <a:cubicBezTo>
                      <a:pt x="35" y="158"/>
                      <a:pt x="35" y="158"/>
                      <a:pt x="35" y="158"/>
                    </a:cubicBezTo>
                    <a:cubicBezTo>
                      <a:pt x="36" y="158"/>
                      <a:pt x="36" y="158"/>
                      <a:pt x="36" y="158"/>
                    </a:cubicBezTo>
                    <a:cubicBezTo>
                      <a:pt x="36" y="158"/>
                      <a:pt x="36" y="158"/>
                      <a:pt x="36" y="158"/>
                    </a:cubicBezTo>
                    <a:close/>
                    <a:moveTo>
                      <a:pt x="82" y="107"/>
                    </a:moveTo>
                    <a:cubicBezTo>
                      <a:pt x="82" y="107"/>
                      <a:pt x="82" y="107"/>
                      <a:pt x="82" y="107"/>
                    </a:cubicBezTo>
                    <a:cubicBezTo>
                      <a:pt x="83" y="107"/>
                      <a:pt x="83" y="107"/>
                      <a:pt x="83" y="107"/>
                    </a:cubicBezTo>
                    <a:cubicBezTo>
                      <a:pt x="84" y="107"/>
                      <a:pt x="84" y="107"/>
                      <a:pt x="84" y="107"/>
                    </a:cubicBezTo>
                    <a:cubicBezTo>
                      <a:pt x="85" y="107"/>
                      <a:pt x="85" y="107"/>
                      <a:pt x="85" y="107"/>
                    </a:cubicBezTo>
                    <a:cubicBezTo>
                      <a:pt x="86" y="107"/>
                      <a:pt x="86" y="107"/>
                      <a:pt x="86" y="107"/>
                    </a:cubicBezTo>
                    <a:cubicBezTo>
                      <a:pt x="86" y="107"/>
                      <a:pt x="86" y="107"/>
                      <a:pt x="86" y="107"/>
                    </a:cubicBezTo>
                    <a:cubicBezTo>
                      <a:pt x="87" y="107"/>
                      <a:pt x="87" y="107"/>
                      <a:pt x="87" y="107"/>
                    </a:cubicBezTo>
                    <a:cubicBezTo>
                      <a:pt x="87" y="107"/>
                      <a:pt x="87" y="107"/>
                      <a:pt x="87" y="107"/>
                    </a:cubicBezTo>
                    <a:cubicBezTo>
                      <a:pt x="88" y="107"/>
                      <a:pt x="88" y="107"/>
                      <a:pt x="88" y="107"/>
                    </a:cubicBezTo>
                    <a:cubicBezTo>
                      <a:pt x="89" y="106"/>
                      <a:pt x="89" y="106"/>
                      <a:pt x="89" y="106"/>
                    </a:cubicBezTo>
                    <a:cubicBezTo>
                      <a:pt x="89" y="105"/>
                      <a:pt x="89" y="105"/>
                      <a:pt x="89" y="105"/>
                    </a:cubicBezTo>
                    <a:cubicBezTo>
                      <a:pt x="88" y="104"/>
                      <a:pt x="88" y="104"/>
                      <a:pt x="88" y="104"/>
                    </a:cubicBezTo>
                    <a:cubicBezTo>
                      <a:pt x="88" y="104"/>
                      <a:pt x="88" y="104"/>
                      <a:pt x="88" y="104"/>
                    </a:cubicBezTo>
                    <a:cubicBezTo>
                      <a:pt x="87" y="104"/>
                      <a:pt x="87" y="104"/>
                      <a:pt x="87" y="104"/>
                    </a:cubicBezTo>
                    <a:cubicBezTo>
                      <a:pt x="86" y="105"/>
                      <a:pt x="86" y="105"/>
                      <a:pt x="86" y="105"/>
                    </a:cubicBezTo>
                    <a:cubicBezTo>
                      <a:pt x="84" y="105"/>
                      <a:pt x="84" y="105"/>
                      <a:pt x="84" y="105"/>
                    </a:cubicBezTo>
                    <a:cubicBezTo>
                      <a:pt x="84" y="105"/>
                      <a:pt x="84" y="105"/>
                      <a:pt x="84" y="105"/>
                    </a:cubicBezTo>
                    <a:cubicBezTo>
                      <a:pt x="83" y="105"/>
                      <a:pt x="83" y="105"/>
                      <a:pt x="83" y="105"/>
                    </a:cubicBezTo>
                    <a:cubicBezTo>
                      <a:pt x="83" y="106"/>
                      <a:pt x="83" y="106"/>
                      <a:pt x="83" y="106"/>
                    </a:cubicBezTo>
                    <a:cubicBezTo>
                      <a:pt x="82" y="106"/>
                      <a:pt x="82" y="106"/>
                      <a:pt x="82" y="106"/>
                    </a:cubicBezTo>
                    <a:cubicBezTo>
                      <a:pt x="82" y="107"/>
                      <a:pt x="82" y="107"/>
                      <a:pt x="82" y="107"/>
                    </a:cubicBezTo>
                    <a:cubicBezTo>
                      <a:pt x="82" y="107"/>
                      <a:pt x="82" y="107"/>
                      <a:pt x="82" y="107"/>
                    </a:cubicBezTo>
                    <a:close/>
                    <a:moveTo>
                      <a:pt x="38" y="154"/>
                    </a:moveTo>
                    <a:cubicBezTo>
                      <a:pt x="39" y="155"/>
                      <a:pt x="39" y="155"/>
                      <a:pt x="39" y="155"/>
                    </a:cubicBezTo>
                    <a:cubicBezTo>
                      <a:pt x="39" y="154"/>
                      <a:pt x="39" y="154"/>
                      <a:pt x="39" y="154"/>
                    </a:cubicBezTo>
                    <a:cubicBezTo>
                      <a:pt x="39" y="154"/>
                      <a:pt x="39" y="154"/>
                      <a:pt x="39" y="154"/>
                    </a:cubicBezTo>
                    <a:cubicBezTo>
                      <a:pt x="38" y="154"/>
                      <a:pt x="38" y="154"/>
                      <a:pt x="38" y="154"/>
                    </a:cubicBezTo>
                    <a:cubicBezTo>
                      <a:pt x="38" y="154"/>
                      <a:pt x="38" y="154"/>
                      <a:pt x="38" y="154"/>
                    </a:cubicBezTo>
                    <a:close/>
                    <a:moveTo>
                      <a:pt x="41" y="148"/>
                    </a:moveTo>
                    <a:cubicBezTo>
                      <a:pt x="41" y="149"/>
                      <a:pt x="41" y="149"/>
                      <a:pt x="41" y="149"/>
                    </a:cubicBezTo>
                    <a:cubicBezTo>
                      <a:pt x="41" y="148"/>
                      <a:pt x="41" y="148"/>
                      <a:pt x="41" y="148"/>
                    </a:cubicBezTo>
                    <a:cubicBezTo>
                      <a:pt x="41" y="148"/>
                      <a:pt x="41" y="148"/>
                      <a:pt x="41" y="148"/>
                    </a:cubicBezTo>
                    <a:close/>
                    <a:moveTo>
                      <a:pt x="41" y="148"/>
                    </a:moveTo>
                    <a:cubicBezTo>
                      <a:pt x="41" y="148"/>
                      <a:pt x="41" y="148"/>
                      <a:pt x="41" y="148"/>
                    </a:cubicBezTo>
                    <a:cubicBezTo>
                      <a:pt x="42" y="148"/>
                      <a:pt x="42" y="148"/>
                      <a:pt x="42" y="148"/>
                    </a:cubicBezTo>
                    <a:cubicBezTo>
                      <a:pt x="42" y="148"/>
                      <a:pt x="42" y="148"/>
                      <a:pt x="42" y="148"/>
                    </a:cubicBezTo>
                    <a:cubicBezTo>
                      <a:pt x="41" y="148"/>
                      <a:pt x="41" y="148"/>
                      <a:pt x="41" y="148"/>
                    </a:cubicBezTo>
                    <a:close/>
                    <a:moveTo>
                      <a:pt x="42" y="147"/>
                    </a:moveTo>
                    <a:cubicBezTo>
                      <a:pt x="42" y="147"/>
                      <a:pt x="42" y="147"/>
                      <a:pt x="42" y="147"/>
                    </a:cubicBezTo>
                    <a:cubicBezTo>
                      <a:pt x="42" y="147"/>
                      <a:pt x="42" y="147"/>
                      <a:pt x="42" y="147"/>
                    </a:cubicBezTo>
                    <a:cubicBezTo>
                      <a:pt x="42" y="147"/>
                      <a:pt x="42" y="147"/>
                      <a:pt x="42" y="147"/>
                    </a:cubicBezTo>
                    <a:cubicBezTo>
                      <a:pt x="42" y="147"/>
                      <a:pt x="42" y="147"/>
                      <a:pt x="42" y="147"/>
                    </a:cubicBezTo>
                    <a:cubicBezTo>
                      <a:pt x="42" y="147"/>
                      <a:pt x="42" y="147"/>
                      <a:pt x="42" y="147"/>
                    </a:cubicBezTo>
                    <a:close/>
                    <a:moveTo>
                      <a:pt x="41" y="146"/>
                    </a:moveTo>
                    <a:cubicBezTo>
                      <a:pt x="41" y="146"/>
                      <a:pt x="41" y="146"/>
                      <a:pt x="41" y="146"/>
                    </a:cubicBezTo>
                    <a:cubicBezTo>
                      <a:pt x="42" y="146"/>
                      <a:pt x="42" y="146"/>
                      <a:pt x="42" y="146"/>
                    </a:cubicBezTo>
                    <a:cubicBezTo>
                      <a:pt x="42" y="146"/>
                      <a:pt x="42" y="146"/>
                      <a:pt x="42" y="146"/>
                    </a:cubicBezTo>
                    <a:cubicBezTo>
                      <a:pt x="42" y="146"/>
                      <a:pt x="42" y="146"/>
                      <a:pt x="42" y="146"/>
                    </a:cubicBezTo>
                    <a:cubicBezTo>
                      <a:pt x="42" y="146"/>
                      <a:pt x="42" y="146"/>
                      <a:pt x="42" y="146"/>
                    </a:cubicBezTo>
                    <a:cubicBezTo>
                      <a:pt x="42" y="146"/>
                      <a:pt x="42" y="146"/>
                      <a:pt x="42" y="146"/>
                    </a:cubicBezTo>
                    <a:cubicBezTo>
                      <a:pt x="42" y="146"/>
                      <a:pt x="42" y="146"/>
                      <a:pt x="42" y="146"/>
                    </a:cubicBezTo>
                    <a:cubicBezTo>
                      <a:pt x="41" y="145"/>
                      <a:pt x="41" y="145"/>
                      <a:pt x="41" y="145"/>
                    </a:cubicBezTo>
                    <a:cubicBezTo>
                      <a:pt x="41" y="146"/>
                      <a:pt x="41" y="146"/>
                      <a:pt x="41" y="146"/>
                    </a:cubicBezTo>
                    <a:close/>
                    <a:moveTo>
                      <a:pt x="44" y="145"/>
                    </a:moveTo>
                    <a:cubicBezTo>
                      <a:pt x="44" y="145"/>
                      <a:pt x="44" y="145"/>
                      <a:pt x="44" y="145"/>
                    </a:cubicBezTo>
                    <a:cubicBezTo>
                      <a:pt x="44" y="145"/>
                      <a:pt x="44" y="145"/>
                      <a:pt x="44" y="145"/>
                    </a:cubicBezTo>
                    <a:cubicBezTo>
                      <a:pt x="44" y="145"/>
                      <a:pt x="44" y="145"/>
                      <a:pt x="44" y="145"/>
                    </a:cubicBezTo>
                    <a:cubicBezTo>
                      <a:pt x="44" y="145"/>
                      <a:pt x="44" y="145"/>
                      <a:pt x="44" y="145"/>
                    </a:cubicBezTo>
                    <a:close/>
                    <a:moveTo>
                      <a:pt x="43" y="142"/>
                    </a:moveTo>
                    <a:cubicBezTo>
                      <a:pt x="43" y="142"/>
                      <a:pt x="43" y="142"/>
                      <a:pt x="43" y="142"/>
                    </a:cubicBezTo>
                    <a:cubicBezTo>
                      <a:pt x="44" y="142"/>
                      <a:pt x="44" y="142"/>
                      <a:pt x="44" y="142"/>
                    </a:cubicBezTo>
                    <a:cubicBezTo>
                      <a:pt x="44" y="143"/>
                      <a:pt x="44" y="143"/>
                      <a:pt x="44" y="143"/>
                    </a:cubicBezTo>
                    <a:cubicBezTo>
                      <a:pt x="44" y="143"/>
                      <a:pt x="44" y="143"/>
                      <a:pt x="44" y="143"/>
                    </a:cubicBezTo>
                    <a:cubicBezTo>
                      <a:pt x="45" y="143"/>
                      <a:pt x="45" y="143"/>
                      <a:pt x="45" y="143"/>
                    </a:cubicBezTo>
                    <a:cubicBezTo>
                      <a:pt x="44" y="142"/>
                      <a:pt x="44" y="142"/>
                      <a:pt x="44" y="142"/>
                    </a:cubicBezTo>
                    <a:cubicBezTo>
                      <a:pt x="44" y="142"/>
                      <a:pt x="44" y="142"/>
                      <a:pt x="44" y="142"/>
                    </a:cubicBezTo>
                    <a:cubicBezTo>
                      <a:pt x="44" y="142"/>
                      <a:pt x="44" y="142"/>
                      <a:pt x="44" y="142"/>
                    </a:cubicBezTo>
                    <a:cubicBezTo>
                      <a:pt x="43" y="142"/>
                      <a:pt x="43" y="142"/>
                      <a:pt x="43" y="142"/>
                    </a:cubicBezTo>
                    <a:close/>
                    <a:moveTo>
                      <a:pt x="47" y="135"/>
                    </a:moveTo>
                    <a:cubicBezTo>
                      <a:pt x="47" y="135"/>
                      <a:pt x="47" y="135"/>
                      <a:pt x="47" y="135"/>
                    </a:cubicBezTo>
                    <a:cubicBezTo>
                      <a:pt x="47" y="136"/>
                      <a:pt x="47" y="136"/>
                      <a:pt x="47" y="136"/>
                    </a:cubicBezTo>
                    <a:cubicBezTo>
                      <a:pt x="47" y="136"/>
                      <a:pt x="47" y="136"/>
                      <a:pt x="47" y="136"/>
                    </a:cubicBezTo>
                    <a:cubicBezTo>
                      <a:pt x="48" y="137"/>
                      <a:pt x="48" y="137"/>
                      <a:pt x="48" y="137"/>
                    </a:cubicBezTo>
                    <a:cubicBezTo>
                      <a:pt x="48" y="137"/>
                      <a:pt x="48" y="137"/>
                      <a:pt x="48" y="137"/>
                    </a:cubicBezTo>
                    <a:cubicBezTo>
                      <a:pt x="48" y="136"/>
                      <a:pt x="48" y="136"/>
                      <a:pt x="48" y="136"/>
                    </a:cubicBezTo>
                    <a:cubicBezTo>
                      <a:pt x="48" y="136"/>
                      <a:pt x="48" y="136"/>
                      <a:pt x="48" y="136"/>
                    </a:cubicBezTo>
                    <a:cubicBezTo>
                      <a:pt x="48" y="135"/>
                      <a:pt x="48" y="135"/>
                      <a:pt x="48" y="135"/>
                    </a:cubicBezTo>
                    <a:cubicBezTo>
                      <a:pt x="47" y="135"/>
                      <a:pt x="47" y="135"/>
                      <a:pt x="47" y="135"/>
                    </a:cubicBezTo>
                    <a:cubicBezTo>
                      <a:pt x="47" y="135"/>
                      <a:pt x="47" y="135"/>
                      <a:pt x="47" y="135"/>
                    </a:cubicBezTo>
                    <a:cubicBezTo>
                      <a:pt x="47" y="135"/>
                      <a:pt x="47" y="135"/>
                      <a:pt x="47" y="135"/>
                    </a:cubicBezTo>
                    <a:close/>
                    <a:moveTo>
                      <a:pt x="50" y="133"/>
                    </a:moveTo>
                    <a:cubicBezTo>
                      <a:pt x="50" y="133"/>
                      <a:pt x="50" y="133"/>
                      <a:pt x="50" y="133"/>
                    </a:cubicBezTo>
                    <a:cubicBezTo>
                      <a:pt x="50" y="134"/>
                      <a:pt x="50" y="134"/>
                      <a:pt x="50" y="134"/>
                    </a:cubicBezTo>
                    <a:cubicBezTo>
                      <a:pt x="50" y="133"/>
                      <a:pt x="50" y="133"/>
                      <a:pt x="50" y="133"/>
                    </a:cubicBezTo>
                    <a:cubicBezTo>
                      <a:pt x="50" y="133"/>
                      <a:pt x="50" y="133"/>
                      <a:pt x="50" y="133"/>
                    </a:cubicBezTo>
                    <a:cubicBezTo>
                      <a:pt x="50" y="133"/>
                      <a:pt x="50" y="133"/>
                      <a:pt x="50" y="133"/>
                    </a:cubicBezTo>
                    <a:close/>
                    <a:moveTo>
                      <a:pt x="51" y="132"/>
                    </a:moveTo>
                    <a:cubicBezTo>
                      <a:pt x="51" y="133"/>
                      <a:pt x="51" y="133"/>
                      <a:pt x="51" y="133"/>
                    </a:cubicBezTo>
                    <a:cubicBezTo>
                      <a:pt x="51" y="132"/>
                      <a:pt x="51" y="132"/>
                      <a:pt x="51" y="132"/>
                    </a:cubicBezTo>
                    <a:cubicBezTo>
                      <a:pt x="51" y="132"/>
                      <a:pt x="51" y="132"/>
                      <a:pt x="51" y="132"/>
                    </a:cubicBezTo>
                    <a:cubicBezTo>
                      <a:pt x="51" y="132"/>
                      <a:pt x="51" y="132"/>
                      <a:pt x="51" y="132"/>
                    </a:cubicBezTo>
                    <a:close/>
                    <a:moveTo>
                      <a:pt x="55" y="132"/>
                    </a:moveTo>
                    <a:cubicBezTo>
                      <a:pt x="56" y="132"/>
                      <a:pt x="56" y="132"/>
                      <a:pt x="56" y="132"/>
                    </a:cubicBezTo>
                    <a:cubicBezTo>
                      <a:pt x="56" y="132"/>
                      <a:pt x="56" y="132"/>
                      <a:pt x="56" y="132"/>
                    </a:cubicBezTo>
                    <a:cubicBezTo>
                      <a:pt x="56" y="131"/>
                      <a:pt x="56" y="131"/>
                      <a:pt x="56" y="131"/>
                    </a:cubicBezTo>
                    <a:cubicBezTo>
                      <a:pt x="56" y="131"/>
                      <a:pt x="56" y="131"/>
                      <a:pt x="56" y="131"/>
                    </a:cubicBezTo>
                    <a:cubicBezTo>
                      <a:pt x="56" y="131"/>
                      <a:pt x="56" y="131"/>
                      <a:pt x="56" y="131"/>
                    </a:cubicBezTo>
                    <a:cubicBezTo>
                      <a:pt x="55" y="130"/>
                      <a:pt x="55" y="130"/>
                      <a:pt x="55" y="130"/>
                    </a:cubicBezTo>
                    <a:cubicBezTo>
                      <a:pt x="55" y="130"/>
                      <a:pt x="55" y="130"/>
                      <a:pt x="55" y="130"/>
                    </a:cubicBezTo>
                    <a:cubicBezTo>
                      <a:pt x="55" y="131"/>
                      <a:pt x="55" y="131"/>
                      <a:pt x="55" y="131"/>
                    </a:cubicBezTo>
                    <a:cubicBezTo>
                      <a:pt x="55" y="131"/>
                      <a:pt x="55" y="131"/>
                      <a:pt x="55" y="131"/>
                    </a:cubicBezTo>
                    <a:cubicBezTo>
                      <a:pt x="55" y="131"/>
                      <a:pt x="55" y="131"/>
                      <a:pt x="55" y="131"/>
                    </a:cubicBezTo>
                    <a:cubicBezTo>
                      <a:pt x="55" y="132"/>
                      <a:pt x="55" y="132"/>
                      <a:pt x="55" y="132"/>
                    </a:cubicBezTo>
                    <a:cubicBezTo>
                      <a:pt x="55" y="132"/>
                      <a:pt x="55" y="132"/>
                      <a:pt x="55" y="132"/>
                    </a:cubicBezTo>
                    <a:cubicBezTo>
                      <a:pt x="55" y="132"/>
                      <a:pt x="55" y="132"/>
                      <a:pt x="55" y="132"/>
                    </a:cubicBezTo>
                    <a:close/>
                    <a:moveTo>
                      <a:pt x="57" y="132"/>
                    </a:moveTo>
                    <a:cubicBezTo>
                      <a:pt x="57" y="131"/>
                      <a:pt x="57" y="131"/>
                      <a:pt x="57" y="131"/>
                    </a:cubicBezTo>
                    <a:cubicBezTo>
                      <a:pt x="57" y="131"/>
                      <a:pt x="57" y="131"/>
                      <a:pt x="57" y="131"/>
                    </a:cubicBezTo>
                    <a:cubicBezTo>
                      <a:pt x="57" y="131"/>
                      <a:pt x="57" y="131"/>
                      <a:pt x="57" y="131"/>
                    </a:cubicBezTo>
                    <a:cubicBezTo>
                      <a:pt x="57" y="132"/>
                      <a:pt x="57" y="132"/>
                      <a:pt x="57" y="132"/>
                    </a:cubicBezTo>
                    <a:cubicBezTo>
                      <a:pt x="57" y="132"/>
                      <a:pt x="57" y="132"/>
                      <a:pt x="57" y="132"/>
                    </a:cubicBezTo>
                    <a:cubicBezTo>
                      <a:pt x="57" y="132"/>
                      <a:pt x="57" y="132"/>
                      <a:pt x="57" y="132"/>
                    </a:cubicBezTo>
                    <a:close/>
                    <a:moveTo>
                      <a:pt x="92" y="112"/>
                    </a:moveTo>
                    <a:cubicBezTo>
                      <a:pt x="92" y="112"/>
                      <a:pt x="92" y="112"/>
                      <a:pt x="92" y="112"/>
                    </a:cubicBezTo>
                    <a:cubicBezTo>
                      <a:pt x="92" y="112"/>
                      <a:pt x="92" y="112"/>
                      <a:pt x="92" y="112"/>
                    </a:cubicBezTo>
                    <a:cubicBezTo>
                      <a:pt x="92" y="112"/>
                      <a:pt x="92" y="112"/>
                      <a:pt x="92" y="112"/>
                    </a:cubicBezTo>
                    <a:cubicBezTo>
                      <a:pt x="92" y="112"/>
                      <a:pt x="92" y="112"/>
                      <a:pt x="92" y="112"/>
                    </a:cubicBezTo>
                    <a:cubicBezTo>
                      <a:pt x="92" y="112"/>
                      <a:pt x="92" y="112"/>
                      <a:pt x="92" y="112"/>
                    </a:cubicBezTo>
                    <a:close/>
                    <a:moveTo>
                      <a:pt x="86" y="107"/>
                    </a:moveTo>
                    <a:cubicBezTo>
                      <a:pt x="86" y="107"/>
                      <a:pt x="86" y="107"/>
                      <a:pt x="86" y="107"/>
                    </a:cubicBezTo>
                    <a:cubicBezTo>
                      <a:pt x="86" y="107"/>
                      <a:pt x="86" y="107"/>
                      <a:pt x="86" y="107"/>
                    </a:cubicBezTo>
                    <a:cubicBezTo>
                      <a:pt x="86" y="107"/>
                      <a:pt x="86" y="107"/>
                      <a:pt x="86" y="107"/>
                    </a:cubicBezTo>
                    <a:cubicBezTo>
                      <a:pt x="86" y="107"/>
                      <a:pt x="86" y="107"/>
                      <a:pt x="86" y="107"/>
                    </a:cubicBezTo>
                    <a:cubicBezTo>
                      <a:pt x="86" y="107"/>
                      <a:pt x="86" y="107"/>
                      <a:pt x="86" y="107"/>
                    </a:cubicBezTo>
                    <a:close/>
                    <a:moveTo>
                      <a:pt x="83" y="105"/>
                    </a:moveTo>
                    <a:cubicBezTo>
                      <a:pt x="83" y="105"/>
                      <a:pt x="83" y="105"/>
                      <a:pt x="83" y="105"/>
                    </a:cubicBezTo>
                    <a:cubicBezTo>
                      <a:pt x="84" y="105"/>
                      <a:pt x="84" y="105"/>
                      <a:pt x="84" y="105"/>
                    </a:cubicBezTo>
                    <a:cubicBezTo>
                      <a:pt x="84" y="105"/>
                      <a:pt x="84" y="105"/>
                      <a:pt x="84" y="105"/>
                    </a:cubicBezTo>
                    <a:cubicBezTo>
                      <a:pt x="83" y="105"/>
                      <a:pt x="83" y="105"/>
                      <a:pt x="83" y="105"/>
                    </a:cubicBezTo>
                    <a:cubicBezTo>
                      <a:pt x="83" y="105"/>
                      <a:pt x="83" y="105"/>
                      <a:pt x="83" y="105"/>
                    </a:cubicBezTo>
                    <a:close/>
                    <a:moveTo>
                      <a:pt x="88" y="103"/>
                    </a:moveTo>
                    <a:cubicBezTo>
                      <a:pt x="88" y="104"/>
                      <a:pt x="88" y="104"/>
                      <a:pt x="88" y="104"/>
                    </a:cubicBezTo>
                    <a:cubicBezTo>
                      <a:pt x="89" y="104"/>
                      <a:pt x="89" y="104"/>
                      <a:pt x="89" y="104"/>
                    </a:cubicBezTo>
                    <a:cubicBezTo>
                      <a:pt x="89" y="104"/>
                      <a:pt x="89" y="104"/>
                      <a:pt x="89" y="104"/>
                    </a:cubicBezTo>
                    <a:cubicBezTo>
                      <a:pt x="89" y="103"/>
                      <a:pt x="89" y="103"/>
                      <a:pt x="89" y="103"/>
                    </a:cubicBezTo>
                    <a:cubicBezTo>
                      <a:pt x="88" y="103"/>
                      <a:pt x="88" y="103"/>
                      <a:pt x="88" y="103"/>
                    </a:cubicBezTo>
                    <a:cubicBezTo>
                      <a:pt x="88" y="103"/>
                      <a:pt x="88" y="103"/>
                      <a:pt x="88" y="103"/>
                    </a:cubicBezTo>
                    <a:close/>
                    <a:moveTo>
                      <a:pt x="92" y="92"/>
                    </a:moveTo>
                    <a:cubicBezTo>
                      <a:pt x="92" y="93"/>
                      <a:pt x="92" y="93"/>
                      <a:pt x="92" y="93"/>
                    </a:cubicBezTo>
                    <a:cubicBezTo>
                      <a:pt x="92" y="93"/>
                      <a:pt x="92" y="93"/>
                      <a:pt x="92" y="93"/>
                    </a:cubicBezTo>
                    <a:cubicBezTo>
                      <a:pt x="92" y="93"/>
                      <a:pt x="92" y="93"/>
                      <a:pt x="92" y="93"/>
                    </a:cubicBezTo>
                    <a:cubicBezTo>
                      <a:pt x="92" y="94"/>
                      <a:pt x="92" y="94"/>
                      <a:pt x="92" y="94"/>
                    </a:cubicBezTo>
                    <a:cubicBezTo>
                      <a:pt x="93" y="95"/>
                      <a:pt x="93" y="95"/>
                      <a:pt x="93" y="95"/>
                    </a:cubicBezTo>
                    <a:cubicBezTo>
                      <a:pt x="93" y="95"/>
                      <a:pt x="93" y="95"/>
                      <a:pt x="93" y="95"/>
                    </a:cubicBezTo>
                    <a:cubicBezTo>
                      <a:pt x="94" y="95"/>
                      <a:pt x="94" y="95"/>
                      <a:pt x="94" y="95"/>
                    </a:cubicBezTo>
                    <a:cubicBezTo>
                      <a:pt x="94" y="96"/>
                      <a:pt x="94" y="96"/>
                      <a:pt x="94" y="96"/>
                    </a:cubicBezTo>
                    <a:cubicBezTo>
                      <a:pt x="95" y="96"/>
                      <a:pt x="95" y="96"/>
                      <a:pt x="95" y="96"/>
                    </a:cubicBezTo>
                    <a:cubicBezTo>
                      <a:pt x="95" y="96"/>
                      <a:pt x="95" y="96"/>
                      <a:pt x="95" y="96"/>
                    </a:cubicBezTo>
                    <a:cubicBezTo>
                      <a:pt x="95" y="97"/>
                      <a:pt x="95" y="97"/>
                      <a:pt x="95" y="97"/>
                    </a:cubicBezTo>
                    <a:cubicBezTo>
                      <a:pt x="96" y="97"/>
                      <a:pt x="96" y="97"/>
                      <a:pt x="96" y="97"/>
                    </a:cubicBezTo>
                    <a:cubicBezTo>
                      <a:pt x="96" y="97"/>
                      <a:pt x="96" y="97"/>
                      <a:pt x="96" y="97"/>
                    </a:cubicBezTo>
                    <a:cubicBezTo>
                      <a:pt x="96" y="96"/>
                      <a:pt x="96" y="96"/>
                      <a:pt x="96" y="96"/>
                    </a:cubicBezTo>
                    <a:cubicBezTo>
                      <a:pt x="96" y="96"/>
                      <a:pt x="96" y="96"/>
                      <a:pt x="96" y="96"/>
                    </a:cubicBezTo>
                    <a:cubicBezTo>
                      <a:pt x="96" y="96"/>
                      <a:pt x="96" y="96"/>
                      <a:pt x="96" y="96"/>
                    </a:cubicBezTo>
                    <a:cubicBezTo>
                      <a:pt x="95" y="95"/>
                      <a:pt x="95" y="95"/>
                      <a:pt x="95" y="95"/>
                    </a:cubicBezTo>
                    <a:cubicBezTo>
                      <a:pt x="95" y="95"/>
                      <a:pt x="95" y="95"/>
                      <a:pt x="95" y="95"/>
                    </a:cubicBezTo>
                    <a:cubicBezTo>
                      <a:pt x="95" y="95"/>
                      <a:pt x="95" y="95"/>
                      <a:pt x="95" y="95"/>
                    </a:cubicBezTo>
                    <a:cubicBezTo>
                      <a:pt x="95" y="95"/>
                      <a:pt x="95" y="95"/>
                      <a:pt x="95" y="95"/>
                    </a:cubicBezTo>
                    <a:cubicBezTo>
                      <a:pt x="95" y="95"/>
                      <a:pt x="95" y="95"/>
                      <a:pt x="95" y="95"/>
                    </a:cubicBezTo>
                    <a:cubicBezTo>
                      <a:pt x="96" y="95"/>
                      <a:pt x="96" y="95"/>
                      <a:pt x="96" y="95"/>
                    </a:cubicBezTo>
                    <a:cubicBezTo>
                      <a:pt x="96" y="95"/>
                      <a:pt x="96" y="95"/>
                      <a:pt x="96" y="95"/>
                    </a:cubicBezTo>
                    <a:cubicBezTo>
                      <a:pt x="97" y="95"/>
                      <a:pt x="97" y="95"/>
                      <a:pt x="97" y="95"/>
                    </a:cubicBezTo>
                    <a:cubicBezTo>
                      <a:pt x="97" y="95"/>
                      <a:pt x="97" y="95"/>
                      <a:pt x="97" y="95"/>
                    </a:cubicBezTo>
                    <a:cubicBezTo>
                      <a:pt x="97" y="95"/>
                      <a:pt x="97" y="95"/>
                      <a:pt x="97" y="95"/>
                    </a:cubicBezTo>
                    <a:cubicBezTo>
                      <a:pt x="97" y="94"/>
                      <a:pt x="97" y="94"/>
                      <a:pt x="97" y="94"/>
                    </a:cubicBezTo>
                    <a:cubicBezTo>
                      <a:pt x="95" y="94"/>
                      <a:pt x="95" y="94"/>
                      <a:pt x="95" y="94"/>
                    </a:cubicBezTo>
                    <a:cubicBezTo>
                      <a:pt x="95" y="93"/>
                      <a:pt x="95" y="93"/>
                      <a:pt x="95" y="93"/>
                    </a:cubicBezTo>
                    <a:cubicBezTo>
                      <a:pt x="95" y="93"/>
                      <a:pt x="95" y="93"/>
                      <a:pt x="95" y="93"/>
                    </a:cubicBezTo>
                    <a:cubicBezTo>
                      <a:pt x="94" y="93"/>
                      <a:pt x="94" y="93"/>
                      <a:pt x="94" y="93"/>
                    </a:cubicBezTo>
                    <a:cubicBezTo>
                      <a:pt x="93" y="92"/>
                      <a:pt x="93" y="92"/>
                      <a:pt x="93" y="92"/>
                    </a:cubicBezTo>
                    <a:cubicBezTo>
                      <a:pt x="93" y="92"/>
                      <a:pt x="93" y="92"/>
                      <a:pt x="93" y="92"/>
                    </a:cubicBezTo>
                    <a:cubicBezTo>
                      <a:pt x="93" y="92"/>
                      <a:pt x="93" y="92"/>
                      <a:pt x="93" y="92"/>
                    </a:cubicBezTo>
                    <a:cubicBezTo>
                      <a:pt x="92" y="92"/>
                      <a:pt x="92" y="92"/>
                      <a:pt x="92" y="92"/>
                    </a:cubicBezTo>
                    <a:cubicBezTo>
                      <a:pt x="92" y="92"/>
                      <a:pt x="92" y="92"/>
                      <a:pt x="92" y="92"/>
                    </a:cubicBezTo>
                    <a:close/>
                    <a:moveTo>
                      <a:pt x="91" y="93"/>
                    </a:moveTo>
                    <a:cubicBezTo>
                      <a:pt x="91" y="92"/>
                      <a:pt x="91" y="92"/>
                      <a:pt x="91" y="92"/>
                    </a:cubicBezTo>
                    <a:cubicBezTo>
                      <a:pt x="91" y="92"/>
                      <a:pt x="91" y="92"/>
                      <a:pt x="91" y="92"/>
                    </a:cubicBezTo>
                    <a:cubicBezTo>
                      <a:pt x="91" y="92"/>
                      <a:pt x="91" y="92"/>
                      <a:pt x="91" y="92"/>
                    </a:cubicBezTo>
                    <a:cubicBezTo>
                      <a:pt x="90" y="92"/>
                      <a:pt x="90" y="92"/>
                      <a:pt x="90" y="92"/>
                    </a:cubicBezTo>
                    <a:cubicBezTo>
                      <a:pt x="90" y="92"/>
                      <a:pt x="90" y="92"/>
                      <a:pt x="90" y="92"/>
                    </a:cubicBezTo>
                    <a:cubicBezTo>
                      <a:pt x="91" y="93"/>
                      <a:pt x="91" y="93"/>
                      <a:pt x="91" y="93"/>
                    </a:cubicBezTo>
                    <a:close/>
                    <a:moveTo>
                      <a:pt x="92" y="92"/>
                    </a:moveTo>
                    <a:cubicBezTo>
                      <a:pt x="92" y="92"/>
                      <a:pt x="92" y="92"/>
                      <a:pt x="92" y="92"/>
                    </a:cubicBezTo>
                    <a:cubicBezTo>
                      <a:pt x="93" y="92"/>
                      <a:pt x="93" y="92"/>
                      <a:pt x="93" y="92"/>
                    </a:cubicBezTo>
                    <a:cubicBezTo>
                      <a:pt x="94" y="92"/>
                      <a:pt x="94" y="92"/>
                      <a:pt x="94" y="92"/>
                    </a:cubicBezTo>
                    <a:cubicBezTo>
                      <a:pt x="94" y="92"/>
                      <a:pt x="94" y="92"/>
                      <a:pt x="94" y="92"/>
                    </a:cubicBezTo>
                    <a:cubicBezTo>
                      <a:pt x="95" y="93"/>
                      <a:pt x="95" y="93"/>
                      <a:pt x="95" y="93"/>
                    </a:cubicBezTo>
                    <a:cubicBezTo>
                      <a:pt x="95" y="93"/>
                      <a:pt x="95" y="93"/>
                      <a:pt x="95" y="93"/>
                    </a:cubicBezTo>
                    <a:cubicBezTo>
                      <a:pt x="96" y="93"/>
                      <a:pt x="96" y="93"/>
                      <a:pt x="96" y="93"/>
                    </a:cubicBezTo>
                    <a:cubicBezTo>
                      <a:pt x="96" y="93"/>
                      <a:pt x="96" y="93"/>
                      <a:pt x="96" y="93"/>
                    </a:cubicBezTo>
                    <a:cubicBezTo>
                      <a:pt x="96" y="93"/>
                      <a:pt x="96" y="93"/>
                      <a:pt x="96" y="93"/>
                    </a:cubicBezTo>
                    <a:cubicBezTo>
                      <a:pt x="97" y="93"/>
                      <a:pt x="97" y="93"/>
                      <a:pt x="97" y="93"/>
                    </a:cubicBezTo>
                    <a:cubicBezTo>
                      <a:pt x="97" y="93"/>
                      <a:pt x="97" y="93"/>
                      <a:pt x="97" y="93"/>
                    </a:cubicBezTo>
                    <a:cubicBezTo>
                      <a:pt x="97" y="93"/>
                      <a:pt x="97" y="93"/>
                      <a:pt x="97" y="93"/>
                    </a:cubicBezTo>
                    <a:cubicBezTo>
                      <a:pt x="97" y="93"/>
                      <a:pt x="97" y="93"/>
                      <a:pt x="97" y="93"/>
                    </a:cubicBezTo>
                    <a:cubicBezTo>
                      <a:pt x="97" y="93"/>
                      <a:pt x="97" y="93"/>
                      <a:pt x="97" y="93"/>
                    </a:cubicBezTo>
                    <a:cubicBezTo>
                      <a:pt x="97" y="92"/>
                      <a:pt x="97" y="92"/>
                      <a:pt x="97" y="92"/>
                    </a:cubicBezTo>
                    <a:cubicBezTo>
                      <a:pt x="98" y="92"/>
                      <a:pt x="98" y="92"/>
                      <a:pt x="98" y="92"/>
                    </a:cubicBezTo>
                    <a:cubicBezTo>
                      <a:pt x="97" y="92"/>
                      <a:pt x="97" y="92"/>
                      <a:pt x="97" y="92"/>
                    </a:cubicBezTo>
                    <a:cubicBezTo>
                      <a:pt x="96" y="92"/>
                      <a:pt x="96" y="92"/>
                      <a:pt x="96" y="92"/>
                    </a:cubicBezTo>
                    <a:cubicBezTo>
                      <a:pt x="96" y="91"/>
                      <a:pt x="96" y="91"/>
                      <a:pt x="96" y="91"/>
                    </a:cubicBezTo>
                    <a:cubicBezTo>
                      <a:pt x="95" y="91"/>
                      <a:pt x="95" y="91"/>
                      <a:pt x="95" y="91"/>
                    </a:cubicBezTo>
                    <a:cubicBezTo>
                      <a:pt x="94" y="91"/>
                      <a:pt x="94" y="91"/>
                      <a:pt x="94" y="91"/>
                    </a:cubicBezTo>
                    <a:cubicBezTo>
                      <a:pt x="93" y="91"/>
                      <a:pt x="93" y="91"/>
                      <a:pt x="93" y="91"/>
                    </a:cubicBezTo>
                    <a:cubicBezTo>
                      <a:pt x="93" y="91"/>
                      <a:pt x="93" y="91"/>
                      <a:pt x="93" y="91"/>
                    </a:cubicBezTo>
                    <a:cubicBezTo>
                      <a:pt x="92" y="91"/>
                      <a:pt x="92" y="91"/>
                      <a:pt x="92" y="91"/>
                    </a:cubicBezTo>
                    <a:cubicBezTo>
                      <a:pt x="92" y="91"/>
                      <a:pt x="92" y="92"/>
                      <a:pt x="92" y="92"/>
                    </a:cubicBezTo>
                    <a:close/>
                    <a:moveTo>
                      <a:pt x="89" y="90"/>
                    </a:moveTo>
                    <a:cubicBezTo>
                      <a:pt x="90" y="90"/>
                      <a:pt x="90" y="90"/>
                      <a:pt x="90" y="90"/>
                    </a:cubicBezTo>
                    <a:cubicBezTo>
                      <a:pt x="91" y="90"/>
                      <a:pt x="91" y="90"/>
                      <a:pt x="91" y="90"/>
                    </a:cubicBezTo>
                    <a:cubicBezTo>
                      <a:pt x="91" y="91"/>
                      <a:pt x="91" y="91"/>
                      <a:pt x="91" y="91"/>
                    </a:cubicBezTo>
                    <a:cubicBezTo>
                      <a:pt x="92" y="91"/>
                      <a:pt x="92" y="91"/>
                      <a:pt x="92" y="91"/>
                    </a:cubicBezTo>
                    <a:cubicBezTo>
                      <a:pt x="93" y="91"/>
                      <a:pt x="93" y="91"/>
                      <a:pt x="93" y="91"/>
                    </a:cubicBezTo>
                    <a:cubicBezTo>
                      <a:pt x="95" y="91"/>
                      <a:pt x="95" y="91"/>
                      <a:pt x="95" y="91"/>
                    </a:cubicBezTo>
                    <a:cubicBezTo>
                      <a:pt x="96" y="91"/>
                      <a:pt x="96" y="91"/>
                      <a:pt x="96" y="91"/>
                    </a:cubicBezTo>
                    <a:cubicBezTo>
                      <a:pt x="96" y="91"/>
                      <a:pt x="96" y="91"/>
                      <a:pt x="96" y="91"/>
                    </a:cubicBezTo>
                    <a:cubicBezTo>
                      <a:pt x="95" y="91"/>
                      <a:pt x="95" y="91"/>
                      <a:pt x="95" y="91"/>
                    </a:cubicBezTo>
                    <a:cubicBezTo>
                      <a:pt x="94" y="91"/>
                      <a:pt x="94" y="91"/>
                      <a:pt x="94" y="91"/>
                    </a:cubicBezTo>
                    <a:cubicBezTo>
                      <a:pt x="93" y="90"/>
                      <a:pt x="93" y="90"/>
                      <a:pt x="93" y="90"/>
                    </a:cubicBezTo>
                    <a:cubicBezTo>
                      <a:pt x="92" y="90"/>
                      <a:pt x="92" y="90"/>
                      <a:pt x="92" y="90"/>
                    </a:cubicBezTo>
                    <a:cubicBezTo>
                      <a:pt x="92" y="90"/>
                      <a:pt x="92" y="90"/>
                      <a:pt x="92" y="90"/>
                    </a:cubicBezTo>
                    <a:cubicBezTo>
                      <a:pt x="91" y="90"/>
                      <a:pt x="91" y="90"/>
                      <a:pt x="91" y="90"/>
                    </a:cubicBezTo>
                    <a:cubicBezTo>
                      <a:pt x="92" y="89"/>
                      <a:pt x="92" y="89"/>
                      <a:pt x="92" y="89"/>
                    </a:cubicBezTo>
                    <a:cubicBezTo>
                      <a:pt x="92" y="89"/>
                      <a:pt x="92" y="89"/>
                      <a:pt x="92" y="89"/>
                    </a:cubicBezTo>
                    <a:cubicBezTo>
                      <a:pt x="93" y="90"/>
                      <a:pt x="93" y="90"/>
                      <a:pt x="93" y="90"/>
                    </a:cubicBezTo>
                    <a:cubicBezTo>
                      <a:pt x="94" y="90"/>
                      <a:pt x="94" y="90"/>
                      <a:pt x="94" y="90"/>
                    </a:cubicBezTo>
                    <a:cubicBezTo>
                      <a:pt x="94" y="90"/>
                      <a:pt x="94" y="90"/>
                      <a:pt x="94" y="90"/>
                    </a:cubicBezTo>
                    <a:cubicBezTo>
                      <a:pt x="94" y="90"/>
                      <a:pt x="94" y="90"/>
                      <a:pt x="94" y="90"/>
                    </a:cubicBezTo>
                    <a:cubicBezTo>
                      <a:pt x="93" y="89"/>
                      <a:pt x="93" y="89"/>
                      <a:pt x="93" y="89"/>
                    </a:cubicBezTo>
                    <a:cubicBezTo>
                      <a:pt x="91" y="89"/>
                      <a:pt x="91" y="89"/>
                      <a:pt x="91" y="89"/>
                    </a:cubicBezTo>
                    <a:cubicBezTo>
                      <a:pt x="91" y="89"/>
                      <a:pt x="91" y="89"/>
                      <a:pt x="91" y="89"/>
                    </a:cubicBezTo>
                    <a:cubicBezTo>
                      <a:pt x="91" y="89"/>
                      <a:pt x="91" y="89"/>
                      <a:pt x="91" y="89"/>
                    </a:cubicBezTo>
                    <a:cubicBezTo>
                      <a:pt x="90" y="89"/>
                      <a:pt x="90" y="89"/>
                      <a:pt x="90" y="89"/>
                    </a:cubicBezTo>
                    <a:cubicBezTo>
                      <a:pt x="89" y="90"/>
                      <a:pt x="89" y="90"/>
                      <a:pt x="89" y="90"/>
                    </a:cubicBezTo>
                    <a:close/>
                    <a:moveTo>
                      <a:pt x="98" y="91"/>
                    </a:moveTo>
                    <a:cubicBezTo>
                      <a:pt x="99" y="91"/>
                      <a:pt x="99" y="91"/>
                      <a:pt x="99" y="91"/>
                    </a:cubicBezTo>
                    <a:cubicBezTo>
                      <a:pt x="99" y="91"/>
                      <a:pt x="99" y="91"/>
                      <a:pt x="99" y="91"/>
                    </a:cubicBezTo>
                    <a:cubicBezTo>
                      <a:pt x="99" y="91"/>
                      <a:pt x="99" y="91"/>
                      <a:pt x="99" y="91"/>
                    </a:cubicBezTo>
                    <a:cubicBezTo>
                      <a:pt x="99" y="91"/>
                      <a:pt x="99" y="91"/>
                      <a:pt x="99" y="91"/>
                    </a:cubicBezTo>
                    <a:cubicBezTo>
                      <a:pt x="98" y="91"/>
                      <a:pt x="98" y="91"/>
                      <a:pt x="98" y="91"/>
                    </a:cubicBezTo>
                    <a:close/>
                    <a:moveTo>
                      <a:pt x="99" y="82"/>
                    </a:moveTo>
                    <a:cubicBezTo>
                      <a:pt x="98" y="83"/>
                      <a:pt x="98" y="83"/>
                      <a:pt x="98" y="83"/>
                    </a:cubicBezTo>
                    <a:cubicBezTo>
                      <a:pt x="99" y="84"/>
                      <a:pt x="99" y="84"/>
                      <a:pt x="99" y="84"/>
                    </a:cubicBezTo>
                    <a:cubicBezTo>
                      <a:pt x="99" y="84"/>
                      <a:pt x="99" y="84"/>
                      <a:pt x="99" y="84"/>
                    </a:cubicBezTo>
                    <a:cubicBezTo>
                      <a:pt x="99" y="84"/>
                      <a:pt x="99" y="84"/>
                      <a:pt x="99" y="84"/>
                    </a:cubicBezTo>
                    <a:cubicBezTo>
                      <a:pt x="100" y="85"/>
                      <a:pt x="100" y="85"/>
                      <a:pt x="100" y="85"/>
                    </a:cubicBezTo>
                    <a:cubicBezTo>
                      <a:pt x="100" y="85"/>
                      <a:pt x="100" y="85"/>
                      <a:pt x="100" y="85"/>
                    </a:cubicBezTo>
                    <a:cubicBezTo>
                      <a:pt x="101" y="85"/>
                      <a:pt x="101" y="85"/>
                      <a:pt x="101" y="85"/>
                    </a:cubicBezTo>
                    <a:cubicBezTo>
                      <a:pt x="101" y="84"/>
                      <a:pt x="101" y="84"/>
                      <a:pt x="101" y="84"/>
                    </a:cubicBezTo>
                    <a:cubicBezTo>
                      <a:pt x="102" y="84"/>
                      <a:pt x="102" y="84"/>
                      <a:pt x="102" y="84"/>
                    </a:cubicBezTo>
                    <a:cubicBezTo>
                      <a:pt x="102" y="83"/>
                      <a:pt x="102" y="83"/>
                      <a:pt x="102" y="83"/>
                    </a:cubicBezTo>
                    <a:cubicBezTo>
                      <a:pt x="102" y="83"/>
                      <a:pt x="102" y="83"/>
                      <a:pt x="102" y="83"/>
                    </a:cubicBezTo>
                    <a:cubicBezTo>
                      <a:pt x="101" y="82"/>
                      <a:pt x="101" y="82"/>
                      <a:pt x="101" y="82"/>
                    </a:cubicBezTo>
                    <a:cubicBezTo>
                      <a:pt x="100" y="82"/>
                      <a:pt x="100" y="82"/>
                      <a:pt x="100" y="82"/>
                    </a:cubicBezTo>
                    <a:cubicBezTo>
                      <a:pt x="99" y="82"/>
                      <a:pt x="99" y="82"/>
                      <a:pt x="99" y="82"/>
                    </a:cubicBezTo>
                    <a:close/>
                    <a:moveTo>
                      <a:pt x="104" y="82"/>
                    </a:moveTo>
                    <a:cubicBezTo>
                      <a:pt x="105" y="82"/>
                      <a:pt x="105" y="82"/>
                      <a:pt x="105" y="82"/>
                    </a:cubicBezTo>
                    <a:cubicBezTo>
                      <a:pt x="105" y="81"/>
                      <a:pt x="105" y="81"/>
                      <a:pt x="105" y="81"/>
                    </a:cubicBezTo>
                    <a:cubicBezTo>
                      <a:pt x="105" y="81"/>
                      <a:pt x="105" y="81"/>
                      <a:pt x="105" y="81"/>
                    </a:cubicBezTo>
                    <a:cubicBezTo>
                      <a:pt x="105" y="81"/>
                      <a:pt x="105" y="81"/>
                      <a:pt x="105" y="81"/>
                    </a:cubicBezTo>
                    <a:cubicBezTo>
                      <a:pt x="104" y="81"/>
                      <a:pt x="104" y="81"/>
                      <a:pt x="104" y="81"/>
                    </a:cubicBezTo>
                    <a:cubicBezTo>
                      <a:pt x="104" y="82"/>
                      <a:pt x="104" y="82"/>
                      <a:pt x="104" y="82"/>
                    </a:cubicBezTo>
                    <a:close/>
                    <a:moveTo>
                      <a:pt x="102" y="79"/>
                    </a:moveTo>
                    <a:cubicBezTo>
                      <a:pt x="102" y="79"/>
                      <a:pt x="102" y="79"/>
                      <a:pt x="102" y="79"/>
                    </a:cubicBezTo>
                    <a:cubicBezTo>
                      <a:pt x="102" y="80"/>
                      <a:pt x="102" y="80"/>
                      <a:pt x="102" y="80"/>
                    </a:cubicBezTo>
                    <a:cubicBezTo>
                      <a:pt x="102" y="80"/>
                      <a:pt x="102" y="80"/>
                      <a:pt x="102" y="80"/>
                    </a:cubicBezTo>
                    <a:cubicBezTo>
                      <a:pt x="102" y="80"/>
                      <a:pt x="102" y="80"/>
                      <a:pt x="102" y="80"/>
                    </a:cubicBezTo>
                    <a:cubicBezTo>
                      <a:pt x="103" y="80"/>
                      <a:pt x="103" y="80"/>
                      <a:pt x="103" y="80"/>
                    </a:cubicBezTo>
                    <a:cubicBezTo>
                      <a:pt x="103" y="80"/>
                      <a:pt x="103" y="80"/>
                      <a:pt x="103" y="80"/>
                    </a:cubicBezTo>
                    <a:cubicBezTo>
                      <a:pt x="103" y="79"/>
                      <a:pt x="103" y="79"/>
                      <a:pt x="103" y="79"/>
                    </a:cubicBezTo>
                    <a:cubicBezTo>
                      <a:pt x="103" y="79"/>
                      <a:pt x="103" y="79"/>
                      <a:pt x="103" y="79"/>
                    </a:cubicBezTo>
                    <a:cubicBezTo>
                      <a:pt x="102" y="79"/>
                      <a:pt x="102" y="79"/>
                      <a:pt x="102" y="79"/>
                    </a:cubicBezTo>
                    <a:cubicBezTo>
                      <a:pt x="102" y="79"/>
                      <a:pt x="102" y="79"/>
                      <a:pt x="102" y="79"/>
                    </a:cubicBezTo>
                    <a:close/>
                    <a:moveTo>
                      <a:pt x="106" y="76"/>
                    </a:moveTo>
                    <a:cubicBezTo>
                      <a:pt x="106" y="78"/>
                      <a:pt x="106" y="78"/>
                      <a:pt x="106" y="78"/>
                    </a:cubicBezTo>
                    <a:cubicBezTo>
                      <a:pt x="105" y="78"/>
                      <a:pt x="105" y="78"/>
                      <a:pt x="105" y="78"/>
                    </a:cubicBezTo>
                    <a:cubicBezTo>
                      <a:pt x="106" y="79"/>
                      <a:pt x="106" y="79"/>
                      <a:pt x="106" y="79"/>
                    </a:cubicBezTo>
                    <a:cubicBezTo>
                      <a:pt x="106" y="79"/>
                      <a:pt x="106" y="79"/>
                      <a:pt x="106" y="79"/>
                    </a:cubicBezTo>
                    <a:cubicBezTo>
                      <a:pt x="107" y="79"/>
                      <a:pt x="107" y="79"/>
                      <a:pt x="107" y="79"/>
                    </a:cubicBezTo>
                    <a:cubicBezTo>
                      <a:pt x="107" y="79"/>
                      <a:pt x="107" y="79"/>
                      <a:pt x="107" y="79"/>
                    </a:cubicBezTo>
                    <a:cubicBezTo>
                      <a:pt x="108" y="79"/>
                      <a:pt x="108" y="79"/>
                      <a:pt x="108" y="79"/>
                    </a:cubicBezTo>
                    <a:cubicBezTo>
                      <a:pt x="108" y="79"/>
                      <a:pt x="108" y="79"/>
                      <a:pt x="108" y="79"/>
                    </a:cubicBezTo>
                    <a:cubicBezTo>
                      <a:pt x="108" y="79"/>
                      <a:pt x="108" y="79"/>
                      <a:pt x="108" y="79"/>
                    </a:cubicBezTo>
                    <a:cubicBezTo>
                      <a:pt x="108" y="79"/>
                      <a:pt x="108" y="79"/>
                      <a:pt x="108" y="79"/>
                    </a:cubicBezTo>
                    <a:cubicBezTo>
                      <a:pt x="109" y="79"/>
                      <a:pt x="109" y="79"/>
                      <a:pt x="109" y="79"/>
                    </a:cubicBezTo>
                    <a:cubicBezTo>
                      <a:pt x="109" y="78"/>
                      <a:pt x="109" y="78"/>
                      <a:pt x="109" y="78"/>
                    </a:cubicBezTo>
                    <a:cubicBezTo>
                      <a:pt x="108" y="78"/>
                      <a:pt x="108" y="78"/>
                      <a:pt x="108" y="78"/>
                    </a:cubicBezTo>
                    <a:cubicBezTo>
                      <a:pt x="108" y="78"/>
                      <a:pt x="108" y="78"/>
                      <a:pt x="108" y="78"/>
                    </a:cubicBezTo>
                    <a:cubicBezTo>
                      <a:pt x="108" y="78"/>
                      <a:pt x="108" y="78"/>
                      <a:pt x="108" y="78"/>
                    </a:cubicBezTo>
                    <a:cubicBezTo>
                      <a:pt x="108" y="78"/>
                      <a:pt x="108" y="78"/>
                      <a:pt x="108" y="78"/>
                    </a:cubicBezTo>
                    <a:cubicBezTo>
                      <a:pt x="107" y="77"/>
                      <a:pt x="107" y="77"/>
                      <a:pt x="107" y="77"/>
                    </a:cubicBezTo>
                    <a:cubicBezTo>
                      <a:pt x="107" y="77"/>
                      <a:pt x="107" y="77"/>
                      <a:pt x="107" y="77"/>
                    </a:cubicBezTo>
                    <a:cubicBezTo>
                      <a:pt x="107" y="77"/>
                      <a:pt x="107" y="77"/>
                      <a:pt x="107" y="77"/>
                    </a:cubicBezTo>
                    <a:cubicBezTo>
                      <a:pt x="107" y="76"/>
                      <a:pt x="107" y="76"/>
                      <a:pt x="107" y="76"/>
                    </a:cubicBezTo>
                    <a:cubicBezTo>
                      <a:pt x="108" y="76"/>
                      <a:pt x="108" y="76"/>
                      <a:pt x="108" y="76"/>
                    </a:cubicBezTo>
                    <a:cubicBezTo>
                      <a:pt x="108" y="76"/>
                      <a:pt x="108" y="76"/>
                      <a:pt x="108" y="76"/>
                    </a:cubicBezTo>
                    <a:cubicBezTo>
                      <a:pt x="107" y="76"/>
                      <a:pt x="107" y="76"/>
                      <a:pt x="107" y="76"/>
                    </a:cubicBezTo>
                    <a:cubicBezTo>
                      <a:pt x="107" y="76"/>
                      <a:pt x="107" y="76"/>
                      <a:pt x="107" y="76"/>
                    </a:cubicBezTo>
                    <a:cubicBezTo>
                      <a:pt x="106" y="76"/>
                      <a:pt x="106" y="76"/>
                      <a:pt x="106" y="76"/>
                    </a:cubicBezTo>
                    <a:cubicBezTo>
                      <a:pt x="106" y="76"/>
                      <a:pt x="106" y="76"/>
                      <a:pt x="106" y="76"/>
                    </a:cubicBezTo>
                    <a:cubicBezTo>
                      <a:pt x="106" y="76"/>
                      <a:pt x="106" y="76"/>
                      <a:pt x="106" y="76"/>
                    </a:cubicBezTo>
                    <a:close/>
                    <a:moveTo>
                      <a:pt x="106" y="67"/>
                    </a:moveTo>
                    <a:cubicBezTo>
                      <a:pt x="106" y="67"/>
                      <a:pt x="106" y="67"/>
                      <a:pt x="106" y="67"/>
                    </a:cubicBezTo>
                    <a:cubicBezTo>
                      <a:pt x="106" y="68"/>
                      <a:pt x="106" y="68"/>
                      <a:pt x="106" y="68"/>
                    </a:cubicBezTo>
                    <a:cubicBezTo>
                      <a:pt x="106" y="68"/>
                      <a:pt x="106" y="68"/>
                      <a:pt x="106" y="68"/>
                    </a:cubicBezTo>
                    <a:cubicBezTo>
                      <a:pt x="106" y="68"/>
                      <a:pt x="106" y="68"/>
                      <a:pt x="106" y="68"/>
                    </a:cubicBezTo>
                    <a:cubicBezTo>
                      <a:pt x="106" y="68"/>
                      <a:pt x="106" y="68"/>
                      <a:pt x="106" y="68"/>
                    </a:cubicBezTo>
                    <a:cubicBezTo>
                      <a:pt x="106" y="69"/>
                      <a:pt x="106" y="69"/>
                      <a:pt x="106" y="69"/>
                    </a:cubicBezTo>
                    <a:cubicBezTo>
                      <a:pt x="106" y="70"/>
                      <a:pt x="106" y="70"/>
                      <a:pt x="106" y="70"/>
                    </a:cubicBezTo>
                    <a:cubicBezTo>
                      <a:pt x="106" y="71"/>
                      <a:pt x="106" y="71"/>
                      <a:pt x="106" y="71"/>
                    </a:cubicBezTo>
                    <a:cubicBezTo>
                      <a:pt x="106" y="71"/>
                      <a:pt x="106" y="71"/>
                      <a:pt x="106" y="71"/>
                    </a:cubicBezTo>
                    <a:cubicBezTo>
                      <a:pt x="106" y="72"/>
                      <a:pt x="106" y="72"/>
                      <a:pt x="106" y="72"/>
                    </a:cubicBezTo>
                    <a:cubicBezTo>
                      <a:pt x="106" y="72"/>
                      <a:pt x="106" y="72"/>
                      <a:pt x="106" y="72"/>
                    </a:cubicBezTo>
                    <a:cubicBezTo>
                      <a:pt x="107" y="72"/>
                      <a:pt x="107" y="72"/>
                      <a:pt x="107" y="72"/>
                    </a:cubicBezTo>
                    <a:cubicBezTo>
                      <a:pt x="107" y="71"/>
                      <a:pt x="107" y="71"/>
                      <a:pt x="107" y="71"/>
                    </a:cubicBezTo>
                    <a:cubicBezTo>
                      <a:pt x="107" y="71"/>
                      <a:pt x="107" y="71"/>
                      <a:pt x="107" y="71"/>
                    </a:cubicBezTo>
                    <a:cubicBezTo>
                      <a:pt x="107" y="70"/>
                      <a:pt x="107" y="70"/>
                      <a:pt x="107" y="70"/>
                    </a:cubicBezTo>
                    <a:cubicBezTo>
                      <a:pt x="107" y="69"/>
                      <a:pt x="107" y="69"/>
                      <a:pt x="107" y="69"/>
                    </a:cubicBezTo>
                    <a:cubicBezTo>
                      <a:pt x="107" y="68"/>
                      <a:pt x="107" y="68"/>
                      <a:pt x="107" y="68"/>
                    </a:cubicBezTo>
                    <a:cubicBezTo>
                      <a:pt x="107" y="68"/>
                      <a:pt x="107" y="68"/>
                      <a:pt x="107" y="68"/>
                    </a:cubicBezTo>
                    <a:cubicBezTo>
                      <a:pt x="107" y="67"/>
                      <a:pt x="107" y="67"/>
                      <a:pt x="107" y="67"/>
                    </a:cubicBezTo>
                    <a:cubicBezTo>
                      <a:pt x="106" y="67"/>
                      <a:pt x="106" y="67"/>
                      <a:pt x="106" y="67"/>
                    </a:cubicBezTo>
                    <a:close/>
                    <a:moveTo>
                      <a:pt x="102" y="68"/>
                    </a:moveTo>
                    <a:cubicBezTo>
                      <a:pt x="102" y="69"/>
                      <a:pt x="102" y="69"/>
                      <a:pt x="102" y="69"/>
                    </a:cubicBezTo>
                    <a:cubicBezTo>
                      <a:pt x="102" y="69"/>
                      <a:pt x="102" y="69"/>
                      <a:pt x="102" y="69"/>
                    </a:cubicBezTo>
                    <a:cubicBezTo>
                      <a:pt x="103" y="69"/>
                      <a:pt x="103" y="69"/>
                      <a:pt x="103" y="69"/>
                    </a:cubicBezTo>
                    <a:cubicBezTo>
                      <a:pt x="103" y="69"/>
                      <a:pt x="103" y="69"/>
                      <a:pt x="103" y="69"/>
                    </a:cubicBezTo>
                    <a:cubicBezTo>
                      <a:pt x="103" y="68"/>
                      <a:pt x="103" y="68"/>
                      <a:pt x="103" y="68"/>
                    </a:cubicBezTo>
                    <a:cubicBezTo>
                      <a:pt x="102" y="68"/>
                      <a:pt x="102" y="68"/>
                      <a:pt x="102" y="68"/>
                    </a:cubicBezTo>
                    <a:cubicBezTo>
                      <a:pt x="102" y="68"/>
                      <a:pt x="102" y="68"/>
                      <a:pt x="102" y="68"/>
                    </a:cubicBezTo>
                    <a:close/>
                    <a:moveTo>
                      <a:pt x="101" y="67"/>
                    </a:moveTo>
                    <a:cubicBezTo>
                      <a:pt x="102" y="68"/>
                      <a:pt x="102" y="68"/>
                      <a:pt x="102" y="68"/>
                    </a:cubicBezTo>
                    <a:cubicBezTo>
                      <a:pt x="102" y="68"/>
                      <a:pt x="102" y="68"/>
                      <a:pt x="102" y="68"/>
                    </a:cubicBezTo>
                    <a:cubicBezTo>
                      <a:pt x="102" y="67"/>
                      <a:pt x="102" y="67"/>
                      <a:pt x="102" y="67"/>
                    </a:cubicBezTo>
                    <a:cubicBezTo>
                      <a:pt x="101" y="67"/>
                      <a:pt x="101" y="67"/>
                      <a:pt x="101" y="67"/>
                    </a:cubicBezTo>
                    <a:cubicBezTo>
                      <a:pt x="101" y="67"/>
                      <a:pt x="101" y="67"/>
                      <a:pt x="101" y="67"/>
                    </a:cubicBezTo>
                    <a:close/>
                    <a:moveTo>
                      <a:pt x="105" y="58"/>
                    </a:moveTo>
                    <a:cubicBezTo>
                      <a:pt x="105" y="58"/>
                      <a:pt x="105" y="58"/>
                      <a:pt x="105" y="58"/>
                    </a:cubicBezTo>
                    <a:cubicBezTo>
                      <a:pt x="106" y="59"/>
                      <a:pt x="106" y="59"/>
                      <a:pt x="106" y="59"/>
                    </a:cubicBezTo>
                    <a:cubicBezTo>
                      <a:pt x="106" y="59"/>
                      <a:pt x="106" y="59"/>
                      <a:pt x="106" y="59"/>
                    </a:cubicBezTo>
                    <a:cubicBezTo>
                      <a:pt x="106" y="58"/>
                      <a:pt x="106" y="58"/>
                      <a:pt x="106" y="58"/>
                    </a:cubicBezTo>
                    <a:cubicBezTo>
                      <a:pt x="106" y="58"/>
                      <a:pt x="106" y="58"/>
                      <a:pt x="106" y="58"/>
                    </a:cubicBezTo>
                    <a:cubicBezTo>
                      <a:pt x="105" y="58"/>
                      <a:pt x="105" y="58"/>
                      <a:pt x="105" y="58"/>
                    </a:cubicBezTo>
                    <a:cubicBezTo>
                      <a:pt x="105" y="58"/>
                      <a:pt x="105" y="58"/>
                      <a:pt x="105" y="58"/>
                    </a:cubicBezTo>
                    <a:cubicBezTo>
                      <a:pt x="105" y="58"/>
                      <a:pt x="105" y="58"/>
                      <a:pt x="105" y="58"/>
                    </a:cubicBezTo>
                    <a:close/>
                    <a:moveTo>
                      <a:pt x="109" y="60"/>
                    </a:moveTo>
                    <a:cubicBezTo>
                      <a:pt x="109" y="60"/>
                      <a:pt x="109" y="60"/>
                      <a:pt x="109" y="60"/>
                    </a:cubicBezTo>
                    <a:cubicBezTo>
                      <a:pt x="109" y="60"/>
                      <a:pt x="109" y="60"/>
                      <a:pt x="109" y="60"/>
                    </a:cubicBezTo>
                    <a:cubicBezTo>
                      <a:pt x="109" y="60"/>
                      <a:pt x="109" y="60"/>
                      <a:pt x="109" y="60"/>
                    </a:cubicBezTo>
                    <a:cubicBezTo>
                      <a:pt x="109" y="60"/>
                      <a:pt x="109" y="60"/>
                      <a:pt x="109" y="60"/>
                    </a:cubicBezTo>
                    <a:cubicBezTo>
                      <a:pt x="109" y="59"/>
                      <a:pt x="109" y="59"/>
                      <a:pt x="109" y="59"/>
                    </a:cubicBezTo>
                    <a:cubicBezTo>
                      <a:pt x="110" y="59"/>
                      <a:pt x="110" y="59"/>
                      <a:pt x="110" y="59"/>
                    </a:cubicBezTo>
                    <a:cubicBezTo>
                      <a:pt x="110" y="58"/>
                      <a:pt x="110" y="58"/>
                      <a:pt x="110" y="58"/>
                    </a:cubicBezTo>
                    <a:cubicBezTo>
                      <a:pt x="109" y="59"/>
                      <a:pt x="109" y="59"/>
                      <a:pt x="109" y="59"/>
                    </a:cubicBezTo>
                    <a:cubicBezTo>
                      <a:pt x="109" y="60"/>
                      <a:pt x="109" y="60"/>
                      <a:pt x="109" y="60"/>
                    </a:cubicBezTo>
                    <a:cubicBezTo>
                      <a:pt x="109" y="60"/>
                      <a:pt x="109" y="60"/>
                      <a:pt x="109" y="60"/>
                    </a:cubicBezTo>
                    <a:close/>
                    <a:moveTo>
                      <a:pt x="107" y="57"/>
                    </a:moveTo>
                    <a:cubicBezTo>
                      <a:pt x="107" y="57"/>
                      <a:pt x="107" y="57"/>
                      <a:pt x="107" y="57"/>
                    </a:cubicBezTo>
                    <a:cubicBezTo>
                      <a:pt x="107" y="57"/>
                      <a:pt x="107" y="57"/>
                      <a:pt x="107" y="57"/>
                    </a:cubicBezTo>
                    <a:cubicBezTo>
                      <a:pt x="108" y="56"/>
                      <a:pt x="108" y="56"/>
                      <a:pt x="108" y="56"/>
                    </a:cubicBezTo>
                    <a:cubicBezTo>
                      <a:pt x="108" y="56"/>
                      <a:pt x="108" y="56"/>
                      <a:pt x="108" y="56"/>
                    </a:cubicBezTo>
                    <a:cubicBezTo>
                      <a:pt x="107" y="56"/>
                      <a:pt x="107" y="56"/>
                      <a:pt x="107" y="56"/>
                    </a:cubicBezTo>
                    <a:cubicBezTo>
                      <a:pt x="107" y="57"/>
                      <a:pt x="107" y="57"/>
                      <a:pt x="107" y="57"/>
                    </a:cubicBezTo>
                    <a:close/>
                    <a:moveTo>
                      <a:pt x="107" y="55"/>
                    </a:moveTo>
                    <a:cubicBezTo>
                      <a:pt x="107" y="55"/>
                      <a:pt x="107" y="55"/>
                      <a:pt x="107" y="55"/>
                    </a:cubicBezTo>
                    <a:cubicBezTo>
                      <a:pt x="108" y="55"/>
                      <a:pt x="108" y="55"/>
                      <a:pt x="108" y="55"/>
                    </a:cubicBezTo>
                    <a:cubicBezTo>
                      <a:pt x="108" y="55"/>
                      <a:pt x="108" y="55"/>
                      <a:pt x="108" y="55"/>
                    </a:cubicBezTo>
                    <a:cubicBezTo>
                      <a:pt x="108" y="55"/>
                      <a:pt x="108" y="55"/>
                      <a:pt x="108" y="55"/>
                    </a:cubicBezTo>
                    <a:cubicBezTo>
                      <a:pt x="107" y="55"/>
                      <a:pt x="107" y="55"/>
                      <a:pt x="107" y="55"/>
                    </a:cubicBezTo>
                    <a:close/>
                    <a:moveTo>
                      <a:pt x="110" y="48"/>
                    </a:moveTo>
                    <a:cubicBezTo>
                      <a:pt x="110" y="49"/>
                      <a:pt x="110" y="49"/>
                      <a:pt x="110" y="49"/>
                    </a:cubicBezTo>
                    <a:cubicBezTo>
                      <a:pt x="110" y="49"/>
                      <a:pt x="110" y="49"/>
                      <a:pt x="110" y="49"/>
                    </a:cubicBezTo>
                    <a:cubicBezTo>
                      <a:pt x="111" y="49"/>
                      <a:pt x="111" y="49"/>
                      <a:pt x="111" y="49"/>
                    </a:cubicBezTo>
                    <a:cubicBezTo>
                      <a:pt x="111" y="48"/>
                      <a:pt x="111" y="48"/>
                      <a:pt x="111" y="48"/>
                    </a:cubicBezTo>
                    <a:cubicBezTo>
                      <a:pt x="111" y="47"/>
                      <a:pt x="111" y="47"/>
                      <a:pt x="111" y="47"/>
                    </a:cubicBezTo>
                    <a:cubicBezTo>
                      <a:pt x="111" y="47"/>
                      <a:pt x="111" y="47"/>
                      <a:pt x="111" y="47"/>
                    </a:cubicBezTo>
                    <a:cubicBezTo>
                      <a:pt x="111" y="47"/>
                      <a:pt x="111" y="47"/>
                      <a:pt x="111" y="47"/>
                    </a:cubicBezTo>
                    <a:cubicBezTo>
                      <a:pt x="110" y="47"/>
                      <a:pt x="110" y="47"/>
                      <a:pt x="110" y="47"/>
                    </a:cubicBezTo>
                    <a:cubicBezTo>
                      <a:pt x="110" y="47"/>
                      <a:pt x="110" y="47"/>
                      <a:pt x="110" y="47"/>
                    </a:cubicBezTo>
                    <a:cubicBezTo>
                      <a:pt x="110" y="48"/>
                      <a:pt x="110" y="48"/>
                      <a:pt x="110" y="48"/>
                    </a:cubicBezTo>
                    <a:close/>
                    <a:moveTo>
                      <a:pt x="108" y="40"/>
                    </a:moveTo>
                    <a:cubicBezTo>
                      <a:pt x="108" y="40"/>
                      <a:pt x="108" y="40"/>
                      <a:pt x="108" y="40"/>
                    </a:cubicBezTo>
                    <a:cubicBezTo>
                      <a:pt x="109" y="40"/>
                      <a:pt x="109" y="40"/>
                      <a:pt x="109" y="40"/>
                    </a:cubicBezTo>
                    <a:cubicBezTo>
                      <a:pt x="109" y="40"/>
                      <a:pt x="109" y="40"/>
                      <a:pt x="109" y="40"/>
                    </a:cubicBezTo>
                    <a:cubicBezTo>
                      <a:pt x="110" y="39"/>
                      <a:pt x="110" y="39"/>
                      <a:pt x="110" y="39"/>
                    </a:cubicBezTo>
                    <a:cubicBezTo>
                      <a:pt x="110" y="38"/>
                      <a:pt x="110" y="38"/>
                      <a:pt x="110" y="38"/>
                    </a:cubicBezTo>
                    <a:cubicBezTo>
                      <a:pt x="109" y="38"/>
                      <a:pt x="109" y="38"/>
                      <a:pt x="109" y="38"/>
                    </a:cubicBezTo>
                    <a:cubicBezTo>
                      <a:pt x="108" y="38"/>
                      <a:pt x="108" y="38"/>
                      <a:pt x="108" y="38"/>
                    </a:cubicBezTo>
                    <a:cubicBezTo>
                      <a:pt x="108" y="39"/>
                      <a:pt x="108" y="39"/>
                      <a:pt x="108" y="39"/>
                    </a:cubicBezTo>
                    <a:cubicBezTo>
                      <a:pt x="108" y="40"/>
                      <a:pt x="108" y="40"/>
                      <a:pt x="108" y="40"/>
                    </a:cubicBezTo>
                    <a:close/>
                    <a:moveTo>
                      <a:pt x="114" y="24"/>
                    </a:moveTo>
                    <a:cubicBezTo>
                      <a:pt x="115" y="23"/>
                      <a:pt x="115" y="23"/>
                      <a:pt x="115" y="23"/>
                    </a:cubicBezTo>
                    <a:cubicBezTo>
                      <a:pt x="115" y="23"/>
                      <a:pt x="115" y="23"/>
                      <a:pt x="115" y="23"/>
                    </a:cubicBezTo>
                    <a:cubicBezTo>
                      <a:pt x="115" y="22"/>
                      <a:pt x="115" y="22"/>
                      <a:pt x="115" y="22"/>
                    </a:cubicBezTo>
                    <a:cubicBezTo>
                      <a:pt x="115" y="21"/>
                      <a:pt x="115" y="21"/>
                      <a:pt x="115" y="21"/>
                    </a:cubicBezTo>
                    <a:cubicBezTo>
                      <a:pt x="115" y="21"/>
                      <a:pt x="115" y="21"/>
                      <a:pt x="115" y="21"/>
                    </a:cubicBezTo>
                    <a:cubicBezTo>
                      <a:pt x="114" y="21"/>
                      <a:pt x="114" y="21"/>
                      <a:pt x="114" y="21"/>
                    </a:cubicBezTo>
                    <a:cubicBezTo>
                      <a:pt x="114" y="21"/>
                      <a:pt x="114" y="21"/>
                      <a:pt x="114" y="21"/>
                    </a:cubicBezTo>
                    <a:cubicBezTo>
                      <a:pt x="114" y="22"/>
                      <a:pt x="114" y="22"/>
                      <a:pt x="114" y="22"/>
                    </a:cubicBezTo>
                    <a:cubicBezTo>
                      <a:pt x="114" y="22"/>
                      <a:pt x="114" y="22"/>
                      <a:pt x="114" y="22"/>
                    </a:cubicBezTo>
                    <a:cubicBezTo>
                      <a:pt x="114" y="23"/>
                      <a:pt x="114" y="23"/>
                      <a:pt x="114" y="23"/>
                    </a:cubicBezTo>
                    <a:cubicBezTo>
                      <a:pt x="114" y="24"/>
                      <a:pt x="114" y="24"/>
                      <a:pt x="114" y="24"/>
                    </a:cubicBezTo>
                    <a:close/>
                    <a:moveTo>
                      <a:pt x="113" y="25"/>
                    </a:moveTo>
                    <a:cubicBezTo>
                      <a:pt x="113" y="25"/>
                      <a:pt x="113" y="26"/>
                      <a:pt x="113" y="26"/>
                    </a:cubicBezTo>
                    <a:cubicBezTo>
                      <a:pt x="113" y="25"/>
                      <a:pt x="113" y="25"/>
                      <a:pt x="113" y="25"/>
                    </a:cubicBezTo>
                    <a:cubicBezTo>
                      <a:pt x="113" y="24"/>
                      <a:pt x="113" y="24"/>
                      <a:pt x="113" y="24"/>
                    </a:cubicBezTo>
                    <a:cubicBezTo>
                      <a:pt x="113" y="24"/>
                      <a:pt x="113" y="24"/>
                      <a:pt x="113" y="24"/>
                    </a:cubicBezTo>
                    <a:cubicBezTo>
                      <a:pt x="112" y="24"/>
                      <a:pt x="112" y="24"/>
                      <a:pt x="112" y="24"/>
                    </a:cubicBezTo>
                    <a:cubicBezTo>
                      <a:pt x="112" y="25"/>
                      <a:pt x="112" y="25"/>
                      <a:pt x="112" y="25"/>
                    </a:cubicBezTo>
                    <a:cubicBezTo>
                      <a:pt x="113" y="25"/>
                      <a:pt x="113" y="25"/>
                      <a:pt x="113" y="25"/>
                    </a:cubicBezTo>
                    <a:close/>
                    <a:moveTo>
                      <a:pt x="111" y="24"/>
                    </a:moveTo>
                    <a:cubicBezTo>
                      <a:pt x="112" y="24"/>
                      <a:pt x="112" y="24"/>
                      <a:pt x="112" y="24"/>
                    </a:cubicBezTo>
                    <a:cubicBezTo>
                      <a:pt x="112" y="24"/>
                      <a:pt x="112" y="24"/>
                      <a:pt x="112" y="24"/>
                    </a:cubicBezTo>
                    <a:cubicBezTo>
                      <a:pt x="112" y="23"/>
                      <a:pt x="112" y="23"/>
                      <a:pt x="112" y="23"/>
                    </a:cubicBezTo>
                    <a:cubicBezTo>
                      <a:pt x="112" y="23"/>
                      <a:pt x="112" y="23"/>
                      <a:pt x="112" y="23"/>
                    </a:cubicBezTo>
                    <a:cubicBezTo>
                      <a:pt x="112" y="22"/>
                      <a:pt x="112" y="22"/>
                      <a:pt x="112" y="22"/>
                    </a:cubicBezTo>
                    <a:cubicBezTo>
                      <a:pt x="112" y="22"/>
                      <a:pt x="112" y="22"/>
                      <a:pt x="112" y="22"/>
                    </a:cubicBezTo>
                    <a:cubicBezTo>
                      <a:pt x="112" y="22"/>
                      <a:pt x="112" y="22"/>
                      <a:pt x="112" y="22"/>
                    </a:cubicBezTo>
                    <a:cubicBezTo>
                      <a:pt x="111" y="23"/>
                      <a:pt x="111" y="23"/>
                      <a:pt x="111" y="23"/>
                    </a:cubicBezTo>
                    <a:cubicBezTo>
                      <a:pt x="112" y="23"/>
                      <a:pt x="112" y="23"/>
                      <a:pt x="112" y="23"/>
                    </a:cubicBezTo>
                    <a:cubicBezTo>
                      <a:pt x="111" y="24"/>
                      <a:pt x="111" y="24"/>
                      <a:pt x="111" y="24"/>
                    </a:cubicBezTo>
                    <a:close/>
                    <a:moveTo>
                      <a:pt x="81" y="2"/>
                    </a:moveTo>
                    <a:cubicBezTo>
                      <a:pt x="81" y="2"/>
                      <a:pt x="81" y="2"/>
                      <a:pt x="81" y="2"/>
                    </a:cubicBezTo>
                    <a:cubicBezTo>
                      <a:pt x="81" y="2"/>
                      <a:pt x="81" y="2"/>
                      <a:pt x="81" y="2"/>
                    </a:cubicBezTo>
                    <a:cubicBezTo>
                      <a:pt x="81" y="2"/>
                      <a:pt x="81" y="2"/>
                      <a:pt x="81" y="2"/>
                    </a:cubicBezTo>
                    <a:cubicBezTo>
                      <a:pt x="81" y="1"/>
                      <a:pt x="81" y="1"/>
                      <a:pt x="81" y="1"/>
                    </a:cubicBezTo>
                    <a:cubicBezTo>
                      <a:pt x="81" y="1"/>
                      <a:pt x="81" y="1"/>
                      <a:pt x="81" y="1"/>
                    </a:cubicBezTo>
                    <a:cubicBezTo>
                      <a:pt x="81" y="2"/>
                      <a:pt x="81" y="2"/>
                      <a:pt x="81" y="2"/>
                    </a:cubicBezTo>
                    <a:cubicBezTo>
                      <a:pt x="81" y="2"/>
                      <a:pt x="81" y="2"/>
                      <a:pt x="81" y="2"/>
                    </a:cubicBezTo>
                    <a:close/>
                    <a:moveTo>
                      <a:pt x="81" y="3"/>
                    </a:moveTo>
                    <a:cubicBezTo>
                      <a:pt x="81" y="3"/>
                      <a:pt x="81" y="3"/>
                      <a:pt x="81" y="3"/>
                    </a:cubicBezTo>
                    <a:cubicBezTo>
                      <a:pt x="81" y="3"/>
                      <a:pt x="81" y="3"/>
                      <a:pt x="81" y="3"/>
                    </a:cubicBezTo>
                    <a:cubicBezTo>
                      <a:pt x="82" y="3"/>
                      <a:pt x="82" y="3"/>
                      <a:pt x="82" y="3"/>
                    </a:cubicBezTo>
                    <a:cubicBezTo>
                      <a:pt x="82" y="3"/>
                      <a:pt x="82" y="3"/>
                      <a:pt x="82" y="3"/>
                    </a:cubicBezTo>
                    <a:cubicBezTo>
                      <a:pt x="81" y="3"/>
                      <a:pt x="81" y="3"/>
                      <a:pt x="81" y="3"/>
                    </a:cubicBezTo>
                    <a:cubicBezTo>
                      <a:pt x="81" y="3"/>
                      <a:pt x="81" y="3"/>
                      <a:pt x="81" y="3"/>
                    </a:cubicBezTo>
                    <a:cubicBezTo>
                      <a:pt x="81" y="3"/>
                      <a:pt x="81" y="3"/>
                      <a:pt x="81" y="3"/>
                    </a:cubicBezTo>
                    <a:close/>
                    <a:moveTo>
                      <a:pt x="78" y="3"/>
                    </a:moveTo>
                    <a:cubicBezTo>
                      <a:pt x="79" y="4"/>
                      <a:pt x="79" y="4"/>
                      <a:pt x="79" y="4"/>
                    </a:cubicBezTo>
                    <a:cubicBezTo>
                      <a:pt x="79" y="4"/>
                      <a:pt x="79" y="4"/>
                      <a:pt x="79" y="4"/>
                    </a:cubicBezTo>
                    <a:cubicBezTo>
                      <a:pt x="79" y="4"/>
                      <a:pt x="79" y="4"/>
                      <a:pt x="79" y="4"/>
                    </a:cubicBezTo>
                    <a:cubicBezTo>
                      <a:pt x="80" y="4"/>
                      <a:pt x="80" y="4"/>
                      <a:pt x="80" y="4"/>
                    </a:cubicBezTo>
                    <a:cubicBezTo>
                      <a:pt x="80" y="4"/>
                      <a:pt x="80" y="4"/>
                      <a:pt x="80" y="4"/>
                    </a:cubicBezTo>
                    <a:cubicBezTo>
                      <a:pt x="79" y="3"/>
                      <a:pt x="79" y="3"/>
                      <a:pt x="79" y="3"/>
                    </a:cubicBezTo>
                    <a:cubicBezTo>
                      <a:pt x="79" y="3"/>
                      <a:pt x="79" y="3"/>
                      <a:pt x="79" y="3"/>
                    </a:cubicBezTo>
                    <a:cubicBezTo>
                      <a:pt x="79" y="2"/>
                      <a:pt x="79" y="2"/>
                      <a:pt x="79" y="2"/>
                    </a:cubicBezTo>
                    <a:cubicBezTo>
                      <a:pt x="79" y="2"/>
                      <a:pt x="79" y="2"/>
                      <a:pt x="79" y="2"/>
                    </a:cubicBezTo>
                    <a:cubicBezTo>
                      <a:pt x="78" y="3"/>
                      <a:pt x="78" y="3"/>
                      <a:pt x="78" y="3"/>
                    </a:cubicBezTo>
                    <a:cubicBezTo>
                      <a:pt x="78" y="3"/>
                      <a:pt x="78" y="3"/>
                      <a:pt x="78" y="3"/>
                    </a:cubicBezTo>
                    <a:cubicBezTo>
                      <a:pt x="78" y="3"/>
                      <a:pt x="78" y="3"/>
                      <a:pt x="78" y="3"/>
                    </a:cubicBezTo>
                    <a:close/>
                    <a:moveTo>
                      <a:pt x="77" y="4"/>
                    </a:moveTo>
                    <a:cubicBezTo>
                      <a:pt x="77" y="4"/>
                      <a:pt x="77" y="4"/>
                      <a:pt x="77" y="4"/>
                    </a:cubicBezTo>
                    <a:cubicBezTo>
                      <a:pt x="77" y="4"/>
                      <a:pt x="77" y="4"/>
                      <a:pt x="77" y="4"/>
                    </a:cubicBezTo>
                    <a:cubicBezTo>
                      <a:pt x="77" y="4"/>
                      <a:pt x="77" y="4"/>
                      <a:pt x="77" y="4"/>
                    </a:cubicBezTo>
                    <a:cubicBezTo>
                      <a:pt x="77" y="4"/>
                      <a:pt x="77" y="4"/>
                      <a:pt x="77" y="4"/>
                    </a:cubicBezTo>
                    <a:cubicBezTo>
                      <a:pt x="77" y="4"/>
                      <a:pt x="77" y="4"/>
                      <a:pt x="77" y="4"/>
                    </a:cubicBezTo>
                    <a:cubicBezTo>
                      <a:pt x="77" y="4"/>
                      <a:pt x="77" y="4"/>
                      <a:pt x="77" y="4"/>
                    </a:cubicBezTo>
                    <a:close/>
                    <a:moveTo>
                      <a:pt x="68" y="6"/>
                    </a:moveTo>
                    <a:cubicBezTo>
                      <a:pt x="68" y="7"/>
                      <a:pt x="68" y="7"/>
                      <a:pt x="68" y="7"/>
                    </a:cubicBezTo>
                    <a:cubicBezTo>
                      <a:pt x="69" y="7"/>
                      <a:pt x="69" y="7"/>
                      <a:pt x="69" y="7"/>
                    </a:cubicBezTo>
                    <a:cubicBezTo>
                      <a:pt x="69" y="8"/>
                      <a:pt x="69" y="8"/>
                      <a:pt x="69" y="8"/>
                    </a:cubicBezTo>
                    <a:cubicBezTo>
                      <a:pt x="70" y="8"/>
                      <a:pt x="70" y="8"/>
                      <a:pt x="70" y="8"/>
                    </a:cubicBezTo>
                    <a:cubicBezTo>
                      <a:pt x="70" y="7"/>
                      <a:pt x="70" y="7"/>
                      <a:pt x="70" y="7"/>
                    </a:cubicBezTo>
                    <a:cubicBezTo>
                      <a:pt x="70" y="7"/>
                      <a:pt x="70" y="7"/>
                      <a:pt x="70" y="7"/>
                    </a:cubicBezTo>
                    <a:cubicBezTo>
                      <a:pt x="70" y="6"/>
                      <a:pt x="70" y="6"/>
                      <a:pt x="70" y="6"/>
                    </a:cubicBezTo>
                    <a:cubicBezTo>
                      <a:pt x="70" y="6"/>
                      <a:pt x="70" y="6"/>
                      <a:pt x="70" y="6"/>
                    </a:cubicBezTo>
                    <a:cubicBezTo>
                      <a:pt x="70" y="6"/>
                      <a:pt x="70" y="6"/>
                      <a:pt x="70" y="6"/>
                    </a:cubicBezTo>
                    <a:cubicBezTo>
                      <a:pt x="69" y="5"/>
                      <a:pt x="69" y="5"/>
                      <a:pt x="69" y="5"/>
                    </a:cubicBezTo>
                    <a:cubicBezTo>
                      <a:pt x="69" y="5"/>
                      <a:pt x="69" y="5"/>
                      <a:pt x="69" y="5"/>
                    </a:cubicBezTo>
                    <a:cubicBezTo>
                      <a:pt x="69" y="5"/>
                      <a:pt x="69" y="5"/>
                      <a:pt x="69" y="5"/>
                    </a:cubicBezTo>
                    <a:cubicBezTo>
                      <a:pt x="69" y="6"/>
                      <a:pt x="69" y="6"/>
                      <a:pt x="69" y="6"/>
                    </a:cubicBezTo>
                    <a:cubicBezTo>
                      <a:pt x="69" y="6"/>
                      <a:pt x="69" y="6"/>
                      <a:pt x="69" y="6"/>
                    </a:cubicBezTo>
                    <a:cubicBezTo>
                      <a:pt x="69" y="7"/>
                      <a:pt x="69" y="7"/>
                      <a:pt x="69" y="7"/>
                    </a:cubicBezTo>
                    <a:cubicBezTo>
                      <a:pt x="68" y="6"/>
                      <a:pt x="68" y="6"/>
                      <a:pt x="68" y="6"/>
                    </a:cubicBezTo>
                    <a:cubicBezTo>
                      <a:pt x="68" y="6"/>
                      <a:pt x="68" y="6"/>
                      <a:pt x="68" y="6"/>
                    </a:cubicBezTo>
                    <a:close/>
                    <a:moveTo>
                      <a:pt x="68" y="7"/>
                    </a:moveTo>
                    <a:cubicBezTo>
                      <a:pt x="68" y="8"/>
                      <a:pt x="68" y="8"/>
                      <a:pt x="68" y="8"/>
                    </a:cubicBezTo>
                    <a:cubicBezTo>
                      <a:pt x="68" y="8"/>
                      <a:pt x="68" y="8"/>
                      <a:pt x="68" y="8"/>
                    </a:cubicBezTo>
                    <a:cubicBezTo>
                      <a:pt x="68" y="7"/>
                      <a:pt x="68" y="7"/>
                      <a:pt x="68" y="7"/>
                    </a:cubicBezTo>
                    <a:cubicBezTo>
                      <a:pt x="68" y="7"/>
                      <a:pt x="68" y="7"/>
                      <a:pt x="68" y="7"/>
                    </a:cubicBezTo>
                    <a:cubicBezTo>
                      <a:pt x="68" y="7"/>
                      <a:pt x="68" y="7"/>
                      <a:pt x="68" y="7"/>
                    </a:cubicBezTo>
                    <a:close/>
                    <a:moveTo>
                      <a:pt x="65" y="7"/>
                    </a:moveTo>
                    <a:cubicBezTo>
                      <a:pt x="65" y="7"/>
                      <a:pt x="65" y="7"/>
                      <a:pt x="65" y="7"/>
                    </a:cubicBezTo>
                    <a:cubicBezTo>
                      <a:pt x="65" y="7"/>
                      <a:pt x="65" y="7"/>
                      <a:pt x="65" y="7"/>
                    </a:cubicBezTo>
                    <a:cubicBezTo>
                      <a:pt x="66" y="7"/>
                      <a:pt x="66" y="7"/>
                      <a:pt x="66" y="7"/>
                    </a:cubicBezTo>
                    <a:cubicBezTo>
                      <a:pt x="66" y="7"/>
                      <a:pt x="66" y="7"/>
                      <a:pt x="66" y="7"/>
                    </a:cubicBezTo>
                    <a:cubicBezTo>
                      <a:pt x="66" y="7"/>
                      <a:pt x="66" y="7"/>
                      <a:pt x="66" y="7"/>
                    </a:cubicBezTo>
                    <a:cubicBezTo>
                      <a:pt x="66" y="7"/>
                      <a:pt x="66" y="7"/>
                      <a:pt x="66" y="7"/>
                    </a:cubicBezTo>
                    <a:cubicBezTo>
                      <a:pt x="66" y="7"/>
                      <a:pt x="66" y="7"/>
                      <a:pt x="66" y="7"/>
                    </a:cubicBezTo>
                    <a:cubicBezTo>
                      <a:pt x="65" y="6"/>
                      <a:pt x="65" y="6"/>
                      <a:pt x="65" y="6"/>
                    </a:cubicBezTo>
                    <a:cubicBezTo>
                      <a:pt x="65" y="6"/>
                      <a:pt x="65" y="6"/>
                      <a:pt x="65" y="6"/>
                    </a:cubicBezTo>
                    <a:cubicBezTo>
                      <a:pt x="65" y="6"/>
                      <a:pt x="65" y="6"/>
                      <a:pt x="65" y="6"/>
                    </a:cubicBezTo>
                    <a:cubicBezTo>
                      <a:pt x="65" y="7"/>
                      <a:pt x="65" y="7"/>
                      <a:pt x="65" y="7"/>
                    </a:cubicBezTo>
                    <a:close/>
                    <a:moveTo>
                      <a:pt x="63" y="12"/>
                    </a:moveTo>
                    <a:cubicBezTo>
                      <a:pt x="63" y="12"/>
                      <a:pt x="63" y="12"/>
                      <a:pt x="63" y="12"/>
                    </a:cubicBezTo>
                    <a:cubicBezTo>
                      <a:pt x="64" y="12"/>
                      <a:pt x="64" y="12"/>
                      <a:pt x="64" y="12"/>
                    </a:cubicBezTo>
                    <a:cubicBezTo>
                      <a:pt x="64" y="12"/>
                      <a:pt x="64" y="12"/>
                      <a:pt x="64" y="12"/>
                    </a:cubicBezTo>
                    <a:cubicBezTo>
                      <a:pt x="63" y="11"/>
                      <a:pt x="63" y="11"/>
                      <a:pt x="63" y="11"/>
                    </a:cubicBezTo>
                    <a:cubicBezTo>
                      <a:pt x="63" y="10"/>
                      <a:pt x="63" y="10"/>
                      <a:pt x="63" y="10"/>
                    </a:cubicBezTo>
                    <a:cubicBezTo>
                      <a:pt x="63" y="10"/>
                      <a:pt x="63" y="10"/>
                      <a:pt x="63" y="10"/>
                    </a:cubicBezTo>
                    <a:cubicBezTo>
                      <a:pt x="62" y="10"/>
                      <a:pt x="62" y="10"/>
                      <a:pt x="62" y="10"/>
                    </a:cubicBezTo>
                    <a:cubicBezTo>
                      <a:pt x="62" y="11"/>
                      <a:pt x="62" y="11"/>
                      <a:pt x="62" y="11"/>
                    </a:cubicBezTo>
                    <a:cubicBezTo>
                      <a:pt x="63" y="11"/>
                      <a:pt x="63" y="11"/>
                      <a:pt x="63" y="11"/>
                    </a:cubicBezTo>
                    <a:cubicBezTo>
                      <a:pt x="63" y="12"/>
                      <a:pt x="63" y="12"/>
                      <a:pt x="63" y="12"/>
                    </a:cubicBezTo>
                    <a:cubicBezTo>
                      <a:pt x="63" y="12"/>
                      <a:pt x="63" y="12"/>
                      <a:pt x="63" y="12"/>
                    </a:cubicBezTo>
                    <a:close/>
                    <a:moveTo>
                      <a:pt x="64" y="18"/>
                    </a:moveTo>
                    <a:cubicBezTo>
                      <a:pt x="65" y="18"/>
                      <a:pt x="65" y="18"/>
                      <a:pt x="65" y="18"/>
                    </a:cubicBezTo>
                    <a:cubicBezTo>
                      <a:pt x="65" y="17"/>
                      <a:pt x="65" y="17"/>
                      <a:pt x="65" y="17"/>
                    </a:cubicBezTo>
                    <a:cubicBezTo>
                      <a:pt x="65" y="17"/>
                      <a:pt x="65" y="17"/>
                      <a:pt x="65" y="17"/>
                    </a:cubicBezTo>
                    <a:cubicBezTo>
                      <a:pt x="64" y="17"/>
                      <a:pt x="64" y="17"/>
                      <a:pt x="64" y="17"/>
                    </a:cubicBezTo>
                    <a:cubicBezTo>
                      <a:pt x="64" y="16"/>
                      <a:pt x="64" y="16"/>
                      <a:pt x="64" y="16"/>
                    </a:cubicBezTo>
                    <a:cubicBezTo>
                      <a:pt x="64" y="16"/>
                      <a:pt x="64" y="16"/>
                      <a:pt x="64" y="16"/>
                    </a:cubicBezTo>
                    <a:cubicBezTo>
                      <a:pt x="63" y="16"/>
                      <a:pt x="63" y="16"/>
                      <a:pt x="63" y="16"/>
                    </a:cubicBezTo>
                    <a:cubicBezTo>
                      <a:pt x="63" y="17"/>
                      <a:pt x="63" y="17"/>
                      <a:pt x="63" y="17"/>
                    </a:cubicBezTo>
                    <a:cubicBezTo>
                      <a:pt x="63" y="17"/>
                      <a:pt x="63" y="17"/>
                      <a:pt x="63" y="17"/>
                    </a:cubicBezTo>
                    <a:cubicBezTo>
                      <a:pt x="64" y="18"/>
                      <a:pt x="64" y="18"/>
                      <a:pt x="64" y="18"/>
                    </a:cubicBezTo>
                    <a:cubicBezTo>
                      <a:pt x="64" y="18"/>
                      <a:pt x="64" y="18"/>
                      <a:pt x="64" y="18"/>
                    </a:cubicBezTo>
                    <a:close/>
                    <a:moveTo>
                      <a:pt x="64" y="18"/>
                    </a:moveTo>
                    <a:cubicBezTo>
                      <a:pt x="64" y="19"/>
                      <a:pt x="64" y="19"/>
                      <a:pt x="64" y="19"/>
                    </a:cubicBezTo>
                    <a:cubicBezTo>
                      <a:pt x="64" y="19"/>
                      <a:pt x="64" y="19"/>
                      <a:pt x="64" y="19"/>
                    </a:cubicBezTo>
                    <a:cubicBezTo>
                      <a:pt x="64" y="20"/>
                      <a:pt x="64" y="20"/>
                      <a:pt x="64" y="20"/>
                    </a:cubicBezTo>
                    <a:cubicBezTo>
                      <a:pt x="65" y="20"/>
                      <a:pt x="65" y="20"/>
                      <a:pt x="65" y="20"/>
                    </a:cubicBezTo>
                    <a:cubicBezTo>
                      <a:pt x="65" y="20"/>
                      <a:pt x="65" y="20"/>
                      <a:pt x="65" y="20"/>
                    </a:cubicBezTo>
                    <a:cubicBezTo>
                      <a:pt x="65" y="19"/>
                      <a:pt x="65" y="19"/>
                      <a:pt x="65" y="19"/>
                    </a:cubicBezTo>
                    <a:cubicBezTo>
                      <a:pt x="64" y="18"/>
                      <a:pt x="64" y="18"/>
                      <a:pt x="64" y="18"/>
                    </a:cubicBezTo>
                    <a:cubicBezTo>
                      <a:pt x="64" y="18"/>
                      <a:pt x="64" y="18"/>
                      <a:pt x="64" y="18"/>
                    </a:cubicBezTo>
                    <a:cubicBezTo>
                      <a:pt x="64" y="18"/>
                      <a:pt x="64" y="18"/>
                      <a:pt x="64" y="18"/>
                    </a:cubicBezTo>
                    <a:close/>
                    <a:moveTo>
                      <a:pt x="56" y="13"/>
                    </a:moveTo>
                    <a:cubicBezTo>
                      <a:pt x="56" y="12"/>
                      <a:pt x="56" y="12"/>
                      <a:pt x="56" y="12"/>
                    </a:cubicBezTo>
                    <a:cubicBezTo>
                      <a:pt x="56" y="12"/>
                      <a:pt x="56" y="12"/>
                      <a:pt x="56" y="12"/>
                    </a:cubicBezTo>
                    <a:cubicBezTo>
                      <a:pt x="56" y="12"/>
                      <a:pt x="56" y="12"/>
                      <a:pt x="56" y="12"/>
                    </a:cubicBezTo>
                    <a:cubicBezTo>
                      <a:pt x="55" y="12"/>
                      <a:pt x="55" y="12"/>
                      <a:pt x="55" y="12"/>
                    </a:cubicBezTo>
                    <a:cubicBezTo>
                      <a:pt x="55" y="12"/>
                      <a:pt x="55" y="12"/>
                      <a:pt x="55" y="12"/>
                    </a:cubicBezTo>
                    <a:cubicBezTo>
                      <a:pt x="55" y="12"/>
                      <a:pt x="55" y="12"/>
                      <a:pt x="55" y="12"/>
                    </a:cubicBezTo>
                    <a:cubicBezTo>
                      <a:pt x="56" y="13"/>
                      <a:pt x="56" y="13"/>
                      <a:pt x="56" y="13"/>
                    </a:cubicBezTo>
                    <a:close/>
                    <a:moveTo>
                      <a:pt x="54" y="16"/>
                    </a:moveTo>
                    <a:cubicBezTo>
                      <a:pt x="55" y="17"/>
                      <a:pt x="55" y="17"/>
                      <a:pt x="55" y="17"/>
                    </a:cubicBezTo>
                    <a:cubicBezTo>
                      <a:pt x="55" y="16"/>
                      <a:pt x="55" y="16"/>
                      <a:pt x="55" y="16"/>
                    </a:cubicBezTo>
                    <a:cubicBezTo>
                      <a:pt x="55" y="15"/>
                      <a:pt x="55" y="15"/>
                      <a:pt x="55" y="15"/>
                    </a:cubicBezTo>
                    <a:cubicBezTo>
                      <a:pt x="54" y="15"/>
                      <a:pt x="54" y="15"/>
                      <a:pt x="54" y="15"/>
                    </a:cubicBezTo>
                    <a:cubicBezTo>
                      <a:pt x="54" y="14"/>
                      <a:pt x="54" y="14"/>
                      <a:pt x="54" y="14"/>
                    </a:cubicBezTo>
                    <a:cubicBezTo>
                      <a:pt x="54" y="13"/>
                      <a:pt x="54" y="13"/>
                      <a:pt x="54" y="13"/>
                    </a:cubicBezTo>
                    <a:cubicBezTo>
                      <a:pt x="54" y="12"/>
                      <a:pt x="54" y="12"/>
                      <a:pt x="54" y="12"/>
                    </a:cubicBezTo>
                    <a:cubicBezTo>
                      <a:pt x="54" y="11"/>
                      <a:pt x="54" y="11"/>
                      <a:pt x="54" y="11"/>
                    </a:cubicBezTo>
                    <a:cubicBezTo>
                      <a:pt x="54" y="10"/>
                      <a:pt x="54" y="10"/>
                      <a:pt x="54" y="10"/>
                    </a:cubicBezTo>
                    <a:cubicBezTo>
                      <a:pt x="54" y="10"/>
                      <a:pt x="54" y="10"/>
                      <a:pt x="54" y="10"/>
                    </a:cubicBezTo>
                    <a:cubicBezTo>
                      <a:pt x="53" y="11"/>
                      <a:pt x="53" y="11"/>
                      <a:pt x="53" y="11"/>
                    </a:cubicBezTo>
                    <a:cubicBezTo>
                      <a:pt x="53" y="12"/>
                      <a:pt x="53" y="12"/>
                      <a:pt x="53" y="12"/>
                    </a:cubicBezTo>
                    <a:cubicBezTo>
                      <a:pt x="53" y="13"/>
                      <a:pt x="53" y="13"/>
                      <a:pt x="53" y="13"/>
                    </a:cubicBezTo>
                    <a:cubicBezTo>
                      <a:pt x="53" y="13"/>
                      <a:pt x="53" y="13"/>
                      <a:pt x="53" y="13"/>
                    </a:cubicBezTo>
                    <a:cubicBezTo>
                      <a:pt x="54" y="15"/>
                      <a:pt x="54" y="15"/>
                      <a:pt x="54" y="15"/>
                    </a:cubicBezTo>
                    <a:cubicBezTo>
                      <a:pt x="54" y="15"/>
                      <a:pt x="54" y="15"/>
                      <a:pt x="54" y="15"/>
                    </a:cubicBezTo>
                    <a:cubicBezTo>
                      <a:pt x="54" y="16"/>
                      <a:pt x="54" y="16"/>
                      <a:pt x="54" y="16"/>
                    </a:cubicBezTo>
                    <a:close/>
                    <a:moveTo>
                      <a:pt x="23" y="21"/>
                    </a:moveTo>
                    <a:cubicBezTo>
                      <a:pt x="23" y="21"/>
                      <a:pt x="23" y="21"/>
                      <a:pt x="23" y="21"/>
                    </a:cubicBezTo>
                    <a:cubicBezTo>
                      <a:pt x="23" y="22"/>
                      <a:pt x="23" y="22"/>
                      <a:pt x="23" y="22"/>
                    </a:cubicBezTo>
                    <a:cubicBezTo>
                      <a:pt x="24" y="22"/>
                      <a:pt x="24" y="22"/>
                      <a:pt x="24" y="22"/>
                    </a:cubicBezTo>
                    <a:cubicBezTo>
                      <a:pt x="24" y="21"/>
                      <a:pt x="24" y="21"/>
                      <a:pt x="24" y="21"/>
                    </a:cubicBezTo>
                    <a:cubicBezTo>
                      <a:pt x="23" y="21"/>
                      <a:pt x="23" y="21"/>
                      <a:pt x="23" y="21"/>
                    </a:cubicBezTo>
                    <a:cubicBezTo>
                      <a:pt x="23" y="21"/>
                      <a:pt x="23" y="21"/>
                      <a:pt x="23" y="21"/>
                    </a:cubicBezTo>
                    <a:close/>
                    <a:moveTo>
                      <a:pt x="3" y="47"/>
                    </a:moveTo>
                    <a:cubicBezTo>
                      <a:pt x="3" y="47"/>
                      <a:pt x="3" y="47"/>
                      <a:pt x="3" y="47"/>
                    </a:cubicBezTo>
                    <a:cubicBezTo>
                      <a:pt x="4" y="47"/>
                      <a:pt x="4" y="47"/>
                      <a:pt x="4" y="47"/>
                    </a:cubicBezTo>
                    <a:cubicBezTo>
                      <a:pt x="4" y="47"/>
                      <a:pt x="4" y="47"/>
                      <a:pt x="4" y="47"/>
                    </a:cubicBezTo>
                    <a:cubicBezTo>
                      <a:pt x="5" y="47"/>
                      <a:pt x="5" y="47"/>
                      <a:pt x="5" y="47"/>
                    </a:cubicBezTo>
                    <a:cubicBezTo>
                      <a:pt x="5" y="47"/>
                      <a:pt x="5" y="47"/>
                      <a:pt x="5" y="47"/>
                    </a:cubicBezTo>
                    <a:cubicBezTo>
                      <a:pt x="4" y="47"/>
                      <a:pt x="4" y="47"/>
                      <a:pt x="4" y="47"/>
                    </a:cubicBezTo>
                    <a:cubicBezTo>
                      <a:pt x="4" y="46"/>
                      <a:pt x="4" y="46"/>
                      <a:pt x="4" y="46"/>
                    </a:cubicBezTo>
                    <a:cubicBezTo>
                      <a:pt x="3" y="47"/>
                      <a:pt x="3" y="47"/>
                      <a:pt x="3" y="47"/>
                    </a:cubicBezTo>
                    <a:cubicBezTo>
                      <a:pt x="3" y="46"/>
                      <a:pt x="3" y="46"/>
                      <a:pt x="3" y="46"/>
                    </a:cubicBezTo>
                    <a:cubicBezTo>
                      <a:pt x="3" y="47"/>
                      <a:pt x="3" y="47"/>
                      <a:pt x="3" y="47"/>
                    </a:cubicBezTo>
                    <a:close/>
                    <a:moveTo>
                      <a:pt x="0" y="47"/>
                    </a:moveTo>
                    <a:cubicBezTo>
                      <a:pt x="1" y="47"/>
                      <a:pt x="1" y="47"/>
                      <a:pt x="1" y="47"/>
                    </a:cubicBezTo>
                    <a:cubicBezTo>
                      <a:pt x="1" y="47"/>
                      <a:pt x="1" y="47"/>
                      <a:pt x="1" y="47"/>
                    </a:cubicBezTo>
                    <a:cubicBezTo>
                      <a:pt x="2" y="48"/>
                      <a:pt x="2" y="48"/>
                      <a:pt x="2" y="48"/>
                    </a:cubicBezTo>
                    <a:cubicBezTo>
                      <a:pt x="2" y="47"/>
                      <a:pt x="2" y="47"/>
                      <a:pt x="2" y="47"/>
                    </a:cubicBezTo>
                    <a:cubicBezTo>
                      <a:pt x="2" y="47"/>
                      <a:pt x="2" y="47"/>
                      <a:pt x="2" y="47"/>
                    </a:cubicBezTo>
                    <a:cubicBezTo>
                      <a:pt x="1" y="46"/>
                      <a:pt x="1" y="46"/>
                      <a:pt x="1" y="46"/>
                    </a:cubicBezTo>
                    <a:cubicBezTo>
                      <a:pt x="0" y="46"/>
                      <a:pt x="0" y="46"/>
                      <a:pt x="0" y="46"/>
                    </a:cubicBezTo>
                    <a:cubicBezTo>
                      <a:pt x="0" y="47"/>
                      <a:pt x="0" y="47"/>
                      <a:pt x="0" y="47"/>
                    </a:cubicBezTo>
                    <a:close/>
                    <a:moveTo>
                      <a:pt x="22" y="71"/>
                    </a:moveTo>
                    <a:cubicBezTo>
                      <a:pt x="22" y="71"/>
                      <a:pt x="22" y="71"/>
                      <a:pt x="22" y="71"/>
                    </a:cubicBezTo>
                    <a:cubicBezTo>
                      <a:pt x="22" y="72"/>
                      <a:pt x="22" y="72"/>
                      <a:pt x="22" y="72"/>
                    </a:cubicBezTo>
                    <a:cubicBezTo>
                      <a:pt x="23" y="71"/>
                      <a:pt x="23" y="71"/>
                      <a:pt x="23" y="71"/>
                    </a:cubicBezTo>
                    <a:cubicBezTo>
                      <a:pt x="23" y="71"/>
                      <a:pt x="23" y="71"/>
                      <a:pt x="23" y="71"/>
                    </a:cubicBezTo>
                    <a:cubicBezTo>
                      <a:pt x="22" y="71"/>
                      <a:pt x="22" y="71"/>
                      <a:pt x="22" y="71"/>
                    </a:cubicBezTo>
                    <a:close/>
                    <a:moveTo>
                      <a:pt x="22" y="74"/>
                    </a:moveTo>
                    <a:cubicBezTo>
                      <a:pt x="23" y="74"/>
                      <a:pt x="23" y="74"/>
                      <a:pt x="23" y="74"/>
                    </a:cubicBezTo>
                    <a:cubicBezTo>
                      <a:pt x="23" y="74"/>
                      <a:pt x="23" y="74"/>
                      <a:pt x="23" y="74"/>
                    </a:cubicBezTo>
                    <a:cubicBezTo>
                      <a:pt x="24" y="74"/>
                      <a:pt x="24" y="74"/>
                      <a:pt x="24" y="74"/>
                    </a:cubicBezTo>
                    <a:cubicBezTo>
                      <a:pt x="25" y="74"/>
                      <a:pt x="25" y="74"/>
                      <a:pt x="25" y="74"/>
                    </a:cubicBezTo>
                    <a:cubicBezTo>
                      <a:pt x="25" y="74"/>
                      <a:pt x="25" y="74"/>
                      <a:pt x="25" y="74"/>
                    </a:cubicBezTo>
                    <a:cubicBezTo>
                      <a:pt x="25" y="74"/>
                      <a:pt x="25" y="74"/>
                      <a:pt x="25" y="74"/>
                    </a:cubicBezTo>
                    <a:cubicBezTo>
                      <a:pt x="24" y="73"/>
                      <a:pt x="24" y="73"/>
                      <a:pt x="24" y="73"/>
                    </a:cubicBezTo>
                    <a:cubicBezTo>
                      <a:pt x="24" y="73"/>
                      <a:pt x="24" y="73"/>
                      <a:pt x="24" y="73"/>
                    </a:cubicBezTo>
                    <a:cubicBezTo>
                      <a:pt x="23" y="73"/>
                      <a:pt x="23" y="73"/>
                      <a:pt x="23" y="73"/>
                    </a:cubicBezTo>
                    <a:cubicBezTo>
                      <a:pt x="23" y="73"/>
                      <a:pt x="23" y="73"/>
                      <a:pt x="23" y="73"/>
                    </a:cubicBezTo>
                    <a:cubicBezTo>
                      <a:pt x="23" y="73"/>
                      <a:pt x="23" y="73"/>
                      <a:pt x="23" y="73"/>
                    </a:cubicBezTo>
                    <a:cubicBezTo>
                      <a:pt x="22" y="73"/>
                      <a:pt x="22" y="73"/>
                      <a:pt x="22" y="73"/>
                    </a:cubicBezTo>
                    <a:cubicBezTo>
                      <a:pt x="22" y="74"/>
                      <a:pt x="22" y="74"/>
                      <a:pt x="22" y="74"/>
                    </a:cubicBezTo>
                    <a:close/>
                    <a:moveTo>
                      <a:pt x="23" y="74"/>
                    </a:moveTo>
                    <a:cubicBezTo>
                      <a:pt x="23" y="75"/>
                      <a:pt x="23" y="75"/>
                      <a:pt x="23" y="75"/>
                    </a:cubicBezTo>
                    <a:cubicBezTo>
                      <a:pt x="24" y="75"/>
                      <a:pt x="24" y="75"/>
                      <a:pt x="24" y="75"/>
                    </a:cubicBezTo>
                    <a:cubicBezTo>
                      <a:pt x="23" y="74"/>
                      <a:pt x="23" y="74"/>
                      <a:pt x="23" y="74"/>
                    </a:cubicBezTo>
                    <a:cubicBezTo>
                      <a:pt x="23" y="74"/>
                      <a:pt x="23" y="74"/>
                      <a:pt x="23" y="74"/>
                    </a:cubicBezTo>
                    <a:close/>
                    <a:moveTo>
                      <a:pt x="23" y="78"/>
                    </a:moveTo>
                    <a:cubicBezTo>
                      <a:pt x="23" y="78"/>
                      <a:pt x="23" y="78"/>
                      <a:pt x="23" y="78"/>
                    </a:cubicBezTo>
                    <a:cubicBezTo>
                      <a:pt x="24" y="78"/>
                      <a:pt x="24" y="78"/>
                      <a:pt x="24" y="78"/>
                    </a:cubicBezTo>
                    <a:cubicBezTo>
                      <a:pt x="24" y="79"/>
                      <a:pt x="24" y="79"/>
                      <a:pt x="24" y="79"/>
                    </a:cubicBezTo>
                    <a:cubicBezTo>
                      <a:pt x="24" y="79"/>
                      <a:pt x="24" y="79"/>
                      <a:pt x="24" y="79"/>
                    </a:cubicBezTo>
                    <a:cubicBezTo>
                      <a:pt x="24" y="78"/>
                      <a:pt x="24" y="78"/>
                      <a:pt x="24" y="78"/>
                    </a:cubicBezTo>
                    <a:cubicBezTo>
                      <a:pt x="24" y="78"/>
                      <a:pt x="24" y="78"/>
                      <a:pt x="24" y="78"/>
                    </a:cubicBezTo>
                    <a:cubicBezTo>
                      <a:pt x="23" y="78"/>
                      <a:pt x="23" y="78"/>
                      <a:pt x="23" y="78"/>
                    </a:cubicBezTo>
                    <a:cubicBezTo>
                      <a:pt x="23" y="78"/>
                      <a:pt x="23" y="78"/>
                      <a:pt x="23" y="78"/>
                    </a:cubicBezTo>
                    <a:close/>
                    <a:moveTo>
                      <a:pt x="23" y="80"/>
                    </a:moveTo>
                    <a:cubicBezTo>
                      <a:pt x="23" y="80"/>
                      <a:pt x="23" y="80"/>
                      <a:pt x="23" y="80"/>
                    </a:cubicBezTo>
                    <a:cubicBezTo>
                      <a:pt x="23" y="80"/>
                      <a:pt x="23" y="80"/>
                      <a:pt x="23" y="80"/>
                    </a:cubicBezTo>
                    <a:cubicBezTo>
                      <a:pt x="24" y="80"/>
                      <a:pt x="24" y="80"/>
                      <a:pt x="24" y="80"/>
                    </a:cubicBezTo>
                    <a:cubicBezTo>
                      <a:pt x="23" y="80"/>
                      <a:pt x="23" y="80"/>
                      <a:pt x="23" y="80"/>
                    </a:cubicBezTo>
                    <a:cubicBezTo>
                      <a:pt x="23" y="79"/>
                      <a:pt x="23" y="79"/>
                      <a:pt x="23" y="79"/>
                    </a:cubicBezTo>
                    <a:cubicBezTo>
                      <a:pt x="23" y="80"/>
                      <a:pt x="23" y="80"/>
                      <a:pt x="23" y="80"/>
                    </a:cubicBezTo>
                    <a:close/>
                    <a:moveTo>
                      <a:pt x="24" y="82"/>
                    </a:moveTo>
                    <a:cubicBezTo>
                      <a:pt x="24" y="82"/>
                      <a:pt x="24" y="82"/>
                      <a:pt x="24" y="82"/>
                    </a:cubicBezTo>
                    <a:cubicBezTo>
                      <a:pt x="24" y="82"/>
                      <a:pt x="24" y="82"/>
                      <a:pt x="24" y="82"/>
                    </a:cubicBezTo>
                    <a:cubicBezTo>
                      <a:pt x="24" y="81"/>
                      <a:pt x="24" y="81"/>
                      <a:pt x="24" y="81"/>
                    </a:cubicBezTo>
                    <a:cubicBezTo>
                      <a:pt x="24" y="81"/>
                      <a:pt x="24" y="81"/>
                      <a:pt x="24" y="81"/>
                    </a:cubicBezTo>
                    <a:cubicBezTo>
                      <a:pt x="24" y="81"/>
                      <a:pt x="24" y="81"/>
                      <a:pt x="24" y="81"/>
                    </a:cubicBezTo>
                    <a:cubicBezTo>
                      <a:pt x="24" y="82"/>
                      <a:pt x="24" y="82"/>
                      <a:pt x="24" y="82"/>
                    </a:cubicBezTo>
                    <a:close/>
                    <a:moveTo>
                      <a:pt x="24" y="83"/>
                    </a:moveTo>
                    <a:cubicBezTo>
                      <a:pt x="24" y="83"/>
                      <a:pt x="24" y="83"/>
                      <a:pt x="24" y="83"/>
                    </a:cubicBezTo>
                    <a:cubicBezTo>
                      <a:pt x="25" y="83"/>
                      <a:pt x="25" y="83"/>
                      <a:pt x="25" y="83"/>
                    </a:cubicBezTo>
                    <a:cubicBezTo>
                      <a:pt x="24" y="83"/>
                      <a:pt x="24" y="83"/>
                      <a:pt x="24" y="83"/>
                    </a:cubicBezTo>
                    <a:cubicBezTo>
                      <a:pt x="24" y="83"/>
                      <a:pt x="24" y="83"/>
                      <a:pt x="24" y="83"/>
                    </a:cubicBezTo>
                    <a:close/>
                    <a:moveTo>
                      <a:pt x="23" y="83"/>
                    </a:moveTo>
                    <a:cubicBezTo>
                      <a:pt x="23" y="83"/>
                      <a:pt x="23" y="83"/>
                      <a:pt x="23" y="83"/>
                    </a:cubicBezTo>
                    <a:cubicBezTo>
                      <a:pt x="23" y="82"/>
                      <a:pt x="23" y="82"/>
                      <a:pt x="23" y="82"/>
                    </a:cubicBezTo>
                    <a:cubicBezTo>
                      <a:pt x="23" y="83"/>
                      <a:pt x="23" y="83"/>
                      <a:pt x="23" y="83"/>
                    </a:cubicBezTo>
                    <a:cubicBezTo>
                      <a:pt x="23" y="83"/>
                      <a:pt x="23" y="83"/>
                      <a:pt x="23" y="83"/>
                    </a:cubicBezTo>
                    <a:close/>
                    <a:moveTo>
                      <a:pt x="23" y="83"/>
                    </a:moveTo>
                    <a:cubicBezTo>
                      <a:pt x="24" y="83"/>
                      <a:pt x="24" y="83"/>
                      <a:pt x="24" y="83"/>
                    </a:cubicBezTo>
                    <a:cubicBezTo>
                      <a:pt x="24" y="83"/>
                      <a:pt x="24" y="83"/>
                      <a:pt x="24" y="83"/>
                    </a:cubicBezTo>
                    <a:cubicBezTo>
                      <a:pt x="23" y="83"/>
                      <a:pt x="23" y="83"/>
                      <a:pt x="23" y="83"/>
                    </a:cubicBezTo>
                    <a:cubicBezTo>
                      <a:pt x="23" y="83"/>
                      <a:pt x="23" y="83"/>
                      <a:pt x="23" y="83"/>
                    </a:cubicBezTo>
                    <a:close/>
                    <a:moveTo>
                      <a:pt x="23" y="84"/>
                    </a:moveTo>
                    <a:cubicBezTo>
                      <a:pt x="23" y="83"/>
                      <a:pt x="23" y="83"/>
                      <a:pt x="23" y="83"/>
                    </a:cubicBezTo>
                    <a:cubicBezTo>
                      <a:pt x="23" y="83"/>
                      <a:pt x="23" y="83"/>
                      <a:pt x="23" y="83"/>
                    </a:cubicBezTo>
                    <a:cubicBezTo>
                      <a:pt x="23" y="83"/>
                      <a:pt x="23" y="83"/>
                      <a:pt x="23" y="83"/>
                    </a:cubicBezTo>
                    <a:cubicBezTo>
                      <a:pt x="23" y="84"/>
                      <a:pt x="23" y="84"/>
                      <a:pt x="23" y="84"/>
                    </a:cubicBezTo>
                    <a:close/>
                    <a:moveTo>
                      <a:pt x="24" y="85"/>
                    </a:moveTo>
                    <a:cubicBezTo>
                      <a:pt x="24" y="84"/>
                      <a:pt x="24" y="84"/>
                      <a:pt x="24" y="84"/>
                    </a:cubicBezTo>
                    <a:cubicBezTo>
                      <a:pt x="23" y="84"/>
                      <a:pt x="23" y="84"/>
                      <a:pt x="23" y="84"/>
                    </a:cubicBezTo>
                    <a:cubicBezTo>
                      <a:pt x="23" y="84"/>
                      <a:pt x="23" y="84"/>
                      <a:pt x="23" y="84"/>
                    </a:cubicBezTo>
                    <a:cubicBezTo>
                      <a:pt x="23" y="85"/>
                      <a:pt x="23" y="85"/>
                      <a:pt x="23" y="85"/>
                    </a:cubicBezTo>
                    <a:cubicBezTo>
                      <a:pt x="24" y="85"/>
                      <a:pt x="24" y="85"/>
                      <a:pt x="24" y="85"/>
                    </a:cubicBezTo>
                    <a:close/>
                    <a:moveTo>
                      <a:pt x="24" y="85"/>
                    </a:moveTo>
                    <a:cubicBezTo>
                      <a:pt x="24" y="85"/>
                      <a:pt x="24" y="85"/>
                      <a:pt x="24" y="85"/>
                    </a:cubicBezTo>
                    <a:cubicBezTo>
                      <a:pt x="24" y="85"/>
                      <a:pt x="24" y="85"/>
                      <a:pt x="24" y="85"/>
                    </a:cubicBezTo>
                    <a:cubicBezTo>
                      <a:pt x="24" y="85"/>
                      <a:pt x="24" y="85"/>
                      <a:pt x="24" y="85"/>
                    </a:cubicBezTo>
                    <a:cubicBezTo>
                      <a:pt x="24" y="85"/>
                      <a:pt x="24" y="85"/>
                      <a:pt x="24" y="85"/>
                    </a:cubicBezTo>
                    <a:cubicBezTo>
                      <a:pt x="24" y="85"/>
                      <a:pt x="24" y="85"/>
                      <a:pt x="24" y="85"/>
                    </a:cubicBezTo>
                    <a:close/>
                    <a:moveTo>
                      <a:pt x="22" y="86"/>
                    </a:moveTo>
                    <a:cubicBezTo>
                      <a:pt x="23" y="86"/>
                      <a:pt x="23" y="86"/>
                      <a:pt x="23" y="86"/>
                    </a:cubicBezTo>
                    <a:cubicBezTo>
                      <a:pt x="23" y="86"/>
                      <a:pt x="23" y="86"/>
                      <a:pt x="23" y="86"/>
                    </a:cubicBezTo>
                    <a:cubicBezTo>
                      <a:pt x="23" y="86"/>
                      <a:pt x="23" y="86"/>
                      <a:pt x="23" y="86"/>
                    </a:cubicBezTo>
                    <a:cubicBezTo>
                      <a:pt x="22" y="86"/>
                      <a:pt x="22" y="86"/>
                      <a:pt x="22" y="86"/>
                    </a:cubicBezTo>
                    <a:cubicBezTo>
                      <a:pt x="22" y="86"/>
                      <a:pt x="22" y="86"/>
                      <a:pt x="22" y="86"/>
                    </a:cubicBezTo>
                    <a:cubicBezTo>
                      <a:pt x="22" y="86"/>
                      <a:pt x="22" y="86"/>
                      <a:pt x="22" y="86"/>
                    </a:cubicBezTo>
                    <a:close/>
                    <a:moveTo>
                      <a:pt x="23" y="87"/>
                    </a:moveTo>
                    <a:cubicBezTo>
                      <a:pt x="24" y="87"/>
                      <a:pt x="24" y="87"/>
                      <a:pt x="24" y="87"/>
                    </a:cubicBezTo>
                    <a:cubicBezTo>
                      <a:pt x="25" y="86"/>
                      <a:pt x="25" y="86"/>
                      <a:pt x="25" y="86"/>
                    </a:cubicBezTo>
                    <a:cubicBezTo>
                      <a:pt x="25" y="86"/>
                      <a:pt x="25" y="86"/>
                      <a:pt x="25" y="86"/>
                    </a:cubicBezTo>
                    <a:cubicBezTo>
                      <a:pt x="24" y="86"/>
                      <a:pt x="24" y="86"/>
                      <a:pt x="24" y="86"/>
                    </a:cubicBezTo>
                    <a:cubicBezTo>
                      <a:pt x="24" y="86"/>
                      <a:pt x="24" y="86"/>
                      <a:pt x="24" y="86"/>
                    </a:cubicBezTo>
                    <a:cubicBezTo>
                      <a:pt x="23" y="86"/>
                      <a:pt x="23" y="86"/>
                      <a:pt x="23" y="86"/>
                    </a:cubicBezTo>
                    <a:cubicBezTo>
                      <a:pt x="23" y="87"/>
                      <a:pt x="23" y="87"/>
                      <a:pt x="23" y="87"/>
                    </a:cubicBezTo>
                    <a:cubicBezTo>
                      <a:pt x="23" y="87"/>
                      <a:pt x="23" y="87"/>
                      <a:pt x="23" y="87"/>
                    </a:cubicBezTo>
                    <a:cubicBezTo>
                      <a:pt x="23" y="87"/>
                      <a:pt x="23" y="87"/>
                      <a:pt x="23" y="87"/>
                    </a:cubicBezTo>
                    <a:cubicBezTo>
                      <a:pt x="23" y="87"/>
                      <a:pt x="23" y="87"/>
                      <a:pt x="23" y="87"/>
                    </a:cubicBezTo>
                    <a:cubicBezTo>
                      <a:pt x="23" y="88"/>
                      <a:pt x="23" y="88"/>
                      <a:pt x="23" y="88"/>
                    </a:cubicBezTo>
                    <a:cubicBezTo>
                      <a:pt x="23" y="87"/>
                      <a:pt x="23" y="87"/>
                      <a:pt x="23" y="87"/>
                    </a:cubicBezTo>
                    <a:close/>
                    <a:moveTo>
                      <a:pt x="24" y="87"/>
                    </a:moveTo>
                    <a:cubicBezTo>
                      <a:pt x="24" y="87"/>
                      <a:pt x="24" y="87"/>
                      <a:pt x="24" y="87"/>
                    </a:cubicBezTo>
                    <a:cubicBezTo>
                      <a:pt x="24" y="87"/>
                      <a:pt x="24" y="87"/>
                      <a:pt x="24" y="87"/>
                    </a:cubicBezTo>
                    <a:cubicBezTo>
                      <a:pt x="24" y="87"/>
                      <a:pt x="24" y="87"/>
                      <a:pt x="24" y="87"/>
                    </a:cubicBezTo>
                    <a:cubicBezTo>
                      <a:pt x="24" y="87"/>
                      <a:pt x="24" y="87"/>
                      <a:pt x="24" y="87"/>
                    </a:cubicBezTo>
                    <a:close/>
                    <a:moveTo>
                      <a:pt x="24" y="88"/>
                    </a:moveTo>
                    <a:cubicBezTo>
                      <a:pt x="24" y="88"/>
                      <a:pt x="24" y="88"/>
                      <a:pt x="24" y="88"/>
                    </a:cubicBezTo>
                    <a:cubicBezTo>
                      <a:pt x="24" y="87"/>
                      <a:pt x="24" y="87"/>
                      <a:pt x="24" y="87"/>
                    </a:cubicBezTo>
                    <a:cubicBezTo>
                      <a:pt x="24" y="88"/>
                      <a:pt x="24" y="88"/>
                      <a:pt x="24" y="88"/>
                    </a:cubicBezTo>
                    <a:cubicBezTo>
                      <a:pt x="24" y="88"/>
                      <a:pt x="24" y="88"/>
                      <a:pt x="24" y="88"/>
                    </a:cubicBezTo>
                    <a:close/>
                    <a:moveTo>
                      <a:pt x="23" y="88"/>
                    </a:moveTo>
                    <a:cubicBezTo>
                      <a:pt x="23" y="88"/>
                      <a:pt x="23" y="88"/>
                      <a:pt x="23" y="88"/>
                    </a:cubicBezTo>
                    <a:cubicBezTo>
                      <a:pt x="23" y="88"/>
                      <a:pt x="23" y="88"/>
                      <a:pt x="23" y="88"/>
                    </a:cubicBezTo>
                    <a:cubicBezTo>
                      <a:pt x="23" y="88"/>
                      <a:pt x="23" y="88"/>
                      <a:pt x="23" y="88"/>
                    </a:cubicBezTo>
                    <a:cubicBezTo>
                      <a:pt x="23" y="88"/>
                      <a:pt x="23" y="88"/>
                      <a:pt x="23" y="88"/>
                    </a:cubicBezTo>
                    <a:cubicBezTo>
                      <a:pt x="23" y="88"/>
                      <a:pt x="23" y="88"/>
                      <a:pt x="23" y="88"/>
                    </a:cubicBezTo>
                    <a:close/>
                    <a:moveTo>
                      <a:pt x="22" y="90"/>
                    </a:moveTo>
                    <a:cubicBezTo>
                      <a:pt x="22" y="91"/>
                      <a:pt x="22" y="91"/>
                      <a:pt x="22" y="91"/>
                    </a:cubicBezTo>
                    <a:cubicBezTo>
                      <a:pt x="22" y="90"/>
                      <a:pt x="22" y="90"/>
                      <a:pt x="22" y="90"/>
                    </a:cubicBezTo>
                    <a:cubicBezTo>
                      <a:pt x="23" y="90"/>
                      <a:pt x="23" y="90"/>
                      <a:pt x="23" y="90"/>
                    </a:cubicBezTo>
                    <a:cubicBezTo>
                      <a:pt x="23" y="90"/>
                      <a:pt x="23" y="90"/>
                      <a:pt x="23" y="90"/>
                    </a:cubicBezTo>
                    <a:cubicBezTo>
                      <a:pt x="23" y="89"/>
                      <a:pt x="23" y="89"/>
                      <a:pt x="23" y="89"/>
                    </a:cubicBezTo>
                    <a:cubicBezTo>
                      <a:pt x="23" y="89"/>
                      <a:pt x="23" y="89"/>
                      <a:pt x="23" y="89"/>
                    </a:cubicBezTo>
                    <a:cubicBezTo>
                      <a:pt x="23" y="90"/>
                      <a:pt x="23" y="90"/>
                      <a:pt x="23" y="90"/>
                    </a:cubicBezTo>
                    <a:cubicBezTo>
                      <a:pt x="22" y="90"/>
                      <a:pt x="22" y="90"/>
                      <a:pt x="22" y="90"/>
                    </a:cubicBezTo>
                    <a:cubicBezTo>
                      <a:pt x="22" y="90"/>
                      <a:pt x="22" y="90"/>
                      <a:pt x="22" y="90"/>
                    </a:cubicBezTo>
                    <a:cubicBezTo>
                      <a:pt x="22" y="90"/>
                      <a:pt x="22" y="90"/>
                      <a:pt x="22" y="90"/>
                    </a:cubicBezTo>
                    <a:close/>
                    <a:moveTo>
                      <a:pt x="21" y="92"/>
                    </a:moveTo>
                    <a:cubicBezTo>
                      <a:pt x="22" y="92"/>
                      <a:pt x="22" y="92"/>
                      <a:pt x="22" y="92"/>
                    </a:cubicBezTo>
                    <a:cubicBezTo>
                      <a:pt x="22" y="92"/>
                      <a:pt x="22" y="92"/>
                      <a:pt x="22" y="92"/>
                    </a:cubicBezTo>
                    <a:cubicBezTo>
                      <a:pt x="22" y="92"/>
                      <a:pt x="22" y="92"/>
                      <a:pt x="22" y="92"/>
                    </a:cubicBezTo>
                    <a:cubicBezTo>
                      <a:pt x="22" y="92"/>
                      <a:pt x="22" y="92"/>
                      <a:pt x="22" y="92"/>
                    </a:cubicBezTo>
                    <a:cubicBezTo>
                      <a:pt x="21" y="92"/>
                      <a:pt x="21" y="92"/>
                      <a:pt x="21" y="92"/>
                    </a:cubicBezTo>
                    <a:close/>
                    <a:moveTo>
                      <a:pt x="34" y="160"/>
                    </a:moveTo>
                    <a:cubicBezTo>
                      <a:pt x="35" y="159"/>
                      <a:pt x="35" y="159"/>
                      <a:pt x="35" y="159"/>
                    </a:cubicBezTo>
                    <a:cubicBezTo>
                      <a:pt x="35" y="159"/>
                      <a:pt x="35" y="159"/>
                      <a:pt x="35" y="159"/>
                    </a:cubicBezTo>
                    <a:cubicBezTo>
                      <a:pt x="35" y="159"/>
                      <a:pt x="35" y="159"/>
                      <a:pt x="35" y="159"/>
                    </a:cubicBezTo>
                    <a:cubicBezTo>
                      <a:pt x="35" y="159"/>
                      <a:pt x="35" y="159"/>
                      <a:pt x="35" y="159"/>
                    </a:cubicBezTo>
                    <a:cubicBezTo>
                      <a:pt x="35" y="159"/>
                      <a:pt x="35" y="159"/>
                      <a:pt x="35" y="159"/>
                    </a:cubicBezTo>
                    <a:cubicBezTo>
                      <a:pt x="35" y="160"/>
                      <a:pt x="35" y="160"/>
                      <a:pt x="35" y="160"/>
                    </a:cubicBezTo>
                    <a:cubicBezTo>
                      <a:pt x="34" y="160"/>
                      <a:pt x="34" y="160"/>
                      <a:pt x="34" y="160"/>
                    </a:cubicBezTo>
                    <a:close/>
                    <a:moveTo>
                      <a:pt x="31" y="158"/>
                    </a:moveTo>
                    <a:cubicBezTo>
                      <a:pt x="31" y="158"/>
                      <a:pt x="31" y="158"/>
                      <a:pt x="31" y="158"/>
                    </a:cubicBezTo>
                    <a:cubicBezTo>
                      <a:pt x="31" y="157"/>
                      <a:pt x="31" y="157"/>
                      <a:pt x="31" y="157"/>
                    </a:cubicBezTo>
                    <a:cubicBezTo>
                      <a:pt x="32" y="157"/>
                      <a:pt x="32" y="157"/>
                      <a:pt x="32" y="157"/>
                    </a:cubicBezTo>
                    <a:cubicBezTo>
                      <a:pt x="32" y="157"/>
                      <a:pt x="32" y="157"/>
                      <a:pt x="32" y="157"/>
                    </a:cubicBezTo>
                    <a:cubicBezTo>
                      <a:pt x="31" y="157"/>
                      <a:pt x="31" y="157"/>
                      <a:pt x="31" y="157"/>
                    </a:cubicBezTo>
                    <a:cubicBezTo>
                      <a:pt x="31" y="157"/>
                      <a:pt x="31" y="157"/>
                      <a:pt x="31" y="157"/>
                    </a:cubicBezTo>
                    <a:cubicBezTo>
                      <a:pt x="31" y="157"/>
                      <a:pt x="31" y="157"/>
                      <a:pt x="31" y="157"/>
                    </a:cubicBezTo>
                    <a:cubicBezTo>
                      <a:pt x="31" y="158"/>
                      <a:pt x="31" y="158"/>
                      <a:pt x="31" y="158"/>
                    </a:cubicBezTo>
                    <a:close/>
                    <a:moveTo>
                      <a:pt x="29" y="154"/>
                    </a:moveTo>
                    <a:cubicBezTo>
                      <a:pt x="29" y="154"/>
                      <a:pt x="29" y="154"/>
                      <a:pt x="29" y="154"/>
                    </a:cubicBezTo>
                    <a:cubicBezTo>
                      <a:pt x="30" y="154"/>
                      <a:pt x="30" y="154"/>
                      <a:pt x="30" y="154"/>
                    </a:cubicBezTo>
                    <a:cubicBezTo>
                      <a:pt x="30" y="154"/>
                      <a:pt x="30" y="154"/>
                      <a:pt x="30" y="154"/>
                    </a:cubicBezTo>
                    <a:cubicBezTo>
                      <a:pt x="30" y="154"/>
                      <a:pt x="30" y="154"/>
                      <a:pt x="30" y="154"/>
                    </a:cubicBezTo>
                    <a:cubicBezTo>
                      <a:pt x="29" y="154"/>
                      <a:pt x="29" y="154"/>
                      <a:pt x="29" y="154"/>
                    </a:cubicBezTo>
                    <a:cubicBezTo>
                      <a:pt x="29" y="154"/>
                      <a:pt x="29" y="154"/>
                      <a:pt x="29" y="154"/>
                    </a:cubicBezTo>
                    <a:close/>
                    <a:moveTo>
                      <a:pt x="28" y="154"/>
                    </a:moveTo>
                    <a:cubicBezTo>
                      <a:pt x="28" y="154"/>
                      <a:pt x="28" y="154"/>
                      <a:pt x="28" y="154"/>
                    </a:cubicBezTo>
                    <a:cubicBezTo>
                      <a:pt x="28" y="154"/>
                      <a:pt x="28" y="154"/>
                      <a:pt x="28" y="154"/>
                    </a:cubicBezTo>
                    <a:cubicBezTo>
                      <a:pt x="28" y="154"/>
                      <a:pt x="28" y="154"/>
                      <a:pt x="28" y="154"/>
                    </a:cubicBezTo>
                    <a:cubicBezTo>
                      <a:pt x="28" y="154"/>
                      <a:pt x="28" y="154"/>
                      <a:pt x="28" y="154"/>
                    </a:cubicBezTo>
                    <a:cubicBezTo>
                      <a:pt x="28" y="154"/>
                      <a:pt x="28" y="154"/>
                      <a:pt x="28" y="154"/>
                    </a:cubicBezTo>
                    <a:close/>
                    <a:moveTo>
                      <a:pt x="25" y="154"/>
                    </a:moveTo>
                    <a:cubicBezTo>
                      <a:pt x="25" y="154"/>
                      <a:pt x="25" y="154"/>
                      <a:pt x="25" y="154"/>
                    </a:cubicBezTo>
                    <a:cubicBezTo>
                      <a:pt x="25" y="154"/>
                      <a:pt x="25" y="154"/>
                      <a:pt x="25" y="154"/>
                    </a:cubicBezTo>
                    <a:cubicBezTo>
                      <a:pt x="25" y="155"/>
                      <a:pt x="25" y="155"/>
                      <a:pt x="25" y="155"/>
                    </a:cubicBezTo>
                    <a:cubicBezTo>
                      <a:pt x="26" y="154"/>
                      <a:pt x="26" y="154"/>
                      <a:pt x="26" y="154"/>
                    </a:cubicBezTo>
                    <a:cubicBezTo>
                      <a:pt x="25" y="154"/>
                      <a:pt x="25" y="154"/>
                      <a:pt x="25" y="154"/>
                    </a:cubicBezTo>
                    <a:cubicBezTo>
                      <a:pt x="25" y="154"/>
                      <a:pt x="25" y="154"/>
                      <a:pt x="25" y="154"/>
                    </a:cubicBezTo>
                    <a:cubicBezTo>
                      <a:pt x="25" y="154"/>
                      <a:pt x="25" y="154"/>
                      <a:pt x="25" y="154"/>
                    </a:cubicBezTo>
                    <a:close/>
                    <a:moveTo>
                      <a:pt x="21" y="136"/>
                    </a:moveTo>
                    <a:cubicBezTo>
                      <a:pt x="21" y="136"/>
                      <a:pt x="21" y="136"/>
                      <a:pt x="21" y="136"/>
                    </a:cubicBezTo>
                    <a:cubicBezTo>
                      <a:pt x="21" y="136"/>
                      <a:pt x="21" y="136"/>
                      <a:pt x="21" y="136"/>
                    </a:cubicBezTo>
                    <a:cubicBezTo>
                      <a:pt x="22" y="135"/>
                      <a:pt x="22" y="135"/>
                      <a:pt x="22" y="135"/>
                    </a:cubicBezTo>
                    <a:cubicBezTo>
                      <a:pt x="22" y="135"/>
                      <a:pt x="22" y="135"/>
                      <a:pt x="22" y="135"/>
                    </a:cubicBezTo>
                    <a:cubicBezTo>
                      <a:pt x="21" y="136"/>
                      <a:pt x="21" y="136"/>
                      <a:pt x="21" y="136"/>
                    </a:cubicBezTo>
                    <a:cubicBezTo>
                      <a:pt x="21" y="136"/>
                      <a:pt x="21" y="136"/>
                      <a:pt x="21" y="136"/>
                    </a:cubicBezTo>
                    <a:close/>
                    <a:moveTo>
                      <a:pt x="21" y="135"/>
                    </a:moveTo>
                    <a:cubicBezTo>
                      <a:pt x="21" y="135"/>
                      <a:pt x="21" y="136"/>
                      <a:pt x="21" y="136"/>
                    </a:cubicBezTo>
                    <a:cubicBezTo>
                      <a:pt x="21" y="136"/>
                      <a:pt x="21" y="136"/>
                      <a:pt x="21" y="136"/>
                    </a:cubicBezTo>
                    <a:cubicBezTo>
                      <a:pt x="21" y="135"/>
                      <a:pt x="21" y="135"/>
                      <a:pt x="21" y="135"/>
                    </a:cubicBezTo>
                    <a:cubicBezTo>
                      <a:pt x="21" y="135"/>
                      <a:pt x="21" y="135"/>
                      <a:pt x="21" y="135"/>
                    </a:cubicBezTo>
                    <a:cubicBezTo>
                      <a:pt x="21" y="135"/>
                      <a:pt x="21" y="135"/>
                      <a:pt x="21" y="135"/>
                    </a:cubicBezTo>
                    <a:cubicBezTo>
                      <a:pt x="21" y="135"/>
                      <a:pt x="21" y="135"/>
                      <a:pt x="21" y="135"/>
                    </a:cubicBezTo>
                    <a:close/>
                    <a:moveTo>
                      <a:pt x="18" y="129"/>
                    </a:moveTo>
                    <a:cubicBezTo>
                      <a:pt x="18" y="130"/>
                      <a:pt x="18" y="130"/>
                      <a:pt x="18" y="130"/>
                    </a:cubicBezTo>
                    <a:cubicBezTo>
                      <a:pt x="18" y="130"/>
                      <a:pt x="18" y="130"/>
                      <a:pt x="18" y="130"/>
                    </a:cubicBezTo>
                    <a:cubicBezTo>
                      <a:pt x="19" y="130"/>
                      <a:pt x="19" y="130"/>
                      <a:pt x="19" y="130"/>
                    </a:cubicBezTo>
                    <a:cubicBezTo>
                      <a:pt x="19" y="129"/>
                      <a:pt x="19" y="129"/>
                      <a:pt x="19" y="129"/>
                    </a:cubicBezTo>
                    <a:cubicBezTo>
                      <a:pt x="18" y="129"/>
                      <a:pt x="18" y="129"/>
                      <a:pt x="18" y="129"/>
                    </a:cubicBezTo>
                    <a:cubicBezTo>
                      <a:pt x="18" y="129"/>
                      <a:pt x="18" y="129"/>
                      <a:pt x="18" y="129"/>
                    </a:cubicBezTo>
                    <a:close/>
                    <a:moveTo>
                      <a:pt x="18" y="129"/>
                    </a:moveTo>
                    <a:cubicBezTo>
                      <a:pt x="18" y="129"/>
                      <a:pt x="18" y="129"/>
                      <a:pt x="18" y="129"/>
                    </a:cubicBezTo>
                    <a:cubicBezTo>
                      <a:pt x="19" y="129"/>
                      <a:pt x="19" y="129"/>
                      <a:pt x="19" y="129"/>
                    </a:cubicBezTo>
                    <a:cubicBezTo>
                      <a:pt x="19" y="129"/>
                      <a:pt x="19" y="129"/>
                      <a:pt x="19" y="129"/>
                    </a:cubicBezTo>
                    <a:cubicBezTo>
                      <a:pt x="18" y="129"/>
                      <a:pt x="18" y="129"/>
                      <a:pt x="18" y="129"/>
                    </a:cubicBezTo>
                    <a:cubicBezTo>
                      <a:pt x="18" y="129"/>
                      <a:pt x="18" y="129"/>
                      <a:pt x="18" y="129"/>
                    </a:cubicBezTo>
                    <a:close/>
                    <a:moveTo>
                      <a:pt x="18" y="123"/>
                    </a:moveTo>
                    <a:cubicBezTo>
                      <a:pt x="19" y="123"/>
                      <a:pt x="19" y="123"/>
                      <a:pt x="19" y="123"/>
                    </a:cubicBezTo>
                    <a:cubicBezTo>
                      <a:pt x="19" y="123"/>
                      <a:pt x="19" y="123"/>
                      <a:pt x="19" y="123"/>
                    </a:cubicBezTo>
                    <a:cubicBezTo>
                      <a:pt x="19" y="123"/>
                      <a:pt x="19" y="123"/>
                      <a:pt x="19" y="123"/>
                    </a:cubicBezTo>
                    <a:cubicBezTo>
                      <a:pt x="18" y="123"/>
                      <a:pt x="18" y="123"/>
                      <a:pt x="18" y="123"/>
                    </a:cubicBezTo>
                    <a:close/>
                    <a:moveTo>
                      <a:pt x="19" y="122"/>
                    </a:moveTo>
                    <a:cubicBezTo>
                      <a:pt x="19" y="123"/>
                      <a:pt x="19" y="123"/>
                      <a:pt x="19" y="123"/>
                    </a:cubicBezTo>
                    <a:cubicBezTo>
                      <a:pt x="19" y="123"/>
                      <a:pt x="19" y="123"/>
                      <a:pt x="19" y="123"/>
                    </a:cubicBezTo>
                    <a:cubicBezTo>
                      <a:pt x="20" y="122"/>
                      <a:pt x="20" y="122"/>
                      <a:pt x="20" y="122"/>
                    </a:cubicBezTo>
                    <a:cubicBezTo>
                      <a:pt x="19" y="122"/>
                      <a:pt x="19" y="122"/>
                      <a:pt x="19" y="122"/>
                    </a:cubicBezTo>
                    <a:cubicBezTo>
                      <a:pt x="19" y="122"/>
                      <a:pt x="19" y="122"/>
                      <a:pt x="19" y="122"/>
                    </a:cubicBezTo>
                    <a:cubicBezTo>
                      <a:pt x="19" y="122"/>
                      <a:pt x="19" y="122"/>
                      <a:pt x="19" y="122"/>
                    </a:cubicBezTo>
                    <a:close/>
                    <a:moveTo>
                      <a:pt x="18" y="122"/>
                    </a:moveTo>
                    <a:cubicBezTo>
                      <a:pt x="18" y="123"/>
                      <a:pt x="18" y="123"/>
                      <a:pt x="18" y="123"/>
                    </a:cubicBezTo>
                    <a:cubicBezTo>
                      <a:pt x="18" y="122"/>
                      <a:pt x="18" y="122"/>
                      <a:pt x="18" y="122"/>
                    </a:cubicBezTo>
                    <a:cubicBezTo>
                      <a:pt x="18" y="122"/>
                      <a:pt x="18" y="122"/>
                      <a:pt x="18" y="122"/>
                    </a:cubicBezTo>
                    <a:cubicBezTo>
                      <a:pt x="18" y="122"/>
                      <a:pt x="18" y="122"/>
                      <a:pt x="18" y="122"/>
                    </a:cubicBezTo>
                    <a:cubicBezTo>
                      <a:pt x="18" y="122"/>
                      <a:pt x="18" y="122"/>
                      <a:pt x="18" y="122"/>
                    </a:cubicBezTo>
                    <a:close/>
                    <a:moveTo>
                      <a:pt x="19" y="117"/>
                    </a:moveTo>
                    <a:cubicBezTo>
                      <a:pt x="19" y="117"/>
                      <a:pt x="19" y="117"/>
                      <a:pt x="19" y="117"/>
                    </a:cubicBezTo>
                    <a:cubicBezTo>
                      <a:pt x="19" y="118"/>
                      <a:pt x="19" y="118"/>
                      <a:pt x="19" y="118"/>
                    </a:cubicBezTo>
                    <a:cubicBezTo>
                      <a:pt x="19" y="117"/>
                      <a:pt x="19" y="117"/>
                      <a:pt x="19" y="117"/>
                    </a:cubicBezTo>
                    <a:cubicBezTo>
                      <a:pt x="20" y="117"/>
                      <a:pt x="20" y="117"/>
                      <a:pt x="20" y="117"/>
                    </a:cubicBezTo>
                    <a:cubicBezTo>
                      <a:pt x="20" y="117"/>
                      <a:pt x="20" y="117"/>
                      <a:pt x="20" y="117"/>
                    </a:cubicBezTo>
                    <a:cubicBezTo>
                      <a:pt x="19" y="117"/>
                      <a:pt x="19" y="117"/>
                      <a:pt x="19" y="117"/>
                    </a:cubicBezTo>
                    <a:cubicBezTo>
                      <a:pt x="19" y="117"/>
                      <a:pt x="19" y="117"/>
                      <a:pt x="19" y="117"/>
                    </a:cubicBezTo>
                    <a:close/>
                    <a:moveTo>
                      <a:pt x="24" y="115"/>
                    </a:moveTo>
                    <a:cubicBezTo>
                      <a:pt x="24" y="115"/>
                      <a:pt x="24" y="115"/>
                      <a:pt x="24" y="115"/>
                    </a:cubicBezTo>
                    <a:cubicBezTo>
                      <a:pt x="25" y="115"/>
                      <a:pt x="25" y="115"/>
                      <a:pt x="25" y="115"/>
                    </a:cubicBezTo>
                    <a:cubicBezTo>
                      <a:pt x="25" y="115"/>
                      <a:pt x="25" y="115"/>
                      <a:pt x="25" y="115"/>
                    </a:cubicBezTo>
                    <a:cubicBezTo>
                      <a:pt x="24" y="115"/>
                      <a:pt x="24" y="115"/>
                      <a:pt x="24" y="115"/>
                    </a:cubicBezTo>
                    <a:cubicBezTo>
                      <a:pt x="24" y="115"/>
                      <a:pt x="24" y="115"/>
                      <a:pt x="24" y="115"/>
                    </a:cubicBezTo>
                    <a:cubicBezTo>
                      <a:pt x="24" y="115"/>
                      <a:pt x="24" y="115"/>
                      <a:pt x="24" y="115"/>
                    </a:cubicBezTo>
                    <a:close/>
                    <a:moveTo>
                      <a:pt x="22" y="113"/>
                    </a:moveTo>
                    <a:cubicBezTo>
                      <a:pt x="22" y="113"/>
                      <a:pt x="22" y="113"/>
                      <a:pt x="22" y="113"/>
                    </a:cubicBezTo>
                    <a:cubicBezTo>
                      <a:pt x="22" y="113"/>
                      <a:pt x="22" y="113"/>
                      <a:pt x="22" y="113"/>
                    </a:cubicBezTo>
                    <a:cubicBezTo>
                      <a:pt x="23" y="113"/>
                      <a:pt x="23" y="113"/>
                      <a:pt x="23" y="113"/>
                    </a:cubicBezTo>
                    <a:cubicBezTo>
                      <a:pt x="23" y="113"/>
                      <a:pt x="23" y="113"/>
                      <a:pt x="23" y="113"/>
                    </a:cubicBezTo>
                    <a:cubicBezTo>
                      <a:pt x="22" y="112"/>
                      <a:pt x="22" y="112"/>
                      <a:pt x="22" y="112"/>
                    </a:cubicBezTo>
                    <a:cubicBezTo>
                      <a:pt x="22" y="113"/>
                      <a:pt x="22" y="113"/>
                      <a:pt x="22" y="113"/>
                    </a:cubicBezTo>
                    <a:close/>
                    <a:moveTo>
                      <a:pt x="24" y="112"/>
                    </a:moveTo>
                    <a:cubicBezTo>
                      <a:pt x="24" y="113"/>
                      <a:pt x="24" y="113"/>
                      <a:pt x="24" y="113"/>
                    </a:cubicBezTo>
                    <a:cubicBezTo>
                      <a:pt x="25" y="113"/>
                      <a:pt x="25" y="113"/>
                      <a:pt x="25" y="113"/>
                    </a:cubicBezTo>
                    <a:cubicBezTo>
                      <a:pt x="25" y="112"/>
                      <a:pt x="25" y="112"/>
                      <a:pt x="25" y="112"/>
                    </a:cubicBezTo>
                    <a:cubicBezTo>
                      <a:pt x="25" y="112"/>
                      <a:pt x="25" y="112"/>
                      <a:pt x="25" y="112"/>
                    </a:cubicBezTo>
                    <a:cubicBezTo>
                      <a:pt x="24" y="112"/>
                      <a:pt x="24" y="112"/>
                      <a:pt x="24" y="112"/>
                    </a:cubicBezTo>
                    <a:close/>
                    <a:moveTo>
                      <a:pt x="23" y="112"/>
                    </a:moveTo>
                    <a:cubicBezTo>
                      <a:pt x="24" y="112"/>
                      <a:pt x="24" y="112"/>
                      <a:pt x="24" y="112"/>
                    </a:cubicBezTo>
                    <a:cubicBezTo>
                      <a:pt x="24" y="112"/>
                      <a:pt x="24" y="112"/>
                      <a:pt x="24" y="112"/>
                    </a:cubicBezTo>
                    <a:cubicBezTo>
                      <a:pt x="24" y="112"/>
                      <a:pt x="24" y="112"/>
                      <a:pt x="24" y="112"/>
                    </a:cubicBezTo>
                    <a:cubicBezTo>
                      <a:pt x="24" y="112"/>
                      <a:pt x="24" y="112"/>
                      <a:pt x="24" y="112"/>
                    </a:cubicBezTo>
                    <a:cubicBezTo>
                      <a:pt x="23" y="112"/>
                      <a:pt x="23" y="112"/>
                      <a:pt x="23" y="112"/>
                    </a:cubicBezTo>
                    <a:cubicBezTo>
                      <a:pt x="23" y="112"/>
                      <a:pt x="23" y="112"/>
                      <a:pt x="23" y="112"/>
                    </a:cubicBezTo>
                    <a:cubicBezTo>
                      <a:pt x="23" y="112"/>
                      <a:pt x="23" y="112"/>
                      <a:pt x="23" y="112"/>
                    </a:cubicBezTo>
                    <a:close/>
                    <a:moveTo>
                      <a:pt x="28" y="101"/>
                    </a:moveTo>
                    <a:cubicBezTo>
                      <a:pt x="28" y="101"/>
                      <a:pt x="28" y="101"/>
                      <a:pt x="28" y="101"/>
                    </a:cubicBezTo>
                    <a:cubicBezTo>
                      <a:pt x="28" y="101"/>
                      <a:pt x="28" y="101"/>
                      <a:pt x="28" y="101"/>
                    </a:cubicBezTo>
                    <a:cubicBezTo>
                      <a:pt x="29" y="101"/>
                      <a:pt x="29" y="101"/>
                      <a:pt x="29" y="101"/>
                    </a:cubicBezTo>
                    <a:cubicBezTo>
                      <a:pt x="28" y="101"/>
                      <a:pt x="28" y="101"/>
                      <a:pt x="28" y="101"/>
                    </a:cubicBezTo>
                    <a:cubicBezTo>
                      <a:pt x="28" y="101"/>
                      <a:pt x="28" y="101"/>
                      <a:pt x="28" y="101"/>
                    </a:cubicBezTo>
                    <a:close/>
                    <a:moveTo>
                      <a:pt x="28" y="99"/>
                    </a:moveTo>
                    <a:cubicBezTo>
                      <a:pt x="27" y="99"/>
                      <a:pt x="27" y="99"/>
                      <a:pt x="27" y="99"/>
                    </a:cubicBezTo>
                    <a:cubicBezTo>
                      <a:pt x="28" y="100"/>
                      <a:pt x="28" y="100"/>
                      <a:pt x="28" y="100"/>
                    </a:cubicBezTo>
                    <a:cubicBezTo>
                      <a:pt x="28" y="100"/>
                      <a:pt x="28" y="100"/>
                      <a:pt x="28" y="100"/>
                    </a:cubicBezTo>
                    <a:cubicBezTo>
                      <a:pt x="28" y="99"/>
                      <a:pt x="28" y="99"/>
                      <a:pt x="28" y="99"/>
                    </a:cubicBezTo>
                    <a:cubicBezTo>
                      <a:pt x="28" y="99"/>
                      <a:pt x="28" y="99"/>
                      <a:pt x="28" y="99"/>
                    </a:cubicBezTo>
                    <a:close/>
                    <a:moveTo>
                      <a:pt x="26" y="95"/>
                    </a:moveTo>
                    <a:cubicBezTo>
                      <a:pt x="26" y="95"/>
                      <a:pt x="26" y="95"/>
                      <a:pt x="26" y="95"/>
                    </a:cubicBezTo>
                    <a:cubicBezTo>
                      <a:pt x="27" y="95"/>
                      <a:pt x="27" y="95"/>
                      <a:pt x="27" y="95"/>
                    </a:cubicBezTo>
                    <a:cubicBezTo>
                      <a:pt x="27" y="95"/>
                      <a:pt x="27" y="95"/>
                      <a:pt x="27" y="95"/>
                    </a:cubicBezTo>
                    <a:cubicBezTo>
                      <a:pt x="27" y="94"/>
                      <a:pt x="27" y="94"/>
                      <a:pt x="27" y="94"/>
                    </a:cubicBezTo>
                    <a:cubicBezTo>
                      <a:pt x="27" y="94"/>
                      <a:pt x="27" y="94"/>
                      <a:pt x="27" y="94"/>
                    </a:cubicBezTo>
                    <a:cubicBezTo>
                      <a:pt x="26" y="94"/>
                      <a:pt x="26" y="94"/>
                      <a:pt x="26" y="94"/>
                    </a:cubicBezTo>
                    <a:cubicBezTo>
                      <a:pt x="26" y="94"/>
                      <a:pt x="26" y="94"/>
                      <a:pt x="26" y="94"/>
                    </a:cubicBezTo>
                    <a:cubicBezTo>
                      <a:pt x="26" y="95"/>
                      <a:pt x="26" y="95"/>
                      <a:pt x="26" y="95"/>
                    </a:cubicBezTo>
                    <a:cubicBezTo>
                      <a:pt x="26" y="95"/>
                      <a:pt x="26" y="95"/>
                      <a:pt x="26" y="95"/>
                    </a:cubicBezTo>
                    <a:close/>
                    <a:moveTo>
                      <a:pt x="26" y="97"/>
                    </a:moveTo>
                    <a:cubicBezTo>
                      <a:pt x="26" y="98"/>
                      <a:pt x="26" y="98"/>
                      <a:pt x="26" y="98"/>
                    </a:cubicBezTo>
                    <a:cubicBezTo>
                      <a:pt x="27" y="98"/>
                      <a:pt x="27" y="98"/>
                      <a:pt x="27" y="98"/>
                    </a:cubicBezTo>
                    <a:cubicBezTo>
                      <a:pt x="27" y="97"/>
                      <a:pt x="27" y="97"/>
                      <a:pt x="27" y="97"/>
                    </a:cubicBezTo>
                    <a:cubicBezTo>
                      <a:pt x="27" y="97"/>
                      <a:pt x="27" y="97"/>
                      <a:pt x="27" y="97"/>
                    </a:cubicBezTo>
                    <a:cubicBezTo>
                      <a:pt x="27" y="96"/>
                      <a:pt x="27" y="96"/>
                      <a:pt x="27" y="96"/>
                    </a:cubicBezTo>
                    <a:cubicBezTo>
                      <a:pt x="26" y="96"/>
                      <a:pt x="26" y="96"/>
                      <a:pt x="26" y="96"/>
                    </a:cubicBezTo>
                    <a:cubicBezTo>
                      <a:pt x="26" y="97"/>
                      <a:pt x="26" y="97"/>
                      <a:pt x="26" y="97"/>
                    </a:cubicBezTo>
                    <a:close/>
                    <a:moveTo>
                      <a:pt x="24" y="98"/>
                    </a:moveTo>
                    <a:cubicBezTo>
                      <a:pt x="25" y="98"/>
                      <a:pt x="25" y="98"/>
                      <a:pt x="25" y="98"/>
                    </a:cubicBezTo>
                    <a:cubicBezTo>
                      <a:pt x="25" y="97"/>
                      <a:pt x="25" y="97"/>
                      <a:pt x="25" y="97"/>
                    </a:cubicBezTo>
                    <a:cubicBezTo>
                      <a:pt x="25" y="97"/>
                      <a:pt x="25" y="97"/>
                      <a:pt x="25" y="97"/>
                    </a:cubicBezTo>
                    <a:cubicBezTo>
                      <a:pt x="25" y="96"/>
                      <a:pt x="25" y="96"/>
                      <a:pt x="25" y="96"/>
                    </a:cubicBezTo>
                    <a:cubicBezTo>
                      <a:pt x="24" y="97"/>
                      <a:pt x="24" y="97"/>
                      <a:pt x="24" y="97"/>
                    </a:cubicBezTo>
                    <a:cubicBezTo>
                      <a:pt x="24" y="97"/>
                      <a:pt x="24" y="97"/>
                      <a:pt x="24" y="97"/>
                    </a:cubicBezTo>
                    <a:cubicBezTo>
                      <a:pt x="24" y="98"/>
                      <a:pt x="24" y="98"/>
                      <a:pt x="24" y="98"/>
                    </a:cubicBezTo>
                    <a:close/>
                    <a:moveTo>
                      <a:pt x="21" y="100"/>
                    </a:moveTo>
                    <a:cubicBezTo>
                      <a:pt x="21" y="101"/>
                      <a:pt x="21" y="101"/>
                      <a:pt x="21" y="101"/>
                    </a:cubicBezTo>
                    <a:cubicBezTo>
                      <a:pt x="21" y="101"/>
                      <a:pt x="21" y="101"/>
                      <a:pt x="21" y="101"/>
                    </a:cubicBezTo>
                    <a:cubicBezTo>
                      <a:pt x="21" y="101"/>
                      <a:pt x="21" y="101"/>
                      <a:pt x="21" y="101"/>
                    </a:cubicBezTo>
                    <a:cubicBezTo>
                      <a:pt x="21" y="101"/>
                      <a:pt x="21" y="101"/>
                      <a:pt x="21" y="101"/>
                    </a:cubicBezTo>
                    <a:cubicBezTo>
                      <a:pt x="21" y="100"/>
                      <a:pt x="21" y="100"/>
                      <a:pt x="21" y="100"/>
                    </a:cubicBezTo>
                    <a:cubicBezTo>
                      <a:pt x="21" y="100"/>
                      <a:pt x="21" y="100"/>
                      <a:pt x="21" y="100"/>
                    </a:cubicBezTo>
                    <a:close/>
                    <a:moveTo>
                      <a:pt x="28" y="106"/>
                    </a:moveTo>
                    <a:cubicBezTo>
                      <a:pt x="28" y="106"/>
                      <a:pt x="28" y="106"/>
                      <a:pt x="28" y="106"/>
                    </a:cubicBezTo>
                    <a:cubicBezTo>
                      <a:pt x="28" y="106"/>
                      <a:pt x="28" y="106"/>
                      <a:pt x="28" y="106"/>
                    </a:cubicBezTo>
                    <a:cubicBezTo>
                      <a:pt x="28" y="106"/>
                      <a:pt x="28" y="106"/>
                      <a:pt x="28" y="106"/>
                    </a:cubicBezTo>
                    <a:cubicBezTo>
                      <a:pt x="28" y="107"/>
                      <a:pt x="28" y="107"/>
                      <a:pt x="28" y="107"/>
                    </a:cubicBezTo>
                    <a:cubicBezTo>
                      <a:pt x="28" y="107"/>
                      <a:pt x="28" y="107"/>
                      <a:pt x="28" y="107"/>
                    </a:cubicBezTo>
                    <a:cubicBezTo>
                      <a:pt x="28" y="107"/>
                      <a:pt x="28" y="107"/>
                      <a:pt x="28" y="107"/>
                    </a:cubicBezTo>
                    <a:cubicBezTo>
                      <a:pt x="29" y="106"/>
                      <a:pt x="29" y="106"/>
                      <a:pt x="29" y="106"/>
                    </a:cubicBezTo>
                    <a:cubicBezTo>
                      <a:pt x="29" y="106"/>
                      <a:pt x="29" y="106"/>
                      <a:pt x="29" y="106"/>
                    </a:cubicBezTo>
                    <a:cubicBezTo>
                      <a:pt x="29" y="106"/>
                      <a:pt x="29" y="106"/>
                      <a:pt x="29" y="106"/>
                    </a:cubicBezTo>
                    <a:cubicBezTo>
                      <a:pt x="29" y="106"/>
                      <a:pt x="29" y="106"/>
                      <a:pt x="29" y="106"/>
                    </a:cubicBezTo>
                    <a:cubicBezTo>
                      <a:pt x="28" y="106"/>
                      <a:pt x="28" y="106"/>
                      <a:pt x="28" y="106"/>
                    </a:cubicBezTo>
                    <a:cubicBezTo>
                      <a:pt x="28" y="106"/>
                      <a:pt x="28" y="106"/>
                      <a:pt x="28" y="106"/>
                    </a:cubicBezTo>
                    <a:close/>
                    <a:moveTo>
                      <a:pt x="21" y="108"/>
                    </a:moveTo>
                    <a:cubicBezTo>
                      <a:pt x="21" y="108"/>
                      <a:pt x="21" y="108"/>
                      <a:pt x="21" y="108"/>
                    </a:cubicBezTo>
                    <a:cubicBezTo>
                      <a:pt x="22" y="108"/>
                      <a:pt x="22" y="108"/>
                      <a:pt x="22" y="108"/>
                    </a:cubicBezTo>
                    <a:cubicBezTo>
                      <a:pt x="22" y="109"/>
                      <a:pt x="22" y="109"/>
                      <a:pt x="22" y="109"/>
                    </a:cubicBezTo>
                    <a:cubicBezTo>
                      <a:pt x="22" y="109"/>
                      <a:pt x="22" y="109"/>
                      <a:pt x="22" y="109"/>
                    </a:cubicBezTo>
                    <a:cubicBezTo>
                      <a:pt x="23" y="108"/>
                      <a:pt x="23" y="108"/>
                      <a:pt x="23" y="108"/>
                    </a:cubicBezTo>
                    <a:cubicBezTo>
                      <a:pt x="24" y="108"/>
                      <a:pt x="24" y="108"/>
                      <a:pt x="24" y="108"/>
                    </a:cubicBezTo>
                    <a:cubicBezTo>
                      <a:pt x="25" y="108"/>
                      <a:pt x="25" y="108"/>
                      <a:pt x="25" y="108"/>
                    </a:cubicBezTo>
                    <a:cubicBezTo>
                      <a:pt x="26" y="107"/>
                      <a:pt x="26" y="107"/>
                      <a:pt x="26" y="107"/>
                    </a:cubicBezTo>
                    <a:cubicBezTo>
                      <a:pt x="26" y="106"/>
                      <a:pt x="26" y="106"/>
                      <a:pt x="26" y="106"/>
                    </a:cubicBezTo>
                    <a:cubicBezTo>
                      <a:pt x="26" y="106"/>
                      <a:pt x="26" y="106"/>
                      <a:pt x="26" y="106"/>
                    </a:cubicBezTo>
                    <a:cubicBezTo>
                      <a:pt x="25" y="106"/>
                      <a:pt x="25" y="106"/>
                      <a:pt x="25" y="106"/>
                    </a:cubicBezTo>
                    <a:cubicBezTo>
                      <a:pt x="25" y="105"/>
                      <a:pt x="25" y="105"/>
                      <a:pt x="25" y="105"/>
                    </a:cubicBezTo>
                    <a:cubicBezTo>
                      <a:pt x="24" y="104"/>
                      <a:pt x="24" y="104"/>
                      <a:pt x="24" y="104"/>
                    </a:cubicBezTo>
                    <a:cubicBezTo>
                      <a:pt x="24" y="103"/>
                      <a:pt x="24" y="103"/>
                      <a:pt x="24" y="103"/>
                    </a:cubicBezTo>
                    <a:cubicBezTo>
                      <a:pt x="23" y="103"/>
                      <a:pt x="23" y="103"/>
                      <a:pt x="23" y="103"/>
                    </a:cubicBezTo>
                    <a:cubicBezTo>
                      <a:pt x="22" y="102"/>
                      <a:pt x="22" y="102"/>
                      <a:pt x="22" y="102"/>
                    </a:cubicBezTo>
                    <a:cubicBezTo>
                      <a:pt x="21" y="102"/>
                      <a:pt x="21" y="102"/>
                      <a:pt x="21" y="102"/>
                    </a:cubicBezTo>
                    <a:cubicBezTo>
                      <a:pt x="21" y="102"/>
                      <a:pt x="21" y="102"/>
                      <a:pt x="21" y="102"/>
                    </a:cubicBezTo>
                    <a:cubicBezTo>
                      <a:pt x="21" y="102"/>
                      <a:pt x="21" y="102"/>
                      <a:pt x="21" y="102"/>
                    </a:cubicBezTo>
                    <a:cubicBezTo>
                      <a:pt x="20" y="103"/>
                      <a:pt x="20" y="103"/>
                      <a:pt x="20" y="103"/>
                    </a:cubicBezTo>
                    <a:cubicBezTo>
                      <a:pt x="20" y="104"/>
                      <a:pt x="20" y="104"/>
                      <a:pt x="20" y="104"/>
                    </a:cubicBezTo>
                    <a:cubicBezTo>
                      <a:pt x="21" y="104"/>
                      <a:pt x="21" y="104"/>
                      <a:pt x="21" y="104"/>
                    </a:cubicBezTo>
                    <a:cubicBezTo>
                      <a:pt x="21" y="104"/>
                      <a:pt x="21" y="104"/>
                      <a:pt x="21" y="104"/>
                    </a:cubicBezTo>
                    <a:cubicBezTo>
                      <a:pt x="20" y="104"/>
                      <a:pt x="20" y="104"/>
                      <a:pt x="20" y="104"/>
                    </a:cubicBezTo>
                    <a:cubicBezTo>
                      <a:pt x="20" y="104"/>
                      <a:pt x="20" y="104"/>
                      <a:pt x="20" y="104"/>
                    </a:cubicBezTo>
                    <a:cubicBezTo>
                      <a:pt x="20" y="105"/>
                      <a:pt x="20" y="105"/>
                      <a:pt x="20" y="105"/>
                    </a:cubicBezTo>
                    <a:cubicBezTo>
                      <a:pt x="20" y="105"/>
                      <a:pt x="20" y="105"/>
                      <a:pt x="20" y="105"/>
                    </a:cubicBezTo>
                    <a:cubicBezTo>
                      <a:pt x="21" y="106"/>
                      <a:pt x="21" y="106"/>
                      <a:pt x="21" y="106"/>
                    </a:cubicBezTo>
                    <a:cubicBezTo>
                      <a:pt x="20" y="106"/>
                      <a:pt x="20" y="106"/>
                      <a:pt x="20" y="106"/>
                    </a:cubicBezTo>
                    <a:cubicBezTo>
                      <a:pt x="20" y="106"/>
                      <a:pt x="20" y="106"/>
                      <a:pt x="20" y="106"/>
                    </a:cubicBezTo>
                    <a:cubicBezTo>
                      <a:pt x="20" y="107"/>
                      <a:pt x="20" y="107"/>
                      <a:pt x="20" y="107"/>
                    </a:cubicBezTo>
                    <a:cubicBezTo>
                      <a:pt x="21" y="107"/>
                      <a:pt x="21" y="107"/>
                      <a:pt x="21" y="107"/>
                    </a:cubicBezTo>
                    <a:cubicBezTo>
                      <a:pt x="22" y="107"/>
                      <a:pt x="22" y="107"/>
                      <a:pt x="22" y="107"/>
                    </a:cubicBezTo>
                    <a:cubicBezTo>
                      <a:pt x="22" y="107"/>
                      <a:pt x="22" y="107"/>
                      <a:pt x="22" y="107"/>
                    </a:cubicBezTo>
                    <a:cubicBezTo>
                      <a:pt x="23" y="107"/>
                      <a:pt x="23" y="107"/>
                      <a:pt x="23" y="107"/>
                    </a:cubicBezTo>
                    <a:cubicBezTo>
                      <a:pt x="22" y="108"/>
                      <a:pt x="22" y="108"/>
                      <a:pt x="22" y="108"/>
                    </a:cubicBezTo>
                    <a:cubicBezTo>
                      <a:pt x="22" y="108"/>
                      <a:pt x="22" y="108"/>
                      <a:pt x="22" y="108"/>
                    </a:cubicBezTo>
                    <a:cubicBezTo>
                      <a:pt x="21" y="107"/>
                      <a:pt x="21" y="107"/>
                      <a:pt x="21" y="107"/>
                    </a:cubicBezTo>
                    <a:cubicBezTo>
                      <a:pt x="21" y="107"/>
                      <a:pt x="21" y="107"/>
                      <a:pt x="21" y="107"/>
                    </a:cubicBezTo>
                    <a:lnTo>
                      <a:pt x="21" y="108"/>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5864;p168">
                <a:extLst>
                  <a:ext uri="{FF2B5EF4-FFF2-40B4-BE49-F238E27FC236}">
                    <a16:creationId xmlns:a16="http://schemas.microsoft.com/office/drawing/2014/main" id="{C76256A0-6738-D540-B6D3-E61BF6A0913E}"/>
                  </a:ext>
                </a:extLst>
              </p:cNvPr>
              <p:cNvSpPr/>
              <p:nvPr/>
            </p:nvSpPr>
            <p:spPr>
              <a:xfrm>
                <a:off x="1046163" y="939800"/>
                <a:ext cx="1614488" cy="1501775"/>
              </a:xfrm>
              <a:custGeom>
                <a:avLst/>
                <a:gdLst/>
                <a:ahLst/>
                <a:cxnLst/>
                <a:rect l="l" t="t" r="r" b="b"/>
                <a:pathLst>
                  <a:path w="254" h="236" extrusionOk="0">
                    <a:moveTo>
                      <a:pt x="184" y="41"/>
                    </a:moveTo>
                    <a:cubicBezTo>
                      <a:pt x="184" y="41"/>
                      <a:pt x="184" y="41"/>
                      <a:pt x="184" y="41"/>
                    </a:cubicBezTo>
                    <a:cubicBezTo>
                      <a:pt x="184" y="40"/>
                      <a:pt x="184" y="40"/>
                      <a:pt x="184" y="40"/>
                    </a:cubicBezTo>
                    <a:cubicBezTo>
                      <a:pt x="185" y="39"/>
                      <a:pt x="185" y="39"/>
                      <a:pt x="185" y="39"/>
                    </a:cubicBezTo>
                    <a:cubicBezTo>
                      <a:pt x="186" y="38"/>
                      <a:pt x="186" y="38"/>
                      <a:pt x="186" y="38"/>
                    </a:cubicBezTo>
                    <a:cubicBezTo>
                      <a:pt x="186" y="38"/>
                      <a:pt x="186" y="38"/>
                      <a:pt x="186" y="38"/>
                    </a:cubicBezTo>
                    <a:cubicBezTo>
                      <a:pt x="186" y="38"/>
                      <a:pt x="186" y="38"/>
                      <a:pt x="186" y="38"/>
                    </a:cubicBezTo>
                    <a:cubicBezTo>
                      <a:pt x="186" y="39"/>
                      <a:pt x="186" y="39"/>
                      <a:pt x="186" y="39"/>
                    </a:cubicBezTo>
                    <a:cubicBezTo>
                      <a:pt x="186" y="39"/>
                      <a:pt x="186" y="39"/>
                      <a:pt x="186" y="39"/>
                    </a:cubicBezTo>
                    <a:cubicBezTo>
                      <a:pt x="186" y="39"/>
                      <a:pt x="186" y="39"/>
                      <a:pt x="186" y="39"/>
                    </a:cubicBezTo>
                    <a:cubicBezTo>
                      <a:pt x="187" y="39"/>
                      <a:pt x="187" y="39"/>
                      <a:pt x="187" y="39"/>
                    </a:cubicBezTo>
                    <a:cubicBezTo>
                      <a:pt x="188" y="38"/>
                      <a:pt x="188" y="38"/>
                      <a:pt x="188" y="38"/>
                    </a:cubicBezTo>
                    <a:cubicBezTo>
                      <a:pt x="187" y="38"/>
                      <a:pt x="187" y="38"/>
                      <a:pt x="187" y="38"/>
                    </a:cubicBezTo>
                    <a:cubicBezTo>
                      <a:pt x="187" y="38"/>
                      <a:pt x="187" y="38"/>
                      <a:pt x="187" y="38"/>
                    </a:cubicBezTo>
                    <a:cubicBezTo>
                      <a:pt x="187" y="38"/>
                      <a:pt x="187" y="38"/>
                      <a:pt x="187" y="38"/>
                    </a:cubicBezTo>
                    <a:cubicBezTo>
                      <a:pt x="188" y="37"/>
                      <a:pt x="188" y="37"/>
                      <a:pt x="188" y="37"/>
                    </a:cubicBezTo>
                    <a:cubicBezTo>
                      <a:pt x="188" y="36"/>
                      <a:pt x="188" y="36"/>
                      <a:pt x="188" y="36"/>
                    </a:cubicBezTo>
                    <a:cubicBezTo>
                      <a:pt x="187" y="36"/>
                      <a:pt x="187" y="36"/>
                      <a:pt x="187" y="36"/>
                    </a:cubicBezTo>
                    <a:cubicBezTo>
                      <a:pt x="187" y="36"/>
                      <a:pt x="187" y="36"/>
                      <a:pt x="187" y="36"/>
                    </a:cubicBezTo>
                    <a:cubicBezTo>
                      <a:pt x="188" y="35"/>
                      <a:pt x="188" y="35"/>
                      <a:pt x="188" y="35"/>
                    </a:cubicBezTo>
                    <a:cubicBezTo>
                      <a:pt x="188" y="34"/>
                      <a:pt x="188" y="34"/>
                      <a:pt x="188" y="34"/>
                    </a:cubicBezTo>
                    <a:cubicBezTo>
                      <a:pt x="189" y="34"/>
                      <a:pt x="189" y="34"/>
                      <a:pt x="189" y="34"/>
                    </a:cubicBezTo>
                    <a:cubicBezTo>
                      <a:pt x="189" y="33"/>
                      <a:pt x="189" y="33"/>
                      <a:pt x="189" y="33"/>
                    </a:cubicBezTo>
                    <a:cubicBezTo>
                      <a:pt x="189" y="34"/>
                      <a:pt x="189" y="34"/>
                      <a:pt x="189" y="34"/>
                    </a:cubicBezTo>
                    <a:cubicBezTo>
                      <a:pt x="189" y="34"/>
                      <a:pt x="189" y="34"/>
                      <a:pt x="189" y="34"/>
                    </a:cubicBezTo>
                    <a:cubicBezTo>
                      <a:pt x="189" y="34"/>
                      <a:pt x="189" y="34"/>
                      <a:pt x="189" y="34"/>
                    </a:cubicBezTo>
                    <a:cubicBezTo>
                      <a:pt x="188" y="35"/>
                      <a:pt x="188" y="35"/>
                      <a:pt x="188" y="35"/>
                    </a:cubicBezTo>
                    <a:cubicBezTo>
                      <a:pt x="188" y="36"/>
                      <a:pt x="188" y="36"/>
                      <a:pt x="188" y="36"/>
                    </a:cubicBezTo>
                    <a:cubicBezTo>
                      <a:pt x="188" y="37"/>
                      <a:pt x="188" y="37"/>
                      <a:pt x="188" y="37"/>
                    </a:cubicBezTo>
                    <a:cubicBezTo>
                      <a:pt x="188" y="37"/>
                      <a:pt x="188" y="37"/>
                      <a:pt x="188" y="37"/>
                    </a:cubicBezTo>
                    <a:cubicBezTo>
                      <a:pt x="188" y="38"/>
                      <a:pt x="188" y="38"/>
                      <a:pt x="188" y="38"/>
                    </a:cubicBezTo>
                    <a:cubicBezTo>
                      <a:pt x="189" y="38"/>
                      <a:pt x="189" y="38"/>
                      <a:pt x="189" y="38"/>
                    </a:cubicBezTo>
                    <a:cubicBezTo>
                      <a:pt x="189" y="37"/>
                      <a:pt x="189" y="37"/>
                      <a:pt x="189" y="37"/>
                    </a:cubicBezTo>
                    <a:cubicBezTo>
                      <a:pt x="190" y="36"/>
                      <a:pt x="190" y="36"/>
                      <a:pt x="190" y="36"/>
                    </a:cubicBezTo>
                    <a:cubicBezTo>
                      <a:pt x="191" y="35"/>
                      <a:pt x="191" y="35"/>
                      <a:pt x="191" y="35"/>
                    </a:cubicBezTo>
                    <a:cubicBezTo>
                      <a:pt x="191" y="34"/>
                      <a:pt x="191" y="34"/>
                      <a:pt x="191" y="34"/>
                    </a:cubicBezTo>
                    <a:cubicBezTo>
                      <a:pt x="191" y="34"/>
                      <a:pt x="191" y="34"/>
                      <a:pt x="191" y="34"/>
                    </a:cubicBezTo>
                    <a:cubicBezTo>
                      <a:pt x="191" y="34"/>
                      <a:pt x="191" y="34"/>
                      <a:pt x="191" y="34"/>
                    </a:cubicBezTo>
                    <a:cubicBezTo>
                      <a:pt x="191" y="34"/>
                      <a:pt x="191" y="34"/>
                      <a:pt x="191" y="34"/>
                    </a:cubicBezTo>
                    <a:cubicBezTo>
                      <a:pt x="191" y="34"/>
                      <a:pt x="191" y="34"/>
                      <a:pt x="191" y="34"/>
                    </a:cubicBezTo>
                    <a:cubicBezTo>
                      <a:pt x="191" y="35"/>
                      <a:pt x="191" y="35"/>
                      <a:pt x="191" y="35"/>
                    </a:cubicBezTo>
                    <a:cubicBezTo>
                      <a:pt x="192" y="35"/>
                      <a:pt x="192" y="35"/>
                      <a:pt x="192" y="35"/>
                    </a:cubicBezTo>
                    <a:cubicBezTo>
                      <a:pt x="192" y="34"/>
                      <a:pt x="192" y="34"/>
                      <a:pt x="192" y="34"/>
                    </a:cubicBezTo>
                    <a:cubicBezTo>
                      <a:pt x="193" y="34"/>
                      <a:pt x="193" y="34"/>
                      <a:pt x="193" y="34"/>
                    </a:cubicBezTo>
                    <a:cubicBezTo>
                      <a:pt x="194" y="34"/>
                      <a:pt x="194" y="34"/>
                      <a:pt x="194" y="34"/>
                    </a:cubicBezTo>
                    <a:cubicBezTo>
                      <a:pt x="195" y="34"/>
                      <a:pt x="195" y="34"/>
                      <a:pt x="195" y="34"/>
                    </a:cubicBezTo>
                    <a:cubicBezTo>
                      <a:pt x="195" y="34"/>
                      <a:pt x="195" y="34"/>
                      <a:pt x="195" y="34"/>
                    </a:cubicBezTo>
                    <a:cubicBezTo>
                      <a:pt x="195" y="33"/>
                      <a:pt x="195" y="33"/>
                      <a:pt x="195" y="33"/>
                    </a:cubicBezTo>
                    <a:cubicBezTo>
                      <a:pt x="196" y="33"/>
                      <a:pt x="196" y="33"/>
                      <a:pt x="196" y="33"/>
                    </a:cubicBezTo>
                    <a:cubicBezTo>
                      <a:pt x="196" y="32"/>
                      <a:pt x="196" y="32"/>
                      <a:pt x="196" y="32"/>
                    </a:cubicBezTo>
                    <a:cubicBezTo>
                      <a:pt x="196" y="32"/>
                      <a:pt x="196" y="32"/>
                      <a:pt x="196" y="32"/>
                    </a:cubicBezTo>
                    <a:cubicBezTo>
                      <a:pt x="196" y="32"/>
                      <a:pt x="196" y="32"/>
                      <a:pt x="196" y="32"/>
                    </a:cubicBezTo>
                    <a:cubicBezTo>
                      <a:pt x="196" y="31"/>
                      <a:pt x="196" y="31"/>
                      <a:pt x="196" y="31"/>
                    </a:cubicBezTo>
                    <a:cubicBezTo>
                      <a:pt x="196" y="31"/>
                      <a:pt x="196" y="31"/>
                      <a:pt x="196" y="31"/>
                    </a:cubicBezTo>
                    <a:cubicBezTo>
                      <a:pt x="196" y="29"/>
                      <a:pt x="196" y="29"/>
                      <a:pt x="196" y="29"/>
                    </a:cubicBezTo>
                    <a:cubicBezTo>
                      <a:pt x="196" y="29"/>
                      <a:pt x="196" y="29"/>
                      <a:pt x="196" y="29"/>
                    </a:cubicBezTo>
                    <a:cubicBezTo>
                      <a:pt x="196" y="30"/>
                      <a:pt x="196" y="30"/>
                      <a:pt x="196" y="30"/>
                    </a:cubicBezTo>
                    <a:cubicBezTo>
                      <a:pt x="195" y="31"/>
                      <a:pt x="195" y="31"/>
                      <a:pt x="195" y="31"/>
                    </a:cubicBezTo>
                    <a:cubicBezTo>
                      <a:pt x="195" y="31"/>
                      <a:pt x="195" y="31"/>
                      <a:pt x="195" y="31"/>
                    </a:cubicBezTo>
                    <a:cubicBezTo>
                      <a:pt x="195" y="30"/>
                      <a:pt x="195" y="30"/>
                      <a:pt x="195" y="30"/>
                    </a:cubicBezTo>
                    <a:cubicBezTo>
                      <a:pt x="195" y="30"/>
                      <a:pt x="195" y="30"/>
                      <a:pt x="195" y="30"/>
                    </a:cubicBezTo>
                    <a:cubicBezTo>
                      <a:pt x="196" y="29"/>
                      <a:pt x="196" y="29"/>
                      <a:pt x="196" y="29"/>
                    </a:cubicBezTo>
                    <a:cubicBezTo>
                      <a:pt x="196" y="29"/>
                      <a:pt x="196" y="29"/>
                      <a:pt x="196" y="29"/>
                    </a:cubicBezTo>
                    <a:cubicBezTo>
                      <a:pt x="195" y="28"/>
                      <a:pt x="195" y="28"/>
                      <a:pt x="195" y="28"/>
                    </a:cubicBezTo>
                    <a:cubicBezTo>
                      <a:pt x="195" y="28"/>
                      <a:pt x="195" y="28"/>
                      <a:pt x="195" y="28"/>
                    </a:cubicBezTo>
                    <a:cubicBezTo>
                      <a:pt x="195" y="28"/>
                      <a:pt x="195" y="28"/>
                      <a:pt x="195" y="28"/>
                    </a:cubicBezTo>
                    <a:cubicBezTo>
                      <a:pt x="194" y="28"/>
                      <a:pt x="194" y="28"/>
                      <a:pt x="194" y="28"/>
                    </a:cubicBezTo>
                    <a:cubicBezTo>
                      <a:pt x="194" y="29"/>
                      <a:pt x="194" y="29"/>
                      <a:pt x="194" y="29"/>
                    </a:cubicBezTo>
                    <a:cubicBezTo>
                      <a:pt x="194" y="28"/>
                      <a:pt x="194" y="28"/>
                      <a:pt x="194" y="28"/>
                    </a:cubicBezTo>
                    <a:cubicBezTo>
                      <a:pt x="193" y="28"/>
                      <a:pt x="193" y="28"/>
                      <a:pt x="193" y="28"/>
                    </a:cubicBezTo>
                    <a:cubicBezTo>
                      <a:pt x="193" y="29"/>
                      <a:pt x="193" y="29"/>
                      <a:pt x="193" y="29"/>
                    </a:cubicBezTo>
                    <a:cubicBezTo>
                      <a:pt x="192" y="29"/>
                      <a:pt x="192" y="29"/>
                      <a:pt x="192" y="29"/>
                    </a:cubicBezTo>
                    <a:cubicBezTo>
                      <a:pt x="193" y="28"/>
                      <a:pt x="193" y="28"/>
                      <a:pt x="193" y="28"/>
                    </a:cubicBezTo>
                    <a:cubicBezTo>
                      <a:pt x="194" y="28"/>
                      <a:pt x="194" y="28"/>
                      <a:pt x="194" y="28"/>
                    </a:cubicBezTo>
                    <a:cubicBezTo>
                      <a:pt x="195" y="28"/>
                      <a:pt x="195" y="28"/>
                      <a:pt x="195" y="28"/>
                    </a:cubicBezTo>
                    <a:cubicBezTo>
                      <a:pt x="196" y="26"/>
                      <a:pt x="196" y="26"/>
                      <a:pt x="196" y="26"/>
                    </a:cubicBezTo>
                    <a:cubicBezTo>
                      <a:pt x="196" y="26"/>
                      <a:pt x="196" y="26"/>
                      <a:pt x="196" y="26"/>
                    </a:cubicBezTo>
                    <a:cubicBezTo>
                      <a:pt x="196" y="25"/>
                      <a:pt x="196" y="25"/>
                      <a:pt x="196" y="25"/>
                    </a:cubicBezTo>
                    <a:cubicBezTo>
                      <a:pt x="197" y="24"/>
                      <a:pt x="197" y="24"/>
                      <a:pt x="197" y="24"/>
                    </a:cubicBezTo>
                    <a:cubicBezTo>
                      <a:pt x="197" y="24"/>
                      <a:pt x="197" y="24"/>
                      <a:pt x="197" y="24"/>
                    </a:cubicBezTo>
                    <a:cubicBezTo>
                      <a:pt x="196" y="24"/>
                      <a:pt x="196" y="24"/>
                      <a:pt x="196" y="24"/>
                    </a:cubicBezTo>
                    <a:cubicBezTo>
                      <a:pt x="196" y="24"/>
                      <a:pt x="196" y="24"/>
                      <a:pt x="196" y="24"/>
                    </a:cubicBezTo>
                    <a:cubicBezTo>
                      <a:pt x="196" y="24"/>
                      <a:pt x="196" y="24"/>
                      <a:pt x="196" y="24"/>
                    </a:cubicBezTo>
                    <a:cubicBezTo>
                      <a:pt x="196" y="24"/>
                      <a:pt x="196" y="24"/>
                      <a:pt x="196" y="24"/>
                    </a:cubicBezTo>
                    <a:cubicBezTo>
                      <a:pt x="196" y="24"/>
                      <a:pt x="196" y="24"/>
                      <a:pt x="196" y="24"/>
                    </a:cubicBezTo>
                    <a:cubicBezTo>
                      <a:pt x="197" y="24"/>
                      <a:pt x="197" y="24"/>
                      <a:pt x="197" y="24"/>
                    </a:cubicBezTo>
                    <a:cubicBezTo>
                      <a:pt x="197" y="23"/>
                      <a:pt x="197" y="23"/>
                      <a:pt x="197" y="23"/>
                    </a:cubicBezTo>
                    <a:cubicBezTo>
                      <a:pt x="197" y="23"/>
                      <a:pt x="197" y="23"/>
                      <a:pt x="197" y="23"/>
                    </a:cubicBezTo>
                    <a:cubicBezTo>
                      <a:pt x="197" y="22"/>
                      <a:pt x="197" y="22"/>
                      <a:pt x="197" y="22"/>
                    </a:cubicBezTo>
                    <a:cubicBezTo>
                      <a:pt x="197" y="21"/>
                      <a:pt x="197" y="21"/>
                      <a:pt x="197" y="21"/>
                    </a:cubicBezTo>
                    <a:cubicBezTo>
                      <a:pt x="197" y="21"/>
                      <a:pt x="197" y="21"/>
                      <a:pt x="197" y="21"/>
                    </a:cubicBezTo>
                    <a:cubicBezTo>
                      <a:pt x="197" y="21"/>
                      <a:pt x="197" y="21"/>
                      <a:pt x="197" y="21"/>
                    </a:cubicBezTo>
                    <a:cubicBezTo>
                      <a:pt x="197" y="20"/>
                      <a:pt x="197" y="20"/>
                      <a:pt x="197" y="20"/>
                    </a:cubicBezTo>
                    <a:cubicBezTo>
                      <a:pt x="196" y="21"/>
                      <a:pt x="196" y="21"/>
                      <a:pt x="196" y="21"/>
                    </a:cubicBezTo>
                    <a:cubicBezTo>
                      <a:pt x="196" y="22"/>
                      <a:pt x="196" y="22"/>
                      <a:pt x="196" y="22"/>
                    </a:cubicBezTo>
                    <a:cubicBezTo>
                      <a:pt x="195" y="23"/>
                      <a:pt x="195" y="23"/>
                      <a:pt x="195" y="23"/>
                    </a:cubicBezTo>
                    <a:cubicBezTo>
                      <a:pt x="196" y="23"/>
                      <a:pt x="196" y="23"/>
                      <a:pt x="196" y="23"/>
                    </a:cubicBezTo>
                    <a:cubicBezTo>
                      <a:pt x="195" y="23"/>
                      <a:pt x="195" y="23"/>
                      <a:pt x="195" y="23"/>
                    </a:cubicBezTo>
                    <a:cubicBezTo>
                      <a:pt x="195" y="24"/>
                      <a:pt x="195" y="24"/>
                      <a:pt x="195" y="24"/>
                    </a:cubicBezTo>
                    <a:cubicBezTo>
                      <a:pt x="195" y="24"/>
                      <a:pt x="195" y="24"/>
                      <a:pt x="195" y="24"/>
                    </a:cubicBezTo>
                    <a:cubicBezTo>
                      <a:pt x="195" y="23"/>
                      <a:pt x="195" y="23"/>
                      <a:pt x="195" y="23"/>
                    </a:cubicBezTo>
                    <a:cubicBezTo>
                      <a:pt x="195" y="23"/>
                      <a:pt x="195" y="23"/>
                      <a:pt x="195" y="23"/>
                    </a:cubicBezTo>
                    <a:cubicBezTo>
                      <a:pt x="195" y="23"/>
                      <a:pt x="195" y="23"/>
                      <a:pt x="195" y="23"/>
                    </a:cubicBezTo>
                    <a:cubicBezTo>
                      <a:pt x="195" y="21"/>
                      <a:pt x="195" y="21"/>
                      <a:pt x="195" y="21"/>
                    </a:cubicBezTo>
                    <a:cubicBezTo>
                      <a:pt x="195" y="21"/>
                      <a:pt x="195" y="21"/>
                      <a:pt x="195" y="21"/>
                    </a:cubicBezTo>
                    <a:cubicBezTo>
                      <a:pt x="195" y="21"/>
                      <a:pt x="195" y="21"/>
                      <a:pt x="195" y="21"/>
                    </a:cubicBezTo>
                    <a:cubicBezTo>
                      <a:pt x="195" y="21"/>
                      <a:pt x="195" y="21"/>
                      <a:pt x="195" y="21"/>
                    </a:cubicBezTo>
                    <a:cubicBezTo>
                      <a:pt x="196" y="21"/>
                      <a:pt x="196" y="21"/>
                      <a:pt x="196" y="21"/>
                    </a:cubicBezTo>
                    <a:cubicBezTo>
                      <a:pt x="196" y="20"/>
                      <a:pt x="196" y="20"/>
                      <a:pt x="196" y="20"/>
                    </a:cubicBezTo>
                    <a:cubicBezTo>
                      <a:pt x="195" y="19"/>
                      <a:pt x="195" y="19"/>
                      <a:pt x="195" y="19"/>
                    </a:cubicBezTo>
                    <a:cubicBezTo>
                      <a:pt x="195" y="19"/>
                      <a:pt x="195" y="19"/>
                      <a:pt x="195" y="19"/>
                    </a:cubicBezTo>
                    <a:cubicBezTo>
                      <a:pt x="194" y="19"/>
                      <a:pt x="194" y="19"/>
                      <a:pt x="194" y="19"/>
                    </a:cubicBezTo>
                    <a:cubicBezTo>
                      <a:pt x="194" y="20"/>
                      <a:pt x="194" y="20"/>
                      <a:pt x="194" y="20"/>
                    </a:cubicBezTo>
                    <a:cubicBezTo>
                      <a:pt x="194" y="20"/>
                      <a:pt x="194" y="20"/>
                      <a:pt x="194" y="20"/>
                    </a:cubicBezTo>
                    <a:cubicBezTo>
                      <a:pt x="193" y="20"/>
                      <a:pt x="193" y="20"/>
                      <a:pt x="193" y="20"/>
                    </a:cubicBezTo>
                    <a:cubicBezTo>
                      <a:pt x="194" y="19"/>
                      <a:pt x="194" y="19"/>
                      <a:pt x="194" y="19"/>
                    </a:cubicBezTo>
                    <a:cubicBezTo>
                      <a:pt x="193" y="18"/>
                      <a:pt x="193" y="18"/>
                      <a:pt x="193" y="18"/>
                    </a:cubicBezTo>
                    <a:cubicBezTo>
                      <a:pt x="193" y="17"/>
                      <a:pt x="193" y="17"/>
                      <a:pt x="193" y="17"/>
                    </a:cubicBezTo>
                    <a:cubicBezTo>
                      <a:pt x="193" y="16"/>
                      <a:pt x="193" y="16"/>
                      <a:pt x="193" y="16"/>
                    </a:cubicBezTo>
                    <a:cubicBezTo>
                      <a:pt x="194" y="15"/>
                      <a:pt x="194" y="15"/>
                      <a:pt x="194" y="15"/>
                    </a:cubicBezTo>
                    <a:cubicBezTo>
                      <a:pt x="194" y="14"/>
                      <a:pt x="194" y="14"/>
                      <a:pt x="194" y="14"/>
                    </a:cubicBezTo>
                    <a:cubicBezTo>
                      <a:pt x="194" y="13"/>
                      <a:pt x="194" y="13"/>
                      <a:pt x="194" y="13"/>
                    </a:cubicBezTo>
                    <a:cubicBezTo>
                      <a:pt x="194" y="12"/>
                      <a:pt x="194" y="12"/>
                      <a:pt x="194" y="12"/>
                    </a:cubicBezTo>
                    <a:cubicBezTo>
                      <a:pt x="194" y="12"/>
                      <a:pt x="194" y="12"/>
                      <a:pt x="194" y="12"/>
                    </a:cubicBezTo>
                    <a:cubicBezTo>
                      <a:pt x="194" y="11"/>
                      <a:pt x="194" y="11"/>
                      <a:pt x="194" y="11"/>
                    </a:cubicBezTo>
                    <a:cubicBezTo>
                      <a:pt x="194" y="10"/>
                      <a:pt x="194" y="10"/>
                      <a:pt x="194" y="10"/>
                    </a:cubicBezTo>
                    <a:cubicBezTo>
                      <a:pt x="193" y="10"/>
                      <a:pt x="193" y="10"/>
                      <a:pt x="193" y="10"/>
                    </a:cubicBezTo>
                    <a:cubicBezTo>
                      <a:pt x="192" y="9"/>
                      <a:pt x="192" y="9"/>
                      <a:pt x="192" y="9"/>
                    </a:cubicBezTo>
                    <a:cubicBezTo>
                      <a:pt x="192" y="9"/>
                      <a:pt x="192" y="9"/>
                      <a:pt x="192" y="9"/>
                    </a:cubicBezTo>
                    <a:cubicBezTo>
                      <a:pt x="191" y="9"/>
                      <a:pt x="191" y="9"/>
                      <a:pt x="191" y="9"/>
                    </a:cubicBezTo>
                    <a:cubicBezTo>
                      <a:pt x="191" y="9"/>
                      <a:pt x="191" y="9"/>
                      <a:pt x="191" y="9"/>
                    </a:cubicBezTo>
                    <a:cubicBezTo>
                      <a:pt x="191" y="10"/>
                      <a:pt x="191" y="10"/>
                      <a:pt x="191" y="10"/>
                    </a:cubicBezTo>
                    <a:cubicBezTo>
                      <a:pt x="190" y="9"/>
                      <a:pt x="190" y="9"/>
                      <a:pt x="190" y="9"/>
                    </a:cubicBezTo>
                    <a:cubicBezTo>
                      <a:pt x="190" y="9"/>
                      <a:pt x="190" y="9"/>
                      <a:pt x="190" y="9"/>
                    </a:cubicBezTo>
                    <a:cubicBezTo>
                      <a:pt x="190" y="10"/>
                      <a:pt x="190" y="10"/>
                      <a:pt x="190" y="10"/>
                    </a:cubicBezTo>
                    <a:cubicBezTo>
                      <a:pt x="189" y="10"/>
                      <a:pt x="189" y="10"/>
                      <a:pt x="189" y="10"/>
                    </a:cubicBezTo>
                    <a:cubicBezTo>
                      <a:pt x="190" y="11"/>
                      <a:pt x="190" y="11"/>
                      <a:pt x="190" y="11"/>
                    </a:cubicBezTo>
                    <a:cubicBezTo>
                      <a:pt x="190" y="11"/>
                      <a:pt x="190" y="11"/>
                      <a:pt x="190" y="11"/>
                    </a:cubicBezTo>
                    <a:cubicBezTo>
                      <a:pt x="191" y="11"/>
                      <a:pt x="191" y="11"/>
                      <a:pt x="191" y="11"/>
                    </a:cubicBezTo>
                    <a:cubicBezTo>
                      <a:pt x="192" y="11"/>
                      <a:pt x="192" y="11"/>
                      <a:pt x="192" y="11"/>
                    </a:cubicBezTo>
                    <a:cubicBezTo>
                      <a:pt x="192" y="11"/>
                      <a:pt x="192" y="11"/>
                      <a:pt x="192" y="11"/>
                    </a:cubicBezTo>
                    <a:cubicBezTo>
                      <a:pt x="192" y="11"/>
                      <a:pt x="192" y="11"/>
                      <a:pt x="192" y="11"/>
                    </a:cubicBezTo>
                    <a:cubicBezTo>
                      <a:pt x="192" y="12"/>
                      <a:pt x="192" y="12"/>
                      <a:pt x="192" y="12"/>
                    </a:cubicBezTo>
                    <a:cubicBezTo>
                      <a:pt x="191" y="13"/>
                      <a:pt x="191" y="13"/>
                      <a:pt x="191" y="13"/>
                    </a:cubicBezTo>
                    <a:cubicBezTo>
                      <a:pt x="191" y="13"/>
                      <a:pt x="191" y="13"/>
                      <a:pt x="191" y="13"/>
                    </a:cubicBezTo>
                    <a:cubicBezTo>
                      <a:pt x="190" y="12"/>
                      <a:pt x="190" y="12"/>
                      <a:pt x="190" y="12"/>
                    </a:cubicBezTo>
                    <a:cubicBezTo>
                      <a:pt x="190" y="12"/>
                      <a:pt x="190" y="12"/>
                      <a:pt x="190" y="12"/>
                    </a:cubicBezTo>
                    <a:cubicBezTo>
                      <a:pt x="189" y="12"/>
                      <a:pt x="189" y="12"/>
                      <a:pt x="189" y="12"/>
                    </a:cubicBezTo>
                    <a:cubicBezTo>
                      <a:pt x="189" y="13"/>
                      <a:pt x="189" y="13"/>
                      <a:pt x="189" y="13"/>
                    </a:cubicBezTo>
                    <a:cubicBezTo>
                      <a:pt x="190" y="13"/>
                      <a:pt x="190" y="13"/>
                      <a:pt x="190" y="13"/>
                    </a:cubicBezTo>
                    <a:cubicBezTo>
                      <a:pt x="189" y="13"/>
                      <a:pt x="189" y="13"/>
                      <a:pt x="189" y="13"/>
                    </a:cubicBezTo>
                    <a:cubicBezTo>
                      <a:pt x="189" y="13"/>
                      <a:pt x="189" y="13"/>
                      <a:pt x="189" y="13"/>
                    </a:cubicBezTo>
                    <a:cubicBezTo>
                      <a:pt x="188" y="13"/>
                      <a:pt x="188" y="13"/>
                      <a:pt x="188" y="13"/>
                    </a:cubicBezTo>
                    <a:cubicBezTo>
                      <a:pt x="187" y="13"/>
                      <a:pt x="187" y="13"/>
                      <a:pt x="187" y="13"/>
                    </a:cubicBezTo>
                    <a:cubicBezTo>
                      <a:pt x="187" y="14"/>
                      <a:pt x="187" y="14"/>
                      <a:pt x="187" y="14"/>
                    </a:cubicBezTo>
                    <a:cubicBezTo>
                      <a:pt x="187" y="14"/>
                      <a:pt x="187" y="14"/>
                      <a:pt x="187" y="14"/>
                    </a:cubicBezTo>
                    <a:cubicBezTo>
                      <a:pt x="187" y="14"/>
                      <a:pt x="187" y="14"/>
                      <a:pt x="187" y="14"/>
                    </a:cubicBezTo>
                    <a:cubicBezTo>
                      <a:pt x="187" y="15"/>
                      <a:pt x="187" y="15"/>
                      <a:pt x="187" y="15"/>
                    </a:cubicBezTo>
                    <a:cubicBezTo>
                      <a:pt x="187" y="15"/>
                      <a:pt x="187" y="15"/>
                      <a:pt x="187" y="15"/>
                    </a:cubicBezTo>
                    <a:cubicBezTo>
                      <a:pt x="188" y="16"/>
                      <a:pt x="188" y="16"/>
                      <a:pt x="188" y="16"/>
                    </a:cubicBezTo>
                    <a:cubicBezTo>
                      <a:pt x="188" y="16"/>
                      <a:pt x="188" y="16"/>
                      <a:pt x="188" y="16"/>
                    </a:cubicBezTo>
                    <a:cubicBezTo>
                      <a:pt x="188" y="16"/>
                      <a:pt x="188" y="16"/>
                      <a:pt x="188" y="16"/>
                    </a:cubicBezTo>
                    <a:cubicBezTo>
                      <a:pt x="187" y="16"/>
                      <a:pt x="187" y="16"/>
                      <a:pt x="187" y="16"/>
                    </a:cubicBezTo>
                    <a:cubicBezTo>
                      <a:pt x="188" y="17"/>
                      <a:pt x="188" y="17"/>
                      <a:pt x="188" y="17"/>
                    </a:cubicBezTo>
                    <a:cubicBezTo>
                      <a:pt x="188" y="17"/>
                      <a:pt x="188" y="17"/>
                      <a:pt x="188" y="17"/>
                    </a:cubicBezTo>
                    <a:cubicBezTo>
                      <a:pt x="187" y="17"/>
                      <a:pt x="187" y="17"/>
                      <a:pt x="187" y="17"/>
                    </a:cubicBezTo>
                    <a:cubicBezTo>
                      <a:pt x="187" y="17"/>
                      <a:pt x="187" y="17"/>
                      <a:pt x="187" y="17"/>
                    </a:cubicBezTo>
                    <a:cubicBezTo>
                      <a:pt x="186" y="17"/>
                      <a:pt x="186" y="17"/>
                      <a:pt x="186" y="17"/>
                    </a:cubicBezTo>
                    <a:cubicBezTo>
                      <a:pt x="186" y="16"/>
                      <a:pt x="186" y="16"/>
                      <a:pt x="186" y="16"/>
                    </a:cubicBezTo>
                    <a:cubicBezTo>
                      <a:pt x="185" y="16"/>
                      <a:pt x="185" y="16"/>
                      <a:pt x="185" y="16"/>
                    </a:cubicBezTo>
                    <a:cubicBezTo>
                      <a:pt x="185" y="16"/>
                      <a:pt x="185" y="16"/>
                      <a:pt x="185" y="16"/>
                    </a:cubicBezTo>
                    <a:cubicBezTo>
                      <a:pt x="185" y="17"/>
                      <a:pt x="185" y="17"/>
                      <a:pt x="185" y="17"/>
                    </a:cubicBezTo>
                    <a:cubicBezTo>
                      <a:pt x="185" y="18"/>
                      <a:pt x="185" y="18"/>
                      <a:pt x="185" y="18"/>
                    </a:cubicBezTo>
                    <a:cubicBezTo>
                      <a:pt x="185" y="18"/>
                      <a:pt x="185" y="18"/>
                      <a:pt x="185" y="18"/>
                    </a:cubicBezTo>
                    <a:cubicBezTo>
                      <a:pt x="185" y="18"/>
                      <a:pt x="185" y="18"/>
                      <a:pt x="185" y="18"/>
                    </a:cubicBezTo>
                    <a:cubicBezTo>
                      <a:pt x="185" y="17"/>
                      <a:pt x="185" y="17"/>
                      <a:pt x="185" y="17"/>
                    </a:cubicBezTo>
                    <a:cubicBezTo>
                      <a:pt x="184" y="17"/>
                      <a:pt x="184" y="17"/>
                      <a:pt x="184" y="17"/>
                    </a:cubicBezTo>
                    <a:cubicBezTo>
                      <a:pt x="183" y="17"/>
                      <a:pt x="183" y="17"/>
                      <a:pt x="183" y="17"/>
                    </a:cubicBezTo>
                    <a:cubicBezTo>
                      <a:pt x="183" y="17"/>
                      <a:pt x="183" y="17"/>
                      <a:pt x="183" y="17"/>
                    </a:cubicBezTo>
                    <a:cubicBezTo>
                      <a:pt x="183" y="17"/>
                      <a:pt x="183" y="17"/>
                      <a:pt x="183" y="17"/>
                    </a:cubicBezTo>
                    <a:cubicBezTo>
                      <a:pt x="182" y="16"/>
                      <a:pt x="182" y="16"/>
                      <a:pt x="182" y="16"/>
                    </a:cubicBezTo>
                    <a:cubicBezTo>
                      <a:pt x="182" y="17"/>
                      <a:pt x="182" y="17"/>
                      <a:pt x="182" y="17"/>
                    </a:cubicBezTo>
                    <a:cubicBezTo>
                      <a:pt x="183" y="17"/>
                      <a:pt x="183" y="17"/>
                      <a:pt x="183" y="17"/>
                    </a:cubicBezTo>
                    <a:cubicBezTo>
                      <a:pt x="183" y="18"/>
                      <a:pt x="183" y="18"/>
                      <a:pt x="183" y="18"/>
                    </a:cubicBezTo>
                    <a:cubicBezTo>
                      <a:pt x="183" y="19"/>
                      <a:pt x="183" y="19"/>
                      <a:pt x="183" y="19"/>
                    </a:cubicBezTo>
                    <a:cubicBezTo>
                      <a:pt x="183" y="19"/>
                      <a:pt x="183" y="19"/>
                      <a:pt x="183" y="19"/>
                    </a:cubicBezTo>
                    <a:cubicBezTo>
                      <a:pt x="184" y="19"/>
                      <a:pt x="184" y="19"/>
                      <a:pt x="184" y="19"/>
                    </a:cubicBezTo>
                    <a:cubicBezTo>
                      <a:pt x="184" y="20"/>
                      <a:pt x="184" y="20"/>
                      <a:pt x="184" y="20"/>
                    </a:cubicBezTo>
                    <a:cubicBezTo>
                      <a:pt x="184" y="20"/>
                      <a:pt x="184" y="20"/>
                      <a:pt x="184" y="20"/>
                    </a:cubicBezTo>
                    <a:cubicBezTo>
                      <a:pt x="183" y="20"/>
                      <a:pt x="183" y="20"/>
                      <a:pt x="183" y="20"/>
                    </a:cubicBezTo>
                    <a:cubicBezTo>
                      <a:pt x="184" y="20"/>
                      <a:pt x="184" y="20"/>
                      <a:pt x="184" y="20"/>
                    </a:cubicBezTo>
                    <a:cubicBezTo>
                      <a:pt x="184" y="21"/>
                      <a:pt x="184" y="21"/>
                      <a:pt x="184" y="21"/>
                    </a:cubicBezTo>
                    <a:cubicBezTo>
                      <a:pt x="185" y="21"/>
                      <a:pt x="185" y="21"/>
                      <a:pt x="185" y="21"/>
                    </a:cubicBezTo>
                    <a:cubicBezTo>
                      <a:pt x="186" y="21"/>
                      <a:pt x="186" y="21"/>
                      <a:pt x="186" y="21"/>
                    </a:cubicBezTo>
                    <a:cubicBezTo>
                      <a:pt x="186" y="21"/>
                      <a:pt x="186" y="21"/>
                      <a:pt x="186" y="21"/>
                    </a:cubicBezTo>
                    <a:cubicBezTo>
                      <a:pt x="186" y="21"/>
                      <a:pt x="186" y="21"/>
                      <a:pt x="186" y="21"/>
                    </a:cubicBezTo>
                    <a:cubicBezTo>
                      <a:pt x="186" y="21"/>
                      <a:pt x="186" y="21"/>
                      <a:pt x="186" y="21"/>
                    </a:cubicBezTo>
                    <a:cubicBezTo>
                      <a:pt x="186" y="21"/>
                      <a:pt x="186" y="21"/>
                      <a:pt x="186" y="21"/>
                    </a:cubicBezTo>
                    <a:cubicBezTo>
                      <a:pt x="186" y="22"/>
                      <a:pt x="186" y="22"/>
                      <a:pt x="186" y="22"/>
                    </a:cubicBezTo>
                    <a:cubicBezTo>
                      <a:pt x="185" y="22"/>
                      <a:pt x="185" y="22"/>
                      <a:pt x="185" y="22"/>
                    </a:cubicBezTo>
                    <a:cubicBezTo>
                      <a:pt x="184" y="22"/>
                      <a:pt x="184" y="22"/>
                      <a:pt x="184" y="22"/>
                    </a:cubicBezTo>
                    <a:cubicBezTo>
                      <a:pt x="183" y="21"/>
                      <a:pt x="183" y="21"/>
                      <a:pt x="183" y="21"/>
                    </a:cubicBezTo>
                    <a:cubicBezTo>
                      <a:pt x="182" y="21"/>
                      <a:pt x="182" y="21"/>
                      <a:pt x="182" y="21"/>
                    </a:cubicBezTo>
                    <a:cubicBezTo>
                      <a:pt x="182" y="20"/>
                      <a:pt x="182" y="20"/>
                      <a:pt x="182" y="20"/>
                    </a:cubicBezTo>
                    <a:cubicBezTo>
                      <a:pt x="182" y="20"/>
                      <a:pt x="182" y="20"/>
                      <a:pt x="182" y="20"/>
                    </a:cubicBezTo>
                    <a:cubicBezTo>
                      <a:pt x="181" y="20"/>
                      <a:pt x="181" y="20"/>
                      <a:pt x="181" y="20"/>
                    </a:cubicBezTo>
                    <a:cubicBezTo>
                      <a:pt x="181" y="21"/>
                      <a:pt x="181" y="21"/>
                      <a:pt x="181" y="21"/>
                    </a:cubicBezTo>
                    <a:cubicBezTo>
                      <a:pt x="181" y="21"/>
                      <a:pt x="181" y="21"/>
                      <a:pt x="181" y="21"/>
                    </a:cubicBezTo>
                    <a:cubicBezTo>
                      <a:pt x="181" y="21"/>
                      <a:pt x="181" y="21"/>
                      <a:pt x="181" y="21"/>
                    </a:cubicBezTo>
                    <a:cubicBezTo>
                      <a:pt x="181" y="22"/>
                      <a:pt x="181" y="22"/>
                      <a:pt x="181" y="22"/>
                    </a:cubicBezTo>
                    <a:cubicBezTo>
                      <a:pt x="181" y="22"/>
                      <a:pt x="181" y="22"/>
                      <a:pt x="181" y="22"/>
                    </a:cubicBezTo>
                    <a:cubicBezTo>
                      <a:pt x="180" y="22"/>
                      <a:pt x="180" y="22"/>
                      <a:pt x="180" y="22"/>
                    </a:cubicBezTo>
                    <a:cubicBezTo>
                      <a:pt x="180" y="23"/>
                      <a:pt x="180" y="23"/>
                      <a:pt x="180" y="23"/>
                    </a:cubicBezTo>
                    <a:cubicBezTo>
                      <a:pt x="180" y="23"/>
                      <a:pt x="180" y="23"/>
                      <a:pt x="180" y="23"/>
                    </a:cubicBezTo>
                    <a:cubicBezTo>
                      <a:pt x="180" y="24"/>
                      <a:pt x="180" y="24"/>
                      <a:pt x="180" y="24"/>
                    </a:cubicBezTo>
                    <a:cubicBezTo>
                      <a:pt x="181" y="25"/>
                      <a:pt x="181" y="25"/>
                      <a:pt x="181" y="25"/>
                    </a:cubicBezTo>
                    <a:cubicBezTo>
                      <a:pt x="181" y="25"/>
                      <a:pt x="181" y="25"/>
                      <a:pt x="181" y="25"/>
                    </a:cubicBezTo>
                    <a:cubicBezTo>
                      <a:pt x="182" y="25"/>
                      <a:pt x="182" y="25"/>
                      <a:pt x="182" y="25"/>
                    </a:cubicBezTo>
                    <a:cubicBezTo>
                      <a:pt x="182" y="25"/>
                      <a:pt x="182" y="25"/>
                      <a:pt x="182" y="25"/>
                    </a:cubicBezTo>
                    <a:cubicBezTo>
                      <a:pt x="182" y="25"/>
                      <a:pt x="182" y="25"/>
                      <a:pt x="182" y="25"/>
                    </a:cubicBezTo>
                    <a:cubicBezTo>
                      <a:pt x="182" y="25"/>
                      <a:pt x="182" y="25"/>
                      <a:pt x="182" y="25"/>
                    </a:cubicBezTo>
                    <a:cubicBezTo>
                      <a:pt x="181" y="25"/>
                      <a:pt x="181" y="25"/>
                      <a:pt x="181" y="25"/>
                    </a:cubicBezTo>
                    <a:cubicBezTo>
                      <a:pt x="181" y="25"/>
                      <a:pt x="181" y="25"/>
                      <a:pt x="181" y="25"/>
                    </a:cubicBezTo>
                    <a:cubicBezTo>
                      <a:pt x="180" y="25"/>
                      <a:pt x="180" y="25"/>
                      <a:pt x="180" y="25"/>
                    </a:cubicBezTo>
                    <a:cubicBezTo>
                      <a:pt x="180" y="25"/>
                      <a:pt x="180" y="25"/>
                      <a:pt x="180" y="25"/>
                    </a:cubicBezTo>
                    <a:cubicBezTo>
                      <a:pt x="179" y="26"/>
                      <a:pt x="179" y="26"/>
                      <a:pt x="179" y="26"/>
                    </a:cubicBezTo>
                    <a:cubicBezTo>
                      <a:pt x="179" y="27"/>
                      <a:pt x="179" y="27"/>
                      <a:pt x="179" y="27"/>
                    </a:cubicBezTo>
                    <a:cubicBezTo>
                      <a:pt x="179" y="27"/>
                      <a:pt x="179" y="27"/>
                      <a:pt x="179" y="27"/>
                    </a:cubicBezTo>
                    <a:cubicBezTo>
                      <a:pt x="179" y="27"/>
                      <a:pt x="179" y="27"/>
                      <a:pt x="179" y="27"/>
                    </a:cubicBezTo>
                    <a:cubicBezTo>
                      <a:pt x="179" y="27"/>
                      <a:pt x="179" y="27"/>
                      <a:pt x="179" y="27"/>
                    </a:cubicBezTo>
                    <a:cubicBezTo>
                      <a:pt x="179" y="28"/>
                      <a:pt x="179" y="28"/>
                      <a:pt x="179" y="28"/>
                    </a:cubicBezTo>
                    <a:cubicBezTo>
                      <a:pt x="179" y="28"/>
                      <a:pt x="179" y="28"/>
                      <a:pt x="179" y="28"/>
                    </a:cubicBezTo>
                    <a:cubicBezTo>
                      <a:pt x="179" y="28"/>
                      <a:pt x="179" y="28"/>
                      <a:pt x="179" y="28"/>
                    </a:cubicBezTo>
                    <a:cubicBezTo>
                      <a:pt x="180" y="28"/>
                      <a:pt x="180" y="28"/>
                      <a:pt x="180" y="28"/>
                    </a:cubicBezTo>
                    <a:cubicBezTo>
                      <a:pt x="181" y="28"/>
                      <a:pt x="181" y="28"/>
                      <a:pt x="181" y="28"/>
                    </a:cubicBezTo>
                    <a:cubicBezTo>
                      <a:pt x="181" y="28"/>
                      <a:pt x="181" y="28"/>
                      <a:pt x="181" y="28"/>
                    </a:cubicBezTo>
                    <a:cubicBezTo>
                      <a:pt x="181" y="28"/>
                      <a:pt x="181" y="28"/>
                      <a:pt x="181" y="28"/>
                    </a:cubicBezTo>
                    <a:cubicBezTo>
                      <a:pt x="180" y="28"/>
                      <a:pt x="180" y="28"/>
                      <a:pt x="180" y="28"/>
                    </a:cubicBezTo>
                    <a:cubicBezTo>
                      <a:pt x="180" y="29"/>
                      <a:pt x="180" y="29"/>
                      <a:pt x="180" y="29"/>
                    </a:cubicBezTo>
                    <a:cubicBezTo>
                      <a:pt x="180" y="29"/>
                      <a:pt x="180" y="29"/>
                      <a:pt x="180" y="29"/>
                    </a:cubicBezTo>
                    <a:cubicBezTo>
                      <a:pt x="181" y="29"/>
                      <a:pt x="181" y="29"/>
                      <a:pt x="181" y="29"/>
                    </a:cubicBezTo>
                    <a:cubicBezTo>
                      <a:pt x="181" y="29"/>
                      <a:pt x="181" y="29"/>
                      <a:pt x="181" y="29"/>
                    </a:cubicBezTo>
                    <a:cubicBezTo>
                      <a:pt x="181" y="29"/>
                      <a:pt x="181" y="29"/>
                      <a:pt x="181" y="29"/>
                    </a:cubicBezTo>
                    <a:cubicBezTo>
                      <a:pt x="182" y="28"/>
                      <a:pt x="182" y="28"/>
                      <a:pt x="182" y="28"/>
                    </a:cubicBezTo>
                    <a:cubicBezTo>
                      <a:pt x="182" y="29"/>
                      <a:pt x="182" y="29"/>
                      <a:pt x="182" y="29"/>
                    </a:cubicBezTo>
                    <a:cubicBezTo>
                      <a:pt x="182" y="29"/>
                      <a:pt x="182" y="29"/>
                      <a:pt x="182" y="29"/>
                    </a:cubicBezTo>
                    <a:cubicBezTo>
                      <a:pt x="182" y="29"/>
                      <a:pt x="182" y="29"/>
                      <a:pt x="182" y="29"/>
                    </a:cubicBezTo>
                    <a:cubicBezTo>
                      <a:pt x="183" y="29"/>
                      <a:pt x="183" y="29"/>
                      <a:pt x="183" y="29"/>
                    </a:cubicBezTo>
                    <a:cubicBezTo>
                      <a:pt x="183" y="29"/>
                      <a:pt x="183" y="29"/>
                      <a:pt x="183" y="29"/>
                    </a:cubicBezTo>
                    <a:cubicBezTo>
                      <a:pt x="183" y="30"/>
                      <a:pt x="183" y="30"/>
                      <a:pt x="183" y="30"/>
                    </a:cubicBezTo>
                    <a:cubicBezTo>
                      <a:pt x="183" y="30"/>
                      <a:pt x="183" y="30"/>
                      <a:pt x="183" y="30"/>
                    </a:cubicBezTo>
                    <a:cubicBezTo>
                      <a:pt x="183" y="30"/>
                      <a:pt x="183" y="30"/>
                      <a:pt x="183" y="30"/>
                    </a:cubicBezTo>
                    <a:cubicBezTo>
                      <a:pt x="184" y="30"/>
                      <a:pt x="184" y="30"/>
                      <a:pt x="184" y="30"/>
                    </a:cubicBezTo>
                    <a:cubicBezTo>
                      <a:pt x="184" y="30"/>
                      <a:pt x="184" y="30"/>
                      <a:pt x="184" y="30"/>
                    </a:cubicBezTo>
                    <a:cubicBezTo>
                      <a:pt x="186" y="31"/>
                      <a:pt x="186" y="31"/>
                      <a:pt x="186" y="31"/>
                    </a:cubicBezTo>
                    <a:cubicBezTo>
                      <a:pt x="186" y="31"/>
                      <a:pt x="186" y="31"/>
                      <a:pt x="186" y="31"/>
                    </a:cubicBezTo>
                    <a:cubicBezTo>
                      <a:pt x="185" y="31"/>
                      <a:pt x="185" y="31"/>
                      <a:pt x="185" y="31"/>
                    </a:cubicBezTo>
                    <a:cubicBezTo>
                      <a:pt x="184" y="31"/>
                      <a:pt x="184" y="31"/>
                      <a:pt x="184" y="31"/>
                    </a:cubicBezTo>
                    <a:cubicBezTo>
                      <a:pt x="183" y="30"/>
                      <a:pt x="183" y="30"/>
                      <a:pt x="183" y="30"/>
                    </a:cubicBezTo>
                    <a:cubicBezTo>
                      <a:pt x="183" y="31"/>
                      <a:pt x="183" y="31"/>
                      <a:pt x="183" y="31"/>
                    </a:cubicBezTo>
                    <a:cubicBezTo>
                      <a:pt x="183" y="31"/>
                      <a:pt x="183" y="31"/>
                      <a:pt x="183" y="31"/>
                    </a:cubicBezTo>
                    <a:cubicBezTo>
                      <a:pt x="183" y="31"/>
                      <a:pt x="183" y="31"/>
                      <a:pt x="183" y="31"/>
                    </a:cubicBezTo>
                    <a:cubicBezTo>
                      <a:pt x="184" y="32"/>
                      <a:pt x="184" y="32"/>
                      <a:pt x="184" y="32"/>
                    </a:cubicBezTo>
                    <a:cubicBezTo>
                      <a:pt x="186" y="32"/>
                      <a:pt x="186" y="32"/>
                      <a:pt x="186" y="32"/>
                    </a:cubicBezTo>
                    <a:cubicBezTo>
                      <a:pt x="186" y="32"/>
                      <a:pt x="186" y="32"/>
                      <a:pt x="186" y="32"/>
                    </a:cubicBezTo>
                    <a:cubicBezTo>
                      <a:pt x="185" y="32"/>
                      <a:pt x="185" y="32"/>
                      <a:pt x="185" y="32"/>
                    </a:cubicBezTo>
                    <a:cubicBezTo>
                      <a:pt x="184" y="32"/>
                      <a:pt x="184" y="32"/>
                      <a:pt x="184" y="32"/>
                    </a:cubicBezTo>
                    <a:cubicBezTo>
                      <a:pt x="183" y="32"/>
                      <a:pt x="183" y="32"/>
                      <a:pt x="183" y="32"/>
                    </a:cubicBezTo>
                    <a:cubicBezTo>
                      <a:pt x="182" y="32"/>
                      <a:pt x="182" y="32"/>
                      <a:pt x="182" y="32"/>
                    </a:cubicBezTo>
                    <a:cubicBezTo>
                      <a:pt x="182" y="31"/>
                      <a:pt x="182" y="31"/>
                      <a:pt x="182" y="31"/>
                    </a:cubicBezTo>
                    <a:cubicBezTo>
                      <a:pt x="182" y="31"/>
                      <a:pt x="182" y="31"/>
                      <a:pt x="182" y="31"/>
                    </a:cubicBezTo>
                    <a:cubicBezTo>
                      <a:pt x="181" y="30"/>
                      <a:pt x="181" y="30"/>
                      <a:pt x="181" y="30"/>
                    </a:cubicBezTo>
                    <a:cubicBezTo>
                      <a:pt x="180" y="31"/>
                      <a:pt x="180" y="31"/>
                      <a:pt x="180" y="31"/>
                    </a:cubicBezTo>
                    <a:cubicBezTo>
                      <a:pt x="180" y="31"/>
                      <a:pt x="180" y="31"/>
                      <a:pt x="180" y="31"/>
                    </a:cubicBezTo>
                    <a:cubicBezTo>
                      <a:pt x="179" y="31"/>
                      <a:pt x="179" y="31"/>
                      <a:pt x="179" y="31"/>
                    </a:cubicBezTo>
                    <a:cubicBezTo>
                      <a:pt x="179" y="31"/>
                      <a:pt x="179" y="31"/>
                      <a:pt x="179" y="31"/>
                    </a:cubicBezTo>
                    <a:cubicBezTo>
                      <a:pt x="179" y="32"/>
                      <a:pt x="179" y="32"/>
                      <a:pt x="179" y="32"/>
                    </a:cubicBezTo>
                    <a:cubicBezTo>
                      <a:pt x="179" y="33"/>
                      <a:pt x="179" y="33"/>
                      <a:pt x="179" y="33"/>
                    </a:cubicBezTo>
                    <a:cubicBezTo>
                      <a:pt x="179" y="34"/>
                      <a:pt x="179" y="34"/>
                      <a:pt x="179" y="34"/>
                    </a:cubicBezTo>
                    <a:cubicBezTo>
                      <a:pt x="179" y="34"/>
                      <a:pt x="179" y="34"/>
                      <a:pt x="179" y="34"/>
                    </a:cubicBezTo>
                    <a:cubicBezTo>
                      <a:pt x="179" y="33"/>
                      <a:pt x="179" y="33"/>
                      <a:pt x="179" y="33"/>
                    </a:cubicBezTo>
                    <a:cubicBezTo>
                      <a:pt x="178" y="33"/>
                      <a:pt x="178" y="33"/>
                      <a:pt x="178" y="33"/>
                    </a:cubicBezTo>
                    <a:cubicBezTo>
                      <a:pt x="178" y="34"/>
                      <a:pt x="178" y="34"/>
                      <a:pt x="178" y="34"/>
                    </a:cubicBezTo>
                    <a:cubicBezTo>
                      <a:pt x="178" y="35"/>
                      <a:pt x="178" y="35"/>
                      <a:pt x="178" y="35"/>
                    </a:cubicBezTo>
                    <a:cubicBezTo>
                      <a:pt x="178" y="35"/>
                      <a:pt x="178" y="35"/>
                      <a:pt x="178" y="35"/>
                    </a:cubicBezTo>
                    <a:cubicBezTo>
                      <a:pt x="179" y="35"/>
                      <a:pt x="179" y="35"/>
                      <a:pt x="179" y="35"/>
                    </a:cubicBezTo>
                    <a:cubicBezTo>
                      <a:pt x="179" y="35"/>
                      <a:pt x="179" y="35"/>
                      <a:pt x="179" y="35"/>
                    </a:cubicBezTo>
                    <a:cubicBezTo>
                      <a:pt x="179" y="36"/>
                      <a:pt x="179" y="36"/>
                      <a:pt x="179" y="36"/>
                    </a:cubicBezTo>
                    <a:cubicBezTo>
                      <a:pt x="180" y="36"/>
                      <a:pt x="180" y="36"/>
                      <a:pt x="180" y="36"/>
                    </a:cubicBezTo>
                    <a:cubicBezTo>
                      <a:pt x="179" y="36"/>
                      <a:pt x="179" y="36"/>
                      <a:pt x="179" y="36"/>
                    </a:cubicBezTo>
                    <a:cubicBezTo>
                      <a:pt x="179" y="36"/>
                      <a:pt x="179" y="36"/>
                      <a:pt x="179" y="36"/>
                    </a:cubicBezTo>
                    <a:cubicBezTo>
                      <a:pt x="179" y="36"/>
                      <a:pt x="179" y="36"/>
                      <a:pt x="179" y="36"/>
                    </a:cubicBezTo>
                    <a:cubicBezTo>
                      <a:pt x="178" y="36"/>
                      <a:pt x="178" y="36"/>
                      <a:pt x="178" y="36"/>
                    </a:cubicBezTo>
                    <a:cubicBezTo>
                      <a:pt x="178" y="37"/>
                      <a:pt x="178" y="37"/>
                      <a:pt x="178" y="37"/>
                    </a:cubicBezTo>
                    <a:cubicBezTo>
                      <a:pt x="178" y="37"/>
                      <a:pt x="178" y="37"/>
                      <a:pt x="178" y="37"/>
                    </a:cubicBezTo>
                    <a:cubicBezTo>
                      <a:pt x="178" y="37"/>
                      <a:pt x="178" y="37"/>
                      <a:pt x="178" y="37"/>
                    </a:cubicBezTo>
                    <a:cubicBezTo>
                      <a:pt x="178" y="37"/>
                      <a:pt x="178" y="37"/>
                      <a:pt x="178" y="37"/>
                    </a:cubicBezTo>
                    <a:cubicBezTo>
                      <a:pt x="178" y="39"/>
                      <a:pt x="178" y="39"/>
                      <a:pt x="178" y="39"/>
                    </a:cubicBezTo>
                    <a:cubicBezTo>
                      <a:pt x="178" y="38"/>
                      <a:pt x="178" y="38"/>
                      <a:pt x="178" y="38"/>
                    </a:cubicBezTo>
                    <a:cubicBezTo>
                      <a:pt x="179" y="38"/>
                      <a:pt x="179" y="38"/>
                      <a:pt x="179" y="38"/>
                    </a:cubicBezTo>
                    <a:cubicBezTo>
                      <a:pt x="179" y="39"/>
                      <a:pt x="179" y="39"/>
                      <a:pt x="179" y="39"/>
                    </a:cubicBezTo>
                    <a:cubicBezTo>
                      <a:pt x="180" y="40"/>
                      <a:pt x="180" y="40"/>
                      <a:pt x="180" y="40"/>
                    </a:cubicBezTo>
                    <a:cubicBezTo>
                      <a:pt x="181" y="40"/>
                      <a:pt x="181" y="40"/>
                      <a:pt x="181" y="40"/>
                    </a:cubicBezTo>
                    <a:cubicBezTo>
                      <a:pt x="181" y="40"/>
                      <a:pt x="181" y="40"/>
                      <a:pt x="181" y="40"/>
                    </a:cubicBezTo>
                    <a:cubicBezTo>
                      <a:pt x="182" y="40"/>
                      <a:pt x="182" y="40"/>
                      <a:pt x="182" y="40"/>
                    </a:cubicBezTo>
                    <a:cubicBezTo>
                      <a:pt x="181" y="39"/>
                      <a:pt x="181" y="39"/>
                      <a:pt x="181" y="39"/>
                    </a:cubicBezTo>
                    <a:cubicBezTo>
                      <a:pt x="182" y="39"/>
                      <a:pt x="182" y="39"/>
                      <a:pt x="182" y="39"/>
                    </a:cubicBezTo>
                    <a:cubicBezTo>
                      <a:pt x="182" y="40"/>
                      <a:pt x="182" y="40"/>
                      <a:pt x="182" y="40"/>
                    </a:cubicBezTo>
                    <a:cubicBezTo>
                      <a:pt x="182" y="40"/>
                      <a:pt x="182" y="40"/>
                      <a:pt x="182" y="40"/>
                    </a:cubicBezTo>
                    <a:cubicBezTo>
                      <a:pt x="182" y="41"/>
                      <a:pt x="182" y="41"/>
                      <a:pt x="182" y="41"/>
                    </a:cubicBezTo>
                    <a:cubicBezTo>
                      <a:pt x="183" y="41"/>
                      <a:pt x="183" y="41"/>
                      <a:pt x="183" y="41"/>
                    </a:cubicBezTo>
                    <a:cubicBezTo>
                      <a:pt x="183" y="39"/>
                      <a:pt x="183" y="39"/>
                      <a:pt x="183" y="39"/>
                    </a:cubicBezTo>
                    <a:cubicBezTo>
                      <a:pt x="183" y="38"/>
                      <a:pt x="183" y="38"/>
                      <a:pt x="183" y="38"/>
                    </a:cubicBezTo>
                    <a:cubicBezTo>
                      <a:pt x="183" y="37"/>
                      <a:pt x="183" y="37"/>
                      <a:pt x="183" y="37"/>
                    </a:cubicBezTo>
                    <a:cubicBezTo>
                      <a:pt x="184" y="37"/>
                      <a:pt x="184" y="37"/>
                      <a:pt x="184" y="37"/>
                    </a:cubicBezTo>
                    <a:cubicBezTo>
                      <a:pt x="184" y="36"/>
                      <a:pt x="184" y="36"/>
                      <a:pt x="184" y="36"/>
                    </a:cubicBezTo>
                    <a:cubicBezTo>
                      <a:pt x="184" y="37"/>
                      <a:pt x="184" y="37"/>
                      <a:pt x="184" y="37"/>
                    </a:cubicBezTo>
                    <a:cubicBezTo>
                      <a:pt x="184" y="38"/>
                      <a:pt x="184" y="38"/>
                      <a:pt x="184" y="38"/>
                    </a:cubicBezTo>
                    <a:cubicBezTo>
                      <a:pt x="183" y="39"/>
                      <a:pt x="183" y="39"/>
                      <a:pt x="183" y="39"/>
                    </a:cubicBezTo>
                    <a:cubicBezTo>
                      <a:pt x="184" y="39"/>
                      <a:pt x="184" y="39"/>
                      <a:pt x="184" y="39"/>
                    </a:cubicBezTo>
                    <a:cubicBezTo>
                      <a:pt x="183" y="40"/>
                      <a:pt x="183" y="40"/>
                      <a:pt x="183" y="40"/>
                    </a:cubicBezTo>
                    <a:cubicBezTo>
                      <a:pt x="184" y="41"/>
                      <a:pt x="184" y="41"/>
                      <a:pt x="184" y="41"/>
                    </a:cubicBezTo>
                    <a:cubicBezTo>
                      <a:pt x="184" y="41"/>
                      <a:pt x="184" y="41"/>
                      <a:pt x="184" y="41"/>
                    </a:cubicBezTo>
                    <a:cubicBezTo>
                      <a:pt x="184" y="41"/>
                      <a:pt x="184" y="41"/>
                      <a:pt x="184" y="41"/>
                    </a:cubicBezTo>
                    <a:close/>
                    <a:moveTo>
                      <a:pt x="185" y="15"/>
                    </a:moveTo>
                    <a:cubicBezTo>
                      <a:pt x="185" y="15"/>
                      <a:pt x="185" y="15"/>
                      <a:pt x="185" y="15"/>
                    </a:cubicBezTo>
                    <a:cubicBezTo>
                      <a:pt x="186" y="15"/>
                      <a:pt x="186" y="15"/>
                      <a:pt x="186" y="15"/>
                    </a:cubicBezTo>
                    <a:cubicBezTo>
                      <a:pt x="186" y="16"/>
                      <a:pt x="186" y="16"/>
                      <a:pt x="186" y="16"/>
                    </a:cubicBezTo>
                    <a:cubicBezTo>
                      <a:pt x="186" y="16"/>
                      <a:pt x="186" y="16"/>
                      <a:pt x="186" y="16"/>
                    </a:cubicBezTo>
                    <a:cubicBezTo>
                      <a:pt x="186" y="16"/>
                      <a:pt x="186" y="16"/>
                      <a:pt x="186" y="16"/>
                    </a:cubicBezTo>
                    <a:cubicBezTo>
                      <a:pt x="186" y="16"/>
                      <a:pt x="186" y="16"/>
                      <a:pt x="186" y="16"/>
                    </a:cubicBezTo>
                    <a:cubicBezTo>
                      <a:pt x="186" y="16"/>
                      <a:pt x="186" y="16"/>
                      <a:pt x="186" y="16"/>
                    </a:cubicBezTo>
                    <a:cubicBezTo>
                      <a:pt x="185" y="16"/>
                      <a:pt x="185" y="16"/>
                      <a:pt x="185" y="16"/>
                    </a:cubicBezTo>
                    <a:cubicBezTo>
                      <a:pt x="185" y="15"/>
                      <a:pt x="185" y="15"/>
                      <a:pt x="185" y="15"/>
                    </a:cubicBezTo>
                    <a:close/>
                    <a:moveTo>
                      <a:pt x="186" y="41"/>
                    </a:moveTo>
                    <a:cubicBezTo>
                      <a:pt x="186" y="41"/>
                      <a:pt x="186" y="41"/>
                      <a:pt x="186" y="41"/>
                    </a:cubicBezTo>
                    <a:cubicBezTo>
                      <a:pt x="186" y="40"/>
                      <a:pt x="186" y="40"/>
                      <a:pt x="186" y="40"/>
                    </a:cubicBezTo>
                    <a:cubicBezTo>
                      <a:pt x="186" y="40"/>
                      <a:pt x="186" y="40"/>
                      <a:pt x="186" y="40"/>
                    </a:cubicBezTo>
                    <a:cubicBezTo>
                      <a:pt x="186" y="40"/>
                      <a:pt x="186" y="40"/>
                      <a:pt x="186" y="40"/>
                    </a:cubicBezTo>
                    <a:cubicBezTo>
                      <a:pt x="187" y="40"/>
                      <a:pt x="187" y="40"/>
                      <a:pt x="187" y="40"/>
                    </a:cubicBezTo>
                    <a:cubicBezTo>
                      <a:pt x="186" y="40"/>
                      <a:pt x="186" y="40"/>
                      <a:pt x="186" y="40"/>
                    </a:cubicBezTo>
                    <a:cubicBezTo>
                      <a:pt x="186" y="40"/>
                      <a:pt x="186" y="40"/>
                      <a:pt x="186" y="40"/>
                    </a:cubicBezTo>
                    <a:cubicBezTo>
                      <a:pt x="186" y="41"/>
                      <a:pt x="186" y="41"/>
                      <a:pt x="186" y="41"/>
                    </a:cubicBezTo>
                    <a:cubicBezTo>
                      <a:pt x="186" y="41"/>
                      <a:pt x="186" y="41"/>
                      <a:pt x="186" y="41"/>
                    </a:cubicBezTo>
                    <a:close/>
                    <a:moveTo>
                      <a:pt x="192" y="35"/>
                    </a:moveTo>
                    <a:cubicBezTo>
                      <a:pt x="192" y="35"/>
                      <a:pt x="192" y="35"/>
                      <a:pt x="192" y="35"/>
                    </a:cubicBezTo>
                    <a:cubicBezTo>
                      <a:pt x="193" y="35"/>
                      <a:pt x="193" y="35"/>
                      <a:pt x="193" y="35"/>
                    </a:cubicBezTo>
                    <a:cubicBezTo>
                      <a:pt x="193" y="34"/>
                      <a:pt x="193" y="34"/>
                      <a:pt x="193" y="34"/>
                    </a:cubicBezTo>
                    <a:cubicBezTo>
                      <a:pt x="194" y="34"/>
                      <a:pt x="194" y="34"/>
                      <a:pt x="194" y="34"/>
                    </a:cubicBezTo>
                    <a:cubicBezTo>
                      <a:pt x="194" y="35"/>
                      <a:pt x="194" y="35"/>
                      <a:pt x="194" y="35"/>
                    </a:cubicBezTo>
                    <a:cubicBezTo>
                      <a:pt x="194" y="35"/>
                      <a:pt x="194" y="35"/>
                      <a:pt x="194" y="35"/>
                    </a:cubicBezTo>
                    <a:cubicBezTo>
                      <a:pt x="193" y="35"/>
                      <a:pt x="193" y="35"/>
                      <a:pt x="193" y="35"/>
                    </a:cubicBezTo>
                    <a:cubicBezTo>
                      <a:pt x="193" y="36"/>
                      <a:pt x="193" y="36"/>
                      <a:pt x="193" y="36"/>
                    </a:cubicBezTo>
                    <a:cubicBezTo>
                      <a:pt x="192" y="36"/>
                      <a:pt x="192" y="36"/>
                      <a:pt x="192" y="36"/>
                    </a:cubicBezTo>
                    <a:cubicBezTo>
                      <a:pt x="192" y="36"/>
                      <a:pt x="192" y="36"/>
                      <a:pt x="192" y="36"/>
                    </a:cubicBezTo>
                    <a:cubicBezTo>
                      <a:pt x="192" y="35"/>
                      <a:pt x="192" y="35"/>
                      <a:pt x="192" y="35"/>
                    </a:cubicBezTo>
                    <a:close/>
                    <a:moveTo>
                      <a:pt x="236" y="1"/>
                    </a:moveTo>
                    <a:cubicBezTo>
                      <a:pt x="236" y="0"/>
                      <a:pt x="236" y="0"/>
                      <a:pt x="236" y="0"/>
                    </a:cubicBezTo>
                    <a:cubicBezTo>
                      <a:pt x="236" y="0"/>
                      <a:pt x="236" y="0"/>
                      <a:pt x="236" y="0"/>
                    </a:cubicBezTo>
                    <a:cubicBezTo>
                      <a:pt x="237" y="1"/>
                      <a:pt x="237" y="1"/>
                      <a:pt x="237" y="1"/>
                    </a:cubicBezTo>
                    <a:cubicBezTo>
                      <a:pt x="236" y="1"/>
                      <a:pt x="236" y="1"/>
                      <a:pt x="236" y="1"/>
                    </a:cubicBezTo>
                    <a:cubicBezTo>
                      <a:pt x="236" y="1"/>
                      <a:pt x="236" y="1"/>
                      <a:pt x="236" y="1"/>
                    </a:cubicBezTo>
                    <a:close/>
                    <a:moveTo>
                      <a:pt x="215" y="42"/>
                    </a:moveTo>
                    <a:cubicBezTo>
                      <a:pt x="214" y="43"/>
                      <a:pt x="214" y="43"/>
                      <a:pt x="214" y="43"/>
                    </a:cubicBezTo>
                    <a:cubicBezTo>
                      <a:pt x="215" y="43"/>
                      <a:pt x="215" y="43"/>
                      <a:pt x="215" y="43"/>
                    </a:cubicBezTo>
                    <a:cubicBezTo>
                      <a:pt x="215" y="43"/>
                      <a:pt x="215" y="43"/>
                      <a:pt x="215" y="43"/>
                    </a:cubicBezTo>
                    <a:cubicBezTo>
                      <a:pt x="215" y="43"/>
                      <a:pt x="215" y="43"/>
                      <a:pt x="215" y="43"/>
                    </a:cubicBezTo>
                    <a:cubicBezTo>
                      <a:pt x="215" y="42"/>
                      <a:pt x="215" y="42"/>
                      <a:pt x="215" y="42"/>
                    </a:cubicBezTo>
                    <a:cubicBezTo>
                      <a:pt x="215" y="42"/>
                      <a:pt x="215" y="42"/>
                      <a:pt x="215" y="42"/>
                    </a:cubicBezTo>
                    <a:close/>
                    <a:moveTo>
                      <a:pt x="204" y="49"/>
                    </a:moveTo>
                    <a:cubicBezTo>
                      <a:pt x="204" y="49"/>
                      <a:pt x="204" y="49"/>
                      <a:pt x="204" y="49"/>
                    </a:cubicBezTo>
                    <a:cubicBezTo>
                      <a:pt x="205" y="49"/>
                      <a:pt x="205" y="49"/>
                      <a:pt x="205" y="49"/>
                    </a:cubicBezTo>
                    <a:cubicBezTo>
                      <a:pt x="204" y="49"/>
                      <a:pt x="204" y="49"/>
                      <a:pt x="204" y="49"/>
                    </a:cubicBezTo>
                    <a:cubicBezTo>
                      <a:pt x="204" y="49"/>
                      <a:pt x="204" y="49"/>
                      <a:pt x="204" y="49"/>
                    </a:cubicBezTo>
                    <a:close/>
                    <a:moveTo>
                      <a:pt x="189" y="49"/>
                    </a:moveTo>
                    <a:cubicBezTo>
                      <a:pt x="189" y="48"/>
                      <a:pt x="189" y="48"/>
                      <a:pt x="189" y="48"/>
                    </a:cubicBezTo>
                    <a:cubicBezTo>
                      <a:pt x="189" y="47"/>
                      <a:pt x="189" y="47"/>
                      <a:pt x="189" y="47"/>
                    </a:cubicBezTo>
                    <a:cubicBezTo>
                      <a:pt x="189" y="47"/>
                      <a:pt x="189" y="47"/>
                      <a:pt x="189" y="47"/>
                    </a:cubicBezTo>
                    <a:cubicBezTo>
                      <a:pt x="189" y="48"/>
                      <a:pt x="189" y="48"/>
                      <a:pt x="189" y="48"/>
                    </a:cubicBezTo>
                    <a:cubicBezTo>
                      <a:pt x="189" y="48"/>
                      <a:pt x="189" y="48"/>
                      <a:pt x="189" y="48"/>
                    </a:cubicBezTo>
                    <a:cubicBezTo>
                      <a:pt x="189" y="49"/>
                      <a:pt x="189" y="49"/>
                      <a:pt x="189" y="49"/>
                    </a:cubicBezTo>
                    <a:cubicBezTo>
                      <a:pt x="189" y="49"/>
                      <a:pt x="189" y="49"/>
                      <a:pt x="189" y="49"/>
                    </a:cubicBezTo>
                    <a:close/>
                    <a:moveTo>
                      <a:pt x="185" y="57"/>
                    </a:moveTo>
                    <a:cubicBezTo>
                      <a:pt x="185" y="57"/>
                      <a:pt x="185" y="57"/>
                      <a:pt x="185" y="57"/>
                    </a:cubicBezTo>
                    <a:cubicBezTo>
                      <a:pt x="185" y="57"/>
                      <a:pt x="185" y="57"/>
                      <a:pt x="185" y="57"/>
                    </a:cubicBezTo>
                    <a:cubicBezTo>
                      <a:pt x="185" y="56"/>
                      <a:pt x="185" y="56"/>
                      <a:pt x="185" y="56"/>
                    </a:cubicBezTo>
                    <a:cubicBezTo>
                      <a:pt x="184" y="56"/>
                      <a:pt x="184" y="56"/>
                      <a:pt x="184" y="56"/>
                    </a:cubicBezTo>
                    <a:cubicBezTo>
                      <a:pt x="184" y="56"/>
                      <a:pt x="184" y="56"/>
                      <a:pt x="184" y="56"/>
                    </a:cubicBezTo>
                    <a:cubicBezTo>
                      <a:pt x="184" y="57"/>
                      <a:pt x="184" y="57"/>
                      <a:pt x="184" y="57"/>
                    </a:cubicBezTo>
                    <a:cubicBezTo>
                      <a:pt x="184" y="57"/>
                      <a:pt x="184" y="57"/>
                      <a:pt x="184" y="57"/>
                    </a:cubicBezTo>
                    <a:cubicBezTo>
                      <a:pt x="185" y="58"/>
                      <a:pt x="185" y="58"/>
                      <a:pt x="185" y="58"/>
                    </a:cubicBezTo>
                    <a:cubicBezTo>
                      <a:pt x="184" y="59"/>
                      <a:pt x="184" y="59"/>
                      <a:pt x="184" y="59"/>
                    </a:cubicBezTo>
                    <a:cubicBezTo>
                      <a:pt x="184" y="59"/>
                      <a:pt x="184" y="59"/>
                      <a:pt x="184" y="59"/>
                    </a:cubicBezTo>
                    <a:cubicBezTo>
                      <a:pt x="184" y="58"/>
                      <a:pt x="184" y="58"/>
                      <a:pt x="184" y="58"/>
                    </a:cubicBezTo>
                    <a:cubicBezTo>
                      <a:pt x="183" y="58"/>
                      <a:pt x="183" y="58"/>
                      <a:pt x="183" y="58"/>
                    </a:cubicBezTo>
                    <a:cubicBezTo>
                      <a:pt x="183" y="58"/>
                      <a:pt x="183" y="58"/>
                      <a:pt x="183" y="58"/>
                    </a:cubicBezTo>
                    <a:cubicBezTo>
                      <a:pt x="182" y="58"/>
                      <a:pt x="182" y="58"/>
                      <a:pt x="182" y="58"/>
                    </a:cubicBezTo>
                    <a:cubicBezTo>
                      <a:pt x="182" y="57"/>
                      <a:pt x="182" y="57"/>
                      <a:pt x="182" y="57"/>
                    </a:cubicBezTo>
                    <a:cubicBezTo>
                      <a:pt x="181" y="57"/>
                      <a:pt x="181" y="57"/>
                      <a:pt x="181" y="57"/>
                    </a:cubicBezTo>
                    <a:cubicBezTo>
                      <a:pt x="181" y="57"/>
                      <a:pt x="181" y="57"/>
                      <a:pt x="181" y="57"/>
                    </a:cubicBezTo>
                    <a:cubicBezTo>
                      <a:pt x="181" y="57"/>
                      <a:pt x="181" y="57"/>
                      <a:pt x="181" y="57"/>
                    </a:cubicBezTo>
                    <a:cubicBezTo>
                      <a:pt x="181" y="57"/>
                      <a:pt x="181" y="57"/>
                      <a:pt x="181" y="57"/>
                    </a:cubicBezTo>
                    <a:cubicBezTo>
                      <a:pt x="180" y="57"/>
                      <a:pt x="180" y="57"/>
                      <a:pt x="180" y="57"/>
                    </a:cubicBezTo>
                    <a:cubicBezTo>
                      <a:pt x="181" y="56"/>
                      <a:pt x="181" y="56"/>
                      <a:pt x="181" y="56"/>
                    </a:cubicBezTo>
                    <a:cubicBezTo>
                      <a:pt x="181" y="56"/>
                      <a:pt x="181" y="56"/>
                      <a:pt x="181" y="56"/>
                    </a:cubicBezTo>
                    <a:cubicBezTo>
                      <a:pt x="181" y="56"/>
                      <a:pt x="181" y="56"/>
                      <a:pt x="181" y="56"/>
                    </a:cubicBezTo>
                    <a:cubicBezTo>
                      <a:pt x="181" y="55"/>
                      <a:pt x="181" y="55"/>
                      <a:pt x="181" y="55"/>
                    </a:cubicBezTo>
                    <a:cubicBezTo>
                      <a:pt x="181" y="54"/>
                      <a:pt x="181" y="54"/>
                      <a:pt x="181" y="54"/>
                    </a:cubicBezTo>
                    <a:cubicBezTo>
                      <a:pt x="181" y="54"/>
                      <a:pt x="181" y="54"/>
                      <a:pt x="181" y="54"/>
                    </a:cubicBezTo>
                    <a:cubicBezTo>
                      <a:pt x="181" y="55"/>
                      <a:pt x="181" y="55"/>
                      <a:pt x="181" y="55"/>
                    </a:cubicBezTo>
                    <a:cubicBezTo>
                      <a:pt x="181" y="55"/>
                      <a:pt x="181" y="55"/>
                      <a:pt x="181" y="55"/>
                    </a:cubicBezTo>
                    <a:cubicBezTo>
                      <a:pt x="181" y="55"/>
                      <a:pt x="181" y="55"/>
                      <a:pt x="181" y="55"/>
                    </a:cubicBezTo>
                    <a:cubicBezTo>
                      <a:pt x="181" y="56"/>
                      <a:pt x="181" y="56"/>
                      <a:pt x="181" y="56"/>
                    </a:cubicBezTo>
                    <a:cubicBezTo>
                      <a:pt x="180" y="56"/>
                      <a:pt x="180" y="56"/>
                      <a:pt x="180" y="56"/>
                    </a:cubicBezTo>
                    <a:cubicBezTo>
                      <a:pt x="180" y="56"/>
                      <a:pt x="180" y="56"/>
                      <a:pt x="180" y="56"/>
                    </a:cubicBezTo>
                    <a:cubicBezTo>
                      <a:pt x="180" y="56"/>
                      <a:pt x="180" y="56"/>
                      <a:pt x="180" y="56"/>
                    </a:cubicBezTo>
                    <a:cubicBezTo>
                      <a:pt x="180" y="56"/>
                      <a:pt x="180" y="56"/>
                      <a:pt x="180" y="56"/>
                    </a:cubicBezTo>
                    <a:cubicBezTo>
                      <a:pt x="180" y="57"/>
                      <a:pt x="180" y="57"/>
                      <a:pt x="180" y="57"/>
                    </a:cubicBezTo>
                    <a:cubicBezTo>
                      <a:pt x="180" y="57"/>
                      <a:pt x="180" y="57"/>
                      <a:pt x="180" y="57"/>
                    </a:cubicBezTo>
                    <a:cubicBezTo>
                      <a:pt x="179" y="56"/>
                      <a:pt x="179" y="56"/>
                      <a:pt x="179" y="56"/>
                    </a:cubicBezTo>
                    <a:cubicBezTo>
                      <a:pt x="179" y="56"/>
                      <a:pt x="179" y="56"/>
                      <a:pt x="179" y="56"/>
                    </a:cubicBezTo>
                    <a:cubicBezTo>
                      <a:pt x="179" y="55"/>
                      <a:pt x="179" y="55"/>
                      <a:pt x="179" y="55"/>
                    </a:cubicBezTo>
                    <a:cubicBezTo>
                      <a:pt x="179" y="55"/>
                      <a:pt x="179" y="55"/>
                      <a:pt x="179" y="55"/>
                    </a:cubicBezTo>
                    <a:cubicBezTo>
                      <a:pt x="179" y="54"/>
                      <a:pt x="179" y="54"/>
                      <a:pt x="179" y="54"/>
                    </a:cubicBezTo>
                    <a:cubicBezTo>
                      <a:pt x="179" y="54"/>
                      <a:pt x="179" y="54"/>
                      <a:pt x="179" y="54"/>
                    </a:cubicBezTo>
                    <a:cubicBezTo>
                      <a:pt x="179" y="54"/>
                      <a:pt x="179" y="54"/>
                      <a:pt x="179" y="54"/>
                    </a:cubicBezTo>
                    <a:cubicBezTo>
                      <a:pt x="179" y="55"/>
                      <a:pt x="179" y="55"/>
                      <a:pt x="179" y="55"/>
                    </a:cubicBezTo>
                    <a:cubicBezTo>
                      <a:pt x="179" y="55"/>
                      <a:pt x="179" y="55"/>
                      <a:pt x="179" y="55"/>
                    </a:cubicBezTo>
                    <a:cubicBezTo>
                      <a:pt x="179" y="56"/>
                      <a:pt x="179" y="56"/>
                      <a:pt x="179" y="56"/>
                    </a:cubicBezTo>
                    <a:cubicBezTo>
                      <a:pt x="179" y="56"/>
                      <a:pt x="179" y="56"/>
                      <a:pt x="179" y="56"/>
                    </a:cubicBezTo>
                    <a:cubicBezTo>
                      <a:pt x="178" y="56"/>
                      <a:pt x="178" y="56"/>
                      <a:pt x="178" y="56"/>
                    </a:cubicBezTo>
                    <a:cubicBezTo>
                      <a:pt x="178" y="56"/>
                      <a:pt x="178" y="56"/>
                      <a:pt x="178" y="56"/>
                    </a:cubicBezTo>
                    <a:cubicBezTo>
                      <a:pt x="177" y="56"/>
                      <a:pt x="177" y="56"/>
                      <a:pt x="177" y="56"/>
                    </a:cubicBezTo>
                    <a:cubicBezTo>
                      <a:pt x="177" y="55"/>
                      <a:pt x="177" y="55"/>
                      <a:pt x="177" y="55"/>
                    </a:cubicBezTo>
                    <a:cubicBezTo>
                      <a:pt x="178" y="55"/>
                      <a:pt x="178" y="55"/>
                      <a:pt x="178" y="55"/>
                    </a:cubicBezTo>
                    <a:cubicBezTo>
                      <a:pt x="178" y="54"/>
                      <a:pt x="178" y="54"/>
                      <a:pt x="178" y="54"/>
                    </a:cubicBezTo>
                    <a:cubicBezTo>
                      <a:pt x="178" y="54"/>
                      <a:pt x="178" y="54"/>
                      <a:pt x="178" y="54"/>
                    </a:cubicBezTo>
                    <a:cubicBezTo>
                      <a:pt x="178" y="53"/>
                      <a:pt x="178" y="53"/>
                      <a:pt x="178" y="53"/>
                    </a:cubicBezTo>
                    <a:cubicBezTo>
                      <a:pt x="178" y="52"/>
                      <a:pt x="178" y="52"/>
                      <a:pt x="178" y="52"/>
                    </a:cubicBezTo>
                    <a:cubicBezTo>
                      <a:pt x="178" y="53"/>
                      <a:pt x="178" y="53"/>
                      <a:pt x="178" y="53"/>
                    </a:cubicBezTo>
                    <a:cubicBezTo>
                      <a:pt x="178" y="53"/>
                      <a:pt x="178" y="53"/>
                      <a:pt x="178" y="53"/>
                    </a:cubicBezTo>
                    <a:cubicBezTo>
                      <a:pt x="177" y="54"/>
                      <a:pt x="177" y="54"/>
                      <a:pt x="177" y="54"/>
                    </a:cubicBezTo>
                    <a:cubicBezTo>
                      <a:pt x="177" y="55"/>
                      <a:pt x="177" y="55"/>
                      <a:pt x="177" y="55"/>
                    </a:cubicBezTo>
                    <a:cubicBezTo>
                      <a:pt x="177" y="55"/>
                      <a:pt x="177" y="55"/>
                      <a:pt x="177" y="55"/>
                    </a:cubicBezTo>
                    <a:cubicBezTo>
                      <a:pt x="177" y="55"/>
                      <a:pt x="177" y="55"/>
                      <a:pt x="177" y="55"/>
                    </a:cubicBezTo>
                    <a:cubicBezTo>
                      <a:pt x="177" y="54"/>
                      <a:pt x="177" y="54"/>
                      <a:pt x="177" y="54"/>
                    </a:cubicBezTo>
                    <a:cubicBezTo>
                      <a:pt x="177" y="54"/>
                      <a:pt x="177" y="54"/>
                      <a:pt x="177" y="54"/>
                    </a:cubicBezTo>
                    <a:cubicBezTo>
                      <a:pt x="177" y="54"/>
                      <a:pt x="177" y="54"/>
                      <a:pt x="177" y="54"/>
                    </a:cubicBezTo>
                    <a:cubicBezTo>
                      <a:pt x="177" y="55"/>
                      <a:pt x="177" y="55"/>
                      <a:pt x="177" y="55"/>
                    </a:cubicBezTo>
                    <a:cubicBezTo>
                      <a:pt x="176" y="55"/>
                      <a:pt x="176" y="55"/>
                      <a:pt x="176" y="55"/>
                    </a:cubicBezTo>
                    <a:cubicBezTo>
                      <a:pt x="176" y="55"/>
                      <a:pt x="176" y="55"/>
                      <a:pt x="176" y="55"/>
                    </a:cubicBezTo>
                    <a:cubicBezTo>
                      <a:pt x="176" y="54"/>
                      <a:pt x="176" y="54"/>
                      <a:pt x="176" y="54"/>
                    </a:cubicBezTo>
                    <a:cubicBezTo>
                      <a:pt x="176" y="54"/>
                      <a:pt x="176" y="54"/>
                      <a:pt x="176" y="54"/>
                    </a:cubicBezTo>
                    <a:cubicBezTo>
                      <a:pt x="176" y="53"/>
                      <a:pt x="176" y="53"/>
                      <a:pt x="176" y="53"/>
                    </a:cubicBezTo>
                    <a:cubicBezTo>
                      <a:pt x="176" y="53"/>
                      <a:pt x="176" y="53"/>
                      <a:pt x="176" y="53"/>
                    </a:cubicBezTo>
                    <a:cubicBezTo>
                      <a:pt x="176" y="52"/>
                      <a:pt x="176" y="52"/>
                      <a:pt x="176" y="52"/>
                    </a:cubicBezTo>
                    <a:cubicBezTo>
                      <a:pt x="176" y="52"/>
                      <a:pt x="176" y="52"/>
                      <a:pt x="176" y="52"/>
                    </a:cubicBezTo>
                    <a:cubicBezTo>
                      <a:pt x="177" y="52"/>
                      <a:pt x="177" y="52"/>
                      <a:pt x="177" y="52"/>
                    </a:cubicBezTo>
                    <a:cubicBezTo>
                      <a:pt x="177" y="51"/>
                      <a:pt x="177" y="51"/>
                      <a:pt x="177" y="51"/>
                    </a:cubicBezTo>
                    <a:cubicBezTo>
                      <a:pt x="177" y="51"/>
                      <a:pt x="177" y="51"/>
                      <a:pt x="177" y="51"/>
                    </a:cubicBezTo>
                    <a:cubicBezTo>
                      <a:pt x="178" y="51"/>
                      <a:pt x="178" y="51"/>
                      <a:pt x="178" y="51"/>
                    </a:cubicBezTo>
                    <a:cubicBezTo>
                      <a:pt x="179" y="51"/>
                      <a:pt x="179" y="51"/>
                      <a:pt x="179" y="51"/>
                    </a:cubicBezTo>
                    <a:cubicBezTo>
                      <a:pt x="179" y="50"/>
                      <a:pt x="179" y="50"/>
                      <a:pt x="179" y="50"/>
                    </a:cubicBezTo>
                    <a:cubicBezTo>
                      <a:pt x="179" y="50"/>
                      <a:pt x="179" y="50"/>
                      <a:pt x="179" y="50"/>
                    </a:cubicBezTo>
                    <a:cubicBezTo>
                      <a:pt x="180" y="50"/>
                      <a:pt x="180" y="50"/>
                      <a:pt x="180" y="50"/>
                    </a:cubicBezTo>
                    <a:cubicBezTo>
                      <a:pt x="180" y="50"/>
                      <a:pt x="180" y="50"/>
                      <a:pt x="180" y="50"/>
                    </a:cubicBezTo>
                    <a:cubicBezTo>
                      <a:pt x="180" y="50"/>
                      <a:pt x="180" y="50"/>
                      <a:pt x="180" y="50"/>
                    </a:cubicBezTo>
                    <a:cubicBezTo>
                      <a:pt x="181" y="50"/>
                      <a:pt x="181" y="50"/>
                      <a:pt x="181" y="50"/>
                    </a:cubicBezTo>
                    <a:cubicBezTo>
                      <a:pt x="181" y="50"/>
                      <a:pt x="181" y="50"/>
                      <a:pt x="181" y="50"/>
                    </a:cubicBezTo>
                    <a:cubicBezTo>
                      <a:pt x="182" y="50"/>
                      <a:pt x="182" y="50"/>
                      <a:pt x="182" y="50"/>
                    </a:cubicBezTo>
                    <a:cubicBezTo>
                      <a:pt x="183" y="50"/>
                      <a:pt x="183" y="50"/>
                      <a:pt x="183" y="50"/>
                    </a:cubicBezTo>
                    <a:cubicBezTo>
                      <a:pt x="183" y="50"/>
                      <a:pt x="183" y="50"/>
                      <a:pt x="183" y="50"/>
                    </a:cubicBezTo>
                    <a:cubicBezTo>
                      <a:pt x="183" y="50"/>
                      <a:pt x="183" y="50"/>
                      <a:pt x="183" y="50"/>
                    </a:cubicBezTo>
                    <a:cubicBezTo>
                      <a:pt x="184" y="50"/>
                      <a:pt x="184" y="50"/>
                      <a:pt x="184" y="50"/>
                    </a:cubicBezTo>
                    <a:cubicBezTo>
                      <a:pt x="184" y="50"/>
                      <a:pt x="184" y="50"/>
                      <a:pt x="184" y="50"/>
                    </a:cubicBezTo>
                    <a:cubicBezTo>
                      <a:pt x="184" y="50"/>
                      <a:pt x="184" y="50"/>
                      <a:pt x="184" y="50"/>
                    </a:cubicBezTo>
                    <a:cubicBezTo>
                      <a:pt x="185" y="50"/>
                      <a:pt x="185" y="50"/>
                      <a:pt x="185" y="50"/>
                    </a:cubicBezTo>
                    <a:cubicBezTo>
                      <a:pt x="185" y="50"/>
                      <a:pt x="185" y="50"/>
                      <a:pt x="185" y="50"/>
                    </a:cubicBezTo>
                    <a:cubicBezTo>
                      <a:pt x="185" y="50"/>
                      <a:pt x="185" y="50"/>
                      <a:pt x="185" y="50"/>
                    </a:cubicBezTo>
                    <a:cubicBezTo>
                      <a:pt x="186" y="50"/>
                      <a:pt x="186" y="50"/>
                      <a:pt x="186" y="50"/>
                    </a:cubicBezTo>
                    <a:cubicBezTo>
                      <a:pt x="185" y="50"/>
                      <a:pt x="185" y="50"/>
                      <a:pt x="185" y="50"/>
                    </a:cubicBezTo>
                    <a:cubicBezTo>
                      <a:pt x="185" y="50"/>
                      <a:pt x="185" y="50"/>
                      <a:pt x="185" y="50"/>
                    </a:cubicBezTo>
                    <a:cubicBezTo>
                      <a:pt x="185" y="50"/>
                      <a:pt x="185" y="50"/>
                      <a:pt x="185" y="50"/>
                    </a:cubicBezTo>
                    <a:cubicBezTo>
                      <a:pt x="184" y="50"/>
                      <a:pt x="184" y="50"/>
                      <a:pt x="184" y="50"/>
                    </a:cubicBezTo>
                    <a:cubicBezTo>
                      <a:pt x="184" y="49"/>
                      <a:pt x="184" y="49"/>
                      <a:pt x="184" y="49"/>
                    </a:cubicBezTo>
                    <a:cubicBezTo>
                      <a:pt x="185" y="49"/>
                      <a:pt x="185" y="49"/>
                      <a:pt x="185" y="49"/>
                    </a:cubicBezTo>
                    <a:cubicBezTo>
                      <a:pt x="185" y="49"/>
                      <a:pt x="185" y="49"/>
                      <a:pt x="185" y="49"/>
                    </a:cubicBezTo>
                    <a:cubicBezTo>
                      <a:pt x="184" y="49"/>
                      <a:pt x="184" y="49"/>
                      <a:pt x="184" y="49"/>
                    </a:cubicBezTo>
                    <a:cubicBezTo>
                      <a:pt x="184" y="48"/>
                      <a:pt x="184" y="48"/>
                      <a:pt x="184" y="48"/>
                    </a:cubicBezTo>
                    <a:cubicBezTo>
                      <a:pt x="185" y="48"/>
                      <a:pt x="185" y="48"/>
                      <a:pt x="185" y="48"/>
                    </a:cubicBezTo>
                    <a:cubicBezTo>
                      <a:pt x="185" y="48"/>
                      <a:pt x="185" y="48"/>
                      <a:pt x="185" y="48"/>
                    </a:cubicBezTo>
                    <a:cubicBezTo>
                      <a:pt x="185" y="48"/>
                      <a:pt x="185" y="48"/>
                      <a:pt x="185" y="48"/>
                    </a:cubicBezTo>
                    <a:cubicBezTo>
                      <a:pt x="184" y="48"/>
                      <a:pt x="184" y="48"/>
                      <a:pt x="184" y="48"/>
                    </a:cubicBezTo>
                    <a:cubicBezTo>
                      <a:pt x="184" y="48"/>
                      <a:pt x="184" y="48"/>
                      <a:pt x="184" y="48"/>
                    </a:cubicBezTo>
                    <a:cubicBezTo>
                      <a:pt x="184" y="48"/>
                      <a:pt x="184" y="48"/>
                      <a:pt x="184" y="48"/>
                    </a:cubicBezTo>
                    <a:cubicBezTo>
                      <a:pt x="184" y="47"/>
                      <a:pt x="184" y="47"/>
                      <a:pt x="184" y="47"/>
                    </a:cubicBezTo>
                    <a:cubicBezTo>
                      <a:pt x="184" y="47"/>
                      <a:pt x="184" y="47"/>
                      <a:pt x="184" y="47"/>
                    </a:cubicBezTo>
                    <a:cubicBezTo>
                      <a:pt x="184" y="47"/>
                      <a:pt x="184" y="47"/>
                      <a:pt x="184" y="47"/>
                    </a:cubicBezTo>
                    <a:cubicBezTo>
                      <a:pt x="184" y="47"/>
                      <a:pt x="184" y="47"/>
                      <a:pt x="184" y="47"/>
                    </a:cubicBezTo>
                    <a:cubicBezTo>
                      <a:pt x="184" y="46"/>
                      <a:pt x="184" y="46"/>
                      <a:pt x="184" y="46"/>
                    </a:cubicBezTo>
                    <a:cubicBezTo>
                      <a:pt x="184" y="45"/>
                      <a:pt x="184" y="45"/>
                      <a:pt x="184" y="45"/>
                    </a:cubicBezTo>
                    <a:cubicBezTo>
                      <a:pt x="184" y="45"/>
                      <a:pt x="184" y="45"/>
                      <a:pt x="184" y="45"/>
                    </a:cubicBezTo>
                    <a:cubicBezTo>
                      <a:pt x="184" y="45"/>
                      <a:pt x="184" y="45"/>
                      <a:pt x="184" y="45"/>
                    </a:cubicBezTo>
                    <a:cubicBezTo>
                      <a:pt x="184" y="44"/>
                      <a:pt x="184" y="44"/>
                      <a:pt x="184" y="44"/>
                    </a:cubicBezTo>
                    <a:cubicBezTo>
                      <a:pt x="184" y="44"/>
                      <a:pt x="184" y="44"/>
                      <a:pt x="184" y="44"/>
                    </a:cubicBezTo>
                    <a:cubicBezTo>
                      <a:pt x="185" y="44"/>
                      <a:pt x="185" y="44"/>
                      <a:pt x="185" y="44"/>
                    </a:cubicBezTo>
                    <a:cubicBezTo>
                      <a:pt x="186" y="44"/>
                      <a:pt x="186" y="44"/>
                      <a:pt x="186" y="44"/>
                    </a:cubicBezTo>
                    <a:cubicBezTo>
                      <a:pt x="186" y="44"/>
                      <a:pt x="186" y="44"/>
                      <a:pt x="186" y="44"/>
                    </a:cubicBezTo>
                    <a:cubicBezTo>
                      <a:pt x="187" y="44"/>
                      <a:pt x="187" y="44"/>
                      <a:pt x="187" y="44"/>
                    </a:cubicBezTo>
                    <a:cubicBezTo>
                      <a:pt x="187" y="44"/>
                      <a:pt x="187" y="44"/>
                      <a:pt x="187" y="44"/>
                    </a:cubicBezTo>
                    <a:cubicBezTo>
                      <a:pt x="188" y="45"/>
                      <a:pt x="188" y="45"/>
                      <a:pt x="188" y="45"/>
                    </a:cubicBezTo>
                    <a:cubicBezTo>
                      <a:pt x="188" y="46"/>
                      <a:pt x="188" y="46"/>
                      <a:pt x="188" y="46"/>
                    </a:cubicBezTo>
                    <a:cubicBezTo>
                      <a:pt x="188" y="48"/>
                      <a:pt x="188" y="48"/>
                      <a:pt x="188" y="48"/>
                    </a:cubicBezTo>
                    <a:cubicBezTo>
                      <a:pt x="188" y="48"/>
                      <a:pt x="188" y="48"/>
                      <a:pt x="188" y="48"/>
                    </a:cubicBezTo>
                    <a:cubicBezTo>
                      <a:pt x="188" y="49"/>
                      <a:pt x="188" y="49"/>
                      <a:pt x="188" y="49"/>
                    </a:cubicBezTo>
                    <a:cubicBezTo>
                      <a:pt x="188" y="48"/>
                      <a:pt x="188" y="48"/>
                      <a:pt x="188" y="48"/>
                    </a:cubicBezTo>
                    <a:cubicBezTo>
                      <a:pt x="189" y="49"/>
                      <a:pt x="189" y="49"/>
                      <a:pt x="189" y="49"/>
                    </a:cubicBezTo>
                    <a:cubicBezTo>
                      <a:pt x="190" y="50"/>
                      <a:pt x="190" y="50"/>
                      <a:pt x="190" y="50"/>
                    </a:cubicBezTo>
                    <a:cubicBezTo>
                      <a:pt x="190" y="50"/>
                      <a:pt x="190" y="50"/>
                      <a:pt x="190" y="50"/>
                    </a:cubicBezTo>
                    <a:cubicBezTo>
                      <a:pt x="190" y="49"/>
                      <a:pt x="190" y="49"/>
                      <a:pt x="190" y="49"/>
                    </a:cubicBezTo>
                    <a:cubicBezTo>
                      <a:pt x="191" y="49"/>
                      <a:pt x="191" y="49"/>
                      <a:pt x="191" y="49"/>
                    </a:cubicBezTo>
                    <a:cubicBezTo>
                      <a:pt x="192" y="50"/>
                      <a:pt x="192" y="50"/>
                      <a:pt x="192" y="50"/>
                    </a:cubicBezTo>
                    <a:cubicBezTo>
                      <a:pt x="192" y="50"/>
                      <a:pt x="192" y="50"/>
                      <a:pt x="192" y="50"/>
                    </a:cubicBezTo>
                    <a:cubicBezTo>
                      <a:pt x="192" y="50"/>
                      <a:pt x="192" y="50"/>
                      <a:pt x="192" y="50"/>
                    </a:cubicBezTo>
                    <a:cubicBezTo>
                      <a:pt x="192" y="49"/>
                      <a:pt x="192" y="49"/>
                      <a:pt x="192" y="49"/>
                    </a:cubicBezTo>
                    <a:cubicBezTo>
                      <a:pt x="193" y="49"/>
                      <a:pt x="193" y="49"/>
                      <a:pt x="193" y="49"/>
                    </a:cubicBezTo>
                    <a:cubicBezTo>
                      <a:pt x="194" y="48"/>
                      <a:pt x="194" y="48"/>
                      <a:pt x="194" y="48"/>
                    </a:cubicBezTo>
                    <a:cubicBezTo>
                      <a:pt x="195" y="47"/>
                      <a:pt x="195" y="47"/>
                      <a:pt x="195" y="47"/>
                    </a:cubicBezTo>
                    <a:cubicBezTo>
                      <a:pt x="196" y="46"/>
                      <a:pt x="196" y="46"/>
                      <a:pt x="196" y="46"/>
                    </a:cubicBezTo>
                    <a:cubicBezTo>
                      <a:pt x="196" y="46"/>
                      <a:pt x="196" y="46"/>
                      <a:pt x="196" y="46"/>
                    </a:cubicBezTo>
                    <a:cubicBezTo>
                      <a:pt x="196" y="45"/>
                      <a:pt x="196" y="45"/>
                      <a:pt x="196" y="45"/>
                    </a:cubicBezTo>
                    <a:cubicBezTo>
                      <a:pt x="196" y="45"/>
                      <a:pt x="196" y="45"/>
                      <a:pt x="196" y="45"/>
                    </a:cubicBezTo>
                    <a:cubicBezTo>
                      <a:pt x="196" y="46"/>
                      <a:pt x="196" y="46"/>
                      <a:pt x="196" y="46"/>
                    </a:cubicBezTo>
                    <a:cubicBezTo>
                      <a:pt x="196" y="46"/>
                      <a:pt x="196" y="46"/>
                      <a:pt x="196" y="46"/>
                    </a:cubicBezTo>
                    <a:cubicBezTo>
                      <a:pt x="195" y="47"/>
                      <a:pt x="195" y="47"/>
                      <a:pt x="195" y="47"/>
                    </a:cubicBezTo>
                    <a:cubicBezTo>
                      <a:pt x="194" y="47"/>
                      <a:pt x="194" y="47"/>
                      <a:pt x="194" y="47"/>
                    </a:cubicBezTo>
                    <a:cubicBezTo>
                      <a:pt x="194" y="48"/>
                      <a:pt x="194" y="48"/>
                      <a:pt x="194" y="48"/>
                    </a:cubicBezTo>
                    <a:cubicBezTo>
                      <a:pt x="193" y="48"/>
                      <a:pt x="193" y="48"/>
                      <a:pt x="193" y="48"/>
                    </a:cubicBezTo>
                    <a:cubicBezTo>
                      <a:pt x="192" y="49"/>
                      <a:pt x="192" y="49"/>
                      <a:pt x="192" y="49"/>
                    </a:cubicBezTo>
                    <a:cubicBezTo>
                      <a:pt x="192" y="49"/>
                      <a:pt x="192" y="49"/>
                      <a:pt x="192" y="49"/>
                    </a:cubicBezTo>
                    <a:cubicBezTo>
                      <a:pt x="191" y="49"/>
                      <a:pt x="191" y="49"/>
                      <a:pt x="191" y="49"/>
                    </a:cubicBezTo>
                    <a:cubicBezTo>
                      <a:pt x="191" y="49"/>
                      <a:pt x="191" y="49"/>
                      <a:pt x="191" y="49"/>
                    </a:cubicBezTo>
                    <a:cubicBezTo>
                      <a:pt x="191" y="49"/>
                      <a:pt x="191" y="49"/>
                      <a:pt x="191" y="49"/>
                    </a:cubicBezTo>
                    <a:cubicBezTo>
                      <a:pt x="190" y="48"/>
                      <a:pt x="190" y="48"/>
                      <a:pt x="190" y="48"/>
                    </a:cubicBezTo>
                    <a:cubicBezTo>
                      <a:pt x="190" y="48"/>
                      <a:pt x="190" y="48"/>
                      <a:pt x="190" y="48"/>
                    </a:cubicBezTo>
                    <a:cubicBezTo>
                      <a:pt x="190" y="48"/>
                      <a:pt x="190" y="48"/>
                      <a:pt x="190" y="48"/>
                    </a:cubicBezTo>
                    <a:cubicBezTo>
                      <a:pt x="191" y="47"/>
                      <a:pt x="191" y="47"/>
                      <a:pt x="191" y="47"/>
                    </a:cubicBezTo>
                    <a:cubicBezTo>
                      <a:pt x="191" y="47"/>
                      <a:pt x="191" y="47"/>
                      <a:pt x="191" y="47"/>
                    </a:cubicBezTo>
                    <a:cubicBezTo>
                      <a:pt x="190" y="47"/>
                      <a:pt x="190" y="47"/>
                      <a:pt x="190" y="47"/>
                    </a:cubicBezTo>
                    <a:cubicBezTo>
                      <a:pt x="190" y="47"/>
                      <a:pt x="190" y="47"/>
                      <a:pt x="190" y="47"/>
                    </a:cubicBezTo>
                    <a:cubicBezTo>
                      <a:pt x="190" y="47"/>
                      <a:pt x="190" y="47"/>
                      <a:pt x="190" y="47"/>
                    </a:cubicBezTo>
                    <a:cubicBezTo>
                      <a:pt x="189" y="47"/>
                      <a:pt x="189" y="47"/>
                      <a:pt x="189" y="47"/>
                    </a:cubicBezTo>
                    <a:cubicBezTo>
                      <a:pt x="189" y="46"/>
                      <a:pt x="189" y="46"/>
                      <a:pt x="189" y="46"/>
                    </a:cubicBezTo>
                    <a:cubicBezTo>
                      <a:pt x="190" y="46"/>
                      <a:pt x="190" y="46"/>
                      <a:pt x="190" y="46"/>
                    </a:cubicBezTo>
                    <a:cubicBezTo>
                      <a:pt x="190" y="46"/>
                      <a:pt x="190" y="46"/>
                      <a:pt x="190" y="46"/>
                    </a:cubicBezTo>
                    <a:cubicBezTo>
                      <a:pt x="190" y="46"/>
                      <a:pt x="190" y="46"/>
                      <a:pt x="190" y="46"/>
                    </a:cubicBezTo>
                    <a:cubicBezTo>
                      <a:pt x="190" y="46"/>
                      <a:pt x="190" y="46"/>
                      <a:pt x="190" y="46"/>
                    </a:cubicBezTo>
                    <a:cubicBezTo>
                      <a:pt x="190" y="46"/>
                      <a:pt x="190" y="46"/>
                      <a:pt x="190" y="46"/>
                    </a:cubicBezTo>
                    <a:cubicBezTo>
                      <a:pt x="190" y="45"/>
                      <a:pt x="190" y="45"/>
                      <a:pt x="190" y="45"/>
                    </a:cubicBezTo>
                    <a:cubicBezTo>
                      <a:pt x="190" y="46"/>
                      <a:pt x="190" y="46"/>
                      <a:pt x="190" y="46"/>
                    </a:cubicBezTo>
                    <a:cubicBezTo>
                      <a:pt x="191" y="46"/>
                      <a:pt x="191" y="46"/>
                      <a:pt x="191" y="46"/>
                    </a:cubicBezTo>
                    <a:cubicBezTo>
                      <a:pt x="191" y="45"/>
                      <a:pt x="191" y="45"/>
                      <a:pt x="191" y="45"/>
                    </a:cubicBezTo>
                    <a:cubicBezTo>
                      <a:pt x="190" y="45"/>
                      <a:pt x="190" y="45"/>
                      <a:pt x="190" y="45"/>
                    </a:cubicBezTo>
                    <a:cubicBezTo>
                      <a:pt x="190" y="45"/>
                      <a:pt x="190" y="45"/>
                      <a:pt x="190" y="45"/>
                    </a:cubicBezTo>
                    <a:cubicBezTo>
                      <a:pt x="190" y="45"/>
                      <a:pt x="190" y="45"/>
                      <a:pt x="190" y="45"/>
                    </a:cubicBezTo>
                    <a:cubicBezTo>
                      <a:pt x="189" y="45"/>
                      <a:pt x="189" y="45"/>
                      <a:pt x="189" y="45"/>
                    </a:cubicBezTo>
                    <a:cubicBezTo>
                      <a:pt x="189" y="45"/>
                      <a:pt x="189" y="45"/>
                      <a:pt x="189" y="45"/>
                    </a:cubicBezTo>
                    <a:cubicBezTo>
                      <a:pt x="189" y="45"/>
                      <a:pt x="189" y="45"/>
                      <a:pt x="189" y="45"/>
                    </a:cubicBezTo>
                    <a:cubicBezTo>
                      <a:pt x="190" y="44"/>
                      <a:pt x="190" y="44"/>
                      <a:pt x="190" y="44"/>
                    </a:cubicBezTo>
                    <a:cubicBezTo>
                      <a:pt x="190" y="44"/>
                      <a:pt x="190" y="44"/>
                      <a:pt x="190" y="44"/>
                    </a:cubicBezTo>
                    <a:cubicBezTo>
                      <a:pt x="191" y="44"/>
                      <a:pt x="191" y="44"/>
                      <a:pt x="191" y="44"/>
                    </a:cubicBezTo>
                    <a:cubicBezTo>
                      <a:pt x="191" y="44"/>
                      <a:pt x="191" y="44"/>
                      <a:pt x="191" y="44"/>
                    </a:cubicBezTo>
                    <a:cubicBezTo>
                      <a:pt x="192" y="44"/>
                      <a:pt x="192" y="44"/>
                      <a:pt x="192" y="44"/>
                    </a:cubicBezTo>
                    <a:cubicBezTo>
                      <a:pt x="191" y="44"/>
                      <a:pt x="191" y="44"/>
                      <a:pt x="191" y="44"/>
                    </a:cubicBezTo>
                    <a:cubicBezTo>
                      <a:pt x="191" y="44"/>
                      <a:pt x="191" y="44"/>
                      <a:pt x="191" y="44"/>
                    </a:cubicBezTo>
                    <a:cubicBezTo>
                      <a:pt x="192" y="43"/>
                      <a:pt x="192" y="43"/>
                      <a:pt x="192" y="43"/>
                    </a:cubicBezTo>
                    <a:cubicBezTo>
                      <a:pt x="192" y="43"/>
                      <a:pt x="192" y="43"/>
                      <a:pt x="192" y="43"/>
                    </a:cubicBezTo>
                    <a:cubicBezTo>
                      <a:pt x="192" y="43"/>
                      <a:pt x="192" y="43"/>
                      <a:pt x="192" y="43"/>
                    </a:cubicBezTo>
                    <a:cubicBezTo>
                      <a:pt x="192" y="43"/>
                      <a:pt x="192" y="43"/>
                      <a:pt x="192" y="43"/>
                    </a:cubicBezTo>
                    <a:cubicBezTo>
                      <a:pt x="192" y="43"/>
                      <a:pt x="192" y="43"/>
                      <a:pt x="192" y="43"/>
                    </a:cubicBezTo>
                    <a:cubicBezTo>
                      <a:pt x="192" y="42"/>
                      <a:pt x="192" y="42"/>
                      <a:pt x="192" y="42"/>
                    </a:cubicBezTo>
                    <a:cubicBezTo>
                      <a:pt x="193" y="42"/>
                      <a:pt x="193" y="42"/>
                      <a:pt x="193" y="42"/>
                    </a:cubicBezTo>
                    <a:cubicBezTo>
                      <a:pt x="192" y="42"/>
                      <a:pt x="192" y="42"/>
                      <a:pt x="192" y="42"/>
                    </a:cubicBezTo>
                    <a:cubicBezTo>
                      <a:pt x="193" y="41"/>
                      <a:pt x="193" y="41"/>
                      <a:pt x="193" y="41"/>
                    </a:cubicBezTo>
                    <a:cubicBezTo>
                      <a:pt x="194" y="40"/>
                      <a:pt x="194" y="40"/>
                      <a:pt x="194" y="40"/>
                    </a:cubicBezTo>
                    <a:cubicBezTo>
                      <a:pt x="194" y="40"/>
                      <a:pt x="194" y="40"/>
                      <a:pt x="194" y="40"/>
                    </a:cubicBezTo>
                    <a:cubicBezTo>
                      <a:pt x="193" y="40"/>
                      <a:pt x="193" y="40"/>
                      <a:pt x="193" y="40"/>
                    </a:cubicBezTo>
                    <a:cubicBezTo>
                      <a:pt x="192" y="41"/>
                      <a:pt x="192" y="41"/>
                      <a:pt x="192" y="41"/>
                    </a:cubicBezTo>
                    <a:cubicBezTo>
                      <a:pt x="192" y="42"/>
                      <a:pt x="192" y="42"/>
                      <a:pt x="192" y="42"/>
                    </a:cubicBezTo>
                    <a:cubicBezTo>
                      <a:pt x="191" y="43"/>
                      <a:pt x="191" y="43"/>
                      <a:pt x="191" y="43"/>
                    </a:cubicBezTo>
                    <a:cubicBezTo>
                      <a:pt x="190" y="44"/>
                      <a:pt x="190" y="44"/>
                      <a:pt x="190" y="44"/>
                    </a:cubicBezTo>
                    <a:cubicBezTo>
                      <a:pt x="190" y="43"/>
                      <a:pt x="190" y="43"/>
                      <a:pt x="190" y="43"/>
                    </a:cubicBezTo>
                    <a:cubicBezTo>
                      <a:pt x="189" y="44"/>
                      <a:pt x="189" y="44"/>
                      <a:pt x="189" y="44"/>
                    </a:cubicBezTo>
                    <a:cubicBezTo>
                      <a:pt x="189" y="43"/>
                      <a:pt x="189" y="43"/>
                      <a:pt x="189" y="43"/>
                    </a:cubicBezTo>
                    <a:cubicBezTo>
                      <a:pt x="189" y="42"/>
                      <a:pt x="189" y="42"/>
                      <a:pt x="189" y="42"/>
                    </a:cubicBezTo>
                    <a:cubicBezTo>
                      <a:pt x="190" y="42"/>
                      <a:pt x="190" y="42"/>
                      <a:pt x="190" y="42"/>
                    </a:cubicBezTo>
                    <a:cubicBezTo>
                      <a:pt x="190" y="42"/>
                      <a:pt x="190" y="42"/>
                      <a:pt x="190" y="42"/>
                    </a:cubicBezTo>
                    <a:cubicBezTo>
                      <a:pt x="189" y="42"/>
                      <a:pt x="189" y="42"/>
                      <a:pt x="189" y="42"/>
                    </a:cubicBezTo>
                    <a:cubicBezTo>
                      <a:pt x="188" y="42"/>
                      <a:pt x="188" y="42"/>
                      <a:pt x="188" y="42"/>
                    </a:cubicBezTo>
                    <a:cubicBezTo>
                      <a:pt x="188" y="43"/>
                      <a:pt x="188" y="43"/>
                      <a:pt x="188" y="43"/>
                    </a:cubicBezTo>
                    <a:cubicBezTo>
                      <a:pt x="188" y="43"/>
                      <a:pt x="188" y="43"/>
                      <a:pt x="188" y="43"/>
                    </a:cubicBezTo>
                    <a:cubicBezTo>
                      <a:pt x="187" y="43"/>
                      <a:pt x="187" y="43"/>
                      <a:pt x="187" y="43"/>
                    </a:cubicBezTo>
                    <a:cubicBezTo>
                      <a:pt x="186" y="42"/>
                      <a:pt x="186" y="42"/>
                      <a:pt x="186" y="42"/>
                    </a:cubicBezTo>
                    <a:cubicBezTo>
                      <a:pt x="187" y="42"/>
                      <a:pt x="187" y="42"/>
                      <a:pt x="187" y="42"/>
                    </a:cubicBezTo>
                    <a:cubicBezTo>
                      <a:pt x="187" y="42"/>
                      <a:pt x="187" y="42"/>
                      <a:pt x="187" y="42"/>
                    </a:cubicBezTo>
                    <a:cubicBezTo>
                      <a:pt x="187" y="42"/>
                      <a:pt x="187" y="42"/>
                      <a:pt x="187" y="42"/>
                    </a:cubicBezTo>
                    <a:cubicBezTo>
                      <a:pt x="187" y="42"/>
                      <a:pt x="187" y="42"/>
                      <a:pt x="187" y="42"/>
                    </a:cubicBezTo>
                    <a:cubicBezTo>
                      <a:pt x="187" y="41"/>
                      <a:pt x="187" y="41"/>
                      <a:pt x="187" y="41"/>
                    </a:cubicBezTo>
                    <a:cubicBezTo>
                      <a:pt x="188" y="40"/>
                      <a:pt x="188" y="40"/>
                      <a:pt x="188" y="40"/>
                    </a:cubicBezTo>
                    <a:cubicBezTo>
                      <a:pt x="188" y="40"/>
                      <a:pt x="188" y="40"/>
                      <a:pt x="188" y="40"/>
                    </a:cubicBezTo>
                    <a:cubicBezTo>
                      <a:pt x="188" y="40"/>
                      <a:pt x="188" y="40"/>
                      <a:pt x="188" y="40"/>
                    </a:cubicBezTo>
                    <a:cubicBezTo>
                      <a:pt x="189" y="39"/>
                      <a:pt x="189" y="39"/>
                      <a:pt x="189" y="39"/>
                    </a:cubicBezTo>
                    <a:cubicBezTo>
                      <a:pt x="189" y="39"/>
                      <a:pt x="189" y="39"/>
                      <a:pt x="189" y="39"/>
                    </a:cubicBezTo>
                    <a:cubicBezTo>
                      <a:pt x="189" y="38"/>
                      <a:pt x="189" y="38"/>
                      <a:pt x="189" y="38"/>
                    </a:cubicBezTo>
                    <a:cubicBezTo>
                      <a:pt x="190" y="38"/>
                      <a:pt x="190" y="38"/>
                      <a:pt x="190" y="38"/>
                    </a:cubicBezTo>
                    <a:cubicBezTo>
                      <a:pt x="191" y="37"/>
                      <a:pt x="191" y="37"/>
                      <a:pt x="191" y="37"/>
                    </a:cubicBezTo>
                    <a:cubicBezTo>
                      <a:pt x="191" y="37"/>
                      <a:pt x="191" y="37"/>
                      <a:pt x="191" y="37"/>
                    </a:cubicBezTo>
                    <a:cubicBezTo>
                      <a:pt x="192" y="37"/>
                      <a:pt x="192" y="37"/>
                      <a:pt x="192" y="37"/>
                    </a:cubicBezTo>
                    <a:cubicBezTo>
                      <a:pt x="193" y="37"/>
                      <a:pt x="193" y="37"/>
                      <a:pt x="193" y="37"/>
                    </a:cubicBezTo>
                    <a:cubicBezTo>
                      <a:pt x="194" y="37"/>
                      <a:pt x="194" y="37"/>
                      <a:pt x="194" y="37"/>
                    </a:cubicBezTo>
                    <a:cubicBezTo>
                      <a:pt x="194" y="37"/>
                      <a:pt x="194" y="37"/>
                      <a:pt x="194" y="37"/>
                    </a:cubicBezTo>
                    <a:cubicBezTo>
                      <a:pt x="195" y="36"/>
                      <a:pt x="195" y="36"/>
                      <a:pt x="195" y="36"/>
                    </a:cubicBezTo>
                    <a:cubicBezTo>
                      <a:pt x="195" y="36"/>
                      <a:pt x="195" y="36"/>
                      <a:pt x="195" y="36"/>
                    </a:cubicBezTo>
                    <a:cubicBezTo>
                      <a:pt x="195" y="36"/>
                      <a:pt x="195" y="36"/>
                      <a:pt x="195" y="36"/>
                    </a:cubicBezTo>
                    <a:cubicBezTo>
                      <a:pt x="196" y="37"/>
                      <a:pt x="196" y="37"/>
                      <a:pt x="196" y="37"/>
                    </a:cubicBezTo>
                    <a:cubicBezTo>
                      <a:pt x="196" y="37"/>
                      <a:pt x="196" y="37"/>
                      <a:pt x="196" y="37"/>
                    </a:cubicBezTo>
                    <a:cubicBezTo>
                      <a:pt x="197" y="38"/>
                      <a:pt x="197" y="38"/>
                      <a:pt x="197" y="38"/>
                    </a:cubicBezTo>
                    <a:cubicBezTo>
                      <a:pt x="198" y="39"/>
                      <a:pt x="198" y="39"/>
                      <a:pt x="198" y="39"/>
                    </a:cubicBezTo>
                    <a:cubicBezTo>
                      <a:pt x="198" y="39"/>
                      <a:pt x="198" y="39"/>
                      <a:pt x="198" y="39"/>
                    </a:cubicBezTo>
                    <a:cubicBezTo>
                      <a:pt x="198" y="39"/>
                      <a:pt x="198" y="39"/>
                      <a:pt x="198" y="39"/>
                    </a:cubicBezTo>
                    <a:cubicBezTo>
                      <a:pt x="199" y="40"/>
                      <a:pt x="199" y="40"/>
                      <a:pt x="199" y="40"/>
                    </a:cubicBezTo>
                    <a:cubicBezTo>
                      <a:pt x="199" y="39"/>
                      <a:pt x="199" y="39"/>
                      <a:pt x="199" y="39"/>
                    </a:cubicBezTo>
                    <a:cubicBezTo>
                      <a:pt x="200" y="39"/>
                      <a:pt x="200" y="39"/>
                      <a:pt x="200" y="39"/>
                    </a:cubicBezTo>
                    <a:cubicBezTo>
                      <a:pt x="200" y="39"/>
                      <a:pt x="200" y="39"/>
                      <a:pt x="200" y="39"/>
                    </a:cubicBezTo>
                    <a:cubicBezTo>
                      <a:pt x="199" y="39"/>
                      <a:pt x="199" y="39"/>
                      <a:pt x="199" y="39"/>
                    </a:cubicBezTo>
                    <a:cubicBezTo>
                      <a:pt x="199" y="39"/>
                      <a:pt x="199" y="39"/>
                      <a:pt x="199" y="39"/>
                    </a:cubicBezTo>
                    <a:cubicBezTo>
                      <a:pt x="199" y="38"/>
                      <a:pt x="199" y="38"/>
                      <a:pt x="199" y="38"/>
                    </a:cubicBezTo>
                    <a:cubicBezTo>
                      <a:pt x="199" y="38"/>
                      <a:pt x="199" y="38"/>
                      <a:pt x="199" y="38"/>
                    </a:cubicBezTo>
                    <a:cubicBezTo>
                      <a:pt x="200" y="38"/>
                      <a:pt x="200" y="38"/>
                      <a:pt x="200" y="38"/>
                    </a:cubicBezTo>
                    <a:cubicBezTo>
                      <a:pt x="201" y="38"/>
                      <a:pt x="201" y="38"/>
                      <a:pt x="201" y="38"/>
                    </a:cubicBezTo>
                    <a:cubicBezTo>
                      <a:pt x="201" y="38"/>
                      <a:pt x="201" y="38"/>
                      <a:pt x="201" y="38"/>
                    </a:cubicBezTo>
                    <a:cubicBezTo>
                      <a:pt x="201" y="37"/>
                      <a:pt x="201" y="37"/>
                      <a:pt x="201" y="37"/>
                    </a:cubicBezTo>
                    <a:cubicBezTo>
                      <a:pt x="201" y="37"/>
                      <a:pt x="201" y="37"/>
                      <a:pt x="201" y="37"/>
                    </a:cubicBezTo>
                    <a:cubicBezTo>
                      <a:pt x="201" y="36"/>
                      <a:pt x="201" y="36"/>
                      <a:pt x="201" y="36"/>
                    </a:cubicBezTo>
                    <a:cubicBezTo>
                      <a:pt x="201" y="37"/>
                      <a:pt x="201" y="37"/>
                      <a:pt x="201" y="37"/>
                    </a:cubicBezTo>
                    <a:cubicBezTo>
                      <a:pt x="201" y="37"/>
                      <a:pt x="201" y="37"/>
                      <a:pt x="201" y="37"/>
                    </a:cubicBezTo>
                    <a:cubicBezTo>
                      <a:pt x="200" y="37"/>
                      <a:pt x="200" y="37"/>
                      <a:pt x="200" y="37"/>
                    </a:cubicBezTo>
                    <a:cubicBezTo>
                      <a:pt x="200" y="38"/>
                      <a:pt x="200" y="38"/>
                      <a:pt x="200" y="38"/>
                    </a:cubicBezTo>
                    <a:cubicBezTo>
                      <a:pt x="199" y="37"/>
                      <a:pt x="199" y="37"/>
                      <a:pt x="199" y="37"/>
                    </a:cubicBezTo>
                    <a:cubicBezTo>
                      <a:pt x="198" y="37"/>
                      <a:pt x="198" y="37"/>
                      <a:pt x="198" y="37"/>
                    </a:cubicBezTo>
                    <a:cubicBezTo>
                      <a:pt x="198" y="37"/>
                      <a:pt x="198" y="37"/>
                      <a:pt x="198" y="37"/>
                    </a:cubicBezTo>
                    <a:cubicBezTo>
                      <a:pt x="197" y="37"/>
                      <a:pt x="197" y="37"/>
                      <a:pt x="197" y="37"/>
                    </a:cubicBezTo>
                    <a:cubicBezTo>
                      <a:pt x="196" y="37"/>
                      <a:pt x="196" y="37"/>
                      <a:pt x="196" y="37"/>
                    </a:cubicBezTo>
                    <a:cubicBezTo>
                      <a:pt x="196" y="36"/>
                      <a:pt x="196" y="36"/>
                      <a:pt x="196" y="36"/>
                    </a:cubicBezTo>
                    <a:cubicBezTo>
                      <a:pt x="196" y="35"/>
                      <a:pt x="196" y="35"/>
                      <a:pt x="196" y="35"/>
                    </a:cubicBezTo>
                    <a:cubicBezTo>
                      <a:pt x="196" y="34"/>
                      <a:pt x="196" y="34"/>
                      <a:pt x="196" y="34"/>
                    </a:cubicBezTo>
                    <a:cubicBezTo>
                      <a:pt x="197" y="35"/>
                      <a:pt x="197" y="35"/>
                      <a:pt x="197" y="35"/>
                    </a:cubicBezTo>
                    <a:cubicBezTo>
                      <a:pt x="197" y="35"/>
                      <a:pt x="197" y="35"/>
                      <a:pt x="197" y="35"/>
                    </a:cubicBezTo>
                    <a:cubicBezTo>
                      <a:pt x="197" y="36"/>
                      <a:pt x="197" y="36"/>
                      <a:pt x="197" y="36"/>
                    </a:cubicBezTo>
                    <a:cubicBezTo>
                      <a:pt x="197" y="35"/>
                      <a:pt x="197" y="35"/>
                      <a:pt x="197" y="35"/>
                    </a:cubicBezTo>
                    <a:cubicBezTo>
                      <a:pt x="198" y="34"/>
                      <a:pt x="198" y="34"/>
                      <a:pt x="198" y="34"/>
                    </a:cubicBezTo>
                    <a:cubicBezTo>
                      <a:pt x="197" y="34"/>
                      <a:pt x="197" y="34"/>
                      <a:pt x="197" y="34"/>
                    </a:cubicBezTo>
                    <a:cubicBezTo>
                      <a:pt x="197" y="34"/>
                      <a:pt x="197" y="34"/>
                      <a:pt x="197" y="34"/>
                    </a:cubicBezTo>
                    <a:cubicBezTo>
                      <a:pt x="197" y="33"/>
                      <a:pt x="197" y="33"/>
                      <a:pt x="197" y="33"/>
                    </a:cubicBezTo>
                    <a:cubicBezTo>
                      <a:pt x="197" y="33"/>
                      <a:pt x="197" y="33"/>
                      <a:pt x="197" y="33"/>
                    </a:cubicBezTo>
                    <a:cubicBezTo>
                      <a:pt x="197" y="32"/>
                      <a:pt x="197" y="32"/>
                      <a:pt x="197" y="32"/>
                    </a:cubicBezTo>
                    <a:cubicBezTo>
                      <a:pt x="198" y="31"/>
                      <a:pt x="198" y="31"/>
                      <a:pt x="198" y="31"/>
                    </a:cubicBezTo>
                    <a:cubicBezTo>
                      <a:pt x="198" y="29"/>
                      <a:pt x="198" y="29"/>
                      <a:pt x="198" y="29"/>
                    </a:cubicBezTo>
                    <a:cubicBezTo>
                      <a:pt x="197" y="28"/>
                      <a:pt x="197" y="28"/>
                      <a:pt x="197" y="28"/>
                    </a:cubicBezTo>
                    <a:cubicBezTo>
                      <a:pt x="197" y="28"/>
                      <a:pt x="197" y="28"/>
                      <a:pt x="197" y="28"/>
                    </a:cubicBezTo>
                    <a:cubicBezTo>
                      <a:pt x="197" y="28"/>
                      <a:pt x="197" y="28"/>
                      <a:pt x="197" y="28"/>
                    </a:cubicBezTo>
                    <a:cubicBezTo>
                      <a:pt x="197" y="27"/>
                      <a:pt x="197" y="27"/>
                      <a:pt x="197" y="27"/>
                    </a:cubicBezTo>
                    <a:cubicBezTo>
                      <a:pt x="197" y="27"/>
                      <a:pt x="197" y="27"/>
                      <a:pt x="197" y="27"/>
                    </a:cubicBezTo>
                    <a:cubicBezTo>
                      <a:pt x="197" y="27"/>
                      <a:pt x="197" y="27"/>
                      <a:pt x="197" y="27"/>
                    </a:cubicBezTo>
                    <a:cubicBezTo>
                      <a:pt x="198" y="27"/>
                      <a:pt x="198" y="27"/>
                      <a:pt x="198" y="27"/>
                    </a:cubicBezTo>
                    <a:cubicBezTo>
                      <a:pt x="198" y="27"/>
                      <a:pt x="198" y="27"/>
                      <a:pt x="198" y="27"/>
                    </a:cubicBezTo>
                    <a:cubicBezTo>
                      <a:pt x="199" y="28"/>
                      <a:pt x="199" y="28"/>
                      <a:pt x="199" y="28"/>
                    </a:cubicBezTo>
                    <a:cubicBezTo>
                      <a:pt x="199" y="28"/>
                      <a:pt x="199" y="28"/>
                      <a:pt x="199" y="28"/>
                    </a:cubicBezTo>
                    <a:cubicBezTo>
                      <a:pt x="199" y="27"/>
                      <a:pt x="199" y="27"/>
                      <a:pt x="199" y="27"/>
                    </a:cubicBezTo>
                    <a:cubicBezTo>
                      <a:pt x="198" y="27"/>
                      <a:pt x="198" y="27"/>
                      <a:pt x="198" y="27"/>
                    </a:cubicBezTo>
                    <a:cubicBezTo>
                      <a:pt x="198" y="27"/>
                      <a:pt x="198" y="27"/>
                      <a:pt x="198" y="27"/>
                    </a:cubicBezTo>
                    <a:cubicBezTo>
                      <a:pt x="198" y="26"/>
                      <a:pt x="198" y="26"/>
                      <a:pt x="198" y="26"/>
                    </a:cubicBezTo>
                    <a:cubicBezTo>
                      <a:pt x="197" y="26"/>
                      <a:pt x="197" y="26"/>
                      <a:pt x="197" y="26"/>
                    </a:cubicBezTo>
                    <a:cubicBezTo>
                      <a:pt x="198" y="25"/>
                      <a:pt x="198" y="25"/>
                      <a:pt x="198" y="25"/>
                    </a:cubicBezTo>
                    <a:cubicBezTo>
                      <a:pt x="200" y="23"/>
                      <a:pt x="200" y="23"/>
                      <a:pt x="200" y="23"/>
                    </a:cubicBezTo>
                    <a:cubicBezTo>
                      <a:pt x="200" y="23"/>
                      <a:pt x="200" y="23"/>
                      <a:pt x="200" y="23"/>
                    </a:cubicBezTo>
                    <a:cubicBezTo>
                      <a:pt x="201" y="23"/>
                      <a:pt x="201" y="23"/>
                      <a:pt x="201" y="23"/>
                    </a:cubicBezTo>
                    <a:cubicBezTo>
                      <a:pt x="201" y="24"/>
                      <a:pt x="201" y="24"/>
                      <a:pt x="201" y="24"/>
                    </a:cubicBezTo>
                    <a:cubicBezTo>
                      <a:pt x="202" y="24"/>
                      <a:pt x="202" y="24"/>
                      <a:pt x="202" y="24"/>
                    </a:cubicBezTo>
                    <a:cubicBezTo>
                      <a:pt x="202" y="24"/>
                      <a:pt x="202" y="24"/>
                      <a:pt x="202" y="24"/>
                    </a:cubicBezTo>
                    <a:cubicBezTo>
                      <a:pt x="204" y="25"/>
                      <a:pt x="204" y="25"/>
                      <a:pt x="204" y="25"/>
                    </a:cubicBezTo>
                    <a:cubicBezTo>
                      <a:pt x="204" y="26"/>
                      <a:pt x="204" y="26"/>
                      <a:pt x="204" y="26"/>
                    </a:cubicBezTo>
                    <a:cubicBezTo>
                      <a:pt x="204" y="26"/>
                      <a:pt x="204" y="26"/>
                      <a:pt x="204" y="26"/>
                    </a:cubicBezTo>
                    <a:cubicBezTo>
                      <a:pt x="205" y="28"/>
                      <a:pt x="205" y="28"/>
                      <a:pt x="205" y="28"/>
                    </a:cubicBezTo>
                    <a:cubicBezTo>
                      <a:pt x="204" y="29"/>
                      <a:pt x="204" y="29"/>
                      <a:pt x="204" y="29"/>
                    </a:cubicBezTo>
                    <a:cubicBezTo>
                      <a:pt x="205" y="30"/>
                      <a:pt x="205" y="30"/>
                      <a:pt x="205" y="30"/>
                    </a:cubicBezTo>
                    <a:cubicBezTo>
                      <a:pt x="205" y="30"/>
                      <a:pt x="205" y="30"/>
                      <a:pt x="205" y="30"/>
                    </a:cubicBezTo>
                    <a:cubicBezTo>
                      <a:pt x="205" y="30"/>
                      <a:pt x="205" y="30"/>
                      <a:pt x="205" y="30"/>
                    </a:cubicBezTo>
                    <a:cubicBezTo>
                      <a:pt x="205" y="30"/>
                      <a:pt x="205" y="30"/>
                      <a:pt x="205" y="30"/>
                    </a:cubicBezTo>
                    <a:cubicBezTo>
                      <a:pt x="206" y="31"/>
                      <a:pt x="206" y="31"/>
                      <a:pt x="206" y="31"/>
                    </a:cubicBezTo>
                    <a:cubicBezTo>
                      <a:pt x="206" y="31"/>
                      <a:pt x="206" y="31"/>
                      <a:pt x="206" y="31"/>
                    </a:cubicBezTo>
                    <a:cubicBezTo>
                      <a:pt x="206" y="31"/>
                      <a:pt x="206" y="31"/>
                      <a:pt x="206" y="31"/>
                    </a:cubicBezTo>
                    <a:cubicBezTo>
                      <a:pt x="207" y="31"/>
                      <a:pt x="207" y="31"/>
                      <a:pt x="207" y="31"/>
                    </a:cubicBezTo>
                    <a:cubicBezTo>
                      <a:pt x="207" y="31"/>
                      <a:pt x="207" y="31"/>
                      <a:pt x="207" y="31"/>
                    </a:cubicBezTo>
                    <a:cubicBezTo>
                      <a:pt x="207" y="30"/>
                      <a:pt x="207" y="30"/>
                      <a:pt x="207" y="30"/>
                    </a:cubicBezTo>
                    <a:cubicBezTo>
                      <a:pt x="206" y="30"/>
                      <a:pt x="206" y="30"/>
                      <a:pt x="206" y="30"/>
                    </a:cubicBezTo>
                    <a:cubicBezTo>
                      <a:pt x="206" y="30"/>
                      <a:pt x="206" y="30"/>
                      <a:pt x="206" y="30"/>
                    </a:cubicBezTo>
                    <a:cubicBezTo>
                      <a:pt x="205" y="29"/>
                      <a:pt x="205" y="29"/>
                      <a:pt x="205" y="29"/>
                    </a:cubicBezTo>
                    <a:cubicBezTo>
                      <a:pt x="205" y="29"/>
                      <a:pt x="205" y="29"/>
                      <a:pt x="205" y="29"/>
                    </a:cubicBezTo>
                    <a:cubicBezTo>
                      <a:pt x="206" y="28"/>
                      <a:pt x="206" y="28"/>
                      <a:pt x="206" y="28"/>
                    </a:cubicBezTo>
                    <a:cubicBezTo>
                      <a:pt x="206" y="28"/>
                      <a:pt x="206" y="28"/>
                      <a:pt x="206" y="28"/>
                    </a:cubicBezTo>
                    <a:cubicBezTo>
                      <a:pt x="206" y="26"/>
                      <a:pt x="206" y="26"/>
                      <a:pt x="206" y="26"/>
                    </a:cubicBezTo>
                    <a:cubicBezTo>
                      <a:pt x="205" y="25"/>
                      <a:pt x="205" y="25"/>
                      <a:pt x="205" y="25"/>
                    </a:cubicBezTo>
                    <a:cubicBezTo>
                      <a:pt x="206" y="25"/>
                      <a:pt x="206" y="25"/>
                      <a:pt x="206" y="25"/>
                    </a:cubicBezTo>
                    <a:cubicBezTo>
                      <a:pt x="207" y="25"/>
                      <a:pt x="207" y="25"/>
                      <a:pt x="207" y="25"/>
                    </a:cubicBezTo>
                    <a:cubicBezTo>
                      <a:pt x="207" y="25"/>
                      <a:pt x="207" y="25"/>
                      <a:pt x="207" y="25"/>
                    </a:cubicBezTo>
                    <a:cubicBezTo>
                      <a:pt x="208" y="25"/>
                      <a:pt x="208" y="25"/>
                      <a:pt x="208" y="25"/>
                    </a:cubicBezTo>
                    <a:cubicBezTo>
                      <a:pt x="209" y="25"/>
                      <a:pt x="209" y="25"/>
                      <a:pt x="209" y="25"/>
                    </a:cubicBezTo>
                    <a:cubicBezTo>
                      <a:pt x="210" y="26"/>
                      <a:pt x="210" y="26"/>
                      <a:pt x="210" y="26"/>
                    </a:cubicBezTo>
                    <a:cubicBezTo>
                      <a:pt x="211" y="26"/>
                      <a:pt x="211" y="26"/>
                      <a:pt x="211" y="26"/>
                    </a:cubicBezTo>
                    <a:cubicBezTo>
                      <a:pt x="212" y="25"/>
                      <a:pt x="212" y="25"/>
                      <a:pt x="212" y="25"/>
                    </a:cubicBezTo>
                    <a:cubicBezTo>
                      <a:pt x="212" y="25"/>
                      <a:pt x="212" y="25"/>
                      <a:pt x="212" y="25"/>
                    </a:cubicBezTo>
                    <a:cubicBezTo>
                      <a:pt x="213" y="26"/>
                      <a:pt x="213" y="26"/>
                      <a:pt x="213" y="26"/>
                    </a:cubicBezTo>
                    <a:cubicBezTo>
                      <a:pt x="214" y="26"/>
                      <a:pt x="214" y="26"/>
                      <a:pt x="214" y="26"/>
                    </a:cubicBezTo>
                    <a:cubicBezTo>
                      <a:pt x="215" y="26"/>
                      <a:pt x="215" y="26"/>
                      <a:pt x="215" y="26"/>
                    </a:cubicBezTo>
                    <a:cubicBezTo>
                      <a:pt x="215" y="26"/>
                      <a:pt x="215" y="26"/>
                      <a:pt x="215" y="26"/>
                    </a:cubicBezTo>
                    <a:cubicBezTo>
                      <a:pt x="215" y="26"/>
                      <a:pt x="215" y="26"/>
                      <a:pt x="215" y="26"/>
                    </a:cubicBezTo>
                    <a:cubicBezTo>
                      <a:pt x="215" y="25"/>
                      <a:pt x="215" y="25"/>
                      <a:pt x="215" y="25"/>
                    </a:cubicBezTo>
                    <a:cubicBezTo>
                      <a:pt x="214" y="25"/>
                      <a:pt x="214" y="25"/>
                      <a:pt x="214" y="25"/>
                    </a:cubicBezTo>
                    <a:cubicBezTo>
                      <a:pt x="213" y="25"/>
                      <a:pt x="213" y="25"/>
                      <a:pt x="213" y="25"/>
                    </a:cubicBezTo>
                    <a:cubicBezTo>
                      <a:pt x="213" y="25"/>
                      <a:pt x="213" y="25"/>
                      <a:pt x="213" y="25"/>
                    </a:cubicBezTo>
                    <a:cubicBezTo>
                      <a:pt x="213" y="25"/>
                      <a:pt x="213" y="25"/>
                      <a:pt x="213" y="25"/>
                    </a:cubicBezTo>
                    <a:cubicBezTo>
                      <a:pt x="213" y="25"/>
                      <a:pt x="213" y="25"/>
                      <a:pt x="213" y="25"/>
                    </a:cubicBezTo>
                    <a:cubicBezTo>
                      <a:pt x="214" y="24"/>
                      <a:pt x="214" y="24"/>
                      <a:pt x="214" y="24"/>
                    </a:cubicBezTo>
                    <a:cubicBezTo>
                      <a:pt x="216" y="24"/>
                      <a:pt x="216" y="24"/>
                      <a:pt x="216" y="24"/>
                    </a:cubicBezTo>
                    <a:cubicBezTo>
                      <a:pt x="217" y="24"/>
                      <a:pt x="217" y="24"/>
                      <a:pt x="217" y="24"/>
                    </a:cubicBezTo>
                    <a:cubicBezTo>
                      <a:pt x="219" y="24"/>
                      <a:pt x="219" y="24"/>
                      <a:pt x="219" y="24"/>
                    </a:cubicBezTo>
                    <a:cubicBezTo>
                      <a:pt x="219" y="25"/>
                      <a:pt x="219" y="25"/>
                      <a:pt x="219" y="25"/>
                    </a:cubicBezTo>
                    <a:cubicBezTo>
                      <a:pt x="220" y="25"/>
                      <a:pt x="220" y="25"/>
                      <a:pt x="220" y="25"/>
                    </a:cubicBezTo>
                    <a:cubicBezTo>
                      <a:pt x="220" y="24"/>
                      <a:pt x="220" y="24"/>
                      <a:pt x="220" y="24"/>
                    </a:cubicBezTo>
                    <a:cubicBezTo>
                      <a:pt x="220" y="24"/>
                      <a:pt x="220" y="24"/>
                      <a:pt x="220" y="24"/>
                    </a:cubicBezTo>
                    <a:cubicBezTo>
                      <a:pt x="220" y="24"/>
                      <a:pt x="220" y="24"/>
                      <a:pt x="220" y="24"/>
                    </a:cubicBezTo>
                    <a:cubicBezTo>
                      <a:pt x="219" y="24"/>
                      <a:pt x="219" y="24"/>
                      <a:pt x="219" y="24"/>
                    </a:cubicBezTo>
                    <a:cubicBezTo>
                      <a:pt x="219" y="24"/>
                      <a:pt x="219" y="24"/>
                      <a:pt x="219" y="24"/>
                    </a:cubicBezTo>
                    <a:cubicBezTo>
                      <a:pt x="219" y="23"/>
                      <a:pt x="219" y="23"/>
                      <a:pt x="219" y="23"/>
                    </a:cubicBezTo>
                    <a:cubicBezTo>
                      <a:pt x="218" y="23"/>
                      <a:pt x="218" y="23"/>
                      <a:pt x="218" y="23"/>
                    </a:cubicBezTo>
                    <a:cubicBezTo>
                      <a:pt x="218" y="23"/>
                      <a:pt x="218" y="23"/>
                      <a:pt x="218" y="23"/>
                    </a:cubicBezTo>
                    <a:cubicBezTo>
                      <a:pt x="216" y="23"/>
                      <a:pt x="216" y="23"/>
                      <a:pt x="216" y="23"/>
                    </a:cubicBezTo>
                    <a:cubicBezTo>
                      <a:pt x="216" y="23"/>
                      <a:pt x="216" y="23"/>
                      <a:pt x="216" y="23"/>
                    </a:cubicBezTo>
                    <a:cubicBezTo>
                      <a:pt x="216" y="23"/>
                      <a:pt x="216" y="23"/>
                      <a:pt x="216" y="23"/>
                    </a:cubicBezTo>
                    <a:cubicBezTo>
                      <a:pt x="217" y="22"/>
                      <a:pt x="217" y="22"/>
                      <a:pt x="217" y="22"/>
                    </a:cubicBezTo>
                    <a:cubicBezTo>
                      <a:pt x="217" y="22"/>
                      <a:pt x="217" y="22"/>
                      <a:pt x="217" y="22"/>
                    </a:cubicBezTo>
                    <a:cubicBezTo>
                      <a:pt x="218" y="21"/>
                      <a:pt x="218" y="21"/>
                      <a:pt x="218" y="21"/>
                    </a:cubicBezTo>
                    <a:cubicBezTo>
                      <a:pt x="218" y="20"/>
                      <a:pt x="218" y="20"/>
                      <a:pt x="218" y="20"/>
                    </a:cubicBezTo>
                    <a:cubicBezTo>
                      <a:pt x="220" y="19"/>
                      <a:pt x="220" y="19"/>
                      <a:pt x="220" y="19"/>
                    </a:cubicBezTo>
                    <a:cubicBezTo>
                      <a:pt x="221" y="19"/>
                      <a:pt x="221" y="19"/>
                      <a:pt x="221" y="19"/>
                    </a:cubicBezTo>
                    <a:cubicBezTo>
                      <a:pt x="222" y="19"/>
                      <a:pt x="222" y="19"/>
                      <a:pt x="222" y="19"/>
                    </a:cubicBezTo>
                    <a:cubicBezTo>
                      <a:pt x="222" y="18"/>
                      <a:pt x="222" y="18"/>
                      <a:pt x="222" y="18"/>
                    </a:cubicBezTo>
                    <a:cubicBezTo>
                      <a:pt x="220" y="19"/>
                      <a:pt x="220" y="19"/>
                      <a:pt x="220" y="19"/>
                    </a:cubicBezTo>
                    <a:cubicBezTo>
                      <a:pt x="219" y="19"/>
                      <a:pt x="219" y="19"/>
                      <a:pt x="219" y="19"/>
                    </a:cubicBezTo>
                    <a:cubicBezTo>
                      <a:pt x="218" y="20"/>
                      <a:pt x="218" y="20"/>
                      <a:pt x="218" y="20"/>
                    </a:cubicBezTo>
                    <a:cubicBezTo>
                      <a:pt x="218" y="21"/>
                      <a:pt x="218" y="21"/>
                      <a:pt x="218" y="21"/>
                    </a:cubicBezTo>
                    <a:cubicBezTo>
                      <a:pt x="217" y="21"/>
                      <a:pt x="217" y="21"/>
                      <a:pt x="217" y="21"/>
                    </a:cubicBezTo>
                    <a:cubicBezTo>
                      <a:pt x="217" y="20"/>
                      <a:pt x="217" y="20"/>
                      <a:pt x="217" y="20"/>
                    </a:cubicBezTo>
                    <a:cubicBezTo>
                      <a:pt x="217" y="20"/>
                      <a:pt x="217" y="20"/>
                      <a:pt x="217" y="20"/>
                    </a:cubicBezTo>
                    <a:cubicBezTo>
                      <a:pt x="217" y="21"/>
                      <a:pt x="217" y="21"/>
                      <a:pt x="217" y="21"/>
                    </a:cubicBezTo>
                    <a:cubicBezTo>
                      <a:pt x="216" y="21"/>
                      <a:pt x="216" y="21"/>
                      <a:pt x="216" y="21"/>
                    </a:cubicBezTo>
                    <a:cubicBezTo>
                      <a:pt x="215" y="22"/>
                      <a:pt x="215" y="22"/>
                      <a:pt x="215" y="22"/>
                    </a:cubicBezTo>
                    <a:cubicBezTo>
                      <a:pt x="216" y="22"/>
                      <a:pt x="216" y="22"/>
                      <a:pt x="216" y="22"/>
                    </a:cubicBezTo>
                    <a:cubicBezTo>
                      <a:pt x="216" y="22"/>
                      <a:pt x="216" y="22"/>
                      <a:pt x="216" y="22"/>
                    </a:cubicBezTo>
                    <a:cubicBezTo>
                      <a:pt x="215" y="23"/>
                      <a:pt x="215" y="23"/>
                      <a:pt x="215" y="23"/>
                    </a:cubicBezTo>
                    <a:cubicBezTo>
                      <a:pt x="214" y="23"/>
                      <a:pt x="214" y="23"/>
                      <a:pt x="214" y="23"/>
                    </a:cubicBezTo>
                    <a:cubicBezTo>
                      <a:pt x="212" y="24"/>
                      <a:pt x="212" y="24"/>
                      <a:pt x="212" y="24"/>
                    </a:cubicBezTo>
                    <a:cubicBezTo>
                      <a:pt x="211" y="24"/>
                      <a:pt x="211" y="24"/>
                      <a:pt x="211" y="24"/>
                    </a:cubicBezTo>
                    <a:cubicBezTo>
                      <a:pt x="211" y="24"/>
                      <a:pt x="211" y="24"/>
                      <a:pt x="211" y="24"/>
                    </a:cubicBezTo>
                    <a:cubicBezTo>
                      <a:pt x="209" y="24"/>
                      <a:pt x="209" y="24"/>
                      <a:pt x="209" y="24"/>
                    </a:cubicBezTo>
                    <a:cubicBezTo>
                      <a:pt x="208" y="23"/>
                      <a:pt x="208" y="23"/>
                      <a:pt x="208" y="23"/>
                    </a:cubicBezTo>
                    <a:cubicBezTo>
                      <a:pt x="207" y="23"/>
                      <a:pt x="207" y="23"/>
                      <a:pt x="207" y="23"/>
                    </a:cubicBezTo>
                    <a:cubicBezTo>
                      <a:pt x="207" y="23"/>
                      <a:pt x="207" y="23"/>
                      <a:pt x="207" y="23"/>
                    </a:cubicBezTo>
                    <a:cubicBezTo>
                      <a:pt x="207" y="23"/>
                      <a:pt x="207" y="23"/>
                      <a:pt x="207" y="23"/>
                    </a:cubicBezTo>
                    <a:cubicBezTo>
                      <a:pt x="208" y="22"/>
                      <a:pt x="208" y="22"/>
                      <a:pt x="208" y="22"/>
                    </a:cubicBezTo>
                    <a:cubicBezTo>
                      <a:pt x="208" y="22"/>
                      <a:pt x="208" y="22"/>
                      <a:pt x="208" y="22"/>
                    </a:cubicBezTo>
                    <a:cubicBezTo>
                      <a:pt x="209" y="22"/>
                      <a:pt x="209" y="22"/>
                      <a:pt x="209" y="22"/>
                    </a:cubicBezTo>
                    <a:cubicBezTo>
                      <a:pt x="210" y="22"/>
                      <a:pt x="210" y="22"/>
                      <a:pt x="210" y="22"/>
                    </a:cubicBezTo>
                    <a:cubicBezTo>
                      <a:pt x="211" y="21"/>
                      <a:pt x="211" y="21"/>
                      <a:pt x="211" y="21"/>
                    </a:cubicBezTo>
                    <a:cubicBezTo>
                      <a:pt x="210" y="21"/>
                      <a:pt x="210" y="21"/>
                      <a:pt x="210" y="21"/>
                    </a:cubicBezTo>
                    <a:cubicBezTo>
                      <a:pt x="209" y="21"/>
                      <a:pt x="209" y="21"/>
                      <a:pt x="209" y="21"/>
                    </a:cubicBezTo>
                    <a:cubicBezTo>
                      <a:pt x="209" y="21"/>
                      <a:pt x="209" y="21"/>
                      <a:pt x="209" y="21"/>
                    </a:cubicBezTo>
                    <a:cubicBezTo>
                      <a:pt x="208" y="22"/>
                      <a:pt x="208" y="22"/>
                      <a:pt x="208" y="22"/>
                    </a:cubicBezTo>
                    <a:cubicBezTo>
                      <a:pt x="207" y="21"/>
                      <a:pt x="207" y="21"/>
                      <a:pt x="207" y="21"/>
                    </a:cubicBezTo>
                    <a:cubicBezTo>
                      <a:pt x="207" y="21"/>
                      <a:pt x="207" y="21"/>
                      <a:pt x="207" y="21"/>
                    </a:cubicBezTo>
                    <a:cubicBezTo>
                      <a:pt x="208" y="21"/>
                      <a:pt x="208" y="21"/>
                      <a:pt x="208" y="21"/>
                    </a:cubicBezTo>
                    <a:cubicBezTo>
                      <a:pt x="208" y="21"/>
                      <a:pt x="208" y="21"/>
                      <a:pt x="208" y="21"/>
                    </a:cubicBezTo>
                    <a:cubicBezTo>
                      <a:pt x="207" y="21"/>
                      <a:pt x="207" y="21"/>
                      <a:pt x="207" y="21"/>
                    </a:cubicBezTo>
                    <a:cubicBezTo>
                      <a:pt x="207" y="22"/>
                      <a:pt x="207" y="22"/>
                      <a:pt x="207" y="22"/>
                    </a:cubicBezTo>
                    <a:cubicBezTo>
                      <a:pt x="206" y="23"/>
                      <a:pt x="206" y="23"/>
                      <a:pt x="206" y="23"/>
                    </a:cubicBezTo>
                    <a:cubicBezTo>
                      <a:pt x="205" y="23"/>
                      <a:pt x="205" y="23"/>
                      <a:pt x="205" y="23"/>
                    </a:cubicBezTo>
                    <a:cubicBezTo>
                      <a:pt x="204" y="22"/>
                      <a:pt x="204" y="22"/>
                      <a:pt x="204" y="22"/>
                    </a:cubicBezTo>
                    <a:cubicBezTo>
                      <a:pt x="202" y="22"/>
                      <a:pt x="202" y="22"/>
                      <a:pt x="202" y="22"/>
                    </a:cubicBezTo>
                    <a:cubicBezTo>
                      <a:pt x="202" y="22"/>
                      <a:pt x="202" y="22"/>
                      <a:pt x="202" y="22"/>
                    </a:cubicBezTo>
                    <a:cubicBezTo>
                      <a:pt x="202" y="21"/>
                      <a:pt x="202" y="21"/>
                      <a:pt x="202" y="21"/>
                    </a:cubicBezTo>
                    <a:cubicBezTo>
                      <a:pt x="201" y="21"/>
                      <a:pt x="201" y="21"/>
                      <a:pt x="201" y="21"/>
                    </a:cubicBezTo>
                    <a:cubicBezTo>
                      <a:pt x="201" y="21"/>
                      <a:pt x="201" y="21"/>
                      <a:pt x="201" y="21"/>
                    </a:cubicBezTo>
                    <a:cubicBezTo>
                      <a:pt x="201" y="20"/>
                      <a:pt x="201" y="20"/>
                      <a:pt x="201" y="20"/>
                    </a:cubicBezTo>
                    <a:cubicBezTo>
                      <a:pt x="201" y="20"/>
                      <a:pt x="201" y="20"/>
                      <a:pt x="201" y="20"/>
                    </a:cubicBezTo>
                    <a:cubicBezTo>
                      <a:pt x="202" y="19"/>
                      <a:pt x="202" y="19"/>
                      <a:pt x="202" y="19"/>
                    </a:cubicBezTo>
                    <a:cubicBezTo>
                      <a:pt x="202" y="19"/>
                      <a:pt x="202" y="19"/>
                      <a:pt x="202" y="19"/>
                    </a:cubicBezTo>
                    <a:cubicBezTo>
                      <a:pt x="203" y="18"/>
                      <a:pt x="203" y="18"/>
                      <a:pt x="203" y="18"/>
                    </a:cubicBezTo>
                    <a:cubicBezTo>
                      <a:pt x="204" y="18"/>
                      <a:pt x="204" y="18"/>
                      <a:pt x="204" y="18"/>
                    </a:cubicBezTo>
                    <a:cubicBezTo>
                      <a:pt x="204" y="17"/>
                      <a:pt x="204" y="17"/>
                      <a:pt x="204" y="17"/>
                    </a:cubicBezTo>
                    <a:cubicBezTo>
                      <a:pt x="205" y="17"/>
                      <a:pt x="205" y="17"/>
                      <a:pt x="205" y="17"/>
                    </a:cubicBezTo>
                    <a:cubicBezTo>
                      <a:pt x="206" y="17"/>
                      <a:pt x="206" y="17"/>
                      <a:pt x="206" y="17"/>
                    </a:cubicBezTo>
                    <a:cubicBezTo>
                      <a:pt x="206" y="17"/>
                      <a:pt x="206" y="17"/>
                      <a:pt x="206" y="17"/>
                    </a:cubicBezTo>
                    <a:cubicBezTo>
                      <a:pt x="207" y="17"/>
                      <a:pt x="207" y="17"/>
                      <a:pt x="207" y="17"/>
                    </a:cubicBezTo>
                    <a:cubicBezTo>
                      <a:pt x="208" y="18"/>
                      <a:pt x="208" y="18"/>
                      <a:pt x="208" y="18"/>
                    </a:cubicBezTo>
                    <a:cubicBezTo>
                      <a:pt x="209" y="18"/>
                      <a:pt x="209" y="18"/>
                      <a:pt x="209" y="18"/>
                    </a:cubicBezTo>
                    <a:cubicBezTo>
                      <a:pt x="209" y="18"/>
                      <a:pt x="209" y="18"/>
                      <a:pt x="209" y="18"/>
                    </a:cubicBezTo>
                    <a:cubicBezTo>
                      <a:pt x="210" y="18"/>
                      <a:pt x="210" y="18"/>
                      <a:pt x="210" y="18"/>
                    </a:cubicBezTo>
                    <a:cubicBezTo>
                      <a:pt x="211" y="18"/>
                      <a:pt x="211" y="18"/>
                      <a:pt x="211" y="18"/>
                    </a:cubicBezTo>
                    <a:cubicBezTo>
                      <a:pt x="210" y="18"/>
                      <a:pt x="210" y="18"/>
                      <a:pt x="210" y="18"/>
                    </a:cubicBezTo>
                    <a:cubicBezTo>
                      <a:pt x="209" y="18"/>
                      <a:pt x="209" y="18"/>
                      <a:pt x="209" y="18"/>
                    </a:cubicBezTo>
                    <a:cubicBezTo>
                      <a:pt x="208" y="17"/>
                      <a:pt x="208" y="17"/>
                      <a:pt x="208" y="17"/>
                    </a:cubicBezTo>
                    <a:cubicBezTo>
                      <a:pt x="207" y="17"/>
                      <a:pt x="207" y="17"/>
                      <a:pt x="207" y="17"/>
                    </a:cubicBezTo>
                    <a:cubicBezTo>
                      <a:pt x="206" y="17"/>
                      <a:pt x="206" y="17"/>
                      <a:pt x="206" y="17"/>
                    </a:cubicBezTo>
                    <a:cubicBezTo>
                      <a:pt x="205" y="17"/>
                      <a:pt x="205" y="17"/>
                      <a:pt x="205" y="17"/>
                    </a:cubicBezTo>
                    <a:cubicBezTo>
                      <a:pt x="204" y="17"/>
                      <a:pt x="204" y="17"/>
                      <a:pt x="204" y="17"/>
                    </a:cubicBezTo>
                    <a:cubicBezTo>
                      <a:pt x="204" y="17"/>
                      <a:pt x="204" y="17"/>
                      <a:pt x="204" y="17"/>
                    </a:cubicBezTo>
                    <a:cubicBezTo>
                      <a:pt x="203" y="17"/>
                      <a:pt x="203" y="17"/>
                      <a:pt x="203" y="17"/>
                    </a:cubicBezTo>
                    <a:cubicBezTo>
                      <a:pt x="203" y="18"/>
                      <a:pt x="203" y="18"/>
                      <a:pt x="203" y="18"/>
                    </a:cubicBezTo>
                    <a:cubicBezTo>
                      <a:pt x="202" y="18"/>
                      <a:pt x="202" y="18"/>
                      <a:pt x="202" y="18"/>
                    </a:cubicBezTo>
                    <a:cubicBezTo>
                      <a:pt x="201" y="19"/>
                      <a:pt x="201" y="19"/>
                      <a:pt x="201" y="19"/>
                    </a:cubicBezTo>
                    <a:cubicBezTo>
                      <a:pt x="200" y="20"/>
                      <a:pt x="200" y="20"/>
                      <a:pt x="200" y="20"/>
                    </a:cubicBezTo>
                    <a:cubicBezTo>
                      <a:pt x="200" y="20"/>
                      <a:pt x="200" y="20"/>
                      <a:pt x="200" y="20"/>
                    </a:cubicBezTo>
                    <a:cubicBezTo>
                      <a:pt x="199" y="20"/>
                      <a:pt x="199" y="20"/>
                      <a:pt x="199" y="20"/>
                    </a:cubicBezTo>
                    <a:cubicBezTo>
                      <a:pt x="198" y="19"/>
                      <a:pt x="198" y="19"/>
                      <a:pt x="198" y="19"/>
                    </a:cubicBezTo>
                    <a:cubicBezTo>
                      <a:pt x="198" y="19"/>
                      <a:pt x="198" y="19"/>
                      <a:pt x="198" y="19"/>
                    </a:cubicBezTo>
                    <a:cubicBezTo>
                      <a:pt x="198" y="18"/>
                      <a:pt x="198" y="18"/>
                      <a:pt x="198" y="18"/>
                    </a:cubicBezTo>
                    <a:cubicBezTo>
                      <a:pt x="197" y="18"/>
                      <a:pt x="197" y="18"/>
                      <a:pt x="197" y="18"/>
                    </a:cubicBezTo>
                    <a:cubicBezTo>
                      <a:pt x="197" y="17"/>
                      <a:pt x="197" y="17"/>
                      <a:pt x="197" y="17"/>
                    </a:cubicBezTo>
                    <a:cubicBezTo>
                      <a:pt x="197" y="16"/>
                      <a:pt x="197" y="16"/>
                      <a:pt x="197" y="16"/>
                    </a:cubicBezTo>
                    <a:cubicBezTo>
                      <a:pt x="197" y="16"/>
                      <a:pt x="197" y="16"/>
                      <a:pt x="197" y="16"/>
                    </a:cubicBezTo>
                    <a:cubicBezTo>
                      <a:pt x="197" y="15"/>
                      <a:pt x="197" y="15"/>
                      <a:pt x="197" y="15"/>
                    </a:cubicBezTo>
                    <a:cubicBezTo>
                      <a:pt x="198" y="16"/>
                      <a:pt x="198" y="16"/>
                      <a:pt x="198" y="16"/>
                    </a:cubicBezTo>
                    <a:cubicBezTo>
                      <a:pt x="198" y="15"/>
                      <a:pt x="198" y="15"/>
                      <a:pt x="198" y="15"/>
                    </a:cubicBezTo>
                    <a:cubicBezTo>
                      <a:pt x="199" y="16"/>
                      <a:pt x="199" y="16"/>
                      <a:pt x="199" y="16"/>
                    </a:cubicBezTo>
                    <a:cubicBezTo>
                      <a:pt x="201" y="16"/>
                      <a:pt x="201" y="16"/>
                      <a:pt x="201" y="16"/>
                    </a:cubicBezTo>
                    <a:cubicBezTo>
                      <a:pt x="201" y="16"/>
                      <a:pt x="201" y="16"/>
                      <a:pt x="201" y="16"/>
                    </a:cubicBezTo>
                    <a:cubicBezTo>
                      <a:pt x="202" y="16"/>
                      <a:pt x="202" y="16"/>
                      <a:pt x="202" y="16"/>
                    </a:cubicBezTo>
                    <a:cubicBezTo>
                      <a:pt x="202" y="16"/>
                      <a:pt x="202" y="16"/>
                      <a:pt x="202" y="16"/>
                    </a:cubicBezTo>
                    <a:cubicBezTo>
                      <a:pt x="203" y="16"/>
                      <a:pt x="203" y="16"/>
                      <a:pt x="203" y="16"/>
                    </a:cubicBezTo>
                    <a:cubicBezTo>
                      <a:pt x="203" y="16"/>
                      <a:pt x="203" y="16"/>
                      <a:pt x="203" y="16"/>
                    </a:cubicBezTo>
                    <a:cubicBezTo>
                      <a:pt x="204" y="16"/>
                      <a:pt x="204" y="16"/>
                      <a:pt x="204" y="16"/>
                    </a:cubicBezTo>
                    <a:cubicBezTo>
                      <a:pt x="204" y="16"/>
                      <a:pt x="204" y="16"/>
                      <a:pt x="204" y="16"/>
                    </a:cubicBezTo>
                    <a:cubicBezTo>
                      <a:pt x="205" y="16"/>
                      <a:pt x="205" y="16"/>
                      <a:pt x="205" y="16"/>
                    </a:cubicBezTo>
                    <a:cubicBezTo>
                      <a:pt x="205" y="16"/>
                      <a:pt x="205" y="16"/>
                      <a:pt x="205" y="16"/>
                    </a:cubicBezTo>
                    <a:cubicBezTo>
                      <a:pt x="206" y="15"/>
                      <a:pt x="206" y="15"/>
                      <a:pt x="206" y="15"/>
                    </a:cubicBezTo>
                    <a:cubicBezTo>
                      <a:pt x="208" y="15"/>
                      <a:pt x="208" y="15"/>
                      <a:pt x="208" y="15"/>
                    </a:cubicBezTo>
                    <a:cubicBezTo>
                      <a:pt x="208" y="15"/>
                      <a:pt x="208" y="15"/>
                      <a:pt x="208" y="15"/>
                    </a:cubicBezTo>
                    <a:cubicBezTo>
                      <a:pt x="208" y="15"/>
                      <a:pt x="208" y="15"/>
                      <a:pt x="208" y="15"/>
                    </a:cubicBezTo>
                    <a:cubicBezTo>
                      <a:pt x="207" y="15"/>
                      <a:pt x="207" y="15"/>
                      <a:pt x="207" y="15"/>
                    </a:cubicBezTo>
                    <a:cubicBezTo>
                      <a:pt x="207" y="15"/>
                      <a:pt x="207" y="15"/>
                      <a:pt x="207" y="15"/>
                    </a:cubicBezTo>
                    <a:cubicBezTo>
                      <a:pt x="207" y="15"/>
                      <a:pt x="207" y="15"/>
                      <a:pt x="207" y="15"/>
                    </a:cubicBezTo>
                    <a:cubicBezTo>
                      <a:pt x="206" y="15"/>
                      <a:pt x="206" y="15"/>
                      <a:pt x="206" y="15"/>
                    </a:cubicBezTo>
                    <a:cubicBezTo>
                      <a:pt x="205" y="15"/>
                      <a:pt x="205" y="15"/>
                      <a:pt x="205" y="15"/>
                    </a:cubicBezTo>
                    <a:cubicBezTo>
                      <a:pt x="204" y="16"/>
                      <a:pt x="204" y="16"/>
                      <a:pt x="204" y="16"/>
                    </a:cubicBezTo>
                    <a:cubicBezTo>
                      <a:pt x="203" y="16"/>
                      <a:pt x="203" y="16"/>
                      <a:pt x="203" y="16"/>
                    </a:cubicBezTo>
                    <a:cubicBezTo>
                      <a:pt x="203" y="16"/>
                      <a:pt x="203" y="16"/>
                      <a:pt x="203" y="16"/>
                    </a:cubicBezTo>
                    <a:cubicBezTo>
                      <a:pt x="202" y="16"/>
                      <a:pt x="202" y="16"/>
                      <a:pt x="202" y="16"/>
                    </a:cubicBezTo>
                    <a:cubicBezTo>
                      <a:pt x="202" y="16"/>
                      <a:pt x="202" y="16"/>
                      <a:pt x="202" y="16"/>
                    </a:cubicBezTo>
                    <a:cubicBezTo>
                      <a:pt x="201" y="15"/>
                      <a:pt x="201" y="15"/>
                      <a:pt x="201" y="15"/>
                    </a:cubicBezTo>
                    <a:cubicBezTo>
                      <a:pt x="201" y="15"/>
                      <a:pt x="201" y="15"/>
                      <a:pt x="201" y="15"/>
                    </a:cubicBezTo>
                    <a:cubicBezTo>
                      <a:pt x="200" y="15"/>
                      <a:pt x="200" y="15"/>
                      <a:pt x="200" y="15"/>
                    </a:cubicBezTo>
                    <a:cubicBezTo>
                      <a:pt x="200" y="15"/>
                      <a:pt x="200" y="15"/>
                      <a:pt x="200" y="15"/>
                    </a:cubicBezTo>
                    <a:cubicBezTo>
                      <a:pt x="199" y="15"/>
                      <a:pt x="199" y="15"/>
                      <a:pt x="199" y="15"/>
                    </a:cubicBezTo>
                    <a:cubicBezTo>
                      <a:pt x="198" y="15"/>
                      <a:pt x="198" y="15"/>
                      <a:pt x="198" y="15"/>
                    </a:cubicBezTo>
                    <a:cubicBezTo>
                      <a:pt x="198" y="14"/>
                      <a:pt x="198" y="14"/>
                      <a:pt x="198" y="14"/>
                    </a:cubicBezTo>
                    <a:cubicBezTo>
                      <a:pt x="197" y="14"/>
                      <a:pt x="197" y="14"/>
                      <a:pt x="197" y="14"/>
                    </a:cubicBezTo>
                    <a:cubicBezTo>
                      <a:pt x="198" y="14"/>
                      <a:pt x="198" y="14"/>
                      <a:pt x="198" y="14"/>
                    </a:cubicBezTo>
                    <a:cubicBezTo>
                      <a:pt x="198" y="13"/>
                      <a:pt x="198" y="13"/>
                      <a:pt x="198" y="13"/>
                    </a:cubicBezTo>
                    <a:cubicBezTo>
                      <a:pt x="198" y="13"/>
                      <a:pt x="198" y="13"/>
                      <a:pt x="198" y="13"/>
                    </a:cubicBezTo>
                    <a:cubicBezTo>
                      <a:pt x="198" y="13"/>
                      <a:pt x="198" y="13"/>
                      <a:pt x="198" y="13"/>
                    </a:cubicBezTo>
                    <a:cubicBezTo>
                      <a:pt x="199" y="13"/>
                      <a:pt x="199" y="13"/>
                      <a:pt x="199" y="13"/>
                    </a:cubicBezTo>
                    <a:cubicBezTo>
                      <a:pt x="200" y="13"/>
                      <a:pt x="200" y="13"/>
                      <a:pt x="200" y="13"/>
                    </a:cubicBezTo>
                    <a:cubicBezTo>
                      <a:pt x="200" y="13"/>
                      <a:pt x="200" y="13"/>
                      <a:pt x="200" y="13"/>
                    </a:cubicBezTo>
                    <a:cubicBezTo>
                      <a:pt x="200" y="13"/>
                      <a:pt x="200" y="13"/>
                      <a:pt x="200" y="13"/>
                    </a:cubicBezTo>
                    <a:cubicBezTo>
                      <a:pt x="199" y="13"/>
                      <a:pt x="199" y="13"/>
                      <a:pt x="199" y="13"/>
                    </a:cubicBezTo>
                    <a:cubicBezTo>
                      <a:pt x="199" y="12"/>
                      <a:pt x="199" y="12"/>
                      <a:pt x="199" y="12"/>
                    </a:cubicBezTo>
                    <a:cubicBezTo>
                      <a:pt x="199" y="12"/>
                      <a:pt x="199" y="12"/>
                      <a:pt x="199" y="12"/>
                    </a:cubicBezTo>
                    <a:cubicBezTo>
                      <a:pt x="200" y="12"/>
                      <a:pt x="200" y="12"/>
                      <a:pt x="200" y="12"/>
                    </a:cubicBezTo>
                    <a:cubicBezTo>
                      <a:pt x="200" y="11"/>
                      <a:pt x="200" y="11"/>
                      <a:pt x="200" y="11"/>
                    </a:cubicBezTo>
                    <a:cubicBezTo>
                      <a:pt x="201" y="11"/>
                      <a:pt x="201" y="11"/>
                      <a:pt x="201" y="11"/>
                    </a:cubicBezTo>
                    <a:cubicBezTo>
                      <a:pt x="202" y="11"/>
                      <a:pt x="202" y="11"/>
                      <a:pt x="202" y="11"/>
                    </a:cubicBezTo>
                    <a:cubicBezTo>
                      <a:pt x="202" y="11"/>
                      <a:pt x="202" y="11"/>
                      <a:pt x="202" y="11"/>
                    </a:cubicBezTo>
                    <a:cubicBezTo>
                      <a:pt x="203" y="11"/>
                      <a:pt x="203" y="11"/>
                      <a:pt x="203" y="11"/>
                    </a:cubicBezTo>
                    <a:cubicBezTo>
                      <a:pt x="203" y="11"/>
                      <a:pt x="203" y="11"/>
                      <a:pt x="203" y="11"/>
                    </a:cubicBezTo>
                    <a:cubicBezTo>
                      <a:pt x="203" y="11"/>
                      <a:pt x="203" y="11"/>
                      <a:pt x="203" y="11"/>
                    </a:cubicBezTo>
                    <a:cubicBezTo>
                      <a:pt x="203" y="10"/>
                      <a:pt x="203" y="10"/>
                      <a:pt x="203" y="10"/>
                    </a:cubicBezTo>
                    <a:cubicBezTo>
                      <a:pt x="202" y="11"/>
                      <a:pt x="202" y="11"/>
                      <a:pt x="202" y="11"/>
                    </a:cubicBezTo>
                    <a:cubicBezTo>
                      <a:pt x="201" y="11"/>
                      <a:pt x="201" y="11"/>
                      <a:pt x="201" y="11"/>
                    </a:cubicBezTo>
                    <a:cubicBezTo>
                      <a:pt x="200" y="11"/>
                      <a:pt x="200" y="11"/>
                      <a:pt x="200" y="11"/>
                    </a:cubicBezTo>
                    <a:cubicBezTo>
                      <a:pt x="199" y="11"/>
                      <a:pt x="199" y="11"/>
                      <a:pt x="199" y="11"/>
                    </a:cubicBezTo>
                    <a:cubicBezTo>
                      <a:pt x="199" y="11"/>
                      <a:pt x="199" y="11"/>
                      <a:pt x="199" y="11"/>
                    </a:cubicBezTo>
                    <a:cubicBezTo>
                      <a:pt x="198" y="11"/>
                      <a:pt x="198" y="11"/>
                      <a:pt x="198" y="11"/>
                    </a:cubicBezTo>
                    <a:cubicBezTo>
                      <a:pt x="199" y="11"/>
                      <a:pt x="199" y="11"/>
                      <a:pt x="199" y="11"/>
                    </a:cubicBezTo>
                    <a:cubicBezTo>
                      <a:pt x="198" y="10"/>
                      <a:pt x="198" y="10"/>
                      <a:pt x="198" y="10"/>
                    </a:cubicBezTo>
                    <a:cubicBezTo>
                      <a:pt x="199" y="10"/>
                      <a:pt x="199" y="10"/>
                      <a:pt x="199" y="10"/>
                    </a:cubicBezTo>
                    <a:cubicBezTo>
                      <a:pt x="200" y="9"/>
                      <a:pt x="200" y="9"/>
                      <a:pt x="200" y="9"/>
                    </a:cubicBezTo>
                    <a:cubicBezTo>
                      <a:pt x="201" y="9"/>
                      <a:pt x="201" y="9"/>
                      <a:pt x="201" y="9"/>
                    </a:cubicBezTo>
                    <a:cubicBezTo>
                      <a:pt x="201" y="9"/>
                      <a:pt x="201" y="9"/>
                      <a:pt x="201" y="9"/>
                    </a:cubicBezTo>
                    <a:cubicBezTo>
                      <a:pt x="201" y="9"/>
                      <a:pt x="201" y="9"/>
                      <a:pt x="201" y="9"/>
                    </a:cubicBezTo>
                    <a:cubicBezTo>
                      <a:pt x="200" y="9"/>
                      <a:pt x="200" y="9"/>
                      <a:pt x="200" y="9"/>
                    </a:cubicBezTo>
                    <a:cubicBezTo>
                      <a:pt x="200" y="8"/>
                      <a:pt x="200" y="8"/>
                      <a:pt x="200" y="8"/>
                    </a:cubicBezTo>
                    <a:cubicBezTo>
                      <a:pt x="200" y="8"/>
                      <a:pt x="200" y="8"/>
                      <a:pt x="200" y="8"/>
                    </a:cubicBezTo>
                    <a:cubicBezTo>
                      <a:pt x="200" y="9"/>
                      <a:pt x="200" y="9"/>
                      <a:pt x="200" y="9"/>
                    </a:cubicBezTo>
                    <a:cubicBezTo>
                      <a:pt x="200" y="9"/>
                      <a:pt x="200" y="9"/>
                      <a:pt x="200" y="9"/>
                    </a:cubicBezTo>
                    <a:cubicBezTo>
                      <a:pt x="200" y="8"/>
                      <a:pt x="200" y="8"/>
                      <a:pt x="200" y="8"/>
                    </a:cubicBezTo>
                    <a:cubicBezTo>
                      <a:pt x="199" y="8"/>
                      <a:pt x="199" y="8"/>
                      <a:pt x="199" y="8"/>
                    </a:cubicBezTo>
                    <a:cubicBezTo>
                      <a:pt x="199" y="9"/>
                      <a:pt x="199" y="9"/>
                      <a:pt x="199" y="9"/>
                    </a:cubicBezTo>
                    <a:cubicBezTo>
                      <a:pt x="198" y="9"/>
                      <a:pt x="198" y="9"/>
                      <a:pt x="198" y="9"/>
                    </a:cubicBezTo>
                    <a:cubicBezTo>
                      <a:pt x="198" y="9"/>
                      <a:pt x="198" y="9"/>
                      <a:pt x="198" y="9"/>
                    </a:cubicBezTo>
                    <a:cubicBezTo>
                      <a:pt x="198" y="10"/>
                      <a:pt x="198" y="10"/>
                      <a:pt x="198" y="10"/>
                    </a:cubicBezTo>
                    <a:cubicBezTo>
                      <a:pt x="197" y="10"/>
                      <a:pt x="197" y="10"/>
                      <a:pt x="197" y="10"/>
                    </a:cubicBezTo>
                    <a:cubicBezTo>
                      <a:pt x="197" y="9"/>
                      <a:pt x="197" y="9"/>
                      <a:pt x="197" y="9"/>
                    </a:cubicBezTo>
                    <a:cubicBezTo>
                      <a:pt x="197" y="9"/>
                      <a:pt x="197" y="9"/>
                      <a:pt x="197" y="9"/>
                    </a:cubicBezTo>
                    <a:cubicBezTo>
                      <a:pt x="197" y="9"/>
                      <a:pt x="197" y="9"/>
                      <a:pt x="197" y="9"/>
                    </a:cubicBezTo>
                    <a:cubicBezTo>
                      <a:pt x="197" y="8"/>
                      <a:pt x="197" y="8"/>
                      <a:pt x="197" y="8"/>
                    </a:cubicBezTo>
                    <a:cubicBezTo>
                      <a:pt x="197" y="8"/>
                      <a:pt x="197" y="8"/>
                      <a:pt x="197" y="8"/>
                    </a:cubicBezTo>
                    <a:cubicBezTo>
                      <a:pt x="198" y="8"/>
                      <a:pt x="198" y="8"/>
                      <a:pt x="198" y="8"/>
                    </a:cubicBezTo>
                    <a:cubicBezTo>
                      <a:pt x="198" y="7"/>
                      <a:pt x="198" y="7"/>
                      <a:pt x="198" y="7"/>
                    </a:cubicBezTo>
                    <a:cubicBezTo>
                      <a:pt x="198" y="7"/>
                      <a:pt x="198" y="7"/>
                      <a:pt x="198" y="7"/>
                    </a:cubicBezTo>
                    <a:cubicBezTo>
                      <a:pt x="199" y="7"/>
                      <a:pt x="199" y="7"/>
                      <a:pt x="199" y="7"/>
                    </a:cubicBezTo>
                    <a:cubicBezTo>
                      <a:pt x="199" y="7"/>
                      <a:pt x="199" y="7"/>
                      <a:pt x="199" y="7"/>
                    </a:cubicBezTo>
                    <a:cubicBezTo>
                      <a:pt x="200" y="6"/>
                      <a:pt x="200" y="6"/>
                      <a:pt x="200" y="6"/>
                    </a:cubicBezTo>
                    <a:cubicBezTo>
                      <a:pt x="200" y="6"/>
                      <a:pt x="200" y="6"/>
                      <a:pt x="200" y="6"/>
                    </a:cubicBezTo>
                    <a:cubicBezTo>
                      <a:pt x="201" y="6"/>
                      <a:pt x="201" y="6"/>
                      <a:pt x="201" y="6"/>
                    </a:cubicBezTo>
                    <a:cubicBezTo>
                      <a:pt x="202" y="6"/>
                      <a:pt x="202" y="6"/>
                      <a:pt x="202" y="6"/>
                    </a:cubicBezTo>
                    <a:cubicBezTo>
                      <a:pt x="203" y="6"/>
                      <a:pt x="203" y="6"/>
                      <a:pt x="203" y="6"/>
                    </a:cubicBezTo>
                    <a:cubicBezTo>
                      <a:pt x="203" y="6"/>
                      <a:pt x="203" y="6"/>
                      <a:pt x="203" y="6"/>
                    </a:cubicBezTo>
                    <a:cubicBezTo>
                      <a:pt x="203" y="6"/>
                      <a:pt x="203" y="6"/>
                      <a:pt x="203" y="6"/>
                    </a:cubicBezTo>
                    <a:cubicBezTo>
                      <a:pt x="203" y="7"/>
                      <a:pt x="203" y="7"/>
                      <a:pt x="203" y="7"/>
                    </a:cubicBezTo>
                    <a:cubicBezTo>
                      <a:pt x="203" y="8"/>
                      <a:pt x="203" y="8"/>
                      <a:pt x="203" y="8"/>
                    </a:cubicBezTo>
                    <a:cubicBezTo>
                      <a:pt x="203" y="8"/>
                      <a:pt x="203" y="8"/>
                      <a:pt x="203" y="8"/>
                    </a:cubicBezTo>
                    <a:cubicBezTo>
                      <a:pt x="204" y="7"/>
                      <a:pt x="204" y="7"/>
                      <a:pt x="204" y="7"/>
                    </a:cubicBezTo>
                    <a:cubicBezTo>
                      <a:pt x="204" y="7"/>
                      <a:pt x="204" y="7"/>
                      <a:pt x="204" y="7"/>
                    </a:cubicBezTo>
                    <a:cubicBezTo>
                      <a:pt x="204" y="7"/>
                      <a:pt x="204" y="7"/>
                      <a:pt x="204" y="7"/>
                    </a:cubicBezTo>
                    <a:cubicBezTo>
                      <a:pt x="204" y="7"/>
                      <a:pt x="204" y="7"/>
                      <a:pt x="204" y="7"/>
                    </a:cubicBezTo>
                    <a:cubicBezTo>
                      <a:pt x="204" y="8"/>
                      <a:pt x="204" y="8"/>
                      <a:pt x="204" y="8"/>
                    </a:cubicBezTo>
                    <a:cubicBezTo>
                      <a:pt x="204" y="7"/>
                      <a:pt x="204" y="7"/>
                      <a:pt x="204" y="7"/>
                    </a:cubicBezTo>
                    <a:cubicBezTo>
                      <a:pt x="204" y="7"/>
                      <a:pt x="204" y="7"/>
                      <a:pt x="204" y="7"/>
                    </a:cubicBezTo>
                    <a:cubicBezTo>
                      <a:pt x="205" y="7"/>
                      <a:pt x="205" y="7"/>
                      <a:pt x="205" y="7"/>
                    </a:cubicBezTo>
                    <a:cubicBezTo>
                      <a:pt x="205" y="6"/>
                      <a:pt x="205" y="6"/>
                      <a:pt x="205" y="6"/>
                    </a:cubicBezTo>
                    <a:cubicBezTo>
                      <a:pt x="205" y="5"/>
                      <a:pt x="205" y="5"/>
                      <a:pt x="205" y="5"/>
                    </a:cubicBezTo>
                    <a:cubicBezTo>
                      <a:pt x="205" y="5"/>
                      <a:pt x="205" y="5"/>
                      <a:pt x="205" y="5"/>
                    </a:cubicBezTo>
                    <a:cubicBezTo>
                      <a:pt x="206" y="5"/>
                      <a:pt x="206" y="5"/>
                      <a:pt x="206" y="5"/>
                    </a:cubicBezTo>
                    <a:cubicBezTo>
                      <a:pt x="206" y="5"/>
                      <a:pt x="206" y="5"/>
                      <a:pt x="206" y="5"/>
                    </a:cubicBezTo>
                    <a:cubicBezTo>
                      <a:pt x="206" y="5"/>
                      <a:pt x="206" y="5"/>
                      <a:pt x="206" y="5"/>
                    </a:cubicBezTo>
                    <a:cubicBezTo>
                      <a:pt x="206" y="6"/>
                      <a:pt x="206" y="6"/>
                      <a:pt x="206" y="6"/>
                    </a:cubicBezTo>
                    <a:cubicBezTo>
                      <a:pt x="207" y="6"/>
                      <a:pt x="207" y="6"/>
                      <a:pt x="207" y="6"/>
                    </a:cubicBezTo>
                    <a:cubicBezTo>
                      <a:pt x="207" y="7"/>
                      <a:pt x="207" y="7"/>
                      <a:pt x="207" y="7"/>
                    </a:cubicBezTo>
                    <a:cubicBezTo>
                      <a:pt x="207" y="7"/>
                      <a:pt x="207" y="7"/>
                      <a:pt x="207" y="7"/>
                    </a:cubicBezTo>
                    <a:cubicBezTo>
                      <a:pt x="207" y="8"/>
                      <a:pt x="207" y="8"/>
                      <a:pt x="207" y="8"/>
                    </a:cubicBezTo>
                    <a:cubicBezTo>
                      <a:pt x="207" y="8"/>
                      <a:pt x="207" y="8"/>
                      <a:pt x="207" y="8"/>
                    </a:cubicBezTo>
                    <a:cubicBezTo>
                      <a:pt x="207" y="9"/>
                      <a:pt x="207" y="9"/>
                      <a:pt x="207" y="9"/>
                    </a:cubicBezTo>
                    <a:cubicBezTo>
                      <a:pt x="207" y="8"/>
                      <a:pt x="207" y="8"/>
                      <a:pt x="207" y="8"/>
                    </a:cubicBezTo>
                    <a:cubicBezTo>
                      <a:pt x="207" y="8"/>
                      <a:pt x="207" y="8"/>
                      <a:pt x="207" y="8"/>
                    </a:cubicBezTo>
                    <a:cubicBezTo>
                      <a:pt x="207" y="7"/>
                      <a:pt x="207" y="7"/>
                      <a:pt x="207" y="7"/>
                    </a:cubicBezTo>
                    <a:cubicBezTo>
                      <a:pt x="207" y="7"/>
                      <a:pt x="207" y="7"/>
                      <a:pt x="207" y="7"/>
                    </a:cubicBezTo>
                    <a:cubicBezTo>
                      <a:pt x="208" y="6"/>
                      <a:pt x="208" y="6"/>
                      <a:pt x="208" y="6"/>
                    </a:cubicBezTo>
                    <a:cubicBezTo>
                      <a:pt x="208" y="6"/>
                      <a:pt x="208" y="6"/>
                      <a:pt x="208" y="6"/>
                    </a:cubicBezTo>
                    <a:cubicBezTo>
                      <a:pt x="209" y="7"/>
                      <a:pt x="209" y="7"/>
                      <a:pt x="209" y="7"/>
                    </a:cubicBezTo>
                    <a:cubicBezTo>
                      <a:pt x="209" y="8"/>
                      <a:pt x="209" y="8"/>
                      <a:pt x="209" y="8"/>
                    </a:cubicBezTo>
                    <a:cubicBezTo>
                      <a:pt x="209" y="8"/>
                      <a:pt x="209" y="8"/>
                      <a:pt x="209" y="8"/>
                    </a:cubicBezTo>
                    <a:cubicBezTo>
                      <a:pt x="209" y="9"/>
                      <a:pt x="209" y="9"/>
                      <a:pt x="209" y="9"/>
                    </a:cubicBezTo>
                    <a:cubicBezTo>
                      <a:pt x="209" y="9"/>
                      <a:pt x="209" y="9"/>
                      <a:pt x="209" y="9"/>
                    </a:cubicBezTo>
                    <a:cubicBezTo>
                      <a:pt x="209" y="9"/>
                      <a:pt x="209" y="9"/>
                      <a:pt x="209" y="9"/>
                    </a:cubicBezTo>
                    <a:cubicBezTo>
                      <a:pt x="209" y="8"/>
                      <a:pt x="209" y="8"/>
                      <a:pt x="209" y="8"/>
                    </a:cubicBezTo>
                    <a:cubicBezTo>
                      <a:pt x="210" y="8"/>
                      <a:pt x="210" y="8"/>
                      <a:pt x="210" y="8"/>
                    </a:cubicBezTo>
                    <a:cubicBezTo>
                      <a:pt x="210" y="8"/>
                      <a:pt x="210" y="8"/>
                      <a:pt x="210" y="8"/>
                    </a:cubicBezTo>
                    <a:cubicBezTo>
                      <a:pt x="210" y="8"/>
                      <a:pt x="210" y="8"/>
                      <a:pt x="210" y="8"/>
                    </a:cubicBezTo>
                    <a:cubicBezTo>
                      <a:pt x="210" y="8"/>
                      <a:pt x="210" y="8"/>
                      <a:pt x="210" y="8"/>
                    </a:cubicBezTo>
                    <a:cubicBezTo>
                      <a:pt x="210" y="9"/>
                      <a:pt x="210" y="9"/>
                      <a:pt x="210" y="9"/>
                    </a:cubicBezTo>
                    <a:cubicBezTo>
                      <a:pt x="210" y="9"/>
                      <a:pt x="210" y="9"/>
                      <a:pt x="210" y="9"/>
                    </a:cubicBezTo>
                    <a:cubicBezTo>
                      <a:pt x="211" y="8"/>
                      <a:pt x="211" y="8"/>
                      <a:pt x="211" y="8"/>
                    </a:cubicBezTo>
                    <a:cubicBezTo>
                      <a:pt x="211" y="8"/>
                      <a:pt x="211" y="8"/>
                      <a:pt x="211" y="8"/>
                    </a:cubicBezTo>
                    <a:cubicBezTo>
                      <a:pt x="211" y="9"/>
                      <a:pt x="211" y="9"/>
                      <a:pt x="211" y="9"/>
                    </a:cubicBezTo>
                    <a:cubicBezTo>
                      <a:pt x="211" y="9"/>
                      <a:pt x="211" y="9"/>
                      <a:pt x="211" y="9"/>
                    </a:cubicBezTo>
                    <a:cubicBezTo>
                      <a:pt x="211" y="8"/>
                      <a:pt x="211" y="8"/>
                      <a:pt x="211" y="8"/>
                    </a:cubicBezTo>
                    <a:cubicBezTo>
                      <a:pt x="211" y="7"/>
                      <a:pt x="211" y="7"/>
                      <a:pt x="211" y="7"/>
                    </a:cubicBezTo>
                    <a:cubicBezTo>
                      <a:pt x="211" y="7"/>
                      <a:pt x="211" y="7"/>
                      <a:pt x="211" y="7"/>
                    </a:cubicBezTo>
                    <a:cubicBezTo>
                      <a:pt x="210" y="7"/>
                      <a:pt x="210" y="7"/>
                      <a:pt x="210" y="7"/>
                    </a:cubicBezTo>
                    <a:cubicBezTo>
                      <a:pt x="210" y="6"/>
                      <a:pt x="210" y="6"/>
                      <a:pt x="210" y="6"/>
                    </a:cubicBezTo>
                    <a:cubicBezTo>
                      <a:pt x="210" y="6"/>
                      <a:pt x="210" y="6"/>
                      <a:pt x="210" y="6"/>
                    </a:cubicBezTo>
                    <a:cubicBezTo>
                      <a:pt x="210" y="5"/>
                      <a:pt x="210" y="5"/>
                      <a:pt x="210" y="5"/>
                    </a:cubicBezTo>
                    <a:cubicBezTo>
                      <a:pt x="209" y="5"/>
                      <a:pt x="209" y="5"/>
                      <a:pt x="209" y="5"/>
                    </a:cubicBezTo>
                    <a:cubicBezTo>
                      <a:pt x="209" y="4"/>
                      <a:pt x="209" y="4"/>
                      <a:pt x="209" y="4"/>
                    </a:cubicBezTo>
                    <a:cubicBezTo>
                      <a:pt x="210" y="4"/>
                      <a:pt x="210" y="4"/>
                      <a:pt x="210" y="4"/>
                    </a:cubicBezTo>
                    <a:cubicBezTo>
                      <a:pt x="210" y="5"/>
                      <a:pt x="210" y="5"/>
                      <a:pt x="210" y="5"/>
                    </a:cubicBezTo>
                    <a:cubicBezTo>
                      <a:pt x="211" y="5"/>
                      <a:pt x="211" y="5"/>
                      <a:pt x="211" y="5"/>
                    </a:cubicBezTo>
                    <a:cubicBezTo>
                      <a:pt x="212" y="5"/>
                      <a:pt x="212" y="5"/>
                      <a:pt x="212" y="5"/>
                    </a:cubicBezTo>
                    <a:cubicBezTo>
                      <a:pt x="212" y="4"/>
                      <a:pt x="212" y="4"/>
                      <a:pt x="212" y="4"/>
                    </a:cubicBezTo>
                    <a:cubicBezTo>
                      <a:pt x="212" y="3"/>
                      <a:pt x="212" y="3"/>
                      <a:pt x="212" y="3"/>
                    </a:cubicBezTo>
                    <a:cubicBezTo>
                      <a:pt x="211" y="3"/>
                      <a:pt x="211" y="3"/>
                      <a:pt x="211" y="3"/>
                    </a:cubicBezTo>
                    <a:cubicBezTo>
                      <a:pt x="212" y="2"/>
                      <a:pt x="212" y="2"/>
                      <a:pt x="212" y="2"/>
                    </a:cubicBezTo>
                    <a:cubicBezTo>
                      <a:pt x="212" y="2"/>
                      <a:pt x="212" y="2"/>
                      <a:pt x="212" y="2"/>
                    </a:cubicBezTo>
                    <a:cubicBezTo>
                      <a:pt x="213" y="2"/>
                      <a:pt x="213" y="2"/>
                      <a:pt x="213" y="2"/>
                    </a:cubicBezTo>
                    <a:cubicBezTo>
                      <a:pt x="214" y="3"/>
                      <a:pt x="214" y="3"/>
                      <a:pt x="214" y="3"/>
                    </a:cubicBezTo>
                    <a:cubicBezTo>
                      <a:pt x="214" y="3"/>
                      <a:pt x="214" y="3"/>
                      <a:pt x="214" y="3"/>
                    </a:cubicBezTo>
                    <a:cubicBezTo>
                      <a:pt x="214" y="3"/>
                      <a:pt x="214" y="3"/>
                      <a:pt x="214" y="3"/>
                    </a:cubicBezTo>
                    <a:cubicBezTo>
                      <a:pt x="214" y="4"/>
                      <a:pt x="214" y="4"/>
                      <a:pt x="214" y="4"/>
                    </a:cubicBezTo>
                    <a:cubicBezTo>
                      <a:pt x="214" y="4"/>
                      <a:pt x="214" y="4"/>
                      <a:pt x="214" y="4"/>
                    </a:cubicBezTo>
                    <a:cubicBezTo>
                      <a:pt x="215" y="4"/>
                      <a:pt x="215" y="4"/>
                      <a:pt x="215" y="4"/>
                    </a:cubicBezTo>
                    <a:cubicBezTo>
                      <a:pt x="215" y="5"/>
                      <a:pt x="215" y="5"/>
                      <a:pt x="215" y="5"/>
                    </a:cubicBezTo>
                    <a:cubicBezTo>
                      <a:pt x="215" y="6"/>
                      <a:pt x="215" y="6"/>
                      <a:pt x="215" y="6"/>
                    </a:cubicBezTo>
                    <a:cubicBezTo>
                      <a:pt x="215" y="7"/>
                      <a:pt x="215" y="7"/>
                      <a:pt x="215" y="7"/>
                    </a:cubicBezTo>
                    <a:cubicBezTo>
                      <a:pt x="215" y="7"/>
                      <a:pt x="215" y="7"/>
                      <a:pt x="215" y="7"/>
                    </a:cubicBezTo>
                    <a:cubicBezTo>
                      <a:pt x="216" y="6"/>
                      <a:pt x="216" y="6"/>
                      <a:pt x="216" y="6"/>
                    </a:cubicBezTo>
                    <a:cubicBezTo>
                      <a:pt x="216" y="6"/>
                      <a:pt x="216" y="6"/>
                      <a:pt x="216" y="6"/>
                    </a:cubicBezTo>
                    <a:cubicBezTo>
                      <a:pt x="216" y="6"/>
                      <a:pt x="216" y="6"/>
                      <a:pt x="216" y="6"/>
                    </a:cubicBezTo>
                    <a:cubicBezTo>
                      <a:pt x="216" y="7"/>
                      <a:pt x="216" y="7"/>
                      <a:pt x="216" y="7"/>
                    </a:cubicBezTo>
                    <a:cubicBezTo>
                      <a:pt x="216" y="7"/>
                      <a:pt x="216" y="7"/>
                      <a:pt x="216" y="7"/>
                    </a:cubicBezTo>
                    <a:cubicBezTo>
                      <a:pt x="217" y="6"/>
                      <a:pt x="217" y="6"/>
                      <a:pt x="217" y="6"/>
                    </a:cubicBezTo>
                    <a:cubicBezTo>
                      <a:pt x="217" y="6"/>
                      <a:pt x="217" y="6"/>
                      <a:pt x="217" y="6"/>
                    </a:cubicBezTo>
                    <a:cubicBezTo>
                      <a:pt x="217" y="6"/>
                      <a:pt x="217" y="6"/>
                      <a:pt x="217" y="6"/>
                    </a:cubicBezTo>
                    <a:cubicBezTo>
                      <a:pt x="217" y="4"/>
                      <a:pt x="217" y="4"/>
                      <a:pt x="217" y="4"/>
                    </a:cubicBezTo>
                    <a:cubicBezTo>
                      <a:pt x="217" y="4"/>
                      <a:pt x="217" y="4"/>
                      <a:pt x="217" y="4"/>
                    </a:cubicBezTo>
                    <a:cubicBezTo>
                      <a:pt x="218" y="4"/>
                      <a:pt x="218" y="4"/>
                      <a:pt x="218" y="4"/>
                    </a:cubicBezTo>
                    <a:cubicBezTo>
                      <a:pt x="218" y="4"/>
                      <a:pt x="218" y="4"/>
                      <a:pt x="218" y="4"/>
                    </a:cubicBezTo>
                    <a:cubicBezTo>
                      <a:pt x="219" y="4"/>
                      <a:pt x="219" y="4"/>
                      <a:pt x="219" y="4"/>
                    </a:cubicBezTo>
                    <a:cubicBezTo>
                      <a:pt x="219" y="4"/>
                      <a:pt x="219" y="4"/>
                      <a:pt x="219" y="4"/>
                    </a:cubicBezTo>
                    <a:cubicBezTo>
                      <a:pt x="218" y="3"/>
                      <a:pt x="218" y="3"/>
                      <a:pt x="218" y="3"/>
                    </a:cubicBezTo>
                    <a:cubicBezTo>
                      <a:pt x="218" y="2"/>
                      <a:pt x="218" y="2"/>
                      <a:pt x="218" y="2"/>
                    </a:cubicBezTo>
                    <a:cubicBezTo>
                      <a:pt x="218" y="2"/>
                      <a:pt x="218" y="2"/>
                      <a:pt x="218" y="2"/>
                    </a:cubicBezTo>
                    <a:cubicBezTo>
                      <a:pt x="218" y="2"/>
                      <a:pt x="218" y="2"/>
                      <a:pt x="218" y="2"/>
                    </a:cubicBezTo>
                    <a:cubicBezTo>
                      <a:pt x="219" y="2"/>
                      <a:pt x="219" y="2"/>
                      <a:pt x="219" y="2"/>
                    </a:cubicBezTo>
                    <a:cubicBezTo>
                      <a:pt x="220" y="2"/>
                      <a:pt x="220" y="2"/>
                      <a:pt x="220" y="2"/>
                    </a:cubicBezTo>
                    <a:cubicBezTo>
                      <a:pt x="220" y="3"/>
                      <a:pt x="220" y="3"/>
                      <a:pt x="220" y="3"/>
                    </a:cubicBezTo>
                    <a:cubicBezTo>
                      <a:pt x="220" y="4"/>
                      <a:pt x="220" y="4"/>
                      <a:pt x="220" y="4"/>
                    </a:cubicBezTo>
                    <a:cubicBezTo>
                      <a:pt x="220" y="4"/>
                      <a:pt x="220" y="4"/>
                      <a:pt x="220" y="4"/>
                    </a:cubicBezTo>
                    <a:cubicBezTo>
                      <a:pt x="220" y="5"/>
                      <a:pt x="220" y="5"/>
                      <a:pt x="220" y="5"/>
                    </a:cubicBezTo>
                    <a:cubicBezTo>
                      <a:pt x="220" y="6"/>
                      <a:pt x="220" y="6"/>
                      <a:pt x="220" y="6"/>
                    </a:cubicBezTo>
                    <a:cubicBezTo>
                      <a:pt x="221" y="6"/>
                      <a:pt x="221" y="6"/>
                      <a:pt x="221" y="6"/>
                    </a:cubicBezTo>
                    <a:cubicBezTo>
                      <a:pt x="221" y="6"/>
                      <a:pt x="221" y="6"/>
                      <a:pt x="221" y="6"/>
                    </a:cubicBezTo>
                    <a:cubicBezTo>
                      <a:pt x="221" y="5"/>
                      <a:pt x="221" y="5"/>
                      <a:pt x="221" y="5"/>
                    </a:cubicBezTo>
                    <a:cubicBezTo>
                      <a:pt x="221" y="5"/>
                      <a:pt x="221" y="5"/>
                      <a:pt x="221" y="5"/>
                    </a:cubicBezTo>
                    <a:cubicBezTo>
                      <a:pt x="221" y="4"/>
                      <a:pt x="221" y="4"/>
                      <a:pt x="221" y="4"/>
                    </a:cubicBezTo>
                    <a:cubicBezTo>
                      <a:pt x="221" y="3"/>
                      <a:pt x="221" y="3"/>
                      <a:pt x="221" y="3"/>
                    </a:cubicBezTo>
                    <a:cubicBezTo>
                      <a:pt x="221" y="2"/>
                      <a:pt x="221" y="2"/>
                      <a:pt x="221" y="2"/>
                    </a:cubicBezTo>
                    <a:cubicBezTo>
                      <a:pt x="221" y="1"/>
                      <a:pt x="221" y="1"/>
                      <a:pt x="221" y="1"/>
                    </a:cubicBezTo>
                    <a:cubicBezTo>
                      <a:pt x="221" y="0"/>
                      <a:pt x="221" y="0"/>
                      <a:pt x="221" y="0"/>
                    </a:cubicBezTo>
                    <a:cubicBezTo>
                      <a:pt x="221" y="0"/>
                      <a:pt x="221" y="0"/>
                      <a:pt x="221" y="0"/>
                    </a:cubicBezTo>
                    <a:cubicBezTo>
                      <a:pt x="222" y="1"/>
                      <a:pt x="222" y="1"/>
                      <a:pt x="222" y="1"/>
                    </a:cubicBezTo>
                    <a:cubicBezTo>
                      <a:pt x="222" y="1"/>
                      <a:pt x="222" y="1"/>
                      <a:pt x="222" y="1"/>
                    </a:cubicBezTo>
                    <a:cubicBezTo>
                      <a:pt x="222" y="1"/>
                      <a:pt x="222" y="1"/>
                      <a:pt x="222" y="1"/>
                    </a:cubicBezTo>
                    <a:cubicBezTo>
                      <a:pt x="222" y="2"/>
                      <a:pt x="222" y="2"/>
                      <a:pt x="222" y="2"/>
                    </a:cubicBezTo>
                    <a:cubicBezTo>
                      <a:pt x="223" y="3"/>
                      <a:pt x="223" y="3"/>
                      <a:pt x="223" y="3"/>
                    </a:cubicBezTo>
                    <a:cubicBezTo>
                      <a:pt x="223" y="3"/>
                      <a:pt x="223" y="3"/>
                      <a:pt x="223" y="3"/>
                    </a:cubicBezTo>
                    <a:cubicBezTo>
                      <a:pt x="223" y="4"/>
                      <a:pt x="223" y="4"/>
                      <a:pt x="223" y="4"/>
                    </a:cubicBezTo>
                    <a:cubicBezTo>
                      <a:pt x="223" y="4"/>
                      <a:pt x="223" y="4"/>
                      <a:pt x="223" y="4"/>
                    </a:cubicBezTo>
                    <a:cubicBezTo>
                      <a:pt x="223" y="4"/>
                      <a:pt x="223" y="4"/>
                      <a:pt x="223" y="4"/>
                    </a:cubicBezTo>
                    <a:cubicBezTo>
                      <a:pt x="223" y="3"/>
                      <a:pt x="223" y="3"/>
                      <a:pt x="223" y="3"/>
                    </a:cubicBezTo>
                    <a:cubicBezTo>
                      <a:pt x="223" y="3"/>
                      <a:pt x="223" y="3"/>
                      <a:pt x="223" y="3"/>
                    </a:cubicBezTo>
                    <a:cubicBezTo>
                      <a:pt x="224" y="5"/>
                      <a:pt x="224" y="5"/>
                      <a:pt x="224" y="5"/>
                    </a:cubicBezTo>
                    <a:cubicBezTo>
                      <a:pt x="224" y="4"/>
                      <a:pt x="224" y="4"/>
                      <a:pt x="224" y="4"/>
                    </a:cubicBezTo>
                    <a:cubicBezTo>
                      <a:pt x="225" y="4"/>
                      <a:pt x="225" y="4"/>
                      <a:pt x="225" y="4"/>
                    </a:cubicBezTo>
                    <a:cubicBezTo>
                      <a:pt x="225" y="4"/>
                      <a:pt x="225" y="4"/>
                      <a:pt x="225" y="4"/>
                    </a:cubicBezTo>
                    <a:cubicBezTo>
                      <a:pt x="225" y="4"/>
                      <a:pt x="225" y="4"/>
                      <a:pt x="225" y="4"/>
                    </a:cubicBezTo>
                    <a:cubicBezTo>
                      <a:pt x="224" y="3"/>
                      <a:pt x="224" y="3"/>
                      <a:pt x="224" y="3"/>
                    </a:cubicBezTo>
                    <a:cubicBezTo>
                      <a:pt x="224" y="3"/>
                      <a:pt x="224" y="3"/>
                      <a:pt x="224" y="3"/>
                    </a:cubicBezTo>
                    <a:cubicBezTo>
                      <a:pt x="224" y="3"/>
                      <a:pt x="224" y="3"/>
                      <a:pt x="224" y="3"/>
                    </a:cubicBezTo>
                    <a:cubicBezTo>
                      <a:pt x="224" y="2"/>
                      <a:pt x="224" y="2"/>
                      <a:pt x="224" y="2"/>
                    </a:cubicBezTo>
                    <a:cubicBezTo>
                      <a:pt x="223" y="2"/>
                      <a:pt x="223" y="2"/>
                      <a:pt x="223" y="2"/>
                    </a:cubicBezTo>
                    <a:cubicBezTo>
                      <a:pt x="224" y="1"/>
                      <a:pt x="224" y="1"/>
                      <a:pt x="224" y="1"/>
                    </a:cubicBezTo>
                    <a:cubicBezTo>
                      <a:pt x="224" y="1"/>
                      <a:pt x="224" y="1"/>
                      <a:pt x="224" y="1"/>
                    </a:cubicBezTo>
                    <a:cubicBezTo>
                      <a:pt x="224" y="1"/>
                      <a:pt x="224" y="1"/>
                      <a:pt x="224" y="1"/>
                    </a:cubicBezTo>
                    <a:cubicBezTo>
                      <a:pt x="224" y="1"/>
                      <a:pt x="224" y="1"/>
                      <a:pt x="224" y="1"/>
                    </a:cubicBezTo>
                    <a:cubicBezTo>
                      <a:pt x="223" y="1"/>
                      <a:pt x="223" y="1"/>
                      <a:pt x="223" y="1"/>
                    </a:cubicBezTo>
                    <a:cubicBezTo>
                      <a:pt x="224" y="0"/>
                      <a:pt x="224" y="0"/>
                      <a:pt x="224" y="0"/>
                    </a:cubicBezTo>
                    <a:cubicBezTo>
                      <a:pt x="224" y="0"/>
                      <a:pt x="224" y="0"/>
                      <a:pt x="224" y="0"/>
                    </a:cubicBezTo>
                    <a:cubicBezTo>
                      <a:pt x="225" y="0"/>
                      <a:pt x="225" y="0"/>
                      <a:pt x="225" y="0"/>
                    </a:cubicBezTo>
                    <a:cubicBezTo>
                      <a:pt x="226" y="0"/>
                      <a:pt x="226" y="0"/>
                      <a:pt x="226" y="0"/>
                    </a:cubicBezTo>
                    <a:cubicBezTo>
                      <a:pt x="226" y="0"/>
                      <a:pt x="226" y="0"/>
                      <a:pt x="226" y="0"/>
                    </a:cubicBezTo>
                    <a:cubicBezTo>
                      <a:pt x="226" y="1"/>
                      <a:pt x="226" y="1"/>
                      <a:pt x="226" y="1"/>
                    </a:cubicBezTo>
                    <a:cubicBezTo>
                      <a:pt x="226" y="2"/>
                      <a:pt x="226" y="2"/>
                      <a:pt x="226" y="2"/>
                    </a:cubicBezTo>
                    <a:cubicBezTo>
                      <a:pt x="226" y="2"/>
                      <a:pt x="226" y="2"/>
                      <a:pt x="226" y="2"/>
                    </a:cubicBezTo>
                    <a:cubicBezTo>
                      <a:pt x="226" y="2"/>
                      <a:pt x="226" y="2"/>
                      <a:pt x="226" y="2"/>
                    </a:cubicBezTo>
                    <a:cubicBezTo>
                      <a:pt x="227" y="1"/>
                      <a:pt x="227" y="1"/>
                      <a:pt x="227" y="1"/>
                    </a:cubicBezTo>
                    <a:cubicBezTo>
                      <a:pt x="227" y="1"/>
                      <a:pt x="227" y="1"/>
                      <a:pt x="227" y="1"/>
                    </a:cubicBezTo>
                    <a:cubicBezTo>
                      <a:pt x="227" y="1"/>
                      <a:pt x="227" y="1"/>
                      <a:pt x="227" y="1"/>
                    </a:cubicBezTo>
                    <a:cubicBezTo>
                      <a:pt x="227" y="2"/>
                      <a:pt x="227" y="2"/>
                      <a:pt x="227" y="2"/>
                    </a:cubicBezTo>
                    <a:cubicBezTo>
                      <a:pt x="227" y="2"/>
                      <a:pt x="227" y="2"/>
                      <a:pt x="227" y="2"/>
                    </a:cubicBezTo>
                    <a:cubicBezTo>
                      <a:pt x="228" y="2"/>
                      <a:pt x="228" y="2"/>
                      <a:pt x="228" y="2"/>
                    </a:cubicBezTo>
                    <a:cubicBezTo>
                      <a:pt x="228" y="2"/>
                      <a:pt x="228" y="2"/>
                      <a:pt x="228" y="2"/>
                    </a:cubicBezTo>
                    <a:cubicBezTo>
                      <a:pt x="228" y="1"/>
                      <a:pt x="228" y="1"/>
                      <a:pt x="228" y="1"/>
                    </a:cubicBezTo>
                    <a:cubicBezTo>
                      <a:pt x="229" y="1"/>
                      <a:pt x="229" y="1"/>
                      <a:pt x="229" y="1"/>
                    </a:cubicBezTo>
                    <a:cubicBezTo>
                      <a:pt x="229" y="2"/>
                      <a:pt x="229" y="2"/>
                      <a:pt x="229" y="2"/>
                    </a:cubicBezTo>
                    <a:cubicBezTo>
                      <a:pt x="228" y="3"/>
                      <a:pt x="228" y="3"/>
                      <a:pt x="228" y="3"/>
                    </a:cubicBezTo>
                    <a:cubicBezTo>
                      <a:pt x="229" y="4"/>
                      <a:pt x="229" y="4"/>
                      <a:pt x="229" y="4"/>
                    </a:cubicBezTo>
                    <a:cubicBezTo>
                      <a:pt x="228" y="4"/>
                      <a:pt x="228" y="4"/>
                      <a:pt x="228" y="4"/>
                    </a:cubicBezTo>
                    <a:cubicBezTo>
                      <a:pt x="228" y="4"/>
                      <a:pt x="228" y="4"/>
                      <a:pt x="228" y="4"/>
                    </a:cubicBezTo>
                    <a:cubicBezTo>
                      <a:pt x="229" y="4"/>
                      <a:pt x="229" y="4"/>
                      <a:pt x="229" y="4"/>
                    </a:cubicBezTo>
                    <a:cubicBezTo>
                      <a:pt x="229" y="4"/>
                      <a:pt x="229" y="4"/>
                      <a:pt x="229" y="4"/>
                    </a:cubicBezTo>
                    <a:cubicBezTo>
                      <a:pt x="230" y="4"/>
                      <a:pt x="230" y="4"/>
                      <a:pt x="230" y="4"/>
                    </a:cubicBezTo>
                    <a:cubicBezTo>
                      <a:pt x="230" y="3"/>
                      <a:pt x="230" y="3"/>
                      <a:pt x="230" y="3"/>
                    </a:cubicBezTo>
                    <a:cubicBezTo>
                      <a:pt x="230" y="2"/>
                      <a:pt x="230" y="2"/>
                      <a:pt x="230" y="2"/>
                    </a:cubicBezTo>
                    <a:cubicBezTo>
                      <a:pt x="230" y="1"/>
                      <a:pt x="230" y="1"/>
                      <a:pt x="230" y="1"/>
                    </a:cubicBezTo>
                    <a:cubicBezTo>
                      <a:pt x="230" y="0"/>
                      <a:pt x="230" y="0"/>
                      <a:pt x="230" y="0"/>
                    </a:cubicBezTo>
                    <a:cubicBezTo>
                      <a:pt x="230" y="0"/>
                      <a:pt x="230" y="0"/>
                      <a:pt x="230" y="0"/>
                    </a:cubicBezTo>
                    <a:cubicBezTo>
                      <a:pt x="231" y="0"/>
                      <a:pt x="231" y="0"/>
                      <a:pt x="231" y="0"/>
                    </a:cubicBezTo>
                    <a:cubicBezTo>
                      <a:pt x="231" y="0"/>
                      <a:pt x="231" y="0"/>
                      <a:pt x="231" y="0"/>
                    </a:cubicBezTo>
                    <a:cubicBezTo>
                      <a:pt x="232" y="0"/>
                      <a:pt x="232" y="0"/>
                      <a:pt x="232" y="0"/>
                    </a:cubicBezTo>
                    <a:cubicBezTo>
                      <a:pt x="232" y="0"/>
                      <a:pt x="232" y="0"/>
                      <a:pt x="232" y="0"/>
                    </a:cubicBezTo>
                    <a:cubicBezTo>
                      <a:pt x="233" y="0"/>
                      <a:pt x="233" y="0"/>
                      <a:pt x="233" y="0"/>
                    </a:cubicBezTo>
                    <a:cubicBezTo>
                      <a:pt x="233" y="1"/>
                      <a:pt x="233" y="1"/>
                      <a:pt x="233" y="1"/>
                    </a:cubicBezTo>
                    <a:cubicBezTo>
                      <a:pt x="234" y="1"/>
                      <a:pt x="234" y="1"/>
                      <a:pt x="234" y="1"/>
                    </a:cubicBezTo>
                    <a:cubicBezTo>
                      <a:pt x="235" y="1"/>
                      <a:pt x="235" y="1"/>
                      <a:pt x="235" y="1"/>
                    </a:cubicBezTo>
                    <a:cubicBezTo>
                      <a:pt x="235" y="1"/>
                      <a:pt x="235" y="1"/>
                      <a:pt x="235" y="1"/>
                    </a:cubicBezTo>
                    <a:cubicBezTo>
                      <a:pt x="235" y="2"/>
                      <a:pt x="235" y="2"/>
                      <a:pt x="235" y="2"/>
                    </a:cubicBezTo>
                    <a:cubicBezTo>
                      <a:pt x="236" y="2"/>
                      <a:pt x="236" y="2"/>
                      <a:pt x="236" y="2"/>
                    </a:cubicBezTo>
                    <a:cubicBezTo>
                      <a:pt x="236" y="3"/>
                      <a:pt x="236" y="3"/>
                      <a:pt x="236" y="3"/>
                    </a:cubicBezTo>
                    <a:cubicBezTo>
                      <a:pt x="235" y="3"/>
                      <a:pt x="235" y="3"/>
                      <a:pt x="235" y="3"/>
                    </a:cubicBezTo>
                    <a:cubicBezTo>
                      <a:pt x="236" y="4"/>
                      <a:pt x="236" y="4"/>
                      <a:pt x="236" y="4"/>
                    </a:cubicBezTo>
                    <a:cubicBezTo>
                      <a:pt x="236" y="4"/>
                      <a:pt x="236" y="4"/>
                      <a:pt x="236" y="4"/>
                    </a:cubicBezTo>
                    <a:cubicBezTo>
                      <a:pt x="237" y="3"/>
                      <a:pt x="237" y="3"/>
                      <a:pt x="237" y="3"/>
                    </a:cubicBezTo>
                    <a:cubicBezTo>
                      <a:pt x="238" y="2"/>
                      <a:pt x="238" y="2"/>
                      <a:pt x="238" y="2"/>
                    </a:cubicBezTo>
                    <a:cubicBezTo>
                      <a:pt x="238" y="2"/>
                      <a:pt x="238" y="2"/>
                      <a:pt x="238" y="2"/>
                    </a:cubicBezTo>
                    <a:cubicBezTo>
                      <a:pt x="239" y="2"/>
                      <a:pt x="239" y="2"/>
                      <a:pt x="239" y="2"/>
                    </a:cubicBezTo>
                    <a:cubicBezTo>
                      <a:pt x="239" y="2"/>
                      <a:pt x="239" y="2"/>
                      <a:pt x="239" y="2"/>
                    </a:cubicBezTo>
                    <a:cubicBezTo>
                      <a:pt x="240" y="2"/>
                      <a:pt x="240" y="2"/>
                      <a:pt x="240" y="2"/>
                    </a:cubicBezTo>
                    <a:cubicBezTo>
                      <a:pt x="240" y="2"/>
                      <a:pt x="240" y="2"/>
                      <a:pt x="240" y="2"/>
                    </a:cubicBezTo>
                    <a:cubicBezTo>
                      <a:pt x="239" y="3"/>
                      <a:pt x="239" y="3"/>
                      <a:pt x="239" y="3"/>
                    </a:cubicBezTo>
                    <a:cubicBezTo>
                      <a:pt x="240" y="4"/>
                      <a:pt x="240" y="4"/>
                      <a:pt x="240" y="4"/>
                    </a:cubicBezTo>
                    <a:cubicBezTo>
                      <a:pt x="240" y="3"/>
                      <a:pt x="240" y="3"/>
                      <a:pt x="240" y="3"/>
                    </a:cubicBezTo>
                    <a:cubicBezTo>
                      <a:pt x="240" y="3"/>
                      <a:pt x="240" y="3"/>
                      <a:pt x="240" y="3"/>
                    </a:cubicBezTo>
                    <a:cubicBezTo>
                      <a:pt x="241" y="2"/>
                      <a:pt x="241" y="2"/>
                      <a:pt x="241" y="2"/>
                    </a:cubicBezTo>
                    <a:cubicBezTo>
                      <a:pt x="241" y="2"/>
                      <a:pt x="241" y="2"/>
                      <a:pt x="241" y="2"/>
                    </a:cubicBezTo>
                    <a:cubicBezTo>
                      <a:pt x="242" y="3"/>
                      <a:pt x="242" y="3"/>
                      <a:pt x="242" y="3"/>
                    </a:cubicBezTo>
                    <a:cubicBezTo>
                      <a:pt x="243" y="3"/>
                      <a:pt x="243" y="3"/>
                      <a:pt x="243" y="3"/>
                    </a:cubicBezTo>
                    <a:cubicBezTo>
                      <a:pt x="244" y="3"/>
                      <a:pt x="244" y="3"/>
                      <a:pt x="244" y="3"/>
                    </a:cubicBezTo>
                    <a:cubicBezTo>
                      <a:pt x="243" y="4"/>
                      <a:pt x="243" y="4"/>
                      <a:pt x="243" y="4"/>
                    </a:cubicBezTo>
                    <a:cubicBezTo>
                      <a:pt x="243" y="4"/>
                      <a:pt x="243" y="4"/>
                      <a:pt x="243" y="4"/>
                    </a:cubicBezTo>
                    <a:cubicBezTo>
                      <a:pt x="243" y="4"/>
                      <a:pt x="243" y="4"/>
                      <a:pt x="243" y="4"/>
                    </a:cubicBezTo>
                    <a:cubicBezTo>
                      <a:pt x="243" y="4"/>
                      <a:pt x="243" y="4"/>
                      <a:pt x="243" y="4"/>
                    </a:cubicBezTo>
                    <a:cubicBezTo>
                      <a:pt x="243" y="5"/>
                      <a:pt x="243" y="5"/>
                      <a:pt x="243" y="5"/>
                    </a:cubicBezTo>
                    <a:cubicBezTo>
                      <a:pt x="243" y="5"/>
                      <a:pt x="243" y="5"/>
                      <a:pt x="243" y="5"/>
                    </a:cubicBezTo>
                    <a:cubicBezTo>
                      <a:pt x="244" y="4"/>
                      <a:pt x="244" y="4"/>
                      <a:pt x="244" y="4"/>
                    </a:cubicBezTo>
                    <a:cubicBezTo>
                      <a:pt x="244" y="5"/>
                      <a:pt x="244" y="5"/>
                      <a:pt x="244" y="5"/>
                    </a:cubicBezTo>
                    <a:cubicBezTo>
                      <a:pt x="244" y="5"/>
                      <a:pt x="244" y="5"/>
                      <a:pt x="244" y="5"/>
                    </a:cubicBezTo>
                    <a:cubicBezTo>
                      <a:pt x="245" y="5"/>
                      <a:pt x="245" y="5"/>
                      <a:pt x="245" y="5"/>
                    </a:cubicBezTo>
                    <a:cubicBezTo>
                      <a:pt x="246" y="4"/>
                      <a:pt x="246" y="4"/>
                      <a:pt x="246" y="4"/>
                    </a:cubicBezTo>
                    <a:cubicBezTo>
                      <a:pt x="246" y="5"/>
                      <a:pt x="246" y="5"/>
                      <a:pt x="246" y="5"/>
                    </a:cubicBezTo>
                    <a:cubicBezTo>
                      <a:pt x="245" y="5"/>
                      <a:pt x="245" y="5"/>
                      <a:pt x="245" y="5"/>
                    </a:cubicBezTo>
                    <a:cubicBezTo>
                      <a:pt x="245" y="6"/>
                      <a:pt x="245" y="6"/>
                      <a:pt x="245" y="6"/>
                    </a:cubicBezTo>
                    <a:cubicBezTo>
                      <a:pt x="246" y="6"/>
                      <a:pt x="246" y="6"/>
                      <a:pt x="246" y="6"/>
                    </a:cubicBezTo>
                    <a:cubicBezTo>
                      <a:pt x="246" y="6"/>
                      <a:pt x="246" y="6"/>
                      <a:pt x="246" y="6"/>
                    </a:cubicBezTo>
                    <a:cubicBezTo>
                      <a:pt x="247" y="5"/>
                      <a:pt x="247" y="5"/>
                      <a:pt x="247" y="5"/>
                    </a:cubicBezTo>
                    <a:cubicBezTo>
                      <a:pt x="247" y="5"/>
                      <a:pt x="247" y="5"/>
                      <a:pt x="247" y="5"/>
                    </a:cubicBezTo>
                    <a:cubicBezTo>
                      <a:pt x="247" y="6"/>
                      <a:pt x="247" y="6"/>
                      <a:pt x="247" y="6"/>
                    </a:cubicBezTo>
                    <a:cubicBezTo>
                      <a:pt x="248" y="6"/>
                      <a:pt x="248" y="6"/>
                      <a:pt x="248" y="6"/>
                    </a:cubicBezTo>
                    <a:cubicBezTo>
                      <a:pt x="249" y="6"/>
                      <a:pt x="249" y="6"/>
                      <a:pt x="249" y="6"/>
                    </a:cubicBezTo>
                    <a:cubicBezTo>
                      <a:pt x="249" y="7"/>
                      <a:pt x="249" y="7"/>
                      <a:pt x="249" y="7"/>
                    </a:cubicBezTo>
                    <a:cubicBezTo>
                      <a:pt x="249" y="7"/>
                      <a:pt x="249" y="7"/>
                      <a:pt x="249" y="7"/>
                    </a:cubicBezTo>
                    <a:cubicBezTo>
                      <a:pt x="247" y="7"/>
                      <a:pt x="247" y="7"/>
                      <a:pt x="247" y="7"/>
                    </a:cubicBezTo>
                    <a:cubicBezTo>
                      <a:pt x="247" y="8"/>
                      <a:pt x="247" y="8"/>
                      <a:pt x="247" y="8"/>
                    </a:cubicBezTo>
                    <a:cubicBezTo>
                      <a:pt x="246" y="8"/>
                      <a:pt x="246" y="8"/>
                      <a:pt x="246" y="8"/>
                    </a:cubicBezTo>
                    <a:cubicBezTo>
                      <a:pt x="245" y="9"/>
                      <a:pt x="245" y="9"/>
                      <a:pt x="245" y="9"/>
                    </a:cubicBezTo>
                    <a:cubicBezTo>
                      <a:pt x="245" y="9"/>
                      <a:pt x="245" y="9"/>
                      <a:pt x="245" y="9"/>
                    </a:cubicBezTo>
                    <a:cubicBezTo>
                      <a:pt x="244" y="8"/>
                      <a:pt x="244" y="8"/>
                      <a:pt x="244" y="8"/>
                    </a:cubicBezTo>
                    <a:cubicBezTo>
                      <a:pt x="244" y="9"/>
                      <a:pt x="244" y="9"/>
                      <a:pt x="244" y="9"/>
                    </a:cubicBezTo>
                    <a:cubicBezTo>
                      <a:pt x="243" y="9"/>
                      <a:pt x="243" y="9"/>
                      <a:pt x="243" y="9"/>
                    </a:cubicBezTo>
                    <a:cubicBezTo>
                      <a:pt x="245" y="9"/>
                      <a:pt x="245" y="9"/>
                      <a:pt x="245" y="9"/>
                    </a:cubicBezTo>
                    <a:cubicBezTo>
                      <a:pt x="246" y="9"/>
                      <a:pt x="246" y="9"/>
                      <a:pt x="246" y="9"/>
                    </a:cubicBezTo>
                    <a:cubicBezTo>
                      <a:pt x="246" y="9"/>
                      <a:pt x="246" y="9"/>
                      <a:pt x="246" y="9"/>
                    </a:cubicBezTo>
                    <a:cubicBezTo>
                      <a:pt x="247" y="9"/>
                      <a:pt x="247" y="9"/>
                      <a:pt x="247" y="9"/>
                    </a:cubicBezTo>
                    <a:cubicBezTo>
                      <a:pt x="247" y="9"/>
                      <a:pt x="247" y="9"/>
                      <a:pt x="247" y="9"/>
                    </a:cubicBezTo>
                    <a:cubicBezTo>
                      <a:pt x="247" y="9"/>
                      <a:pt x="247" y="9"/>
                      <a:pt x="247" y="9"/>
                    </a:cubicBezTo>
                    <a:cubicBezTo>
                      <a:pt x="248" y="9"/>
                      <a:pt x="248" y="9"/>
                      <a:pt x="248" y="9"/>
                    </a:cubicBezTo>
                    <a:cubicBezTo>
                      <a:pt x="248" y="8"/>
                      <a:pt x="248" y="8"/>
                      <a:pt x="248" y="8"/>
                    </a:cubicBezTo>
                    <a:cubicBezTo>
                      <a:pt x="249" y="8"/>
                      <a:pt x="249" y="8"/>
                      <a:pt x="249" y="8"/>
                    </a:cubicBezTo>
                    <a:cubicBezTo>
                      <a:pt x="250" y="8"/>
                      <a:pt x="250" y="8"/>
                      <a:pt x="250" y="8"/>
                    </a:cubicBezTo>
                    <a:cubicBezTo>
                      <a:pt x="250" y="8"/>
                      <a:pt x="250" y="8"/>
                      <a:pt x="250" y="8"/>
                    </a:cubicBezTo>
                    <a:cubicBezTo>
                      <a:pt x="249" y="9"/>
                      <a:pt x="249" y="9"/>
                      <a:pt x="249" y="9"/>
                    </a:cubicBezTo>
                    <a:cubicBezTo>
                      <a:pt x="250" y="9"/>
                      <a:pt x="250" y="9"/>
                      <a:pt x="250" y="9"/>
                    </a:cubicBezTo>
                    <a:cubicBezTo>
                      <a:pt x="250" y="9"/>
                      <a:pt x="250" y="9"/>
                      <a:pt x="250" y="9"/>
                    </a:cubicBezTo>
                    <a:cubicBezTo>
                      <a:pt x="250" y="8"/>
                      <a:pt x="250" y="8"/>
                      <a:pt x="250" y="8"/>
                    </a:cubicBezTo>
                    <a:cubicBezTo>
                      <a:pt x="251" y="8"/>
                      <a:pt x="251" y="8"/>
                      <a:pt x="251" y="8"/>
                    </a:cubicBezTo>
                    <a:cubicBezTo>
                      <a:pt x="251" y="8"/>
                      <a:pt x="251" y="8"/>
                      <a:pt x="251" y="8"/>
                    </a:cubicBezTo>
                    <a:cubicBezTo>
                      <a:pt x="251" y="8"/>
                      <a:pt x="251" y="8"/>
                      <a:pt x="251" y="8"/>
                    </a:cubicBezTo>
                    <a:cubicBezTo>
                      <a:pt x="251" y="9"/>
                      <a:pt x="251" y="9"/>
                      <a:pt x="251" y="9"/>
                    </a:cubicBezTo>
                    <a:cubicBezTo>
                      <a:pt x="250" y="9"/>
                      <a:pt x="250" y="9"/>
                      <a:pt x="250" y="9"/>
                    </a:cubicBezTo>
                    <a:cubicBezTo>
                      <a:pt x="251" y="9"/>
                      <a:pt x="251" y="9"/>
                      <a:pt x="251" y="9"/>
                    </a:cubicBezTo>
                    <a:cubicBezTo>
                      <a:pt x="251" y="9"/>
                      <a:pt x="251" y="9"/>
                      <a:pt x="251" y="9"/>
                    </a:cubicBezTo>
                    <a:cubicBezTo>
                      <a:pt x="251" y="9"/>
                      <a:pt x="251" y="9"/>
                      <a:pt x="251" y="9"/>
                    </a:cubicBezTo>
                    <a:cubicBezTo>
                      <a:pt x="252" y="9"/>
                      <a:pt x="252" y="9"/>
                      <a:pt x="252" y="9"/>
                    </a:cubicBezTo>
                    <a:cubicBezTo>
                      <a:pt x="252" y="8"/>
                      <a:pt x="252" y="8"/>
                      <a:pt x="252" y="8"/>
                    </a:cubicBezTo>
                    <a:cubicBezTo>
                      <a:pt x="253" y="9"/>
                      <a:pt x="253" y="9"/>
                      <a:pt x="253" y="9"/>
                    </a:cubicBezTo>
                    <a:cubicBezTo>
                      <a:pt x="252" y="10"/>
                      <a:pt x="252" y="10"/>
                      <a:pt x="252" y="10"/>
                    </a:cubicBezTo>
                    <a:cubicBezTo>
                      <a:pt x="252" y="10"/>
                      <a:pt x="252" y="10"/>
                      <a:pt x="252" y="10"/>
                    </a:cubicBezTo>
                    <a:cubicBezTo>
                      <a:pt x="252" y="10"/>
                      <a:pt x="252" y="10"/>
                      <a:pt x="252" y="10"/>
                    </a:cubicBezTo>
                    <a:cubicBezTo>
                      <a:pt x="252" y="11"/>
                      <a:pt x="252" y="11"/>
                      <a:pt x="252" y="11"/>
                    </a:cubicBezTo>
                    <a:cubicBezTo>
                      <a:pt x="252" y="12"/>
                      <a:pt x="252" y="12"/>
                      <a:pt x="252" y="12"/>
                    </a:cubicBezTo>
                    <a:cubicBezTo>
                      <a:pt x="252" y="12"/>
                      <a:pt x="252" y="12"/>
                      <a:pt x="252" y="12"/>
                    </a:cubicBezTo>
                    <a:cubicBezTo>
                      <a:pt x="252" y="12"/>
                      <a:pt x="252" y="12"/>
                      <a:pt x="252" y="12"/>
                    </a:cubicBezTo>
                    <a:cubicBezTo>
                      <a:pt x="251" y="13"/>
                      <a:pt x="251" y="13"/>
                      <a:pt x="251" y="13"/>
                    </a:cubicBezTo>
                    <a:cubicBezTo>
                      <a:pt x="251" y="13"/>
                      <a:pt x="251" y="13"/>
                      <a:pt x="251" y="13"/>
                    </a:cubicBezTo>
                    <a:cubicBezTo>
                      <a:pt x="252" y="13"/>
                      <a:pt x="252" y="13"/>
                      <a:pt x="252" y="13"/>
                    </a:cubicBezTo>
                    <a:cubicBezTo>
                      <a:pt x="252" y="13"/>
                      <a:pt x="252" y="13"/>
                      <a:pt x="252" y="13"/>
                    </a:cubicBezTo>
                    <a:cubicBezTo>
                      <a:pt x="253" y="13"/>
                      <a:pt x="253" y="13"/>
                      <a:pt x="253" y="13"/>
                    </a:cubicBezTo>
                    <a:cubicBezTo>
                      <a:pt x="253" y="13"/>
                      <a:pt x="253" y="13"/>
                      <a:pt x="253" y="13"/>
                    </a:cubicBezTo>
                    <a:cubicBezTo>
                      <a:pt x="253" y="13"/>
                      <a:pt x="253" y="13"/>
                      <a:pt x="253" y="13"/>
                    </a:cubicBezTo>
                    <a:cubicBezTo>
                      <a:pt x="254" y="13"/>
                      <a:pt x="254" y="13"/>
                      <a:pt x="254" y="13"/>
                    </a:cubicBezTo>
                    <a:cubicBezTo>
                      <a:pt x="254" y="14"/>
                      <a:pt x="254" y="14"/>
                      <a:pt x="254" y="14"/>
                    </a:cubicBezTo>
                    <a:cubicBezTo>
                      <a:pt x="254" y="15"/>
                      <a:pt x="254" y="15"/>
                      <a:pt x="254" y="15"/>
                    </a:cubicBezTo>
                    <a:cubicBezTo>
                      <a:pt x="254" y="16"/>
                      <a:pt x="254" y="16"/>
                      <a:pt x="254" y="16"/>
                    </a:cubicBezTo>
                    <a:cubicBezTo>
                      <a:pt x="253" y="17"/>
                      <a:pt x="253" y="17"/>
                      <a:pt x="253" y="17"/>
                    </a:cubicBezTo>
                    <a:cubicBezTo>
                      <a:pt x="252" y="18"/>
                      <a:pt x="252" y="18"/>
                      <a:pt x="252" y="18"/>
                    </a:cubicBezTo>
                    <a:cubicBezTo>
                      <a:pt x="252" y="18"/>
                      <a:pt x="252" y="18"/>
                      <a:pt x="252" y="18"/>
                    </a:cubicBezTo>
                    <a:cubicBezTo>
                      <a:pt x="251" y="18"/>
                      <a:pt x="251" y="18"/>
                      <a:pt x="251" y="18"/>
                    </a:cubicBezTo>
                    <a:cubicBezTo>
                      <a:pt x="251" y="18"/>
                      <a:pt x="251" y="18"/>
                      <a:pt x="251" y="18"/>
                    </a:cubicBezTo>
                    <a:cubicBezTo>
                      <a:pt x="251" y="18"/>
                      <a:pt x="251" y="18"/>
                      <a:pt x="251" y="18"/>
                    </a:cubicBezTo>
                    <a:cubicBezTo>
                      <a:pt x="250" y="19"/>
                      <a:pt x="250" y="19"/>
                      <a:pt x="250" y="19"/>
                    </a:cubicBezTo>
                    <a:cubicBezTo>
                      <a:pt x="249" y="20"/>
                      <a:pt x="249" y="20"/>
                      <a:pt x="249" y="20"/>
                    </a:cubicBezTo>
                    <a:cubicBezTo>
                      <a:pt x="248" y="20"/>
                      <a:pt x="248" y="20"/>
                      <a:pt x="248" y="20"/>
                    </a:cubicBezTo>
                    <a:cubicBezTo>
                      <a:pt x="247" y="20"/>
                      <a:pt x="247" y="20"/>
                      <a:pt x="247" y="20"/>
                    </a:cubicBezTo>
                    <a:cubicBezTo>
                      <a:pt x="247" y="21"/>
                      <a:pt x="247" y="21"/>
                      <a:pt x="247" y="21"/>
                    </a:cubicBezTo>
                    <a:cubicBezTo>
                      <a:pt x="246" y="21"/>
                      <a:pt x="246" y="21"/>
                      <a:pt x="246" y="21"/>
                    </a:cubicBezTo>
                    <a:cubicBezTo>
                      <a:pt x="245" y="20"/>
                      <a:pt x="245" y="20"/>
                      <a:pt x="245" y="20"/>
                    </a:cubicBezTo>
                    <a:cubicBezTo>
                      <a:pt x="245" y="21"/>
                      <a:pt x="245" y="21"/>
                      <a:pt x="245" y="21"/>
                    </a:cubicBezTo>
                    <a:cubicBezTo>
                      <a:pt x="245" y="21"/>
                      <a:pt x="245" y="21"/>
                      <a:pt x="245" y="21"/>
                    </a:cubicBezTo>
                    <a:cubicBezTo>
                      <a:pt x="244" y="20"/>
                      <a:pt x="244" y="20"/>
                      <a:pt x="244" y="20"/>
                    </a:cubicBezTo>
                    <a:cubicBezTo>
                      <a:pt x="243" y="20"/>
                      <a:pt x="243" y="20"/>
                      <a:pt x="243" y="20"/>
                    </a:cubicBezTo>
                    <a:cubicBezTo>
                      <a:pt x="243" y="20"/>
                      <a:pt x="243" y="20"/>
                      <a:pt x="243" y="20"/>
                    </a:cubicBezTo>
                    <a:cubicBezTo>
                      <a:pt x="243" y="20"/>
                      <a:pt x="243" y="20"/>
                      <a:pt x="243" y="20"/>
                    </a:cubicBezTo>
                    <a:cubicBezTo>
                      <a:pt x="243" y="21"/>
                      <a:pt x="243" y="21"/>
                      <a:pt x="243" y="21"/>
                    </a:cubicBezTo>
                    <a:cubicBezTo>
                      <a:pt x="244" y="21"/>
                      <a:pt x="244" y="21"/>
                      <a:pt x="244" y="21"/>
                    </a:cubicBezTo>
                    <a:cubicBezTo>
                      <a:pt x="243" y="21"/>
                      <a:pt x="243" y="21"/>
                      <a:pt x="243" y="21"/>
                    </a:cubicBezTo>
                    <a:cubicBezTo>
                      <a:pt x="242" y="21"/>
                      <a:pt x="242" y="21"/>
                      <a:pt x="242" y="21"/>
                    </a:cubicBezTo>
                    <a:cubicBezTo>
                      <a:pt x="242" y="21"/>
                      <a:pt x="242" y="21"/>
                      <a:pt x="242" y="21"/>
                    </a:cubicBezTo>
                    <a:cubicBezTo>
                      <a:pt x="242" y="21"/>
                      <a:pt x="242" y="21"/>
                      <a:pt x="242" y="21"/>
                    </a:cubicBezTo>
                    <a:cubicBezTo>
                      <a:pt x="241" y="20"/>
                      <a:pt x="241" y="20"/>
                      <a:pt x="241" y="20"/>
                    </a:cubicBezTo>
                    <a:cubicBezTo>
                      <a:pt x="240" y="20"/>
                      <a:pt x="240" y="20"/>
                      <a:pt x="240" y="20"/>
                    </a:cubicBezTo>
                    <a:cubicBezTo>
                      <a:pt x="240" y="20"/>
                      <a:pt x="240" y="20"/>
                      <a:pt x="240" y="20"/>
                    </a:cubicBezTo>
                    <a:cubicBezTo>
                      <a:pt x="240" y="20"/>
                      <a:pt x="240" y="20"/>
                      <a:pt x="240" y="20"/>
                    </a:cubicBezTo>
                    <a:cubicBezTo>
                      <a:pt x="239" y="19"/>
                      <a:pt x="239" y="19"/>
                      <a:pt x="239" y="19"/>
                    </a:cubicBezTo>
                    <a:cubicBezTo>
                      <a:pt x="238" y="19"/>
                      <a:pt x="238" y="19"/>
                      <a:pt x="238" y="19"/>
                    </a:cubicBezTo>
                    <a:cubicBezTo>
                      <a:pt x="238" y="19"/>
                      <a:pt x="238" y="19"/>
                      <a:pt x="238" y="19"/>
                    </a:cubicBezTo>
                    <a:cubicBezTo>
                      <a:pt x="239" y="20"/>
                      <a:pt x="239" y="20"/>
                      <a:pt x="239" y="20"/>
                    </a:cubicBezTo>
                    <a:cubicBezTo>
                      <a:pt x="239" y="20"/>
                      <a:pt x="239" y="20"/>
                      <a:pt x="239" y="20"/>
                    </a:cubicBezTo>
                    <a:cubicBezTo>
                      <a:pt x="238" y="20"/>
                      <a:pt x="238" y="20"/>
                      <a:pt x="238" y="20"/>
                    </a:cubicBezTo>
                    <a:cubicBezTo>
                      <a:pt x="238" y="20"/>
                      <a:pt x="238" y="20"/>
                      <a:pt x="238" y="20"/>
                    </a:cubicBezTo>
                    <a:cubicBezTo>
                      <a:pt x="238" y="21"/>
                      <a:pt x="238" y="21"/>
                      <a:pt x="238" y="21"/>
                    </a:cubicBezTo>
                    <a:cubicBezTo>
                      <a:pt x="240" y="21"/>
                      <a:pt x="240" y="21"/>
                      <a:pt x="240" y="21"/>
                    </a:cubicBezTo>
                    <a:cubicBezTo>
                      <a:pt x="241" y="21"/>
                      <a:pt x="241" y="21"/>
                      <a:pt x="241" y="21"/>
                    </a:cubicBezTo>
                    <a:cubicBezTo>
                      <a:pt x="241" y="21"/>
                      <a:pt x="241" y="21"/>
                      <a:pt x="241" y="21"/>
                    </a:cubicBezTo>
                    <a:cubicBezTo>
                      <a:pt x="241" y="22"/>
                      <a:pt x="241" y="22"/>
                      <a:pt x="241" y="22"/>
                    </a:cubicBezTo>
                    <a:cubicBezTo>
                      <a:pt x="238" y="23"/>
                      <a:pt x="238" y="23"/>
                      <a:pt x="238" y="23"/>
                    </a:cubicBezTo>
                    <a:cubicBezTo>
                      <a:pt x="237" y="23"/>
                      <a:pt x="237" y="23"/>
                      <a:pt x="237" y="23"/>
                    </a:cubicBezTo>
                    <a:cubicBezTo>
                      <a:pt x="236" y="23"/>
                      <a:pt x="236" y="23"/>
                      <a:pt x="236" y="23"/>
                    </a:cubicBezTo>
                    <a:cubicBezTo>
                      <a:pt x="235" y="23"/>
                      <a:pt x="235" y="23"/>
                      <a:pt x="235" y="23"/>
                    </a:cubicBezTo>
                    <a:cubicBezTo>
                      <a:pt x="234" y="23"/>
                      <a:pt x="234" y="23"/>
                      <a:pt x="234" y="23"/>
                    </a:cubicBezTo>
                    <a:cubicBezTo>
                      <a:pt x="234" y="23"/>
                      <a:pt x="234" y="23"/>
                      <a:pt x="234" y="23"/>
                    </a:cubicBezTo>
                    <a:cubicBezTo>
                      <a:pt x="234" y="23"/>
                      <a:pt x="234" y="23"/>
                      <a:pt x="234" y="23"/>
                    </a:cubicBezTo>
                    <a:cubicBezTo>
                      <a:pt x="233" y="23"/>
                      <a:pt x="233" y="23"/>
                      <a:pt x="233" y="23"/>
                    </a:cubicBezTo>
                    <a:cubicBezTo>
                      <a:pt x="233" y="23"/>
                      <a:pt x="233" y="23"/>
                      <a:pt x="233" y="23"/>
                    </a:cubicBezTo>
                    <a:cubicBezTo>
                      <a:pt x="232" y="24"/>
                      <a:pt x="232" y="24"/>
                      <a:pt x="232" y="24"/>
                    </a:cubicBezTo>
                    <a:cubicBezTo>
                      <a:pt x="233" y="23"/>
                      <a:pt x="233" y="23"/>
                      <a:pt x="233" y="23"/>
                    </a:cubicBezTo>
                    <a:cubicBezTo>
                      <a:pt x="233" y="24"/>
                      <a:pt x="233" y="24"/>
                      <a:pt x="233" y="24"/>
                    </a:cubicBezTo>
                    <a:cubicBezTo>
                      <a:pt x="234" y="24"/>
                      <a:pt x="234" y="24"/>
                      <a:pt x="234" y="24"/>
                    </a:cubicBezTo>
                    <a:cubicBezTo>
                      <a:pt x="236" y="24"/>
                      <a:pt x="236" y="24"/>
                      <a:pt x="236" y="24"/>
                    </a:cubicBezTo>
                    <a:cubicBezTo>
                      <a:pt x="236" y="24"/>
                      <a:pt x="236" y="24"/>
                      <a:pt x="236" y="24"/>
                    </a:cubicBezTo>
                    <a:cubicBezTo>
                      <a:pt x="238" y="24"/>
                      <a:pt x="238" y="24"/>
                      <a:pt x="238" y="24"/>
                    </a:cubicBezTo>
                    <a:cubicBezTo>
                      <a:pt x="240" y="23"/>
                      <a:pt x="240" y="23"/>
                      <a:pt x="240" y="23"/>
                    </a:cubicBezTo>
                    <a:cubicBezTo>
                      <a:pt x="241" y="22"/>
                      <a:pt x="241" y="22"/>
                      <a:pt x="241" y="22"/>
                    </a:cubicBezTo>
                    <a:cubicBezTo>
                      <a:pt x="242" y="22"/>
                      <a:pt x="242" y="22"/>
                      <a:pt x="242" y="22"/>
                    </a:cubicBezTo>
                    <a:cubicBezTo>
                      <a:pt x="242" y="22"/>
                      <a:pt x="242" y="22"/>
                      <a:pt x="242" y="22"/>
                    </a:cubicBezTo>
                    <a:cubicBezTo>
                      <a:pt x="243" y="22"/>
                      <a:pt x="243" y="22"/>
                      <a:pt x="243" y="22"/>
                    </a:cubicBezTo>
                    <a:cubicBezTo>
                      <a:pt x="244" y="22"/>
                      <a:pt x="244" y="22"/>
                      <a:pt x="244" y="22"/>
                    </a:cubicBezTo>
                    <a:cubicBezTo>
                      <a:pt x="243" y="23"/>
                      <a:pt x="243" y="23"/>
                      <a:pt x="243" y="23"/>
                    </a:cubicBezTo>
                    <a:cubicBezTo>
                      <a:pt x="243" y="24"/>
                      <a:pt x="243" y="24"/>
                      <a:pt x="243" y="24"/>
                    </a:cubicBezTo>
                    <a:cubicBezTo>
                      <a:pt x="242" y="25"/>
                      <a:pt x="242" y="25"/>
                      <a:pt x="242" y="25"/>
                    </a:cubicBezTo>
                    <a:cubicBezTo>
                      <a:pt x="242" y="25"/>
                      <a:pt x="242" y="25"/>
                      <a:pt x="242" y="25"/>
                    </a:cubicBezTo>
                    <a:cubicBezTo>
                      <a:pt x="240" y="25"/>
                      <a:pt x="240" y="25"/>
                      <a:pt x="240" y="25"/>
                    </a:cubicBezTo>
                    <a:cubicBezTo>
                      <a:pt x="240" y="26"/>
                      <a:pt x="240" y="26"/>
                      <a:pt x="240" y="26"/>
                    </a:cubicBezTo>
                    <a:cubicBezTo>
                      <a:pt x="239" y="26"/>
                      <a:pt x="239" y="26"/>
                      <a:pt x="239" y="26"/>
                    </a:cubicBezTo>
                    <a:cubicBezTo>
                      <a:pt x="239" y="26"/>
                      <a:pt x="239" y="26"/>
                      <a:pt x="239" y="26"/>
                    </a:cubicBezTo>
                    <a:cubicBezTo>
                      <a:pt x="238" y="27"/>
                      <a:pt x="238" y="27"/>
                      <a:pt x="238" y="27"/>
                    </a:cubicBezTo>
                    <a:cubicBezTo>
                      <a:pt x="237" y="27"/>
                      <a:pt x="237" y="27"/>
                      <a:pt x="237" y="27"/>
                    </a:cubicBezTo>
                    <a:cubicBezTo>
                      <a:pt x="237" y="27"/>
                      <a:pt x="237" y="27"/>
                      <a:pt x="237" y="27"/>
                    </a:cubicBezTo>
                    <a:cubicBezTo>
                      <a:pt x="236" y="27"/>
                      <a:pt x="236" y="27"/>
                      <a:pt x="236" y="27"/>
                    </a:cubicBezTo>
                    <a:cubicBezTo>
                      <a:pt x="236" y="27"/>
                      <a:pt x="236" y="27"/>
                      <a:pt x="236" y="27"/>
                    </a:cubicBezTo>
                    <a:cubicBezTo>
                      <a:pt x="235" y="28"/>
                      <a:pt x="235" y="28"/>
                      <a:pt x="235" y="28"/>
                    </a:cubicBezTo>
                    <a:cubicBezTo>
                      <a:pt x="234" y="28"/>
                      <a:pt x="234" y="28"/>
                      <a:pt x="234" y="28"/>
                    </a:cubicBezTo>
                    <a:cubicBezTo>
                      <a:pt x="233" y="28"/>
                      <a:pt x="233" y="28"/>
                      <a:pt x="233" y="28"/>
                    </a:cubicBezTo>
                    <a:cubicBezTo>
                      <a:pt x="233" y="29"/>
                      <a:pt x="233" y="29"/>
                      <a:pt x="233" y="29"/>
                    </a:cubicBezTo>
                    <a:cubicBezTo>
                      <a:pt x="232" y="29"/>
                      <a:pt x="232" y="29"/>
                      <a:pt x="232" y="29"/>
                    </a:cubicBezTo>
                    <a:cubicBezTo>
                      <a:pt x="232" y="29"/>
                      <a:pt x="232" y="29"/>
                      <a:pt x="232" y="29"/>
                    </a:cubicBezTo>
                    <a:cubicBezTo>
                      <a:pt x="231" y="29"/>
                      <a:pt x="231" y="29"/>
                      <a:pt x="231" y="29"/>
                    </a:cubicBezTo>
                    <a:cubicBezTo>
                      <a:pt x="231" y="29"/>
                      <a:pt x="231" y="29"/>
                      <a:pt x="231" y="29"/>
                    </a:cubicBezTo>
                    <a:cubicBezTo>
                      <a:pt x="231" y="30"/>
                      <a:pt x="231" y="30"/>
                      <a:pt x="231" y="30"/>
                    </a:cubicBezTo>
                    <a:cubicBezTo>
                      <a:pt x="230" y="30"/>
                      <a:pt x="230" y="30"/>
                      <a:pt x="230" y="30"/>
                    </a:cubicBezTo>
                    <a:cubicBezTo>
                      <a:pt x="230" y="31"/>
                      <a:pt x="230" y="31"/>
                      <a:pt x="230" y="31"/>
                    </a:cubicBezTo>
                    <a:cubicBezTo>
                      <a:pt x="229" y="31"/>
                      <a:pt x="229" y="31"/>
                      <a:pt x="229" y="31"/>
                    </a:cubicBezTo>
                    <a:cubicBezTo>
                      <a:pt x="228" y="31"/>
                      <a:pt x="228" y="31"/>
                      <a:pt x="228" y="31"/>
                    </a:cubicBezTo>
                    <a:cubicBezTo>
                      <a:pt x="228" y="31"/>
                      <a:pt x="228" y="31"/>
                      <a:pt x="228" y="31"/>
                    </a:cubicBezTo>
                    <a:cubicBezTo>
                      <a:pt x="228" y="31"/>
                      <a:pt x="228" y="31"/>
                      <a:pt x="228" y="31"/>
                    </a:cubicBezTo>
                    <a:cubicBezTo>
                      <a:pt x="228" y="30"/>
                      <a:pt x="228" y="30"/>
                      <a:pt x="228" y="30"/>
                    </a:cubicBezTo>
                    <a:cubicBezTo>
                      <a:pt x="228" y="30"/>
                      <a:pt x="228" y="30"/>
                      <a:pt x="228" y="30"/>
                    </a:cubicBezTo>
                    <a:cubicBezTo>
                      <a:pt x="228" y="29"/>
                      <a:pt x="228" y="29"/>
                      <a:pt x="228" y="29"/>
                    </a:cubicBezTo>
                    <a:cubicBezTo>
                      <a:pt x="228" y="30"/>
                      <a:pt x="228" y="30"/>
                      <a:pt x="228" y="30"/>
                    </a:cubicBezTo>
                    <a:cubicBezTo>
                      <a:pt x="227" y="31"/>
                      <a:pt x="227" y="31"/>
                      <a:pt x="227" y="31"/>
                    </a:cubicBezTo>
                    <a:cubicBezTo>
                      <a:pt x="227" y="31"/>
                      <a:pt x="227" y="31"/>
                      <a:pt x="227" y="31"/>
                    </a:cubicBezTo>
                    <a:cubicBezTo>
                      <a:pt x="228" y="31"/>
                      <a:pt x="228" y="31"/>
                      <a:pt x="228" y="31"/>
                    </a:cubicBezTo>
                    <a:cubicBezTo>
                      <a:pt x="228" y="32"/>
                      <a:pt x="228" y="32"/>
                      <a:pt x="228" y="32"/>
                    </a:cubicBezTo>
                    <a:cubicBezTo>
                      <a:pt x="228" y="32"/>
                      <a:pt x="228" y="32"/>
                      <a:pt x="228" y="32"/>
                    </a:cubicBezTo>
                    <a:cubicBezTo>
                      <a:pt x="227" y="32"/>
                      <a:pt x="227" y="32"/>
                      <a:pt x="227" y="32"/>
                    </a:cubicBezTo>
                    <a:cubicBezTo>
                      <a:pt x="227" y="32"/>
                      <a:pt x="227" y="32"/>
                      <a:pt x="227" y="32"/>
                    </a:cubicBezTo>
                    <a:cubicBezTo>
                      <a:pt x="226" y="32"/>
                      <a:pt x="226" y="32"/>
                      <a:pt x="226" y="32"/>
                    </a:cubicBezTo>
                    <a:cubicBezTo>
                      <a:pt x="225" y="32"/>
                      <a:pt x="225" y="32"/>
                      <a:pt x="225" y="32"/>
                    </a:cubicBezTo>
                    <a:cubicBezTo>
                      <a:pt x="225" y="32"/>
                      <a:pt x="225" y="32"/>
                      <a:pt x="225" y="32"/>
                    </a:cubicBezTo>
                    <a:cubicBezTo>
                      <a:pt x="225" y="32"/>
                      <a:pt x="225" y="32"/>
                      <a:pt x="225" y="32"/>
                    </a:cubicBezTo>
                    <a:cubicBezTo>
                      <a:pt x="224" y="32"/>
                      <a:pt x="224" y="32"/>
                      <a:pt x="224" y="32"/>
                    </a:cubicBezTo>
                    <a:cubicBezTo>
                      <a:pt x="224" y="32"/>
                      <a:pt x="224" y="32"/>
                      <a:pt x="224" y="32"/>
                    </a:cubicBezTo>
                    <a:cubicBezTo>
                      <a:pt x="224" y="32"/>
                      <a:pt x="224" y="32"/>
                      <a:pt x="224" y="32"/>
                    </a:cubicBezTo>
                    <a:cubicBezTo>
                      <a:pt x="224" y="32"/>
                      <a:pt x="224" y="32"/>
                      <a:pt x="224" y="32"/>
                    </a:cubicBezTo>
                    <a:cubicBezTo>
                      <a:pt x="223" y="32"/>
                      <a:pt x="223" y="32"/>
                      <a:pt x="223" y="32"/>
                    </a:cubicBezTo>
                    <a:cubicBezTo>
                      <a:pt x="225" y="33"/>
                      <a:pt x="225" y="33"/>
                      <a:pt x="225" y="33"/>
                    </a:cubicBezTo>
                    <a:cubicBezTo>
                      <a:pt x="226" y="33"/>
                      <a:pt x="226" y="33"/>
                      <a:pt x="226" y="33"/>
                    </a:cubicBezTo>
                    <a:cubicBezTo>
                      <a:pt x="226" y="33"/>
                      <a:pt x="226" y="33"/>
                      <a:pt x="226" y="33"/>
                    </a:cubicBezTo>
                    <a:cubicBezTo>
                      <a:pt x="226" y="34"/>
                      <a:pt x="226" y="34"/>
                      <a:pt x="226" y="34"/>
                    </a:cubicBezTo>
                    <a:cubicBezTo>
                      <a:pt x="226" y="34"/>
                      <a:pt x="226" y="34"/>
                      <a:pt x="226" y="34"/>
                    </a:cubicBezTo>
                    <a:cubicBezTo>
                      <a:pt x="225" y="34"/>
                      <a:pt x="225" y="34"/>
                      <a:pt x="225" y="34"/>
                    </a:cubicBezTo>
                    <a:cubicBezTo>
                      <a:pt x="224" y="34"/>
                      <a:pt x="224" y="34"/>
                      <a:pt x="224" y="34"/>
                    </a:cubicBezTo>
                    <a:cubicBezTo>
                      <a:pt x="224" y="34"/>
                      <a:pt x="224" y="34"/>
                      <a:pt x="224" y="34"/>
                    </a:cubicBezTo>
                    <a:cubicBezTo>
                      <a:pt x="224" y="34"/>
                      <a:pt x="224" y="34"/>
                      <a:pt x="224" y="34"/>
                    </a:cubicBezTo>
                    <a:cubicBezTo>
                      <a:pt x="224" y="34"/>
                      <a:pt x="224" y="34"/>
                      <a:pt x="224" y="34"/>
                    </a:cubicBezTo>
                    <a:cubicBezTo>
                      <a:pt x="225" y="35"/>
                      <a:pt x="225" y="35"/>
                      <a:pt x="225" y="35"/>
                    </a:cubicBezTo>
                    <a:cubicBezTo>
                      <a:pt x="225" y="35"/>
                      <a:pt x="225" y="35"/>
                      <a:pt x="225" y="35"/>
                    </a:cubicBezTo>
                    <a:cubicBezTo>
                      <a:pt x="224" y="36"/>
                      <a:pt x="224" y="36"/>
                      <a:pt x="224" y="36"/>
                    </a:cubicBezTo>
                    <a:cubicBezTo>
                      <a:pt x="223" y="36"/>
                      <a:pt x="223" y="36"/>
                      <a:pt x="223" y="36"/>
                    </a:cubicBezTo>
                    <a:cubicBezTo>
                      <a:pt x="222" y="36"/>
                      <a:pt x="222" y="36"/>
                      <a:pt x="222" y="36"/>
                    </a:cubicBezTo>
                    <a:cubicBezTo>
                      <a:pt x="221" y="36"/>
                      <a:pt x="221" y="36"/>
                      <a:pt x="221" y="36"/>
                    </a:cubicBezTo>
                    <a:cubicBezTo>
                      <a:pt x="221" y="36"/>
                      <a:pt x="221" y="36"/>
                      <a:pt x="221" y="36"/>
                    </a:cubicBezTo>
                    <a:cubicBezTo>
                      <a:pt x="221" y="35"/>
                      <a:pt x="221" y="35"/>
                      <a:pt x="221" y="35"/>
                    </a:cubicBezTo>
                    <a:cubicBezTo>
                      <a:pt x="221" y="34"/>
                      <a:pt x="221" y="34"/>
                      <a:pt x="221" y="34"/>
                    </a:cubicBezTo>
                    <a:cubicBezTo>
                      <a:pt x="220" y="34"/>
                      <a:pt x="220" y="34"/>
                      <a:pt x="220" y="34"/>
                    </a:cubicBezTo>
                    <a:cubicBezTo>
                      <a:pt x="219" y="34"/>
                      <a:pt x="219" y="34"/>
                      <a:pt x="219" y="34"/>
                    </a:cubicBezTo>
                    <a:cubicBezTo>
                      <a:pt x="220" y="33"/>
                      <a:pt x="220" y="33"/>
                      <a:pt x="220" y="33"/>
                    </a:cubicBezTo>
                    <a:cubicBezTo>
                      <a:pt x="219" y="33"/>
                      <a:pt x="219" y="33"/>
                      <a:pt x="219" y="33"/>
                    </a:cubicBezTo>
                    <a:cubicBezTo>
                      <a:pt x="219" y="33"/>
                      <a:pt x="219" y="33"/>
                      <a:pt x="219" y="33"/>
                    </a:cubicBezTo>
                    <a:cubicBezTo>
                      <a:pt x="218" y="33"/>
                      <a:pt x="218" y="33"/>
                      <a:pt x="218" y="33"/>
                    </a:cubicBezTo>
                    <a:cubicBezTo>
                      <a:pt x="217" y="33"/>
                      <a:pt x="217" y="33"/>
                      <a:pt x="217" y="33"/>
                    </a:cubicBezTo>
                    <a:cubicBezTo>
                      <a:pt x="217" y="33"/>
                      <a:pt x="217" y="33"/>
                      <a:pt x="217" y="33"/>
                    </a:cubicBezTo>
                    <a:cubicBezTo>
                      <a:pt x="218" y="34"/>
                      <a:pt x="218" y="34"/>
                      <a:pt x="218" y="34"/>
                    </a:cubicBezTo>
                    <a:cubicBezTo>
                      <a:pt x="218" y="33"/>
                      <a:pt x="218" y="33"/>
                      <a:pt x="218" y="33"/>
                    </a:cubicBezTo>
                    <a:cubicBezTo>
                      <a:pt x="218" y="33"/>
                      <a:pt x="218" y="33"/>
                      <a:pt x="218" y="33"/>
                    </a:cubicBezTo>
                    <a:cubicBezTo>
                      <a:pt x="220" y="35"/>
                      <a:pt x="220" y="35"/>
                      <a:pt x="220" y="35"/>
                    </a:cubicBezTo>
                    <a:cubicBezTo>
                      <a:pt x="220" y="36"/>
                      <a:pt x="220" y="36"/>
                      <a:pt x="220" y="36"/>
                    </a:cubicBezTo>
                    <a:cubicBezTo>
                      <a:pt x="220" y="37"/>
                      <a:pt x="220" y="37"/>
                      <a:pt x="220" y="37"/>
                    </a:cubicBezTo>
                    <a:cubicBezTo>
                      <a:pt x="219" y="37"/>
                      <a:pt x="219" y="37"/>
                      <a:pt x="219" y="37"/>
                    </a:cubicBezTo>
                    <a:cubicBezTo>
                      <a:pt x="218" y="36"/>
                      <a:pt x="218" y="36"/>
                      <a:pt x="218" y="36"/>
                    </a:cubicBezTo>
                    <a:cubicBezTo>
                      <a:pt x="218" y="36"/>
                      <a:pt x="218" y="36"/>
                      <a:pt x="218" y="36"/>
                    </a:cubicBezTo>
                    <a:cubicBezTo>
                      <a:pt x="218" y="37"/>
                      <a:pt x="218" y="37"/>
                      <a:pt x="218" y="37"/>
                    </a:cubicBezTo>
                    <a:cubicBezTo>
                      <a:pt x="218" y="37"/>
                      <a:pt x="218" y="37"/>
                      <a:pt x="218" y="37"/>
                    </a:cubicBezTo>
                    <a:cubicBezTo>
                      <a:pt x="217" y="36"/>
                      <a:pt x="217" y="36"/>
                      <a:pt x="217" y="36"/>
                    </a:cubicBezTo>
                    <a:cubicBezTo>
                      <a:pt x="217" y="36"/>
                      <a:pt x="217" y="36"/>
                      <a:pt x="217" y="36"/>
                    </a:cubicBezTo>
                    <a:cubicBezTo>
                      <a:pt x="216" y="37"/>
                      <a:pt x="216" y="37"/>
                      <a:pt x="216" y="37"/>
                    </a:cubicBezTo>
                    <a:cubicBezTo>
                      <a:pt x="216" y="37"/>
                      <a:pt x="216" y="37"/>
                      <a:pt x="216" y="37"/>
                    </a:cubicBezTo>
                    <a:cubicBezTo>
                      <a:pt x="216" y="36"/>
                      <a:pt x="216" y="36"/>
                      <a:pt x="216" y="36"/>
                    </a:cubicBezTo>
                    <a:cubicBezTo>
                      <a:pt x="215" y="36"/>
                      <a:pt x="215" y="36"/>
                      <a:pt x="215" y="36"/>
                    </a:cubicBezTo>
                    <a:cubicBezTo>
                      <a:pt x="215" y="36"/>
                      <a:pt x="215" y="36"/>
                      <a:pt x="215" y="36"/>
                    </a:cubicBezTo>
                    <a:cubicBezTo>
                      <a:pt x="215" y="36"/>
                      <a:pt x="215" y="36"/>
                      <a:pt x="215" y="36"/>
                    </a:cubicBezTo>
                    <a:cubicBezTo>
                      <a:pt x="214" y="35"/>
                      <a:pt x="214" y="35"/>
                      <a:pt x="214" y="35"/>
                    </a:cubicBezTo>
                    <a:cubicBezTo>
                      <a:pt x="214" y="35"/>
                      <a:pt x="214" y="35"/>
                      <a:pt x="214" y="35"/>
                    </a:cubicBezTo>
                    <a:cubicBezTo>
                      <a:pt x="213" y="35"/>
                      <a:pt x="213" y="35"/>
                      <a:pt x="213" y="35"/>
                    </a:cubicBezTo>
                    <a:cubicBezTo>
                      <a:pt x="213" y="34"/>
                      <a:pt x="213" y="34"/>
                      <a:pt x="213" y="34"/>
                    </a:cubicBezTo>
                    <a:cubicBezTo>
                      <a:pt x="213" y="35"/>
                      <a:pt x="213" y="35"/>
                      <a:pt x="213" y="35"/>
                    </a:cubicBezTo>
                    <a:cubicBezTo>
                      <a:pt x="213" y="35"/>
                      <a:pt x="213" y="35"/>
                      <a:pt x="213" y="35"/>
                    </a:cubicBezTo>
                    <a:cubicBezTo>
                      <a:pt x="213" y="35"/>
                      <a:pt x="213" y="35"/>
                      <a:pt x="213" y="35"/>
                    </a:cubicBezTo>
                    <a:cubicBezTo>
                      <a:pt x="214" y="35"/>
                      <a:pt x="214" y="35"/>
                      <a:pt x="214" y="35"/>
                    </a:cubicBezTo>
                    <a:cubicBezTo>
                      <a:pt x="215" y="37"/>
                      <a:pt x="215" y="37"/>
                      <a:pt x="215" y="37"/>
                    </a:cubicBezTo>
                    <a:cubicBezTo>
                      <a:pt x="214" y="37"/>
                      <a:pt x="214" y="37"/>
                      <a:pt x="214" y="37"/>
                    </a:cubicBezTo>
                    <a:cubicBezTo>
                      <a:pt x="213" y="37"/>
                      <a:pt x="213" y="37"/>
                      <a:pt x="213" y="37"/>
                    </a:cubicBezTo>
                    <a:cubicBezTo>
                      <a:pt x="212" y="36"/>
                      <a:pt x="212" y="36"/>
                      <a:pt x="212" y="36"/>
                    </a:cubicBezTo>
                    <a:cubicBezTo>
                      <a:pt x="212" y="36"/>
                      <a:pt x="212" y="36"/>
                      <a:pt x="212" y="36"/>
                    </a:cubicBezTo>
                    <a:cubicBezTo>
                      <a:pt x="212" y="35"/>
                      <a:pt x="212" y="35"/>
                      <a:pt x="212" y="35"/>
                    </a:cubicBezTo>
                    <a:cubicBezTo>
                      <a:pt x="212" y="35"/>
                      <a:pt x="212" y="35"/>
                      <a:pt x="212" y="35"/>
                    </a:cubicBezTo>
                    <a:cubicBezTo>
                      <a:pt x="212" y="36"/>
                      <a:pt x="212" y="36"/>
                      <a:pt x="212" y="36"/>
                    </a:cubicBezTo>
                    <a:cubicBezTo>
                      <a:pt x="212" y="36"/>
                      <a:pt x="212" y="36"/>
                      <a:pt x="212" y="36"/>
                    </a:cubicBezTo>
                    <a:cubicBezTo>
                      <a:pt x="211" y="36"/>
                      <a:pt x="211" y="36"/>
                      <a:pt x="211" y="36"/>
                    </a:cubicBezTo>
                    <a:cubicBezTo>
                      <a:pt x="211" y="36"/>
                      <a:pt x="211" y="36"/>
                      <a:pt x="211" y="36"/>
                    </a:cubicBezTo>
                    <a:cubicBezTo>
                      <a:pt x="210" y="36"/>
                      <a:pt x="210" y="36"/>
                      <a:pt x="210" y="36"/>
                    </a:cubicBezTo>
                    <a:cubicBezTo>
                      <a:pt x="210" y="36"/>
                      <a:pt x="210" y="36"/>
                      <a:pt x="210" y="36"/>
                    </a:cubicBezTo>
                    <a:cubicBezTo>
                      <a:pt x="211" y="36"/>
                      <a:pt x="211" y="36"/>
                      <a:pt x="211" y="36"/>
                    </a:cubicBezTo>
                    <a:cubicBezTo>
                      <a:pt x="211" y="37"/>
                      <a:pt x="211" y="37"/>
                      <a:pt x="211" y="37"/>
                    </a:cubicBezTo>
                    <a:cubicBezTo>
                      <a:pt x="212" y="37"/>
                      <a:pt x="212" y="37"/>
                      <a:pt x="212" y="37"/>
                    </a:cubicBezTo>
                    <a:cubicBezTo>
                      <a:pt x="212" y="37"/>
                      <a:pt x="212" y="37"/>
                      <a:pt x="212" y="37"/>
                    </a:cubicBezTo>
                    <a:cubicBezTo>
                      <a:pt x="212" y="37"/>
                      <a:pt x="212" y="37"/>
                      <a:pt x="212" y="37"/>
                    </a:cubicBezTo>
                    <a:cubicBezTo>
                      <a:pt x="213" y="37"/>
                      <a:pt x="213" y="37"/>
                      <a:pt x="213" y="37"/>
                    </a:cubicBezTo>
                    <a:cubicBezTo>
                      <a:pt x="213" y="37"/>
                      <a:pt x="213" y="37"/>
                      <a:pt x="213" y="37"/>
                    </a:cubicBezTo>
                    <a:cubicBezTo>
                      <a:pt x="214" y="38"/>
                      <a:pt x="214" y="38"/>
                      <a:pt x="214" y="38"/>
                    </a:cubicBezTo>
                    <a:cubicBezTo>
                      <a:pt x="214" y="38"/>
                      <a:pt x="214" y="38"/>
                      <a:pt x="214" y="38"/>
                    </a:cubicBezTo>
                    <a:cubicBezTo>
                      <a:pt x="215" y="38"/>
                      <a:pt x="215" y="38"/>
                      <a:pt x="215" y="38"/>
                    </a:cubicBezTo>
                    <a:cubicBezTo>
                      <a:pt x="216" y="38"/>
                      <a:pt x="216" y="38"/>
                      <a:pt x="216" y="38"/>
                    </a:cubicBezTo>
                    <a:cubicBezTo>
                      <a:pt x="217" y="38"/>
                      <a:pt x="217" y="38"/>
                      <a:pt x="217" y="38"/>
                    </a:cubicBezTo>
                    <a:cubicBezTo>
                      <a:pt x="216" y="39"/>
                      <a:pt x="216" y="39"/>
                      <a:pt x="216" y="39"/>
                    </a:cubicBezTo>
                    <a:cubicBezTo>
                      <a:pt x="216" y="39"/>
                      <a:pt x="216" y="39"/>
                      <a:pt x="216" y="39"/>
                    </a:cubicBezTo>
                    <a:cubicBezTo>
                      <a:pt x="216" y="40"/>
                      <a:pt x="216" y="40"/>
                      <a:pt x="216" y="40"/>
                    </a:cubicBezTo>
                    <a:cubicBezTo>
                      <a:pt x="216" y="40"/>
                      <a:pt x="216" y="40"/>
                      <a:pt x="216" y="40"/>
                    </a:cubicBezTo>
                    <a:cubicBezTo>
                      <a:pt x="216" y="41"/>
                      <a:pt x="216" y="41"/>
                      <a:pt x="216" y="41"/>
                    </a:cubicBezTo>
                    <a:cubicBezTo>
                      <a:pt x="216" y="41"/>
                      <a:pt x="216" y="41"/>
                      <a:pt x="216" y="41"/>
                    </a:cubicBezTo>
                    <a:cubicBezTo>
                      <a:pt x="215" y="40"/>
                      <a:pt x="215" y="40"/>
                      <a:pt x="215" y="40"/>
                    </a:cubicBezTo>
                    <a:cubicBezTo>
                      <a:pt x="214" y="40"/>
                      <a:pt x="214" y="40"/>
                      <a:pt x="214" y="40"/>
                    </a:cubicBezTo>
                    <a:cubicBezTo>
                      <a:pt x="214" y="39"/>
                      <a:pt x="214" y="39"/>
                      <a:pt x="214" y="39"/>
                    </a:cubicBezTo>
                    <a:cubicBezTo>
                      <a:pt x="213" y="39"/>
                      <a:pt x="213" y="39"/>
                      <a:pt x="213" y="39"/>
                    </a:cubicBezTo>
                    <a:cubicBezTo>
                      <a:pt x="214" y="38"/>
                      <a:pt x="214" y="38"/>
                      <a:pt x="214" y="38"/>
                    </a:cubicBezTo>
                    <a:cubicBezTo>
                      <a:pt x="213" y="38"/>
                      <a:pt x="213" y="38"/>
                      <a:pt x="213" y="38"/>
                    </a:cubicBezTo>
                    <a:cubicBezTo>
                      <a:pt x="212" y="38"/>
                      <a:pt x="212" y="38"/>
                      <a:pt x="212" y="38"/>
                    </a:cubicBezTo>
                    <a:cubicBezTo>
                      <a:pt x="211" y="38"/>
                      <a:pt x="211" y="38"/>
                      <a:pt x="211" y="38"/>
                    </a:cubicBezTo>
                    <a:cubicBezTo>
                      <a:pt x="211" y="37"/>
                      <a:pt x="211" y="37"/>
                      <a:pt x="211" y="37"/>
                    </a:cubicBezTo>
                    <a:cubicBezTo>
                      <a:pt x="210" y="37"/>
                      <a:pt x="210" y="37"/>
                      <a:pt x="210" y="37"/>
                    </a:cubicBezTo>
                    <a:cubicBezTo>
                      <a:pt x="210" y="38"/>
                      <a:pt x="210" y="38"/>
                      <a:pt x="210" y="38"/>
                    </a:cubicBezTo>
                    <a:cubicBezTo>
                      <a:pt x="211" y="38"/>
                      <a:pt x="211" y="38"/>
                      <a:pt x="211" y="38"/>
                    </a:cubicBezTo>
                    <a:cubicBezTo>
                      <a:pt x="212" y="38"/>
                      <a:pt x="212" y="38"/>
                      <a:pt x="212" y="38"/>
                    </a:cubicBezTo>
                    <a:cubicBezTo>
                      <a:pt x="213" y="38"/>
                      <a:pt x="213" y="38"/>
                      <a:pt x="213" y="38"/>
                    </a:cubicBezTo>
                    <a:cubicBezTo>
                      <a:pt x="213" y="39"/>
                      <a:pt x="213" y="39"/>
                      <a:pt x="213" y="39"/>
                    </a:cubicBezTo>
                    <a:cubicBezTo>
                      <a:pt x="213" y="39"/>
                      <a:pt x="213" y="39"/>
                      <a:pt x="213" y="39"/>
                    </a:cubicBezTo>
                    <a:cubicBezTo>
                      <a:pt x="212" y="39"/>
                      <a:pt x="212" y="39"/>
                      <a:pt x="212" y="39"/>
                    </a:cubicBezTo>
                    <a:cubicBezTo>
                      <a:pt x="211" y="39"/>
                      <a:pt x="211" y="39"/>
                      <a:pt x="211" y="39"/>
                    </a:cubicBezTo>
                    <a:cubicBezTo>
                      <a:pt x="210" y="39"/>
                      <a:pt x="210" y="39"/>
                      <a:pt x="210" y="39"/>
                    </a:cubicBezTo>
                    <a:cubicBezTo>
                      <a:pt x="210" y="39"/>
                      <a:pt x="210" y="39"/>
                      <a:pt x="210" y="39"/>
                    </a:cubicBezTo>
                    <a:cubicBezTo>
                      <a:pt x="210" y="38"/>
                      <a:pt x="210" y="38"/>
                      <a:pt x="210" y="38"/>
                    </a:cubicBezTo>
                    <a:cubicBezTo>
                      <a:pt x="209" y="38"/>
                      <a:pt x="209" y="38"/>
                      <a:pt x="209" y="38"/>
                    </a:cubicBezTo>
                    <a:cubicBezTo>
                      <a:pt x="209" y="38"/>
                      <a:pt x="209" y="38"/>
                      <a:pt x="209" y="38"/>
                    </a:cubicBezTo>
                    <a:cubicBezTo>
                      <a:pt x="209" y="38"/>
                      <a:pt x="209" y="38"/>
                      <a:pt x="209" y="38"/>
                    </a:cubicBezTo>
                    <a:cubicBezTo>
                      <a:pt x="210" y="39"/>
                      <a:pt x="210" y="39"/>
                      <a:pt x="210" y="39"/>
                    </a:cubicBezTo>
                    <a:cubicBezTo>
                      <a:pt x="210" y="39"/>
                      <a:pt x="210" y="39"/>
                      <a:pt x="210" y="39"/>
                    </a:cubicBezTo>
                    <a:cubicBezTo>
                      <a:pt x="210" y="39"/>
                      <a:pt x="210" y="39"/>
                      <a:pt x="210" y="39"/>
                    </a:cubicBezTo>
                    <a:cubicBezTo>
                      <a:pt x="210" y="39"/>
                      <a:pt x="210" y="39"/>
                      <a:pt x="210" y="39"/>
                    </a:cubicBezTo>
                    <a:cubicBezTo>
                      <a:pt x="210" y="39"/>
                      <a:pt x="210" y="39"/>
                      <a:pt x="210" y="39"/>
                    </a:cubicBezTo>
                    <a:cubicBezTo>
                      <a:pt x="210" y="39"/>
                      <a:pt x="210" y="39"/>
                      <a:pt x="210" y="39"/>
                    </a:cubicBezTo>
                    <a:cubicBezTo>
                      <a:pt x="211" y="39"/>
                      <a:pt x="211" y="39"/>
                      <a:pt x="211" y="39"/>
                    </a:cubicBezTo>
                    <a:cubicBezTo>
                      <a:pt x="211" y="39"/>
                      <a:pt x="211" y="39"/>
                      <a:pt x="211" y="39"/>
                    </a:cubicBezTo>
                    <a:cubicBezTo>
                      <a:pt x="211" y="39"/>
                      <a:pt x="211" y="39"/>
                      <a:pt x="211" y="39"/>
                    </a:cubicBezTo>
                    <a:cubicBezTo>
                      <a:pt x="212" y="39"/>
                      <a:pt x="212" y="39"/>
                      <a:pt x="212" y="39"/>
                    </a:cubicBezTo>
                    <a:cubicBezTo>
                      <a:pt x="212" y="39"/>
                      <a:pt x="212" y="39"/>
                      <a:pt x="212" y="39"/>
                    </a:cubicBezTo>
                    <a:cubicBezTo>
                      <a:pt x="213" y="40"/>
                      <a:pt x="213" y="40"/>
                      <a:pt x="213" y="40"/>
                    </a:cubicBezTo>
                    <a:cubicBezTo>
                      <a:pt x="213" y="40"/>
                      <a:pt x="213" y="40"/>
                      <a:pt x="213" y="40"/>
                    </a:cubicBezTo>
                    <a:cubicBezTo>
                      <a:pt x="212" y="40"/>
                      <a:pt x="212" y="40"/>
                      <a:pt x="212" y="40"/>
                    </a:cubicBezTo>
                    <a:cubicBezTo>
                      <a:pt x="212" y="41"/>
                      <a:pt x="212" y="41"/>
                      <a:pt x="212" y="41"/>
                    </a:cubicBezTo>
                    <a:cubicBezTo>
                      <a:pt x="212" y="41"/>
                      <a:pt x="212" y="41"/>
                      <a:pt x="212" y="41"/>
                    </a:cubicBezTo>
                    <a:cubicBezTo>
                      <a:pt x="212" y="41"/>
                      <a:pt x="212" y="41"/>
                      <a:pt x="212" y="41"/>
                    </a:cubicBezTo>
                    <a:cubicBezTo>
                      <a:pt x="213" y="41"/>
                      <a:pt x="213" y="41"/>
                      <a:pt x="213" y="41"/>
                    </a:cubicBezTo>
                    <a:cubicBezTo>
                      <a:pt x="213" y="41"/>
                      <a:pt x="213" y="41"/>
                      <a:pt x="213" y="41"/>
                    </a:cubicBezTo>
                    <a:cubicBezTo>
                      <a:pt x="214" y="41"/>
                      <a:pt x="214" y="41"/>
                      <a:pt x="214" y="41"/>
                    </a:cubicBezTo>
                    <a:cubicBezTo>
                      <a:pt x="214" y="42"/>
                      <a:pt x="214" y="42"/>
                      <a:pt x="214" y="42"/>
                    </a:cubicBezTo>
                    <a:cubicBezTo>
                      <a:pt x="214" y="42"/>
                      <a:pt x="214" y="42"/>
                      <a:pt x="214" y="42"/>
                    </a:cubicBezTo>
                    <a:cubicBezTo>
                      <a:pt x="214" y="43"/>
                      <a:pt x="214" y="43"/>
                      <a:pt x="214" y="43"/>
                    </a:cubicBezTo>
                    <a:cubicBezTo>
                      <a:pt x="213" y="44"/>
                      <a:pt x="213" y="44"/>
                      <a:pt x="213" y="44"/>
                    </a:cubicBezTo>
                    <a:cubicBezTo>
                      <a:pt x="213" y="44"/>
                      <a:pt x="213" y="44"/>
                      <a:pt x="213" y="44"/>
                    </a:cubicBezTo>
                    <a:cubicBezTo>
                      <a:pt x="212" y="45"/>
                      <a:pt x="212" y="45"/>
                      <a:pt x="212" y="45"/>
                    </a:cubicBezTo>
                    <a:cubicBezTo>
                      <a:pt x="212" y="44"/>
                      <a:pt x="212" y="44"/>
                      <a:pt x="212" y="44"/>
                    </a:cubicBezTo>
                    <a:cubicBezTo>
                      <a:pt x="211" y="45"/>
                      <a:pt x="211" y="45"/>
                      <a:pt x="211" y="45"/>
                    </a:cubicBezTo>
                    <a:cubicBezTo>
                      <a:pt x="211" y="44"/>
                      <a:pt x="211" y="44"/>
                      <a:pt x="211" y="44"/>
                    </a:cubicBezTo>
                    <a:cubicBezTo>
                      <a:pt x="211" y="44"/>
                      <a:pt x="211" y="44"/>
                      <a:pt x="211" y="44"/>
                    </a:cubicBezTo>
                    <a:cubicBezTo>
                      <a:pt x="210" y="44"/>
                      <a:pt x="210" y="44"/>
                      <a:pt x="210" y="44"/>
                    </a:cubicBezTo>
                    <a:cubicBezTo>
                      <a:pt x="210" y="44"/>
                      <a:pt x="210" y="44"/>
                      <a:pt x="210" y="44"/>
                    </a:cubicBezTo>
                    <a:cubicBezTo>
                      <a:pt x="210" y="44"/>
                      <a:pt x="210" y="44"/>
                      <a:pt x="210" y="44"/>
                    </a:cubicBezTo>
                    <a:cubicBezTo>
                      <a:pt x="210" y="44"/>
                      <a:pt x="210" y="44"/>
                      <a:pt x="210" y="44"/>
                    </a:cubicBezTo>
                    <a:cubicBezTo>
                      <a:pt x="211" y="45"/>
                      <a:pt x="211" y="45"/>
                      <a:pt x="211" y="45"/>
                    </a:cubicBezTo>
                    <a:cubicBezTo>
                      <a:pt x="211" y="45"/>
                      <a:pt x="211" y="45"/>
                      <a:pt x="211" y="45"/>
                    </a:cubicBezTo>
                    <a:cubicBezTo>
                      <a:pt x="212" y="45"/>
                      <a:pt x="212" y="45"/>
                      <a:pt x="212" y="45"/>
                    </a:cubicBezTo>
                    <a:cubicBezTo>
                      <a:pt x="212" y="46"/>
                      <a:pt x="212" y="46"/>
                      <a:pt x="212" y="46"/>
                    </a:cubicBezTo>
                    <a:cubicBezTo>
                      <a:pt x="212" y="46"/>
                      <a:pt x="212" y="46"/>
                      <a:pt x="212" y="46"/>
                    </a:cubicBezTo>
                    <a:cubicBezTo>
                      <a:pt x="211" y="46"/>
                      <a:pt x="211" y="46"/>
                      <a:pt x="211" y="46"/>
                    </a:cubicBezTo>
                    <a:cubicBezTo>
                      <a:pt x="210" y="47"/>
                      <a:pt x="210" y="47"/>
                      <a:pt x="210" y="47"/>
                    </a:cubicBezTo>
                    <a:cubicBezTo>
                      <a:pt x="210" y="47"/>
                      <a:pt x="210" y="47"/>
                      <a:pt x="210" y="47"/>
                    </a:cubicBezTo>
                    <a:cubicBezTo>
                      <a:pt x="209" y="46"/>
                      <a:pt x="209" y="46"/>
                      <a:pt x="209" y="46"/>
                    </a:cubicBezTo>
                    <a:cubicBezTo>
                      <a:pt x="209" y="46"/>
                      <a:pt x="209" y="46"/>
                      <a:pt x="209" y="46"/>
                    </a:cubicBezTo>
                    <a:cubicBezTo>
                      <a:pt x="208" y="46"/>
                      <a:pt x="208" y="46"/>
                      <a:pt x="208" y="46"/>
                    </a:cubicBezTo>
                    <a:cubicBezTo>
                      <a:pt x="208" y="46"/>
                      <a:pt x="208" y="46"/>
                      <a:pt x="208" y="46"/>
                    </a:cubicBezTo>
                    <a:cubicBezTo>
                      <a:pt x="207" y="46"/>
                      <a:pt x="207" y="46"/>
                      <a:pt x="207" y="46"/>
                    </a:cubicBezTo>
                    <a:cubicBezTo>
                      <a:pt x="208" y="47"/>
                      <a:pt x="208" y="47"/>
                      <a:pt x="208" y="47"/>
                    </a:cubicBezTo>
                    <a:cubicBezTo>
                      <a:pt x="209" y="47"/>
                      <a:pt x="209" y="47"/>
                      <a:pt x="209" y="47"/>
                    </a:cubicBezTo>
                    <a:cubicBezTo>
                      <a:pt x="210" y="48"/>
                      <a:pt x="210" y="48"/>
                      <a:pt x="210" y="48"/>
                    </a:cubicBezTo>
                    <a:cubicBezTo>
                      <a:pt x="210" y="48"/>
                      <a:pt x="210" y="48"/>
                      <a:pt x="210" y="48"/>
                    </a:cubicBezTo>
                    <a:cubicBezTo>
                      <a:pt x="209" y="48"/>
                      <a:pt x="209" y="48"/>
                      <a:pt x="209" y="48"/>
                    </a:cubicBezTo>
                    <a:cubicBezTo>
                      <a:pt x="209" y="49"/>
                      <a:pt x="209" y="49"/>
                      <a:pt x="209" y="49"/>
                    </a:cubicBezTo>
                    <a:cubicBezTo>
                      <a:pt x="209" y="49"/>
                      <a:pt x="209" y="49"/>
                      <a:pt x="209" y="49"/>
                    </a:cubicBezTo>
                    <a:cubicBezTo>
                      <a:pt x="208" y="48"/>
                      <a:pt x="208" y="48"/>
                      <a:pt x="208" y="48"/>
                    </a:cubicBezTo>
                    <a:cubicBezTo>
                      <a:pt x="208" y="48"/>
                      <a:pt x="208" y="48"/>
                      <a:pt x="208" y="48"/>
                    </a:cubicBezTo>
                    <a:cubicBezTo>
                      <a:pt x="207" y="49"/>
                      <a:pt x="207" y="49"/>
                      <a:pt x="207" y="49"/>
                    </a:cubicBezTo>
                    <a:cubicBezTo>
                      <a:pt x="206" y="49"/>
                      <a:pt x="206" y="49"/>
                      <a:pt x="206" y="49"/>
                    </a:cubicBezTo>
                    <a:cubicBezTo>
                      <a:pt x="206" y="48"/>
                      <a:pt x="206" y="48"/>
                      <a:pt x="206" y="48"/>
                    </a:cubicBezTo>
                    <a:cubicBezTo>
                      <a:pt x="205" y="48"/>
                      <a:pt x="205" y="48"/>
                      <a:pt x="205" y="48"/>
                    </a:cubicBezTo>
                    <a:cubicBezTo>
                      <a:pt x="204" y="48"/>
                      <a:pt x="204" y="48"/>
                      <a:pt x="204" y="48"/>
                    </a:cubicBezTo>
                    <a:cubicBezTo>
                      <a:pt x="204" y="49"/>
                      <a:pt x="204" y="49"/>
                      <a:pt x="204" y="49"/>
                    </a:cubicBezTo>
                    <a:cubicBezTo>
                      <a:pt x="203" y="50"/>
                      <a:pt x="203" y="50"/>
                      <a:pt x="203" y="50"/>
                    </a:cubicBezTo>
                    <a:cubicBezTo>
                      <a:pt x="204" y="50"/>
                      <a:pt x="204" y="50"/>
                      <a:pt x="204" y="50"/>
                    </a:cubicBezTo>
                    <a:cubicBezTo>
                      <a:pt x="204" y="50"/>
                      <a:pt x="204" y="50"/>
                      <a:pt x="204" y="50"/>
                    </a:cubicBezTo>
                    <a:cubicBezTo>
                      <a:pt x="204" y="50"/>
                      <a:pt x="204" y="50"/>
                      <a:pt x="204" y="50"/>
                    </a:cubicBezTo>
                    <a:cubicBezTo>
                      <a:pt x="203" y="51"/>
                      <a:pt x="203" y="51"/>
                      <a:pt x="203" y="51"/>
                    </a:cubicBezTo>
                    <a:cubicBezTo>
                      <a:pt x="203" y="52"/>
                      <a:pt x="203" y="52"/>
                      <a:pt x="203" y="52"/>
                    </a:cubicBezTo>
                    <a:cubicBezTo>
                      <a:pt x="202" y="52"/>
                      <a:pt x="202" y="52"/>
                      <a:pt x="202" y="52"/>
                    </a:cubicBezTo>
                    <a:cubicBezTo>
                      <a:pt x="202" y="52"/>
                      <a:pt x="202" y="52"/>
                      <a:pt x="202" y="52"/>
                    </a:cubicBezTo>
                    <a:cubicBezTo>
                      <a:pt x="202" y="52"/>
                      <a:pt x="202" y="52"/>
                      <a:pt x="202" y="52"/>
                    </a:cubicBezTo>
                    <a:cubicBezTo>
                      <a:pt x="202" y="52"/>
                      <a:pt x="202" y="52"/>
                      <a:pt x="202" y="52"/>
                    </a:cubicBezTo>
                    <a:cubicBezTo>
                      <a:pt x="201" y="53"/>
                      <a:pt x="201" y="53"/>
                      <a:pt x="201" y="53"/>
                    </a:cubicBezTo>
                    <a:cubicBezTo>
                      <a:pt x="201" y="52"/>
                      <a:pt x="201" y="52"/>
                      <a:pt x="201" y="52"/>
                    </a:cubicBezTo>
                    <a:cubicBezTo>
                      <a:pt x="201" y="52"/>
                      <a:pt x="201" y="52"/>
                      <a:pt x="201" y="52"/>
                    </a:cubicBezTo>
                    <a:cubicBezTo>
                      <a:pt x="201" y="52"/>
                      <a:pt x="201" y="52"/>
                      <a:pt x="201" y="52"/>
                    </a:cubicBezTo>
                    <a:cubicBezTo>
                      <a:pt x="201" y="52"/>
                      <a:pt x="201" y="52"/>
                      <a:pt x="201" y="52"/>
                    </a:cubicBezTo>
                    <a:cubicBezTo>
                      <a:pt x="200" y="53"/>
                      <a:pt x="200" y="53"/>
                      <a:pt x="200" y="53"/>
                    </a:cubicBezTo>
                    <a:cubicBezTo>
                      <a:pt x="200" y="53"/>
                      <a:pt x="200" y="53"/>
                      <a:pt x="200" y="53"/>
                    </a:cubicBezTo>
                    <a:cubicBezTo>
                      <a:pt x="198" y="53"/>
                      <a:pt x="198" y="53"/>
                      <a:pt x="198" y="53"/>
                    </a:cubicBezTo>
                    <a:cubicBezTo>
                      <a:pt x="198" y="53"/>
                      <a:pt x="198" y="53"/>
                      <a:pt x="198" y="53"/>
                    </a:cubicBezTo>
                    <a:cubicBezTo>
                      <a:pt x="198" y="53"/>
                      <a:pt x="198" y="53"/>
                      <a:pt x="198" y="53"/>
                    </a:cubicBezTo>
                    <a:cubicBezTo>
                      <a:pt x="197" y="53"/>
                      <a:pt x="197" y="53"/>
                      <a:pt x="197" y="53"/>
                    </a:cubicBezTo>
                    <a:cubicBezTo>
                      <a:pt x="196" y="51"/>
                      <a:pt x="196" y="51"/>
                      <a:pt x="196" y="51"/>
                    </a:cubicBezTo>
                    <a:cubicBezTo>
                      <a:pt x="195" y="50"/>
                      <a:pt x="195" y="50"/>
                      <a:pt x="195" y="50"/>
                    </a:cubicBezTo>
                    <a:cubicBezTo>
                      <a:pt x="196" y="50"/>
                      <a:pt x="196" y="50"/>
                      <a:pt x="196" y="50"/>
                    </a:cubicBezTo>
                    <a:cubicBezTo>
                      <a:pt x="196" y="49"/>
                      <a:pt x="196" y="49"/>
                      <a:pt x="196" y="49"/>
                    </a:cubicBezTo>
                    <a:cubicBezTo>
                      <a:pt x="196" y="49"/>
                      <a:pt x="196" y="49"/>
                      <a:pt x="196" y="49"/>
                    </a:cubicBezTo>
                    <a:cubicBezTo>
                      <a:pt x="196" y="49"/>
                      <a:pt x="196" y="49"/>
                      <a:pt x="196" y="49"/>
                    </a:cubicBezTo>
                    <a:cubicBezTo>
                      <a:pt x="195" y="49"/>
                      <a:pt x="195" y="49"/>
                      <a:pt x="195" y="49"/>
                    </a:cubicBezTo>
                    <a:cubicBezTo>
                      <a:pt x="195" y="50"/>
                      <a:pt x="195" y="50"/>
                      <a:pt x="195" y="50"/>
                    </a:cubicBezTo>
                    <a:cubicBezTo>
                      <a:pt x="195" y="50"/>
                      <a:pt x="195" y="50"/>
                      <a:pt x="195" y="50"/>
                    </a:cubicBezTo>
                    <a:cubicBezTo>
                      <a:pt x="195" y="51"/>
                      <a:pt x="195" y="51"/>
                      <a:pt x="195" y="51"/>
                    </a:cubicBezTo>
                    <a:cubicBezTo>
                      <a:pt x="195" y="51"/>
                      <a:pt x="195" y="51"/>
                      <a:pt x="195" y="51"/>
                    </a:cubicBezTo>
                    <a:cubicBezTo>
                      <a:pt x="195" y="52"/>
                      <a:pt x="195" y="52"/>
                      <a:pt x="195" y="52"/>
                    </a:cubicBezTo>
                    <a:cubicBezTo>
                      <a:pt x="195" y="52"/>
                      <a:pt x="195" y="52"/>
                      <a:pt x="195" y="52"/>
                    </a:cubicBezTo>
                    <a:cubicBezTo>
                      <a:pt x="194" y="52"/>
                      <a:pt x="194" y="52"/>
                      <a:pt x="194" y="52"/>
                    </a:cubicBezTo>
                    <a:cubicBezTo>
                      <a:pt x="194" y="52"/>
                      <a:pt x="194" y="52"/>
                      <a:pt x="194" y="52"/>
                    </a:cubicBezTo>
                    <a:cubicBezTo>
                      <a:pt x="193" y="52"/>
                      <a:pt x="193" y="52"/>
                      <a:pt x="193" y="52"/>
                    </a:cubicBezTo>
                    <a:cubicBezTo>
                      <a:pt x="194" y="52"/>
                      <a:pt x="194" y="52"/>
                      <a:pt x="194" y="52"/>
                    </a:cubicBezTo>
                    <a:cubicBezTo>
                      <a:pt x="193" y="53"/>
                      <a:pt x="193" y="53"/>
                      <a:pt x="193" y="53"/>
                    </a:cubicBezTo>
                    <a:cubicBezTo>
                      <a:pt x="194" y="53"/>
                      <a:pt x="194" y="53"/>
                      <a:pt x="194" y="53"/>
                    </a:cubicBezTo>
                    <a:cubicBezTo>
                      <a:pt x="194" y="52"/>
                      <a:pt x="194" y="52"/>
                      <a:pt x="194" y="52"/>
                    </a:cubicBezTo>
                    <a:cubicBezTo>
                      <a:pt x="195" y="52"/>
                      <a:pt x="195" y="52"/>
                      <a:pt x="195" y="52"/>
                    </a:cubicBezTo>
                    <a:cubicBezTo>
                      <a:pt x="195" y="52"/>
                      <a:pt x="195" y="52"/>
                      <a:pt x="195" y="52"/>
                    </a:cubicBezTo>
                    <a:cubicBezTo>
                      <a:pt x="195" y="52"/>
                      <a:pt x="195" y="52"/>
                      <a:pt x="195" y="52"/>
                    </a:cubicBezTo>
                    <a:cubicBezTo>
                      <a:pt x="196" y="52"/>
                      <a:pt x="196" y="52"/>
                      <a:pt x="196" y="52"/>
                    </a:cubicBezTo>
                    <a:cubicBezTo>
                      <a:pt x="197" y="53"/>
                      <a:pt x="197" y="53"/>
                      <a:pt x="197" y="53"/>
                    </a:cubicBezTo>
                    <a:cubicBezTo>
                      <a:pt x="196" y="54"/>
                      <a:pt x="196" y="54"/>
                      <a:pt x="196" y="54"/>
                    </a:cubicBezTo>
                    <a:cubicBezTo>
                      <a:pt x="197" y="53"/>
                      <a:pt x="197" y="53"/>
                      <a:pt x="197" y="53"/>
                    </a:cubicBezTo>
                    <a:cubicBezTo>
                      <a:pt x="198" y="53"/>
                      <a:pt x="198" y="53"/>
                      <a:pt x="198" y="53"/>
                    </a:cubicBezTo>
                    <a:cubicBezTo>
                      <a:pt x="199" y="53"/>
                      <a:pt x="199" y="53"/>
                      <a:pt x="199" y="53"/>
                    </a:cubicBezTo>
                    <a:cubicBezTo>
                      <a:pt x="199" y="54"/>
                      <a:pt x="199" y="54"/>
                      <a:pt x="199" y="54"/>
                    </a:cubicBezTo>
                    <a:cubicBezTo>
                      <a:pt x="199" y="54"/>
                      <a:pt x="199" y="54"/>
                      <a:pt x="199" y="54"/>
                    </a:cubicBezTo>
                    <a:cubicBezTo>
                      <a:pt x="198" y="55"/>
                      <a:pt x="198" y="55"/>
                      <a:pt x="198" y="55"/>
                    </a:cubicBezTo>
                    <a:cubicBezTo>
                      <a:pt x="198" y="55"/>
                      <a:pt x="198" y="55"/>
                      <a:pt x="198" y="55"/>
                    </a:cubicBezTo>
                    <a:cubicBezTo>
                      <a:pt x="198" y="56"/>
                      <a:pt x="198" y="56"/>
                      <a:pt x="198" y="56"/>
                    </a:cubicBezTo>
                    <a:cubicBezTo>
                      <a:pt x="198" y="56"/>
                      <a:pt x="198" y="56"/>
                      <a:pt x="198" y="56"/>
                    </a:cubicBezTo>
                    <a:cubicBezTo>
                      <a:pt x="198" y="56"/>
                      <a:pt x="198" y="56"/>
                      <a:pt x="198" y="56"/>
                    </a:cubicBezTo>
                    <a:cubicBezTo>
                      <a:pt x="198" y="56"/>
                      <a:pt x="198" y="56"/>
                      <a:pt x="198" y="56"/>
                    </a:cubicBezTo>
                    <a:cubicBezTo>
                      <a:pt x="198" y="57"/>
                      <a:pt x="198" y="57"/>
                      <a:pt x="198" y="57"/>
                    </a:cubicBezTo>
                    <a:cubicBezTo>
                      <a:pt x="198" y="57"/>
                      <a:pt x="198" y="57"/>
                      <a:pt x="198" y="57"/>
                    </a:cubicBezTo>
                    <a:cubicBezTo>
                      <a:pt x="199" y="56"/>
                      <a:pt x="199" y="56"/>
                      <a:pt x="199" y="56"/>
                    </a:cubicBezTo>
                    <a:cubicBezTo>
                      <a:pt x="199" y="56"/>
                      <a:pt x="199" y="56"/>
                      <a:pt x="199" y="56"/>
                    </a:cubicBezTo>
                    <a:cubicBezTo>
                      <a:pt x="200" y="56"/>
                      <a:pt x="200" y="56"/>
                      <a:pt x="200" y="56"/>
                    </a:cubicBezTo>
                    <a:cubicBezTo>
                      <a:pt x="200" y="56"/>
                      <a:pt x="200" y="56"/>
                      <a:pt x="200" y="56"/>
                    </a:cubicBezTo>
                    <a:cubicBezTo>
                      <a:pt x="200" y="56"/>
                      <a:pt x="200" y="56"/>
                      <a:pt x="200" y="56"/>
                    </a:cubicBezTo>
                    <a:cubicBezTo>
                      <a:pt x="200" y="56"/>
                      <a:pt x="200" y="56"/>
                      <a:pt x="200" y="56"/>
                    </a:cubicBezTo>
                    <a:cubicBezTo>
                      <a:pt x="200" y="57"/>
                      <a:pt x="200" y="57"/>
                      <a:pt x="200" y="57"/>
                    </a:cubicBezTo>
                    <a:cubicBezTo>
                      <a:pt x="200" y="58"/>
                      <a:pt x="200" y="58"/>
                      <a:pt x="200" y="58"/>
                    </a:cubicBezTo>
                    <a:cubicBezTo>
                      <a:pt x="200" y="59"/>
                      <a:pt x="200" y="59"/>
                      <a:pt x="200" y="59"/>
                    </a:cubicBezTo>
                    <a:cubicBezTo>
                      <a:pt x="199" y="59"/>
                      <a:pt x="199" y="59"/>
                      <a:pt x="199" y="59"/>
                    </a:cubicBezTo>
                    <a:cubicBezTo>
                      <a:pt x="198" y="59"/>
                      <a:pt x="198" y="59"/>
                      <a:pt x="198" y="59"/>
                    </a:cubicBezTo>
                    <a:cubicBezTo>
                      <a:pt x="198" y="60"/>
                      <a:pt x="198" y="60"/>
                      <a:pt x="198" y="60"/>
                    </a:cubicBezTo>
                    <a:cubicBezTo>
                      <a:pt x="197" y="60"/>
                      <a:pt x="197" y="60"/>
                      <a:pt x="197" y="60"/>
                    </a:cubicBezTo>
                    <a:cubicBezTo>
                      <a:pt x="197" y="60"/>
                      <a:pt x="197" y="60"/>
                      <a:pt x="197" y="60"/>
                    </a:cubicBezTo>
                    <a:cubicBezTo>
                      <a:pt x="197" y="60"/>
                      <a:pt x="197" y="60"/>
                      <a:pt x="197" y="60"/>
                    </a:cubicBezTo>
                    <a:cubicBezTo>
                      <a:pt x="198" y="59"/>
                      <a:pt x="198" y="59"/>
                      <a:pt x="198" y="59"/>
                    </a:cubicBezTo>
                    <a:cubicBezTo>
                      <a:pt x="197" y="59"/>
                      <a:pt x="197" y="59"/>
                      <a:pt x="197" y="59"/>
                    </a:cubicBezTo>
                    <a:cubicBezTo>
                      <a:pt x="197" y="59"/>
                      <a:pt x="197" y="59"/>
                      <a:pt x="197" y="59"/>
                    </a:cubicBezTo>
                    <a:cubicBezTo>
                      <a:pt x="197" y="60"/>
                      <a:pt x="197" y="60"/>
                      <a:pt x="197" y="60"/>
                    </a:cubicBezTo>
                    <a:cubicBezTo>
                      <a:pt x="196" y="60"/>
                      <a:pt x="196" y="60"/>
                      <a:pt x="196" y="60"/>
                    </a:cubicBezTo>
                    <a:cubicBezTo>
                      <a:pt x="195" y="61"/>
                      <a:pt x="195" y="61"/>
                      <a:pt x="195" y="61"/>
                    </a:cubicBezTo>
                    <a:cubicBezTo>
                      <a:pt x="195" y="60"/>
                      <a:pt x="195" y="60"/>
                      <a:pt x="195" y="60"/>
                    </a:cubicBezTo>
                    <a:cubicBezTo>
                      <a:pt x="194" y="60"/>
                      <a:pt x="194" y="60"/>
                      <a:pt x="194" y="60"/>
                    </a:cubicBezTo>
                    <a:cubicBezTo>
                      <a:pt x="194" y="61"/>
                      <a:pt x="194" y="61"/>
                      <a:pt x="194" y="61"/>
                    </a:cubicBezTo>
                    <a:cubicBezTo>
                      <a:pt x="193" y="61"/>
                      <a:pt x="193" y="61"/>
                      <a:pt x="193" y="61"/>
                    </a:cubicBezTo>
                    <a:cubicBezTo>
                      <a:pt x="193" y="61"/>
                      <a:pt x="193" y="61"/>
                      <a:pt x="193" y="61"/>
                    </a:cubicBezTo>
                    <a:cubicBezTo>
                      <a:pt x="192" y="61"/>
                      <a:pt x="192" y="61"/>
                      <a:pt x="192" y="61"/>
                    </a:cubicBezTo>
                    <a:cubicBezTo>
                      <a:pt x="192" y="61"/>
                      <a:pt x="192" y="61"/>
                      <a:pt x="192" y="61"/>
                    </a:cubicBezTo>
                    <a:cubicBezTo>
                      <a:pt x="192" y="61"/>
                      <a:pt x="192" y="61"/>
                      <a:pt x="192" y="61"/>
                    </a:cubicBezTo>
                    <a:cubicBezTo>
                      <a:pt x="192" y="60"/>
                      <a:pt x="192" y="60"/>
                      <a:pt x="192" y="60"/>
                    </a:cubicBezTo>
                    <a:cubicBezTo>
                      <a:pt x="193" y="60"/>
                      <a:pt x="193" y="60"/>
                      <a:pt x="193" y="60"/>
                    </a:cubicBezTo>
                    <a:cubicBezTo>
                      <a:pt x="193" y="59"/>
                      <a:pt x="193" y="59"/>
                      <a:pt x="193" y="59"/>
                    </a:cubicBezTo>
                    <a:cubicBezTo>
                      <a:pt x="192" y="58"/>
                      <a:pt x="192" y="58"/>
                      <a:pt x="192" y="58"/>
                    </a:cubicBezTo>
                    <a:cubicBezTo>
                      <a:pt x="192" y="59"/>
                      <a:pt x="192" y="59"/>
                      <a:pt x="192" y="59"/>
                    </a:cubicBezTo>
                    <a:cubicBezTo>
                      <a:pt x="191" y="58"/>
                      <a:pt x="191" y="58"/>
                      <a:pt x="191" y="58"/>
                    </a:cubicBezTo>
                    <a:cubicBezTo>
                      <a:pt x="191" y="58"/>
                      <a:pt x="191" y="58"/>
                      <a:pt x="191" y="58"/>
                    </a:cubicBezTo>
                    <a:cubicBezTo>
                      <a:pt x="191" y="57"/>
                      <a:pt x="191" y="57"/>
                      <a:pt x="191" y="57"/>
                    </a:cubicBezTo>
                    <a:cubicBezTo>
                      <a:pt x="192" y="57"/>
                      <a:pt x="192" y="57"/>
                      <a:pt x="192" y="57"/>
                    </a:cubicBezTo>
                    <a:cubicBezTo>
                      <a:pt x="191" y="57"/>
                      <a:pt x="191" y="57"/>
                      <a:pt x="191" y="57"/>
                    </a:cubicBezTo>
                    <a:cubicBezTo>
                      <a:pt x="191" y="57"/>
                      <a:pt x="191" y="57"/>
                      <a:pt x="191" y="57"/>
                    </a:cubicBezTo>
                    <a:cubicBezTo>
                      <a:pt x="190" y="56"/>
                      <a:pt x="190" y="56"/>
                      <a:pt x="190" y="56"/>
                    </a:cubicBezTo>
                    <a:cubicBezTo>
                      <a:pt x="191" y="56"/>
                      <a:pt x="191" y="56"/>
                      <a:pt x="191" y="56"/>
                    </a:cubicBezTo>
                    <a:cubicBezTo>
                      <a:pt x="191" y="55"/>
                      <a:pt x="191" y="55"/>
                      <a:pt x="191" y="55"/>
                    </a:cubicBezTo>
                    <a:cubicBezTo>
                      <a:pt x="190" y="55"/>
                      <a:pt x="190" y="55"/>
                      <a:pt x="190" y="55"/>
                    </a:cubicBezTo>
                    <a:cubicBezTo>
                      <a:pt x="190" y="55"/>
                      <a:pt x="190" y="55"/>
                      <a:pt x="190" y="55"/>
                    </a:cubicBezTo>
                    <a:cubicBezTo>
                      <a:pt x="190" y="56"/>
                      <a:pt x="190" y="56"/>
                      <a:pt x="190" y="56"/>
                    </a:cubicBezTo>
                    <a:cubicBezTo>
                      <a:pt x="190" y="57"/>
                      <a:pt x="190" y="57"/>
                      <a:pt x="190" y="57"/>
                    </a:cubicBezTo>
                    <a:cubicBezTo>
                      <a:pt x="190" y="58"/>
                      <a:pt x="190" y="58"/>
                      <a:pt x="190" y="58"/>
                    </a:cubicBezTo>
                    <a:cubicBezTo>
                      <a:pt x="190" y="58"/>
                      <a:pt x="190" y="58"/>
                      <a:pt x="190" y="58"/>
                    </a:cubicBezTo>
                    <a:cubicBezTo>
                      <a:pt x="190" y="59"/>
                      <a:pt x="190" y="59"/>
                      <a:pt x="190" y="59"/>
                    </a:cubicBezTo>
                    <a:cubicBezTo>
                      <a:pt x="190" y="59"/>
                      <a:pt x="190" y="59"/>
                      <a:pt x="190" y="59"/>
                    </a:cubicBezTo>
                    <a:cubicBezTo>
                      <a:pt x="189" y="59"/>
                      <a:pt x="189" y="59"/>
                      <a:pt x="189" y="59"/>
                    </a:cubicBezTo>
                    <a:cubicBezTo>
                      <a:pt x="189" y="59"/>
                      <a:pt x="189" y="59"/>
                      <a:pt x="189" y="59"/>
                    </a:cubicBezTo>
                    <a:cubicBezTo>
                      <a:pt x="188" y="58"/>
                      <a:pt x="188" y="58"/>
                      <a:pt x="188" y="58"/>
                    </a:cubicBezTo>
                    <a:cubicBezTo>
                      <a:pt x="188" y="58"/>
                      <a:pt x="188" y="58"/>
                      <a:pt x="188" y="58"/>
                    </a:cubicBezTo>
                    <a:cubicBezTo>
                      <a:pt x="189" y="57"/>
                      <a:pt x="189" y="57"/>
                      <a:pt x="189" y="57"/>
                    </a:cubicBezTo>
                    <a:cubicBezTo>
                      <a:pt x="189" y="56"/>
                      <a:pt x="189" y="56"/>
                      <a:pt x="189" y="56"/>
                    </a:cubicBezTo>
                    <a:cubicBezTo>
                      <a:pt x="189" y="56"/>
                      <a:pt x="189" y="56"/>
                      <a:pt x="189" y="56"/>
                    </a:cubicBezTo>
                    <a:cubicBezTo>
                      <a:pt x="189" y="55"/>
                      <a:pt x="189" y="55"/>
                      <a:pt x="189" y="55"/>
                    </a:cubicBezTo>
                    <a:cubicBezTo>
                      <a:pt x="189" y="55"/>
                      <a:pt x="189" y="55"/>
                      <a:pt x="189" y="55"/>
                    </a:cubicBezTo>
                    <a:cubicBezTo>
                      <a:pt x="188" y="56"/>
                      <a:pt x="188" y="56"/>
                      <a:pt x="188" y="56"/>
                    </a:cubicBezTo>
                    <a:cubicBezTo>
                      <a:pt x="188" y="56"/>
                      <a:pt x="188" y="56"/>
                      <a:pt x="188" y="56"/>
                    </a:cubicBezTo>
                    <a:cubicBezTo>
                      <a:pt x="188" y="57"/>
                      <a:pt x="188" y="57"/>
                      <a:pt x="188" y="57"/>
                    </a:cubicBezTo>
                    <a:cubicBezTo>
                      <a:pt x="188" y="58"/>
                      <a:pt x="188" y="58"/>
                      <a:pt x="188" y="58"/>
                    </a:cubicBezTo>
                    <a:cubicBezTo>
                      <a:pt x="187" y="58"/>
                      <a:pt x="187" y="58"/>
                      <a:pt x="187" y="58"/>
                    </a:cubicBezTo>
                    <a:cubicBezTo>
                      <a:pt x="187" y="58"/>
                      <a:pt x="187" y="58"/>
                      <a:pt x="187" y="58"/>
                    </a:cubicBezTo>
                    <a:cubicBezTo>
                      <a:pt x="187" y="57"/>
                      <a:pt x="187" y="57"/>
                      <a:pt x="187" y="57"/>
                    </a:cubicBezTo>
                    <a:cubicBezTo>
                      <a:pt x="187" y="57"/>
                      <a:pt x="187" y="57"/>
                      <a:pt x="187" y="57"/>
                    </a:cubicBezTo>
                    <a:cubicBezTo>
                      <a:pt x="187" y="57"/>
                      <a:pt x="187" y="57"/>
                      <a:pt x="187" y="57"/>
                    </a:cubicBezTo>
                    <a:cubicBezTo>
                      <a:pt x="187" y="56"/>
                      <a:pt x="187" y="56"/>
                      <a:pt x="187" y="56"/>
                    </a:cubicBezTo>
                    <a:cubicBezTo>
                      <a:pt x="187" y="56"/>
                      <a:pt x="187" y="56"/>
                      <a:pt x="187" y="56"/>
                    </a:cubicBezTo>
                    <a:cubicBezTo>
                      <a:pt x="187" y="55"/>
                      <a:pt x="187" y="55"/>
                      <a:pt x="187" y="55"/>
                    </a:cubicBezTo>
                    <a:cubicBezTo>
                      <a:pt x="187" y="55"/>
                      <a:pt x="187" y="55"/>
                      <a:pt x="187" y="55"/>
                    </a:cubicBezTo>
                    <a:cubicBezTo>
                      <a:pt x="187" y="55"/>
                      <a:pt x="187" y="55"/>
                      <a:pt x="187" y="55"/>
                    </a:cubicBezTo>
                    <a:cubicBezTo>
                      <a:pt x="186" y="56"/>
                      <a:pt x="186" y="56"/>
                      <a:pt x="186" y="56"/>
                    </a:cubicBezTo>
                    <a:cubicBezTo>
                      <a:pt x="186" y="56"/>
                      <a:pt x="186" y="56"/>
                      <a:pt x="186" y="56"/>
                    </a:cubicBezTo>
                    <a:cubicBezTo>
                      <a:pt x="186" y="57"/>
                      <a:pt x="186" y="57"/>
                      <a:pt x="186" y="57"/>
                    </a:cubicBezTo>
                    <a:cubicBezTo>
                      <a:pt x="186" y="57"/>
                      <a:pt x="186" y="57"/>
                      <a:pt x="186" y="57"/>
                    </a:cubicBezTo>
                    <a:cubicBezTo>
                      <a:pt x="185" y="57"/>
                      <a:pt x="185" y="57"/>
                      <a:pt x="185" y="57"/>
                    </a:cubicBezTo>
                    <a:cubicBezTo>
                      <a:pt x="185" y="57"/>
                      <a:pt x="185" y="57"/>
                      <a:pt x="185" y="57"/>
                    </a:cubicBezTo>
                    <a:cubicBezTo>
                      <a:pt x="185" y="57"/>
                      <a:pt x="185" y="57"/>
                      <a:pt x="185" y="57"/>
                    </a:cubicBezTo>
                    <a:close/>
                    <a:moveTo>
                      <a:pt x="201" y="144"/>
                    </a:moveTo>
                    <a:cubicBezTo>
                      <a:pt x="201" y="145"/>
                      <a:pt x="201" y="145"/>
                      <a:pt x="201" y="145"/>
                    </a:cubicBezTo>
                    <a:cubicBezTo>
                      <a:pt x="201" y="146"/>
                      <a:pt x="201" y="146"/>
                      <a:pt x="201" y="146"/>
                    </a:cubicBezTo>
                    <a:cubicBezTo>
                      <a:pt x="201" y="146"/>
                      <a:pt x="201" y="146"/>
                      <a:pt x="201" y="146"/>
                    </a:cubicBezTo>
                    <a:cubicBezTo>
                      <a:pt x="201" y="146"/>
                      <a:pt x="201" y="146"/>
                      <a:pt x="201" y="146"/>
                    </a:cubicBezTo>
                    <a:cubicBezTo>
                      <a:pt x="201" y="146"/>
                      <a:pt x="201" y="146"/>
                      <a:pt x="201" y="146"/>
                    </a:cubicBezTo>
                    <a:cubicBezTo>
                      <a:pt x="201" y="145"/>
                      <a:pt x="201" y="145"/>
                      <a:pt x="201" y="145"/>
                    </a:cubicBezTo>
                    <a:cubicBezTo>
                      <a:pt x="201" y="144"/>
                      <a:pt x="201" y="144"/>
                      <a:pt x="201" y="144"/>
                    </a:cubicBezTo>
                    <a:cubicBezTo>
                      <a:pt x="201" y="144"/>
                      <a:pt x="201" y="144"/>
                      <a:pt x="201" y="144"/>
                    </a:cubicBezTo>
                    <a:close/>
                    <a:moveTo>
                      <a:pt x="200" y="141"/>
                    </a:moveTo>
                    <a:cubicBezTo>
                      <a:pt x="200" y="141"/>
                      <a:pt x="200" y="141"/>
                      <a:pt x="200" y="141"/>
                    </a:cubicBezTo>
                    <a:cubicBezTo>
                      <a:pt x="200" y="141"/>
                      <a:pt x="200" y="141"/>
                      <a:pt x="200" y="141"/>
                    </a:cubicBezTo>
                    <a:cubicBezTo>
                      <a:pt x="200" y="141"/>
                      <a:pt x="200" y="141"/>
                      <a:pt x="200" y="141"/>
                    </a:cubicBezTo>
                    <a:cubicBezTo>
                      <a:pt x="200" y="141"/>
                      <a:pt x="200" y="141"/>
                      <a:pt x="200" y="141"/>
                    </a:cubicBezTo>
                    <a:cubicBezTo>
                      <a:pt x="200" y="141"/>
                      <a:pt x="200" y="141"/>
                      <a:pt x="200" y="141"/>
                    </a:cubicBezTo>
                    <a:close/>
                    <a:moveTo>
                      <a:pt x="199" y="139"/>
                    </a:moveTo>
                    <a:cubicBezTo>
                      <a:pt x="200" y="139"/>
                      <a:pt x="200" y="139"/>
                      <a:pt x="200" y="139"/>
                    </a:cubicBezTo>
                    <a:cubicBezTo>
                      <a:pt x="200" y="138"/>
                      <a:pt x="200" y="138"/>
                      <a:pt x="200" y="138"/>
                    </a:cubicBezTo>
                    <a:cubicBezTo>
                      <a:pt x="200" y="139"/>
                      <a:pt x="200" y="139"/>
                      <a:pt x="200" y="139"/>
                    </a:cubicBezTo>
                    <a:cubicBezTo>
                      <a:pt x="200" y="139"/>
                      <a:pt x="200" y="139"/>
                      <a:pt x="200" y="139"/>
                    </a:cubicBezTo>
                    <a:cubicBezTo>
                      <a:pt x="200" y="139"/>
                      <a:pt x="200" y="139"/>
                      <a:pt x="200" y="139"/>
                    </a:cubicBezTo>
                    <a:cubicBezTo>
                      <a:pt x="199" y="139"/>
                      <a:pt x="199" y="139"/>
                      <a:pt x="199" y="139"/>
                    </a:cubicBezTo>
                    <a:close/>
                    <a:moveTo>
                      <a:pt x="195" y="96"/>
                    </a:moveTo>
                    <a:cubicBezTo>
                      <a:pt x="195" y="95"/>
                      <a:pt x="195" y="95"/>
                      <a:pt x="195" y="95"/>
                    </a:cubicBezTo>
                    <a:cubicBezTo>
                      <a:pt x="195" y="95"/>
                      <a:pt x="195" y="95"/>
                      <a:pt x="195" y="95"/>
                    </a:cubicBezTo>
                    <a:cubicBezTo>
                      <a:pt x="195" y="95"/>
                      <a:pt x="195" y="95"/>
                      <a:pt x="195" y="95"/>
                    </a:cubicBezTo>
                    <a:cubicBezTo>
                      <a:pt x="195" y="96"/>
                      <a:pt x="195" y="96"/>
                      <a:pt x="195" y="96"/>
                    </a:cubicBezTo>
                    <a:close/>
                    <a:moveTo>
                      <a:pt x="196" y="96"/>
                    </a:moveTo>
                    <a:cubicBezTo>
                      <a:pt x="195" y="96"/>
                      <a:pt x="195" y="96"/>
                      <a:pt x="195" y="96"/>
                    </a:cubicBezTo>
                    <a:cubicBezTo>
                      <a:pt x="195" y="95"/>
                      <a:pt x="195" y="95"/>
                      <a:pt x="195" y="95"/>
                    </a:cubicBezTo>
                    <a:cubicBezTo>
                      <a:pt x="196" y="95"/>
                      <a:pt x="196" y="95"/>
                      <a:pt x="196" y="95"/>
                    </a:cubicBezTo>
                    <a:cubicBezTo>
                      <a:pt x="196" y="96"/>
                      <a:pt x="196" y="96"/>
                      <a:pt x="196" y="96"/>
                    </a:cubicBezTo>
                    <a:cubicBezTo>
                      <a:pt x="196" y="96"/>
                      <a:pt x="196" y="96"/>
                      <a:pt x="196" y="96"/>
                    </a:cubicBezTo>
                    <a:cubicBezTo>
                      <a:pt x="196" y="96"/>
                      <a:pt x="196" y="96"/>
                      <a:pt x="196" y="96"/>
                    </a:cubicBezTo>
                    <a:close/>
                    <a:moveTo>
                      <a:pt x="195" y="98"/>
                    </a:moveTo>
                    <a:cubicBezTo>
                      <a:pt x="194" y="97"/>
                      <a:pt x="194" y="97"/>
                      <a:pt x="194" y="97"/>
                    </a:cubicBezTo>
                    <a:cubicBezTo>
                      <a:pt x="194" y="97"/>
                      <a:pt x="194" y="97"/>
                      <a:pt x="194" y="97"/>
                    </a:cubicBezTo>
                    <a:cubicBezTo>
                      <a:pt x="194" y="96"/>
                      <a:pt x="194" y="96"/>
                      <a:pt x="194" y="96"/>
                    </a:cubicBezTo>
                    <a:cubicBezTo>
                      <a:pt x="195" y="96"/>
                      <a:pt x="195" y="96"/>
                      <a:pt x="195" y="96"/>
                    </a:cubicBezTo>
                    <a:cubicBezTo>
                      <a:pt x="195" y="96"/>
                      <a:pt x="195" y="96"/>
                      <a:pt x="195" y="96"/>
                    </a:cubicBezTo>
                    <a:cubicBezTo>
                      <a:pt x="195" y="96"/>
                      <a:pt x="195" y="96"/>
                      <a:pt x="195" y="96"/>
                    </a:cubicBezTo>
                    <a:cubicBezTo>
                      <a:pt x="195" y="97"/>
                      <a:pt x="195" y="97"/>
                      <a:pt x="195" y="97"/>
                    </a:cubicBezTo>
                    <a:cubicBezTo>
                      <a:pt x="195" y="97"/>
                      <a:pt x="195" y="97"/>
                      <a:pt x="195" y="97"/>
                    </a:cubicBezTo>
                    <a:cubicBezTo>
                      <a:pt x="195" y="97"/>
                      <a:pt x="195" y="97"/>
                      <a:pt x="195" y="97"/>
                    </a:cubicBezTo>
                    <a:cubicBezTo>
                      <a:pt x="195" y="98"/>
                      <a:pt x="195" y="98"/>
                      <a:pt x="195" y="98"/>
                    </a:cubicBezTo>
                    <a:close/>
                    <a:moveTo>
                      <a:pt x="203" y="111"/>
                    </a:moveTo>
                    <a:cubicBezTo>
                      <a:pt x="204" y="110"/>
                      <a:pt x="204" y="110"/>
                      <a:pt x="204" y="110"/>
                    </a:cubicBezTo>
                    <a:cubicBezTo>
                      <a:pt x="204" y="110"/>
                      <a:pt x="204" y="110"/>
                      <a:pt x="204" y="110"/>
                    </a:cubicBezTo>
                    <a:cubicBezTo>
                      <a:pt x="204" y="111"/>
                      <a:pt x="204" y="111"/>
                      <a:pt x="204" y="111"/>
                    </a:cubicBezTo>
                    <a:cubicBezTo>
                      <a:pt x="204" y="111"/>
                      <a:pt x="204" y="111"/>
                      <a:pt x="204" y="111"/>
                    </a:cubicBezTo>
                    <a:cubicBezTo>
                      <a:pt x="203" y="111"/>
                      <a:pt x="203" y="111"/>
                      <a:pt x="203" y="111"/>
                    </a:cubicBezTo>
                    <a:close/>
                    <a:moveTo>
                      <a:pt x="202" y="110"/>
                    </a:moveTo>
                    <a:cubicBezTo>
                      <a:pt x="202" y="110"/>
                      <a:pt x="202" y="110"/>
                      <a:pt x="202" y="110"/>
                    </a:cubicBezTo>
                    <a:cubicBezTo>
                      <a:pt x="203" y="110"/>
                      <a:pt x="203" y="110"/>
                      <a:pt x="203" y="110"/>
                    </a:cubicBezTo>
                    <a:cubicBezTo>
                      <a:pt x="203" y="110"/>
                      <a:pt x="203" y="110"/>
                      <a:pt x="203" y="110"/>
                    </a:cubicBezTo>
                    <a:cubicBezTo>
                      <a:pt x="203" y="110"/>
                      <a:pt x="203" y="110"/>
                      <a:pt x="203" y="110"/>
                    </a:cubicBezTo>
                    <a:cubicBezTo>
                      <a:pt x="203" y="111"/>
                      <a:pt x="203" y="111"/>
                      <a:pt x="203" y="111"/>
                    </a:cubicBezTo>
                    <a:cubicBezTo>
                      <a:pt x="202" y="111"/>
                      <a:pt x="202" y="111"/>
                      <a:pt x="202" y="111"/>
                    </a:cubicBezTo>
                    <a:cubicBezTo>
                      <a:pt x="202" y="110"/>
                      <a:pt x="202" y="110"/>
                      <a:pt x="202" y="110"/>
                    </a:cubicBezTo>
                    <a:close/>
                    <a:moveTo>
                      <a:pt x="201" y="116"/>
                    </a:moveTo>
                    <a:cubicBezTo>
                      <a:pt x="201" y="117"/>
                      <a:pt x="201" y="117"/>
                      <a:pt x="201" y="117"/>
                    </a:cubicBezTo>
                    <a:cubicBezTo>
                      <a:pt x="201" y="117"/>
                      <a:pt x="201" y="117"/>
                      <a:pt x="201" y="117"/>
                    </a:cubicBezTo>
                    <a:cubicBezTo>
                      <a:pt x="201" y="116"/>
                      <a:pt x="201" y="116"/>
                      <a:pt x="201" y="116"/>
                    </a:cubicBezTo>
                    <a:cubicBezTo>
                      <a:pt x="201" y="116"/>
                      <a:pt x="201" y="116"/>
                      <a:pt x="201" y="116"/>
                    </a:cubicBezTo>
                    <a:close/>
                    <a:moveTo>
                      <a:pt x="203" y="119"/>
                    </a:moveTo>
                    <a:cubicBezTo>
                      <a:pt x="204" y="119"/>
                      <a:pt x="204" y="119"/>
                      <a:pt x="204" y="119"/>
                    </a:cubicBezTo>
                    <a:cubicBezTo>
                      <a:pt x="204" y="119"/>
                      <a:pt x="204" y="119"/>
                      <a:pt x="204" y="119"/>
                    </a:cubicBezTo>
                    <a:cubicBezTo>
                      <a:pt x="204" y="119"/>
                      <a:pt x="204" y="119"/>
                      <a:pt x="204" y="119"/>
                    </a:cubicBezTo>
                    <a:cubicBezTo>
                      <a:pt x="203" y="119"/>
                      <a:pt x="203" y="119"/>
                      <a:pt x="203" y="119"/>
                    </a:cubicBezTo>
                    <a:cubicBezTo>
                      <a:pt x="203" y="119"/>
                      <a:pt x="203" y="119"/>
                      <a:pt x="203" y="119"/>
                    </a:cubicBezTo>
                    <a:close/>
                    <a:moveTo>
                      <a:pt x="208" y="124"/>
                    </a:moveTo>
                    <a:cubicBezTo>
                      <a:pt x="207" y="123"/>
                      <a:pt x="207" y="123"/>
                      <a:pt x="207" y="123"/>
                    </a:cubicBezTo>
                    <a:cubicBezTo>
                      <a:pt x="208" y="123"/>
                      <a:pt x="208" y="123"/>
                      <a:pt x="208" y="123"/>
                    </a:cubicBezTo>
                    <a:cubicBezTo>
                      <a:pt x="208" y="123"/>
                      <a:pt x="208" y="123"/>
                      <a:pt x="208" y="123"/>
                    </a:cubicBezTo>
                    <a:cubicBezTo>
                      <a:pt x="208" y="123"/>
                      <a:pt x="208" y="123"/>
                      <a:pt x="208" y="123"/>
                    </a:cubicBezTo>
                    <a:cubicBezTo>
                      <a:pt x="208" y="124"/>
                      <a:pt x="208" y="124"/>
                      <a:pt x="208" y="124"/>
                    </a:cubicBezTo>
                    <a:cubicBezTo>
                      <a:pt x="208" y="124"/>
                      <a:pt x="208" y="124"/>
                      <a:pt x="208" y="124"/>
                    </a:cubicBezTo>
                    <a:close/>
                    <a:moveTo>
                      <a:pt x="210" y="126"/>
                    </a:moveTo>
                    <a:cubicBezTo>
                      <a:pt x="210" y="126"/>
                      <a:pt x="210" y="126"/>
                      <a:pt x="210" y="126"/>
                    </a:cubicBezTo>
                    <a:cubicBezTo>
                      <a:pt x="210" y="126"/>
                      <a:pt x="210" y="126"/>
                      <a:pt x="210" y="126"/>
                    </a:cubicBezTo>
                    <a:cubicBezTo>
                      <a:pt x="210" y="125"/>
                      <a:pt x="210" y="125"/>
                      <a:pt x="210" y="125"/>
                    </a:cubicBezTo>
                    <a:cubicBezTo>
                      <a:pt x="211" y="126"/>
                      <a:pt x="211" y="126"/>
                      <a:pt x="211" y="126"/>
                    </a:cubicBezTo>
                    <a:cubicBezTo>
                      <a:pt x="210" y="126"/>
                      <a:pt x="210" y="126"/>
                      <a:pt x="210" y="126"/>
                    </a:cubicBezTo>
                    <a:cubicBezTo>
                      <a:pt x="210" y="126"/>
                      <a:pt x="210" y="126"/>
                      <a:pt x="210" y="126"/>
                    </a:cubicBezTo>
                    <a:cubicBezTo>
                      <a:pt x="210" y="126"/>
                      <a:pt x="210" y="126"/>
                      <a:pt x="210" y="126"/>
                    </a:cubicBezTo>
                    <a:close/>
                    <a:moveTo>
                      <a:pt x="194" y="64"/>
                    </a:moveTo>
                    <a:cubicBezTo>
                      <a:pt x="194" y="63"/>
                      <a:pt x="194" y="63"/>
                      <a:pt x="194" y="63"/>
                    </a:cubicBezTo>
                    <a:cubicBezTo>
                      <a:pt x="194" y="63"/>
                      <a:pt x="194" y="63"/>
                      <a:pt x="194" y="63"/>
                    </a:cubicBezTo>
                    <a:cubicBezTo>
                      <a:pt x="194" y="62"/>
                      <a:pt x="194" y="62"/>
                      <a:pt x="194" y="62"/>
                    </a:cubicBezTo>
                    <a:cubicBezTo>
                      <a:pt x="196" y="62"/>
                      <a:pt x="196" y="62"/>
                      <a:pt x="196" y="62"/>
                    </a:cubicBezTo>
                    <a:cubicBezTo>
                      <a:pt x="196" y="62"/>
                      <a:pt x="196" y="62"/>
                      <a:pt x="196" y="62"/>
                    </a:cubicBezTo>
                    <a:cubicBezTo>
                      <a:pt x="196" y="62"/>
                      <a:pt x="196" y="62"/>
                      <a:pt x="196" y="62"/>
                    </a:cubicBezTo>
                    <a:cubicBezTo>
                      <a:pt x="195" y="63"/>
                      <a:pt x="195" y="63"/>
                      <a:pt x="195" y="63"/>
                    </a:cubicBezTo>
                    <a:cubicBezTo>
                      <a:pt x="195" y="63"/>
                      <a:pt x="195" y="63"/>
                      <a:pt x="195" y="63"/>
                    </a:cubicBezTo>
                    <a:cubicBezTo>
                      <a:pt x="195" y="64"/>
                      <a:pt x="195" y="64"/>
                      <a:pt x="195" y="64"/>
                    </a:cubicBezTo>
                    <a:cubicBezTo>
                      <a:pt x="195" y="64"/>
                      <a:pt x="195" y="64"/>
                      <a:pt x="195" y="64"/>
                    </a:cubicBezTo>
                    <a:cubicBezTo>
                      <a:pt x="195" y="64"/>
                      <a:pt x="195" y="64"/>
                      <a:pt x="195" y="64"/>
                    </a:cubicBezTo>
                    <a:cubicBezTo>
                      <a:pt x="194" y="63"/>
                      <a:pt x="194" y="63"/>
                      <a:pt x="194" y="63"/>
                    </a:cubicBezTo>
                    <a:cubicBezTo>
                      <a:pt x="194" y="64"/>
                      <a:pt x="194" y="64"/>
                      <a:pt x="194" y="64"/>
                    </a:cubicBezTo>
                    <a:cubicBezTo>
                      <a:pt x="194" y="64"/>
                      <a:pt x="194" y="64"/>
                      <a:pt x="194" y="64"/>
                    </a:cubicBezTo>
                    <a:cubicBezTo>
                      <a:pt x="194" y="64"/>
                      <a:pt x="194" y="64"/>
                      <a:pt x="194" y="64"/>
                    </a:cubicBezTo>
                    <a:close/>
                    <a:moveTo>
                      <a:pt x="191" y="61"/>
                    </a:moveTo>
                    <a:cubicBezTo>
                      <a:pt x="191" y="61"/>
                      <a:pt x="191" y="61"/>
                      <a:pt x="191" y="61"/>
                    </a:cubicBezTo>
                    <a:cubicBezTo>
                      <a:pt x="191" y="61"/>
                      <a:pt x="191" y="61"/>
                      <a:pt x="191" y="61"/>
                    </a:cubicBezTo>
                    <a:cubicBezTo>
                      <a:pt x="191" y="61"/>
                      <a:pt x="191" y="61"/>
                      <a:pt x="191" y="61"/>
                    </a:cubicBezTo>
                    <a:cubicBezTo>
                      <a:pt x="191" y="61"/>
                      <a:pt x="191" y="61"/>
                      <a:pt x="191" y="61"/>
                    </a:cubicBezTo>
                    <a:cubicBezTo>
                      <a:pt x="191" y="61"/>
                      <a:pt x="191" y="61"/>
                      <a:pt x="191" y="61"/>
                    </a:cubicBezTo>
                    <a:close/>
                    <a:moveTo>
                      <a:pt x="175" y="54"/>
                    </a:moveTo>
                    <a:cubicBezTo>
                      <a:pt x="174" y="54"/>
                      <a:pt x="174" y="54"/>
                      <a:pt x="174" y="54"/>
                    </a:cubicBezTo>
                    <a:cubicBezTo>
                      <a:pt x="174" y="53"/>
                      <a:pt x="174" y="53"/>
                      <a:pt x="174" y="53"/>
                    </a:cubicBezTo>
                    <a:cubicBezTo>
                      <a:pt x="174" y="52"/>
                      <a:pt x="174" y="52"/>
                      <a:pt x="174" y="52"/>
                    </a:cubicBezTo>
                    <a:cubicBezTo>
                      <a:pt x="174" y="52"/>
                      <a:pt x="174" y="52"/>
                      <a:pt x="174" y="52"/>
                    </a:cubicBezTo>
                    <a:cubicBezTo>
                      <a:pt x="174" y="51"/>
                      <a:pt x="174" y="51"/>
                      <a:pt x="174" y="51"/>
                    </a:cubicBezTo>
                    <a:cubicBezTo>
                      <a:pt x="174" y="51"/>
                      <a:pt x="174" y="51"/>
                      <a:pt x="174" y="51"/>
                    </a:cubicBezTo>
                    <a:cubicBezTo>
                      <a:pt x="175" y="51"/>
                      <a:pt x="175" y="51"/>
                      <a:pt x="175" y="51"/>
                    </a:cubicBezTo>
                    <a:cubicBezTo>
                      <a:pt x="175" y="51"/>
                      <a:pt x="175" y="51"/>
                      <a:pt x="175" y="51"/>
                    </a:cubicBezTo>
                    <a:cubicBezTo>
                      <a:pt x="175" y="52"/>
                      <a:pt x="175" y="52"/>
                      <a:pt x="175" y="52"/>
                    </a:cubicBezTo>
                    <a:cubicBezTo>
                      <a:pt x="175" y="53"/>
                      <a:pt x="175" y="53"/>
                      <a:pt x="175" y="53"/>
                    </a:cubicBezTo>
                    <a:cubicBezTo>
                      <a:pt x="175" y="53"/>
                      <a:pt x="175" y="53"/>
                      <a:pt x="175" y="53"/>
                    </a:cubicBezTo>
                    <a:cubicBezTo>
                      <a:pt x="175" y="54"/>
                      <a:pt x="175" y="54"/>
                      <a:pt x="175" y="54"/>
                    </a:cubicBezTo>
                    <a:cubicBezTo>
                      <a:pt x="175" y="54"/>
                      <a:pt x="175" y="54"/>
                      <a:pt x="175" y="54"/>
                    </a:cubicBezTo>
                    <a:cubicBezTo>
                      <a:pt x="175" y="54"/>
                      <a:pt x="175" y="54"/>
                      <a:pt x="175" y="54"/>
                    </a:cubicBezTo>
                    <a:close/>
                    <a:moveTo>
                      <a:pt x="175" y="22"/>
                    </a:moveTo>
                    <a:cubicBezTo>
                      <a:pt x="175" y="21"/>
                      <a:pt x="175" y="21"/>
                      <a:pt x="175" y="21"/>
                    </a:cubicBezTo>
                    <a:cubicBezTo>
                      <a:pt x="176" y="20"/>
                      <a:pt x="176" y="20"/>
                      <a:pt x="176" y="20"/>
                    </a:cubicBezTo>
                    <a:cubicBezTo>
                      <a:pt x="176" y="20"/>
                      <a:pt x="176" y="20"/>
                      <a:pt x="176" y="20"/>
                    </a:cubicBezTo>
                    <a:cubicBezTo>
                      <a:pt x="177" y="19"/>
                      <a:pt x="177" y="19"/>
                      <a:pt x="177" y="19"/>
                    </a:cubicBezTo>
                    <a:cubicBezTo>
                      <a:pt x="177" y="18"/>
                      <a:pt x="177" y="18"/>
                      <a:pt x="177" y="18"/>
                    </a:cubicBezTo>
                    <a:cubicBezTo>
                      <a:pt x="177" y="18"/>
                      <a:pt x="177" y="18"/>
                      <a:pt x="177" y="18"/>
                    </a:cubicBezTo>
                    <a:cubicBezTo>
                      <a:pt x="176" y="18"/>
                      <a:pt x="176" y="18"/>
                      <a:pt x="176" y="18"/>
                    </a:cubicBezTo>
                    <a:cubicBezTo>
                      <a:pt x="176" y="18"/>
                      <a:pt x="176" y="18"/>
                      <a:pt x="176" y="18"/>
                    </a:cubicBezTo>
                    <a:cubicBezTo>
                      <a:pt x="176" y="17"/>
                      <a:pt x="176" y="17"/>
                      <a:pt x="176" y="17"/>
                    </a:cubicBezTo>
                    <a:cubicBezTo>
                      <a:pt x="176" y="17"/>
                      <a:pt x="176" y="17"/>
                      <a:pt x="176" y="17"/>
                    </a:cubicBezTo>
                    <a:cubicBezTo>
                      <a:pt x="175" y="18"/>
                      <a:pt x="175" y="18"/>
                      <a:pt x="175" y="18"/>
                    </a:cubicBezTo>
                    <a:cubicBezTo>
                      <a:pt x="174" y="18"/>
                      <a:pt x="174" y="18"/>
                      <a:pt x="174" y="18"/>
                    </a:cubicBezTo>
                    <a:cubicBezTo>
                      <a:pt x="174" y="19"/>
                      <a:pt x="174" y="19"/>
                      <a:pt x="174" y="19"/>
                    </a:cubicBezTo>
                    <a:cubicBezTo>
                      <a:pt x="174" y="19"/>
                      <a:pt x="174" y="19"/>
                      <a:pt x="174" y="19"/>
                    </a:cubicBezTo>
                    <a:cubicBezTo>
                      <a:pt x="174" y="19"/>
                      <a:pt x="174" y="19"/>
                      <a:pt x="174" y="19"/>
                    </a:cubicBezTo>
                    <a:cubicBezTo>
                      <a:pt x="174" y="20"/>
                      <a:pt x="174" y="20"/>
                      <a:pt x="174" y="20"/>
                    </a:cubicBezTo>
                    <a:cubicBezTo>
                      <a:pt x="175" y="19"/>
                      <a:pt x="175" y="19"/>
                      <a:pt x="175" y="19"/>
                    </a:cubicBezTo>
                    <a:cubicBezTo>
                      <a:pt x="175" y="20"/>
                      <a:pt x="175" y="20"/>
                      <a:pt x="175" y="20"/>
                    </a:cubicBezTo>
                    <a:cubicBezTo>
                      <a:pt x="174" y="20"/>
                      <a:pt x="174" y="20"/>
                      <a:pt x="174" y="20"/>
                    </a:cubicBezTo>
                    <a:cubicBezTo>
                      <a:pt x="174" y="21"/>
                      <a:pt x="174" y="21"/>
                      <a:pt x="174" y="21"/>
                    </a:cubicBezTo>
                    <a:cubicBezTo>
                      <a:pt x="175" y="21"/>
                      <a:pt x="175" y="21"/>
                      <a:pt x="175" y="21"/>
                    </a:cubicBezTo>
                    <a:cubicBezTo>
                      <a:pt x="175" y="22"/>
                      <a:pt x="175" y="22"/>
                      <a:pt x="175" y="22"/>
                    </a:cubicBezTo>
                    <a:close/>
                    <a:moveTo>
                      <a:pt x="167" y="39"/>
                    </a:moveTo>
                    <a:cubicBezTo>
                      <a:pt x="167" y="39"/>
                      <a:pt x="167" y="39"/>
                      <a:pt x="167" y="39"/>
                    </a:cubicBezTo>
                    <a:cubicBezTo>
                      <a:pt x="168" y="38"/>
                      <a:pt x="168" y="38"/>
                      <a:pt x="168" y="38"/>
                    </a:cubicBezTo>
                    <a:cubicBezTo>
                      <a:pt x="167" y="38"/>
                      <a:pt x="167" y="38"/>
                      <a:pt x="167" y="38"/>
                    </a:cubicBezTo>
                    <a:cubicBezTo>
                      <a:pt x="167" y="37"/>
                      <a:pt x="167" y="37"/>
                      <a:pt x="167" y="37"/>
                    </a:cubicBezTo>
                    <a:cubicBezTo>
                      <a:pt x="167" y="37"/>
                      <a:pt x="167" y="37"/>
                      <a:pt x="167" y="37"/>
                    </a:cubicBezTo>
                    <a:cubicBezTo>
                      <a:pt x="167" y="36"/>
                      <a:pt x="167" y="36"/>
                      <a:pt x="167" y="36"/>
                    </a:cubicBezTo>
                    <a:cubicBezTo>
                      <a:pt x="167" y="36"/>
                      <a:pt x="167" y="36"/>
                      <a:pt x="167" y="36"/>
                    </a:cubicBezTo>
                    <a:cubicBezTo>
                      <a:pt x="168" y="36"/>
                      <a:pt x="168" y="36"/>
                      <a:pt x="168" y="36"/>
                    </a:cubicBezTo>
                    <a:cubicBezTo>
                      <a:pt x="168" y="37"/>
                      <a:pt x="168" y="37"/>
                      <a:pt x="168" y="37"/>
                    </a:cubicBezTo>
                    <a:cubicBezTo>
                      <a:pt x="169" y="37"/>
                      <a:pt x="169" y="37"/>
                      <a:pt x="169" y="37"/>
                    </a:cubicBezTo>
                    <a:cubicBezTo>
                      <a:pt x="169" y="36"/>
                      <a:pt x="169" y="36"/>
                      <a:pt x="169" y="36"/>
                    </a:cubicBezTo>
                    <a:cubicBezTo>
                      <a:pt x="168" y="35"/>
                      <a:pt x="168" y="35"/>
                      <a:pt x="168" y="35"/>
                    </a:cubicBezTo>
                    <a:cubicBezTo>
                      <a:pt x="167" y="35"/>
                      <a:pt x="167" y="35"/>
                      <a:pt x="167" y="35"/>
                    </a:cubicBezTo>
                    <a:cubicBezTo>
                      <a:pt x="167" y="35"/>
                      <a:pt x="167" y="35"/>
                      <a:pt x="167" y="35"/>
                    </a:cubicBezTo>
                    <a:cubicBezTo>
                      <a:pt x="168" y="35"/>
                      <a:pt x="168" y="35"/>
                      <a:pt x="168" y="35"/>
                    </a:cubicBezTo>
                    <a:cubicBezTo>
                      <a:pt x="168" y="34"/>
                      <a:pt x="168" y="34"/>
                      <a:pt x="168" y="34"/>
                    </a:cubicBezTo>
                    <a:cubicBezTo>
                      <a:pt x="168" y="33"/>
                      <a:pt x="168" y="33"/>
                      <a:pt x="168" y="33"/>
                    </a:cubicBezTo>
                    <a:cubicBezTo>
                      <a:pt x="168" y="33"/>
                      <a:pt x="168" y="33"/>
                      <a:pt x="168" y="33"/>
                    </a:cubicBezTo>
                    <a:cubicBezTo>
                      <a:pt x="168" y="32"/>
                      <a:pt x="168" y="32"/>
                      <a:pt x="168" y="32"/>
                    </a:cubicBezTo>
                    <a:cubicBezTo>
                      <a:pt x="169" y="32"/>
                      <a:pt x="169" y="32"/>
                      <a:pt x="169" y="32"/>
                    </a:cubicBezTo>
                    <a:cubicBezTo>
                      <a:pt x="169" y="32"/>
                      <a:pt x="169" y="32"/>
                      <a:pt x="169" y="32"/>
                    </a:cubicBezTo>
                    <a:cubicBezTo>
                      <a:pt x="169" y="31"/>
                      <a:pt x="169" y="31"/>
                      <a:pt x="169" y="31"/>
                    </a:cubicBezTo>
                    <a:cubicBezTo>
                      <a:pt x="170" y="30"/>
                      <a:pt x="170" y="30"/>
                      <a:pt x="170" y="30"/>
                    </a:cubicBezTo>
                    <a:cubicBezTo>
                      <a:pt x="170" y="30"/>
                      <a:pt x="170" y="30"/>
                      <a:pt x="170" y="30"/>
                    </a:cubicBezTo>
                    <a:cubicBezTo>
                      <a:pt x="171" y="30"/>
                      <a:pt x="171" y="30"/>
                      <a:pt x="171" y="30"/>
                    </a:cubicBezTo>
                    <a:cubicBezTo>
                      <a:pt x="172" y="31"/>
                      <a:pt x="172" y="31"/>
                      <a:pt x="172" y="31"/>
                    </a:cubicBezTo>
                    <a:cubicBezTo>
                      <a:pt x="172" y="31"/>
                      <a:pt x="172" y="31"/>
                      <a:pt x="172" y="31"/>
                    </a:cubicBezTo>
                    <a:cubicBezTo>
                      <a:pt x="172" y="32"/>
                      <a:pt x="172" y="32"/>
                      <a:pt x="172" y="32"/>
                    </a:cubicBezTo>
                    <a:cubicBezTo>
                      <a:pt x="172" y="32"/>
                      <a:pt x="172" y="32"/>
                      <a:pt x="172" y="32"/>
                    </a:cubicBezTo>
                    <a:cubicBezTo>
                      <a:pt x="172" y="32"/>
                      <a:pt x="172" y="32"/>
                      <a:pt x="172" y="32"/>
                    </a:cubicBezTo>
                    <a:cubicBezTo>
                      <a:pt x="172" y="33"/>
                      <a:pt x="172" y="33"/>
                      <a:pt x="172" y="33"/>
                    </a:cubicBezTo>
                    <a:cubicBezTo>
                      <a:pt x="173" y="33"/>
                      <a:pt x="173" y="33"/>
                      <a:pt x="173" y="33"/>
                    </a:cubicBezTo>
                    <a:cubicBezTo>
                      <a:pt x="173" y="33"/>
                      <a:pt x="173" y="33"/>
                      <a:pt x="173" y="33"/>
                    </a:cubicBezTo>
                    <a:cubicBezTo>
                      <a:pt x="173" y="34"/>
                      <a:pt x="173" y="34"/>
                      <a:pt x="173" y="34"/>
                    </a:cubicBezTo>
                    <a:cubicBezTo>
                      <a:pt x="173" y="34"/>
                      <a:pt x="173" y="34"/>
                      <a:pt x="173" y="34"/>
                    </a:cubicBezTo>
                    <a:cubicBezTo>
                      <a:pt x="173" y="34"/>
                      <a:pt x="173" y="34"/>
                      <a:pt x="173" y="34"/>
                    </a:cubicBezTo>
                    <a:cubicBezTo>
                      <a:pt x="174" y="35"/>
                      <a:pt x="174" y="35"/>
                      <a:pt x="174" y="35"/>
                    </a:cubicBezTo>
                    <a:cubicBezTo>
                      <a:pt x="174" y="36"/>
                      <a:pt x="174" y="36"/>
                      <a:pt x="174" y="36"/>
                    </a:cubicBezTo>
                    <a:cubicBezTo>
                      <a:pt x="173" y="36"/>
                      <a:pt x="173" y="36"/>
                      <a:pt x="173" y="36"/>
                    </a:cubicBezTo>
                    <a:cubicBezTo>
                      <a:pt x="173" y="37"/>
                      <a:pt x="173" y="37"/>
                      <a:pt x="173" y="37"/>
                    </a:cubicBezTo>
                    <a:cubicBezTo>
                      <a:pt x="173" y="37"/>
                      <a:pt x="173" y="37"/>
                      <a:pt x="173" y="37"/>
                    </a:cubicBezTo>
                    <a:cubicBezTo>
                      <a:pt x="172" y="37"/>
                      <a:pt x="172" y="37"/>
                      <a:pt x="172" y="37"/>
                    </a:cubicBezTo>
                    <a:cubicBezTo>
                      <a:pt x="172" y="37"/>
                      <a:pt x="172" y="37"/>
                      <a:pt x="172" y="37"/>
                    </a:cubicBezTo>
                    <a:cubicBezTo>
                      <a:pt x="173" y="37"/>
                      <a:pt x="173" y="37"/>
                      <a:pt x="173" y="37"/>
                    </a:cubicBezTo>
                    <a:cubicBezTo>
                      <a:pt x="173" y="38"/>
                      <a:pt x="173" y="38"/>
                      <a:pt x="173" y="38"/>
                    </a:cubicBezTo>
                    <a:cubicBezTo>
                      <a:pt x="173" y="39"/>
                      <a:pt x="173" y="39"/>
                      <a:pt x="173" y="39"/>
                    </a:cubicBezTo>
                    <a:cubicBezTo>
                      <a:pt x="172" y="39"/>
                      <a:pt x="172" y="39"/>
                      <a:pt x="172" y="39"/>
                    </a:cubicBezTo>
                    <a:cubicBezTo>
                      <a:pt x="172" y="40"/>
                      <a:pt x="172" y="40"/>
                      <a:pt x="172" y="40"/>
                    </a:cubicBezTo>
                    <a:cubicBezTo>
                      <a:pt x="171" y="39"/>
                      <a:pt x="171" y="39"/>
                      <a:pt x="171" y="39"/>
                    </a:cubicBezTo>
                    <a:cubicBezTo>
                      <a:pt x="171" y="39"/>
                      <a:pt x="171" y="39"/>
                      <a:pt x="171" y="39"/>
                    </a:cubicBezTo>
                    <a:cubicBezTo>
                      <a:pt x="171" y="39"/>
                      <a:pt x="171" y="39"/>
                      <a:pt x="171" y="39"/>
                    </a:cubicBezTo>
                    <a:cubicBezTo>
                      <a:pt x="170" y="39"/>
                      <a:pt x="170" y="39"/>
                      <a:pt x="170" y="39"/>
                    </a:cubicBezTo>
                    <a:cubicBezTo>
                      <a:pt x="170" y="39"/>
                      <a:pt x="170" y="39"/>
                      <a:pt x="170" y="39"/>
                    </a:cubicBezTo>
                    <a:cubicBezTo>
                      <a:pt x="169" y="39"/>
                      <a:pt x="169" y="39"/>
                      <a:pt x="169" y="39"/>
                    </a:cubicBezTo>
                    <a:cubicBezTo>
                      <a:pt x="168" y="39"/>
                      <a:pt x="168" y="39"/>
                      <a:pt x="168" y="39"/>
                    </a:cubicBezTo>
                    <a:cubicBezTo>
                      <a:pt x="168" y="39"/>
                      <a:pt x="168" y="39"/>
                      <a:pt x="168" y="39"/>
                    </a:cubicBezTo>
                    <a:cubicBezTo>
                      <a:pt x="168" y="39"/>
                      <a:pt x="168" y="39"/>
                      <a:pt x="168" y="39"/>
                    </a:cubicBezTo>
                    <a:cubicBezTo>
                      <a:pt x="168" y="39"/>
                      <a:pt x="168" y="39"/>
                      <a:pt x="168" y="39"/>
                    </a:cubicBezTo>
                    <a:cubicBezTo>
                      <a:pt x="167" y="39"/>
                      <a:pt x="167" y="39"/>
                      <a:pt x="167" y="39"/>
                    </a:cubicBezTo>
                    <a:close/>
                    <a:moveTo>
                      <a:pt x="174" y="38"/>
                    </a:moveTo>
                    <a:cubicBezTo>
                      <a:pt x="174" y="38"/>
                      <a:pt x="174" y="38"/>
                      <a:pt x="174" y="38"/>
                    </a:cubicBezTo>
                    <a:cubicBezTo>
                      <a:pt x="174" y="38"/>
                      <a:pt x="174" y="38"/>
                      <a:pt x="174" y="38"/>
                    </a:cubicBezTo>
                    <a:cubicBezTo>
                      <a:pt x="174" y="37"/>
                      <a:pt x="174" y="37"/>
                      <a:pt x="174" y="37"/>
                    </a:cubicBezTo>
                    <a:cubicBezTo>
                      <a:pt x="174" y="37"/>
                      <a:pt x="174" y="37"/>
                      <a:pt x="174" y="37"/>
                    </a:cubicBezTo>
                    <a:cubicBezTo>
                      <a:pt x="174" y="37"/>
                      <a:pt x="174" y="37"/>
                      <a:pt x="174" y="37"/>
                    </a:cubicBezTo>
                    <a:cubicBezTo>
                      <a:pt x="174" y="38"/>
                      <a:pt x="174" y="38"/>
                      <a:pt x="174" y="38"/>
                    </a:cubicBezTo>
                    <a:cubicBezTo>
                      <a:pt x="174" y="38"/>
                      <a:pt x="174" y="38"/>
                      <a:pt x="174" y="38"/>
                    </a:cubicBezTo>
                    <a:close/>
                    <a:moveTo>
                      <a:pt x="176" y="47"/>
                    </a:moveTo>
                    <a:cubicBezTo>
                      <a:pt x="176" y="48"/>
                      <a:pt x="176" y="48"/>
                      <a:pt x="176" y="48"/>
                    </a:cubicBezTo>
                    <a:cubicBezTo>
                      <a:pt x="177" y="48"/>
                      <a:pt x="177" y="48"/>
                      <a:pt x="177" y="48"/>
                    </a:cubicBezTo>
                    <a:cubicBezTo>
                      <a:pt x="177" y="48"/>
                      <a:pt x="177" y="48"/>
                      <a:pt x="177" y="48"/>
                    </a:cubicBezTo>
                    <a:cubicBezTo>
                      <a:pt x="178" y="48"/>
                      <a:pt x="178" y="48"/>
                      <a:pt x="178" y="48"/>
                    </a:cubicBezTo>
                    <a:cubicBezTo>
                      <a:pt x="178" y="47"/>
                      <a:pt x="178" y="47"/>
                      <a:pt x="178" y="47"/>
                    </a:cubicBezTo>
                    <a:cubicBezTo>
                      <a:pt x="178" y="46"/>
                      <a:pt x="178" y="46"/>
                      <a:pt x="178" y="46"/>
                    </a:cubicBezTo>
                    <a:cubicBezTo>
                      <a:pt x="178" y="46"/>
                      <a:pt x="178" y="46"/>
                      <a:pt x="178" y="46"/>
                    </a:cubicBezTo>
                    <a:cubicBezTo>
                      <a:pt x="178" y="46"/>
                      <a:pt x="178" y="46"/>
                      <a:pt x="178" y="46"/>
                    </a:cubicBezTo>
                    <a:cubicBezTo>
                      <a:pt x="178" y="46"/>
                      <a:pt x="178" y="46"/>
                      <a:pt x="178" y="46"/>
                    </a:cubicBezTo>
                    <a:cubicBezTo>
                      <a:pt x="178" y="46"/>
                      <a:pt x="178" y="46"/>
                      <a:pt x="178" y="46"/>
                    </a:cubicBezTo>
                    <a:cubicBezTo>
                      <a:pt x="177" y="45"/>
                      <a:pt x="177" y="45"/>
                      <a:pt x="177" y="45"/>
                    </a:cubicBezTo>
                    <a:cubicBezTo>
                      <a:pt x="177" y="45"/>
                      <a:pt x="177" y="45"/>
                      <a:pt x="177" y="45"/>
                    </a:cubicBezTo>
                    <a:cubicBezTo>
                      <a:pt x="176" y="45"/>
                      <a:pt x="176" y="45"/>
                      <a:pt x="176" y="45"/>
                    </a:cubicBezTo>
                    <a:cubicBezTo>
                      <a:pt x="176" y="46"/>
                      <a:pt x="176" y="46"/>
                      <a:pt x="176" y="46"/>
                    </a:cubicBezTo>
                    <a:cubicBezTo>
                      <a:pt x="176" y="47"/>
                      <a:pt x="176" y="47"/>
                      <a:pt x="176" y="47"/>
                    </a:cubicBezTo>
                    <a:cubicBezTo>
                      <a:pt x="176" y="47"/>
                      <a:pt x="176" y="47"/>
                      <a:pt x="176" y="47"/>
                    </a:cubicBezTo>
                    <a:close/>
                    <a:moveTo>
                      <a:pt x="175" y="47"/>
                    </a:moveTo>
                    <a:cubicBezTo>
                      <a:pt x="175" y="48"/>
                      <a:pt x="175" y="48"/>
                      <a:pt x="175" y="48"/>
                    </a:cubicBezTo>
                    <a:cubicBezTo>
                      <a:pt x="175" y="48"/>
                      <a:pt x="175" y="48"/>
                      <a:pt x="175" y="48"/>
                    </a:cubicBezTo>
                    <a:cubicBezTo>
                      <a:pt x="176" y="48"/>
                      <a:pt x="176" y="48"/>
                      <a:pt x="176" y="48"/>
                    </a:cubicBezTo>
                    <a:cubicBezTo>
                      <a:pt x="176" y="48"/>
                      <a:pt x="176" y="48"/>
                      <a:pt x="176" y="48"/>
                    </a:cubicBezTo>
                    <a:cubicBezTo>
                      <a:pt x="176" y="48"/>
                      <a:pt x="176" y="48"/>
                      <a:pt x="176" y="48"/>
                    </a:cubicBezTo>
                    <a:cubicBezTo>
                      <a:pt x="176" y="48"/>
                      <a:pt x="176" y="48"/>
                      <a:pt x="176" y="48"/>
                    </a:cubicBezTo>
                    <a:cubicBezTo>
                      <a:pt x="175" y="47"/>
                      <a:pt x="175" y="47"/>
                      <a:pt x="175" y="47"/>
                    </a:cubicBezTo>
                    <a:cubicBezTo>
                      <a:pt x="175" y="47"/>
                      <a:pt x="175" y="47"/>
                      <a:pt x="175" y="47"/>
                    </a:cubicBezTo>
                    <a:close/>
                    <a:moveTo>
                      <a:pt x="167" y="43"/>
                    </a:moveTo>
                    <a:cubicBezTo>
                      <a:pt x="167" y="42"/>
                      <a:pt x="167" y="42"/>
                      <a:pt x="167" y="42"/>
                    </a:cubicBezTo>
                    <a:cubicBezTo>
                      <a:pt x="167" y="41"/>
                      <a:pt x="167" y="41"/>
                      <a:pt x="167" y="41"/>
                    </a:cubicBezTo>
                    <a:cubicBezTo>
                      <a:pt x="167" y="41"/>
                      <a:pt x="167" y="41"/>
                      <a:pt x="167" y="41"/>
                    </a:cubicBezTo>
                    <a:cubicBezTo>
                      <a:pt x="168" y="41"/>
                      <a:pt x="168" y="41"/>
                      <a:pt x="168" y="41"/>
                    </a:cubicBezTo>
                    <a:cubicBezTo>
                      <a:pt x="168" y="41"/>
                      <a:pt x="168" y="41"/>
                      <a:pt x="168" y="41"/>
                    </a:cubicBezTo>
                    <a:cubicBezTo>
                      <a:pt x="169" y="41"/>
                      <a:pt x="169" y="41"/>
                      <a:pt x="169" y="41"/>
                    </a:cubicBezTo>
                    <a:cubicBezTo>
                      <a:pt x="169" y="41"/>
                      <a:pt x="169" y="41"/>
                      <a:pt x="169" y="41"/>
                    </a:cubicBezTo>
                    <a:cubicBezTo>
                      <a:pt x="170" y="41"/>
                      <a:pt x="170" y="41"/>
                      <a:pt x="170" y="41"/>
                    </a:cubicBezTo>
                    <a:cubicBezTo>
                      <a:pt x="170" y="41"/>
                      <a:pt x="170" y="41"/>
                      <a:pt x="170" y="41"/>
                    </a:cubicBezTo>
                    <a:cubicBezTo>
                      <a:pt x="170" y="41"/>
                      <a:pt x="170" y="41"/>
                      <a:pt x="170" y="41"/>
                    </a:cubicBezTo>
                    <a:cubicBezTo>
                      <a:pt x="170" y="41"/>
                      <a:pt x="170" y="41"/>
                      <a:pt x="170" y="41"/>
                    </a:cubicBezTo>
                    <a:cubicBezTo>
                      <a:pt x="171" y="41"/>
                      <a:pt x="171" y="41"/>
                      <a:pt x="171" y="41"/>
                    </a:cubicBezTo>
                    <a:cubicBezTo>
                      <a:pt x="171" y="41"/>
                      <a:pt x="171" y="41"/>
                      <a:pt x="171" y="41"/>
                    </a:cubicBezTo>
                    <a:cubicBezTo>
                      <a:pt x="172" y="42"/>
                      <a:pt x="172" y="42"/>
                      <a:pt x="172" y="42"/>
                    </a:cubicBezTo>
                    <a:cubicBezTo>
                      <a:pt x="172" y="42"/>
                      <a:pt x="172" y="42"/>
                      <a:pt x="172" y="42"/>
                    </a:cubicBezTo>
                    <a:cubicBezTo>
                      <a:pt x="172" y="42"/>
                      <a:pt x="172" y="42"/>
                      <a:pt x="172" y="42"/>
                    </a:cubicBezTo>
                    <a:cubicBezTo>
                      <a:pt x="172" y="43"/>
                      <a:pt x="172" y="43"/>
                      <a:pt x="172" y="43"/>
                    </a:cubicBezTo>
                    <a:cubicBezTo>
                      <a:pt x="173" y="43"/>
                      <a:pt x="173" y="43"/>
                      <a:pt x="173" y="43"/>
                    </a:cubicBezTo>
                    <a:cubicBezTo>
                      <a:pt x="173" y="42"/>
                      <a:pt x="173" y="42"/>
                      <a:pt x="173" y="42"/>
                    </a:cubicBezTo>
                    <a:cubicBezTo>
                      <a:pt x="173" y="43"/>
                      <a:pt x="173" y="43"/>
                      <a:pt x="173" y="43"/>
                    </a:cubicBezTo>
                    <a:cubicBezTo>
                      <a:pt x="174" y="43"/>
                      <a:pt x="174" y="43"/>
                      <a:pt x="174" y="43"/>
                    </a:cubicBezTo>
                    <a:cubicBezTo>
                      <a:pt x="174" y="44"/>
                      <a:pt x="174" y="44"/>
                      <a:pt x="174" y="44"/>
                    </a:cubicBezTo>
                    <a:cubicBezTo>
                      <a:pt x="174" y="44"/>
                      <a:pt x="174" y="44"/>
                      <a:pt x="174" y="44"/>
                    </a:cubicBezTo>
                    <a:cubicBezTo>
                      <a:pt x="174" y="44"/>
                      <a:pt x="174" y="44"/>
                      <a:pt x="174" y="44"/>
                    </a:cubicBezTo>
                    <a:cubicBezTo>
                      <a:pt x="173" y="44"/>
                      <a:pt x="173" y="44"/>
                      <a:pt x="173" y="44"/>
                    </a:cubicBezTo>
                    <a:cubicBezTo>
                      <a:pt x="172" y="45"/>
                      <a:pt x="172" y="45"/>
                      <a:pt x="172" y="45"/>
                    </a:cubicBezTo>
                    <a:cubicBezTo>
                      <a:pt x="172" y="45"/>
                      <a:pt x="172" y="45"/>
                      <a:pt x="172" y="45"/>
                    </a:cubicBezTo>
                    <a:cubicBezTo>
                      <a:pt x="171" y="44"/>
                      <a:pt x="171" y="44"/>
                      <a:pt x="171" y="44"/>
                    </a:cubicBezTo>
                    <a:cubicBezTo>
                      <a:pt x="170" y="44"/>
                      <a:pt x="170" y="44"/>
                      <a:pt x="170" y="44"/>
                    </a:cubicBezTo>
                    <a:cubicBezTo>
                      <a:pt x="169" y="44"/>
                      <a:pt x="169" y="44"/>
                      <a:pt x="169" y="44"/>
                    </a:cubicBezTo>
                    <a:cubicBezTo>
                      <a:pt x="169" y="44"/>
                      <a:pt x="169" y="44"/>
                      <a:pt x="169" y="44"/>
                    </a:cubicBezTo>
                    <a:cubicBezTo>
                      <a:pt x="168" y="43"/>
                      <a:pt x="168" y="43"/>
                      <a:pt x="168" y="43"/>
                    </a:cubicBezTo>
                    <a:cubicBezTo>
                      <a:pt x="168" y="43"/>
                      <a:pt x="168" y="43"/>
                      <a:pt x="168" y="43"/>
                    </a:cubicBezTo>
                    <a:cubicBezTo>
                      <a:pt x="167" y="43"/>
                      <a:pt x="167" y="43"/>
                      <a:pt x="167" y="43"/>
                    </a:cubicBezTo>
                    <a:cubicBezTo>
                      <a:pt x="167" y="43"/>
                      <a:pt x="167" y="43"/>
                      <a:pt x="167" y="43"/>
                    </a:cubicBezTo>
                    <a:close/>
                    <a:moveTo>
                      <a:pt x="160" y="33"/>
                    </a:moveTo>
                    <a:cubicBezTo>
                      <a:pt x="160" y="33"/>
                      <a:pt x="160" y="33"/>
                      <a:pt x="160" y="33"/>
                    </a:cubicBezTo>
                    <a:cubicBezTo>
                      <a:pt x="160" y="33"/>
                      <a:pt x="160" y="33"/>
                      <a:pt x="160" y="33"/>
                    </a:cubicBezTo>
                    <a:cubicBezTo>
                      <a:pt x="160" y="33"/>
                      <a:pt x="160" y="33"/>
                      <a:pt x="160" y="33"/>
                    </a:cubicBezTo>
                    <a:cubicBezTo>
                      <a:pt x="160" y="33"/>
                      <a:pt x="160" y="33"/>
                      <a:pt x="160" y="33"/>
                    </a:cubicBezTo>
                    <a:cubicBezTo>
                      <a:pt x="160" y="33"/>
                      <a:pt x="160" y="33"/>
                      <a:pt x="160" y="33"/>
                    </a:cubicBezTo>
                    <a:cubicBezTo>
                      <a:pt x="160" y="33"/>
                      <a:pt x="160" y="33"/>
                      <a:pt x="160" y="33"/>
                    </a:cubicBezTo>
                    <a:close/>
                    <a:moveTo>
                      <a:pt x="160" y="37"/>
                    </a:moveTo>
                    <a:cubicBezTo>
                      <a:pt x="160" y="37"/>
                      <a:pt x="160" y="37"/>
                      <a:pt x="160" y="37"/>
                    </a:cubicBezTo>
                    <a:cubicBezTo>
                      <a:pt x="161" y="38"/>
                      <a:pt x="161" y="38"/>
                      <a:pt x="161" y="38"/>
                    </a:cubicBezTo>
                    <a:cubicBezTo>
                      <a:pt x="161" y="38"/>
                      <a:pt x="161" y="38"/>
                      <a:pt x="161" y="38"/>
                    </a:cubicBezTo>
                    <a:cubicBezTo>
                      <a:pt x="162" y="38"/>
                      <a:pt x="162" y="38"/>
                      <a:pt x="162" y="38"/>
                    </a:cubicBezTo>
                    <a:cubicBezTo>
                      <a:pt x="162" y="38"/>
                      <a:pt x="162" y="38"/>
                      <a:pt x="162" y="38"/>
                    </a:cubicBezTo>
                    <a:cubicBezTo>
                      <a:pt x="162" y="38"/>
                      <a:pt x="162" y="38"/>
                      <a:pt x="162" y="38"/>
                    </a:cubicBezTo>
                    <a:cubicBezTo>
                      <a:pt x="163" y="37"/>
                      <a:pt x="163" y="37"/>
                      <a:pt x="163" y="37"/>
                    </a:cubicBezTo>
                    <a:cubicBezTo>
                      <a:pt x="163" y="37"/>
                      <a:pt x="163" y="37"/>
                      <a:pt x="163" y="37"/>
                    </a:cubicBezTo>
                    <a:cubicBezTo>
                      <a:pt x="164" y="37"/>
                      <a:pt x="164" y="37"/>
                      <a:pt x="164" y="37"/>
                    </a:cubicBezTo>
                    <a:cubicBezTo>
                      <a:pt x="164" y="36"/>
                      <a:pt x="164" y="36"/>
                      <a:pt x="164" y="36"/>
                    </a:cubicBezTo>
                    <a:cubicBezTo>
                      <a:pt x="164" y="36"/>
                      <a:pt x="164" y="36"/>
                      <a:pt x="164" y="36"/>
                    </a:cubicBezTo>
                    <a:cubicBezTo>
                      <a:pt x="164" y="35"/>
                      <a:pt x="164" y="35"/>
                      <a:pt x="164" y="35"/>
                    </a:cubicBezTo>
                    <a:cubicBezTo>
                      <a:pt x="165" y="34"/>
                      <a:pt x="165" y="34"/>
                      <a:pt x="165" y="34"/>
                    </a:cubicBezTo>
                    <a:cubicBezTo>
                      <a:pt x="164" y="34"/>
                      <a:pt x="164" y="34"/>
                      <a:pt x="164" y="34"/>
                    </a:cubicBezTo>
                    <a:cubicBezTo>
                      <a:pt x="164" y="33"/>
                      <a:pt x="164" y="33"/>
                      <a:pt x="164" y="33"/>
                    </a:cubicBezTo>
                    <a:cubicBezTo>
                      <a:pt x="165" y="33"/>
                      <a:pt x="165" y="33"/>
                      <a:pt x="165" y="33"/>
                    </a:cubicBezTo>
                    <a:cubicBezTo>
                      <a:pt x="165" y="32"/>
                      <a:pt x="165" y="32"/>
                      <a:pt x="165" y="32"/>
                    </a:cubicBezTo>
                    <a:cubicBezTo>
                      <a:pt x="166" y="32"/>
                      <a:pt x="166" y="32"/>
                      <a:pt x="166" y="32"/>
                    </a:cubicBezTo>
                    <a:cubicBezTo>
                      <a:pt x="166" y="32"/>
                      <a:pt x="166" y="32"/>
                      <a:pt x="166" y="32"/>
                    </a:cubicBezTo>
                    <a:cubicBezTo>
                      <a:pt x="167" y="31"/>
                      <a:pt x="167" y="31"/>
                      <a:pt x="167" y="31"/>
                    </a:cubicBezTo>
                    <a:cubicBezTo>
                      <a:pt x="167" y="30"/>
                      <a:pt x="167" y="30"/>
                      <a:pt x="167" y="30"/>
                    </a:cubicBezTo>
                    <a:cubicBezTo>
                      <a:pt x="167" y="30"/>
                      <a:pt x="167" y="30"/>
                      <a:pt x="167" y="30"/>
                    </a:cubicBezTo>
                    <a:cubicBezTo>
                      <a:pt x="167" y="30"/>
                      <a:pt x="167" y="30"/>
                      <a:pt x="167" y="30"/>
                    </a:cubicBezTo>
                    <a:cubicBezTo>
                      <a:pt x="167" y="29"/>
                      <a:pt x="167" y="29"/>
                      <a:pt x="167" y="29"/>
                    </a:cubicBezTo>
                    <a:cubicBezTo>
                      <a:pt x="167" y="29"/>
                      <a:pt x="167" y="29"/>
                      <a:pt x="167" y="29"/>
                    </a:cubicBezTo>
                    <a:cubicBezTo>
                      <a:pt x="167" y="28"/>
                      <a:pt x="167" y="28"/>
                      <a:pt x="167" y="28"/>
                    </a:cubicBezTo>
                    <a:cubicBezTo>
                      <a:pt x="167" y="28"/>
                      <a:pt x="167" y="28"/>
                      <a:pt x="167" y="28"/>
                    </a:cubicBezTo>
                    <a:cubicBezTo>
                      <a:pt x="166" y="28"/>
                      <a:pt x="166" y="28"/>
                      <a:pt x="166" y="28"/>
                    </a:cubicBezTo>
                    <a:cubicBezTo>
                      <a:pt x="165" y="28"/>
                      <a:pt x="165" y="28"/>
                      <a:pt x="165" y="28"/>
                    </a:cubicBezTo>
                    <a:cubicBezTo>
                      <a:pt x="165" y="28"/>
                      <a:pt x="165" y="28"/>
                      <a:pt x="165" y="28"/>
                    </a:cubicBezTo>
                    <a:cubicBezTo>
                      <a:pt x="165" y="27"/>
                      <a:pt x="165" y="27"/>
                      <a:pt x="165" y="27"/>
                    </a:cubicBezTo>
                    <a:cubicBezTo>
                      <a:pt x="166" y="27"/>
                      <a:pt x="166" y="27"/>
                      <a:pt x="166" y="27"/>
                    </a:cubicBezTo>
                    <a:cubicBezTo>
                      <a:pt x="166" y="26"/>
                      <a:pt x="166" y="26"/>
                      <a:pt x="166" y="26"/>
                    </a:cubicBezTo>
                    <a:cubicBezTo>
                      <a:pt x="166" y="26"/>
                      <a:pt x="166" y="26"/>
                      <a:pt x="166" y="26"/>
                    </a:cubicBezTo>
                    <a:cubicBezTo>
                      <a:pt x="166" y="25"/>
                      <a:pt x="166" y="25"/>
                      <a:pt x="166" y="25"/>
                    </a:cubicBezTo>
                    <a:cubicBezTo>
                      <a:pt x="166" y="25"/>
                      <a:pt x="166" y="25"/>
                      <a:pt x="166" y="25"/>
                    </a:cubicBezTo>
                    <a:cubicBezTo>
                      <a:pt x="166" y="24"/>
                      <a:pt x="166" y="24"/>
                      <a:pt x="166" y="24"/>
                    </a:cubicBezTo>
                    <a:cubicBezTo>
                      <a:pt x="165" y="24"/>
                      <a:pt x="165" y="24"/>
                      <a:pt x="165" y="24"/>
                    </a:cubicBezTo>
                    <a:cubicBezTo>
                      <a:pt x="165" y="25"/>
                      <a:pt x="165" y="25"/>
                      <a:pt x="165" y="25"/>
                    </a:cubicBezTo>
                    <a:cubicBezTo>
                      <a:pt x="164" y="25"/>
                      <a:pt x="164" y="25"/>
                      <a:pt x="164" y="25"/>
                    </a:cubicBezTo>
                    <a:cubicBezTo>
                      <a:pt x="164" y="25"/>
                      <a:pt x="164" y="25"/>
                      <a:pt x="164" y="25"/>
                    </a:cubicBezTo>
                    <a:cubicBezTo>
                      <a:pt x="163" y="26"/>
                      <a:pt x="163" y="26"/>
                      <a:pt x="163" y="26"/>
                    </a:cubicBezTo>
                    <a:cubicBezTo>
                      <a:pt x="163" y="26"/>
                      <a:pt x="163" y="26"/>
                      <a:pt x="163" y="26"/>
                    </a:cubicBezTo>
                    <a:cubicBezTo>
                      <a:pt x="163" y="25"/>
                      <a:pt x="163" y="25"/>
                      <a:pt x="163" y="25"/>
                    </a:cubicBezTo>
                    <a:cubicBezTo>
                      <a:pt x="163" y="25"/>
                      <a:pt x="163" y="25"/>
                      <a:pt x="163" y="25"/>
                    </a:cubicBezTo>
                    <a:cubicBezTo>
                      <a:pt x="164" y="24"/>
                      <a:pt x="164" y="24"/>
                      <a:pt x="164" y="24"/>
                    </a:cubicBezTo>
                    <a:cubicBezTo>
                      <a:pt x="164" y="24"/>
                      <a:pt x="164" y="24"/>
                      <a:pt x="164" y="24"/>
                    </a:cubicBezTo>
                    <a:cubicBezTo>
                      <a:pt x="164" y="23"/>
                      <a:pt x="164" y="23"/>
                      <a:pt x="164" y="23"/>
                    </a:cubicBezTo>
                    <a:cubicBezTo>
                      <a:pt x="164" y="22"/>
                      <a:pt x="164" y="22"/>
                      <a:pt x="164" y="22"/>
                    </a:cubicBezTo>
                    <a:cubicBezTo>
                      <a:pt x="163" y="22"/>
                      <a:pt x="163" y="22"/>
                      <a:pt x="163" y="22"/>
                    </a:cubicBezTo>
                    <a:cubicBezTo>
                      <a:pt x="163" y="21"/>
                      <a:pt x="163" y="21"/>
                      <a:pt x="163" y="21"/>
                    </a:cubicBezTo>
                    <a:cubicBezTo>
                      <a:pt x="162" y="21"/>
                      <a:pt x="162" y="21"/>
                      <a:pt x="162" y="21"/>
                    </a:cubicBezTo>
                    <a:cubicBezTo>
                      <a:pt x="162" y="21"/>
                      <a:pt x="162" y="21"/>
                      <a:pt x="162" y="21"/>
                    </a:cubicBezTo>
                    <a:cubicBezTo>
                      <a:pt x="161" y="21"/>
                      <a:pt x="161" y="21"/>
                      <a:pt x="161" y="21"/>
                    </a:cubicBezTo>
                    <a:cubicBezTo>
                      <a:pt x="160" y="21"/>
                      <a:pt x="160" y="21"/>
                      <a:pt x="160" y="21"/>
                    </a:cubicBezTo>
                    <a:cubicBezTo>
                      <a:pt x="160" y="21"/>
                      <a:pt x="160" y="21"/>
                      <a:pt x="160" y="21"/>
                    </a:cubicBezTo>
                    <a:cubicBezTo>
                      <a:pt x="160" y="20"/>
                      <a:pt x="160" y="20"/>
                      <a:pt x="160" y="20"/>
                    </a:cubicBezTo>
                    <a:cubicBezTo>
                      <a:pt x="160" y="20"/>
                      <a:pt x="160" y="20"/>
                      <a:pt x="160" y="20"/>
                    </a:cubicBezTo>
                    <a:cubicBezTo>
                      <a:pt x="159" y="21"/>
                      <a:pt x="159" y="21"/>
                      <a:pt x="159" y="21"/>
                    </a:cubicBezTo>
                    <a:cubicBezTo>
                      <a:pt x="159" y="21"/>
                      <a:pt x="159" y="21"/>
                      <a:pt x="159" y="21"/>
                    </a:cubicBezTo>
                    <a:cubicBezTo>
                      <a:pt x="159" y="21"/>
                      <a:pt x="159" y="21"/>
                      <a:pt x="159" y="21"/>
                    </a:cubicBezTo>
                    <a:cubicBezTo>
                      <a:pt x="158" y="22"/>
                      <a:pt x="158" y="22"/>
                      <a:pt x="158" y="22"/>
                    </a:cubicBezTo>
                    <a:cubicBezTo>
                      <a:pt x="158" y="23"/>
                      <a:pt x="158" y="23"/>
                      <a:pt x="158" y="23"/>
                    </a:cubicBezTo>
                    <a:cubicBezTo>
                      <a:pt x="158" y="23"/>
                      <a:pt x="158" y="23"/>
                      <a:pt x="158" y="23"/>
                    </a:cubicBezTo>
                    <a:cubicBezTo>
                      <a:pt x="158" y="23"/>
                      <a:pt x="158" y="23"/>
                      <a:pt x="158" y="23"/>
                    </a:cubicBezTo>
                    <a:cubicBezTo>
                      <a:pt x="159" y="23"/>
                      <a:pt x="159" y="23"/>
                      <a:pt x="159" y="23"/>
                    </a:cubicBezTo>
                    <a:cubicBezTo>
                      <a:pt x="159" y="23"/>
                      <a:pt x="159" y="23"/>
                      <a:pt x="159" y="23"/>
                    </a:cubicBezTo>
                    <a:cubicBezTo>
                      <a:pt x="159" y="23"/>
                      <a:pt x="159" y="23"/>
                      <a:pt x="159" y="23"/>
                    </a:cubicBezTo>
                    <a:cubicBezTo>
                      <a:pt x="159" y="24"/>
                      <a:pt x="159" y="24"/>
                      <a:pt x="159" y="24"/>
                    </a:cubicBezTo>
                    <a:cubicBezTo>
                      <a:pt x="158" y="24"/>
                      <a:pt x="158" y="24"/>
                      <a:pt x="158" y="24"/>
                    </a:cubicBezTo>
                    <a:cubicBezTo>
                      <a:pt x="157" y="25"/>
                      <a:pt x="157" y="25"/>
                      <a:pt x="157" y="25"/>
                    </a:cubicBezTo>
                    <a:cubicBezTo>
                      <a:pt x="157" y="25"/>
                      <a:pt x="157" y="25"/>
                      <a:pt x="157" y="25"/>
                    </a:cubicBezTo>
                    <a:cubicBezTo>
                      <a:pt x="158" y="25"/>
                      <a:pt x="158" y="25"/>
                      <a:pt x="158" y="25"/>
                    </a:cubicBezTo>
                    <a:cubicBezTo>
                      <a:pt x="159" y="24"/>
                      <a:pt x="159" y="24"/>
                      <a:pt x="159" y="24"/>
                    </a:cubicBezTo>
                    <a:cubicBezTo>
                      <a:pt x="159" y="24"/>
                      <a:pt x="159" y="24"/>
                      <a:pt x="159" y="24"/>
                    </a:cubicBezTo>
                    <a:cubicBezTo>
                      <a:pt x="160" y="24"/>
                      <a:pt x="160" y="24"/>
                      <a:pt x="160" y="24"/>
                    </a:cubicBezTo>
                    <a:cubicBezTo>
                      <a:pt x="160" y="25"/>
                      <a:pt x="160" y="25"/>
                      <a:pt x="160" y="25"/>
                    </a:cubicBezTo>
                    <a:cubicBezTo>
                      <a:pt x="160" y="25"/>
                      <a:pt x="160" y="25"/>
                      <a:pt x="160" y="25"/>
                    </a:cubicBezTo>
                    <a:cubicBezTo>
                      <a:pt x="160" y="25"/>
                      <a:pt x="160" y="25"/>
                      <a:pt x="160" y="25"/>
                    </a:cubicBezTo>
                    <a:cubicBezTo>
                      <a:pt x="159" y="26"/>
                      <a:pt x="159" y="26"/>
                      <a:pt x="159" y="26"/>
                    </a:cubicBezTo>
                    <a:cubicBezTo>
                      <a:pt x="159" y="26"/>
                      <a:pt x="159" y="26"/>
                      <a:pt x="159" y="26"/>
                    </a:cubicBezTo>
                    <a:cubicBezTo>
                      <a:pt x="159" y="27"/>
                      <a:pt x="159" y="27"/>
                      <a:pt x="159" y="27"/>
                    </a:cubicBezTo>
                    <a:cubicBezTo>
                      <a:pt x="160" y="26"/>
                      <a:pt x="160" y="26"/>
                      <a:pt x="160" y="26"/>
                    </a:cubicBezTo>
                    <a:cubicBezTo>
                      <a:pt x="160" y="27"/>
                      <a:pt x="160" y="27"/>
                      <a:pt x="160" y="27"/>
                    </a:cubicBezTo>
                    <a:cubicBezTo>
                      <a:pt x="160" y="27"/>
                      <a:pt x="160" y="27"/>
                      <a:pt x="160" y="27"/>
                    </a:cubicBezTo>
                    <a:cubicBezTo>
                      <a:pt x="159" y="28"/>
                      <a:pt x="159" y="28"/>
                      <a:pt x="159" y="28"/>
                    </a:cubicBezTo>
                    <a:cubicBezTo>
                      <a:pt x="158" y="27"/>
                      <a:pt x="158" y="27"/>
                      <a:pt x="158" y="27"/>
                    </a:cubicBezTo>
                    <a:cubicBezTo>
                      <a:pt x="158" y="28"/>
                      <a:pt x="158" y="28"/>
                      <a:pt x="158" y="28"/>
                    </a:cubicBezTo>
                    <a:cubicBezTo>
                      <a:pt x="159" y="28"/>
                      <a:pt x="159" y="28"/>
                      <a:pt x="159" y="28"/>
                    </a:cubicBezTo>
                    <a:cubicBezTo>
                      <a:pt x="159" y="28"/>
                      <a:pt x="159" y="28"/>
                      <a:pt x="159" y="28"/>
                    </a:cubicBezTo>
                    <a:cubicBezTo>
                      <a:pt x="158" y="29"/>
                      <a:pt x="158" y="29"/>
                      <a:pt x="158" y="29"/>
                    </a:cubicBezTo>
                    <a:cubicBezTo>
                      <a:pt x="158" y="29"/>
                      <a:pt x="158" y="29"/>
                      <a:pt x="158" y="29"/>
                    </a:cubicBezTo>
                    <a:cubicBezTo>
                      <a:pt x="157" y="28"/>
                      <a:pt x="157" y="28"/>
                      <a:pt x="157" y="28"/>
                    </a:cubicBezTo>
                    <a:cubicBezTo>
                      <a:pt x="157" y="28"/>
                      <a:pt x="157" y="28"/>
                      <a:pt x="157" y="28"/>
                    </a:cubicBezTo>
                    <a:cubicBezTo>
                      <a:pt x="156" y="27"/>
                      <a:pt x="156" y="27"/>
                      <a:pt x="156" y="27"/>
                    </a:cubicBezTo>
                    <a:cubicBezTo>
                      <a:pt x="155" y="28"/>
                      <a:pt x="155" y="28"/>
                      <a:pt x="155" y="28"/>
                    </a:cubicBezTo>
                    <a:cubicBezTo>
                      <a:pt x="155" y="28"/>
                      <a:pt x="155" y="28"/>
                      <a:pt x="155" y="28"/>
                    </a:cubicBezTo>
                    <a:cubicBezTo>
                      <a:pt x="155" y="29"/>
                      <a:pt x="155" y="29"/>
                      <a:pt x="155" y="29"/>
                    </a:cubicBezTo>
                    <a:cubicBezTo>
                      <a:pt x="155" y="30"/>
                      <a:pt x="155" y="30"/>
                      <a:pt x="155" y="30"/>
                    </a:cubicBezTo>
                    <a:cubicBezTo>
                      <a:pt x="155" y="31"/>
                      <a:pt x="155" y="31"/>
                      <a:pt x="155" y="31"/>
                    </a:cubicBezTo>
                    <a:cubicBezTo>
                      <a:pt x="156" y="31"/>
                      <a:pt x="156" y="31"/>
                      <a:pt x="156" y="31"/>
                    </a:cubicBezTo>
                    <a:cubicBezTo>
                      <a:pt x="156" y="30"/>
                      <a:pt x="156" y="30"/>
                      <a:pt x="156" y="30"/>
                    </a:cubicBezTo>
                    <a:cubicBezTo>
                      <a:pt x="157" y="30"/>
                      <a:pt x="157" y="30"/>
                      <a:pt x="157" y="30"/>
                    </a:cubicBezTo>
                    <a:cubicBezTo>
                      <a:pt x="157" y="31"/>
                      <a:pt x="157" y="31"/>
                      <a:pt x="157" y="31"/>
                    </a:cubicBezTo>
                    <a:cubicBezTo>
                      <a:pt x="158" y="31"/>
                      <a:pt x="158" y="31"/>
                      <a:pt x="158" y="31"/>
                    </a:cubicBezTo>
                    <a:cubicBezTo>
                      <a:pt x="159" y="31"/>
                      <a:pt x="159" y="31"/>
                      <a:pt x="159" y="31"/>
                    </a:cubicBezTo>
                    <a:cubicBezTo>
                      <a:pt x="159" y="31"/>
                      <a:pt x="159" y="31"/>
                      <a:pt x="159" y="31"/>
                    </a:cubicBezTo>
                    <a:cubicBezTo>
                      <a:pt x="159" y="31"/>
                      <a:pt x="159" y="31"/>
                      <a:pt x="159" y="31"/>
                    </a:cubicBezTo>
                    <a:cubicBezTo>
                      <a:pt x="159" y="31"/>
                      <a:pt x="159" y="31"/>
                      <a:pt x="159" y="31"/>
                    </a:cubicBezTo>
                    <a:cubicBezTo>
                      <a:pt x="159" y="32"/>
                      <a:pt x="159" y="32"/>
                      <a:pt x="159" y="32"/>
                    </a:cubicBezTo>
                    <a:cubicBezTo>
                      <a:pt x="159" y="32"/>
                      <a:pt x="159" y="32"/>
                      <a:pt x="159" y="32"/>
                    </a:cubicBezTo>
                    <a:cubicBezTo>
                      <a:pt x="160" y="32"/>
                      <a:pt x="160" y="32"/>
                      <a:pt x="160" y="32"/>
                    </a:cubicBezTo>
                    <a:cubicBezTo>
                      <a:pt x="160" y="32"/>
                      <a:pt x="160" y="32"/>
                      <a:pt x="160" y="32"/>
                    </a:cubicBezTo>
                    <a:cubicBezTo>
                      <a:pt x="161" y="33"/>
                      <a:pt x="161" y="33"/>
                      <a:pt x="161" y="33"/>
                    </a:cubicBezTo>
                    <a:cubicBezTo>
                      <a:pt x="161" y="33"/>
                      <a:pt x="161" y="33"/>
                      <a:pt x="161" y="33"/>
                    </a:cubicBezTo>
                    <a:cubicBezTo>
                      <a:pt x="161" y="34"/>
                      <a:pt x="161" y="34"/>
                      <a:pt x="161" y="34"/>
                    </a:cubicBezTo>
                    <a:cubicBezTo>
                      <a:pt x="161" y="34"/>
                      <a:pt x="161" y="34"/>
                      <a:pt x="161" y="34"/>
                    </a:cubicBezTo>
                    <a:cubicBezTo>
                      <a:pt x="161" y="35"/>
                      <a:pt x="161" y="35"/>
                      <a:pt x="161" y="35"/>
                    </a:cubicBezTo>
                    <a:cubicBezTo>
                      <a:pt x="160" y="37"/>
                      <a:pt x="160" y="37"/>
                      <a:pt x="160" y="37"/>
                    </a:cubicBezTo>
                    <a:close/>
                    <a:moveTo>
                      <a:pt x="157" y="32"/>
                    </a:moveTo>
                    <a:cubicBezTo>
                      <a:pt x="157" y="32"/>
                      <a:pt x="157" y="32"/>
                      <a:pt x="157" y="32"/>
                    </a:cubicBezTo>
                    <a:cubicBezTo>
                      <a:pt x="158" y="31"/>
                      <a:pt x="158" y="31"/>
                      <a:pt x="158" y="31"/>
                    </a:cubicBezTo>
                    <a:cubicBezTo>
                      <a:pt x="158" y="31"/>
                      <a:pt x="158" y="31"/>
                      <a:pt x="158" y="31"/>
                    </a:cubicBezTo>
                    <a:cubicBezTo>
                      <a:pt x="158" y="32"/>
                      <a:pt x="158" y="32"/>
                      <a:pt x="158" y="32"/>
                    </a:cubicBezTo>
                    <a:cubicBezTo>
                      <a:pt x="158" y="32"/>
                      <a:pt x="158" y="32"/>
                      <a:pt x="158" y="32"/>
                    </a:cubicBezTo>
                    <a:cubicBezTo>
                      <a:pt x="157" y="32"/>
                      <a:pt x="157" y="32"/>
                      <a:pt x="157" y="32"/>
                    </a:cubicBezTo>
                    <a:cubicBezTo>
                      <a:pt x="157" y="32"/>
                      <a:pt x="157" y="32"/>
                      <a:pt x="157" y="32"/>
                    </a:cubicBezTo>
                    <a:close/>
                    <a:moveTo>
                      <a:pt x="156" y="35"/>
                    </a:moveTo>
                    <a:cubicBezTo>
                      <a:pt x="156" y="35"/>
                      <a:pt x="156" y="35"/>
                      <a:pt x="156" y="35"/>
                    </a:cubicBezTo>
                    <a:cubicBezTo>
                      <a:pt x="157" y="35"/>
                      <a:pt x="157" y="35"/>
                      <a:pt x="157" y="35"/>
                    </a:cubicBezTo>
                    <a:cubicBezTo>
                      <a:pt x="158" y="35"/>
                      <a:pt x="158" y="35"/>
                      <a:pt x="158" y="35"/>
                    </a:cubicBezTo>
                    <a:cubicBezTo>
                      <a:pt x="159" y="36"/>
                      <a:pt x="159" y="36"/>
                      <a:pt x="159" y="36"/>
                    </a:cubicBezTo>
                    <a:cubicBezTo>
                      <a:pt x="159" y="37"/>
                      <a:pt x="159" y="37"/>
                      <a:pt x="159" y="37"/>
                    </a:cubicBezTo>
                    <a:cubicBezTo>
                      <a:pt x="159" y="38"/>
                      <a:pt x="159" y="38"/>
                      <a:pt x="159" y="38"/>
                    </a:cubicBezTo>
                    <a:cubicBezTo>
                      <a:pt x="158" y="38"/>
                      <a:pt x="158" y="38"/>
                      <a:pt x="158" y="38"/>
                    </a:cubicBezTo>
                    <a:cubicBezTo>
                      <a:pt x="158" y="37"/>
                      <a:pt x="158" y="37"/>
                      <a:pt x="158" y="37"/>
                    </a:cubicBezTo>
                    <a:cubicBezTo>
                      <a:pt x="157" y="37"/>
                      <a:pt x="157" y="37"/>
                      <a:pt x="157" y="37"/>
                    </a:cubicBezTo>
                    <a:cubicBezTo>
                      <a:pt x="157" y="37"/>
                      <a:pt x="157" y="37"/>
                      <a:pt x="157" y="37"/>
                    </a:cubicBezTo>
                    <a:cubicBezTo>
                      <a:pt x="156" y="37"/>
                      <a:pt x="156" y="37"/>
                      <a:pt x="156" y="37"/>
                    </a:cubicBezTo>
                    <a:cubicBezTo>
                      <a:pt x="156" y="36"/>
                      <a:pt x="156" y="36"/>
                      <a:pt x="156" y="36"/>
                    </a:cubicBezTo>
                    <a:cubicBezTo>
                      <a:pt x="156" y="35"/>
                      <a:pt x="156" y="35"/>
                      <a:pt x="156" y="35"/>
                    </a:cubicBezTo>
                    <a:close/>
                    <a:moveTo>
                      <a:pt x="148" y="40"/>
                    </a:moveTo>
                    <a:cubicBezTo>
                      <a:pt x="149" y="40"/>
                      <a:pt x="149" y="40"/>
                      <a:pt x="149" y="40"/>
                    </a:cubicBezTo>
                    <a:cubicBezTo>
                      <a:pt x="150" y="40"/>
                      <a:pt x="150" y="40"/>
                      <a:pt x="150" y="40"/>
                    </a:cubicBezTo>
                    <a:cubicBezTo>
                      <a:pt x="149" y="40"/>
                      <a:pt x="149" y="40"/>
                      <a:pt x="149" y="40"/>
                    </a:cubicBezTo>
                    <a:cubicBezTo>
                      <a:pt x="149" y="41"/>
                      <a:pt x="149" y="41"/>
                      <a:pt x="149" y="41"/>
                    </a:cubicBezTo>
                    <a:cubicBezTo>
                      <a:pt x="148" y="40"/>
                      <a:pt x="148" y="40"/>
                      <a:pt x="148" y="40"/>
                    </a:cubicBezTo>
                    <a:close/>
                    <a:moveTo>
                      <a:pt x="148" y="40"/>
                    </a:moveTo>
                    <a:cubicBezTo>
                      <a:pt x="148" y="39"/>
                      <a:pt x="148" y="39"/>
                      <a:pt x="148" y="39"/>
                    </a:cubicBezTo>
                    <a:cubicBezTo>
                      <a:pt x="148" y="38"/>
                      <a:pt x="148" y="38"/>
                      <a:pt x="148" y="38"/>
                    </a:cubicBezTo>
                    <a:cubicBezTo>
                      <a:pt x="148" y="38"/>
                      <a:pt x="148" y="38"/>
                      <a:pt x="148" y="38"/>
                    </a:cubicBezTo>
                    <a:cubicBezTo>
                      <a:pt x="148" y="37"/>
                      <a:pt x="148" y="37"/>
                      <a:pt x="148" y="37"/>
                    </a:cubicBezTo>
                    <a:cubicBezTo>
                      <a:pt x="149" y="36"/>
                      <a:pt x="149" y="36"/>
                      <a:pt x="149" y="36"/>
                    </a:cubicBezTo>
                    <a:cubicBezTo>
                      <a:pt x="149" y="36"/>
                      <a:pt x="149" y="36"/>
                      <a:pt x="149" y="36"/>
                    </a:cubicBezTo>
                    <a:cubicBezTo>
                      <a:pt x="149" y="36"/>
                      <a:pt x="149" y="36"/>
                      <a:pt x="149" y="36"/>
                    </a:cubicBezTo>
                    <a:cubicBezTo>
                      <a:pt x="149" y="36"/>
                      <a:pt x="149" y="36"/>
                      <a:pt x="149" y="36"/>
                    </a:cubicBezTo>
                    <a:cubicBezTo>
                      <a:pt x="149" y="35"/>
                      <a:pt x="149" y="35"/>
                      <a:pt x="149" y="35"/>
                    </a:cubicBezTo>
                    <a:cubicBezTo>
                      <a:pt x="149" y="34"/>
                      <a:pt x="149" y="34"/>
                      <a:pt x="149" y="34"/>
                    </a:cubicBezTo>
                    <a:cubicBezTo>
                      <a:pt x="150" y="34"/>
                      <a:pt x="150" y="34"/>
                      <a:pt x="150" y="34"/>
                    </a:cubicBezTo>
                    <a:cubicBezTo>
                      <a:pt x="150" y="34"/>
                      <a:pt x="150" y="34"/>
                      <a:pt x="150" y="34"/>
                    </a:cubicBezTo>
                    <a:cubicBezTo>
                      <a:pt x="150" y="35"/>
                      <a:pt x="150" y="35"/>
                      <a:pt x="150" y="35"/>
                    </a:cubicBezTo>
                    <a:cubicBezTo>
                      <a:pt x="150" y="35"/>
                      <a:pt x="150" y="35"/>
                      <a:pt x="150" y="35"/>
                    </a:cubicBezTo>
                    <a:cubicBezTo>
                      <a:pt x="150" y="36"/>
                      <a:pt x="150" y="36"/>
                      <a:pt x="150" y="36"/>
                    </a:cubicBezTo>
                    <a:cubicBezTo>
                      <a:pt x="150" y="37"/>
                      <a:pt x="150" y="37"/>
                      <a:pt x="150" y="37"/>
                    </a:cubicBezTo>
                    <a:cubicBezTo>
                      <a:pt x="150" y="38"/>
                      <a:pt x="150" y="38"/>
                      <a:pt x="150" y="38"/>
                    </a:cubicBezTo>
                    <a:cubicBezTo>
                      <a:pt x="150" y="38"/>
                      <a:pt x="150" y="38"/>
                      <a:pt x="150" y="38"/>
                    </a:cubicBezTo>
                    <a:cubicBezTo>
                      <a:pt x="149" y="39"/>
                      <a:pt x="149" y="39"/>
                      <a:pt x="149" y="39"/>
                    </a:cubicBezTo>
                    <a:cubicBezTo>
                      <a:pt x="149" y="40"/>
                      <a:pt x="149" y="40"/>
                      <a:pt x="149" y="40"/>
                    </a:cubicBezTo>
                    <a:cubicBezTo>
                      <a:pt x="148" y="40"/>
                      <a:pt x="148" y="40"/>
                      <a:pt x="148" y="40"/>
                    </a:cubicBezTo>
                    <a:close/>
                    <a:moveTo>
                      <a:pt x="141" y="26"/>
                    </a:moveTo>
                    <a:cubicBezTo>
                      <a:pt x="141" y="26"/>
                      <a:pt x="141" y="26"/>
                      <a:pt x="141" y="26"/>
                    </a:cubicBezTo>
                    <a:cubicBezTo>
                      <a:pt x="141" y="25"/>
                      <a:pt x="141" y="25"/>
                      <a:pt x="141" y="25"/>
                    </a:cubicBezTo>
                    <a:cubicBezTo>
                      <a:pt x="141" y="25"/>
                      <a:pt x="141" y="25"/>
                      <a:pt x="141" y="25"/>
                    </a:cubicBezTo>
                    <a:cubicBezTo>
                      <a:pt x="141" y="24"/>
                      <a:pt x="141" y="24"/>
                      <a:pt x="141" y="24"/>
                    </a:cubicBezTo>
                    <a:cubicBezTo>
                      <a:pt x="140" y="24"/>
                      <a:pt x="140" y="24"/>
                      <a:pt x="140" y="24"/>
                    </a:cubicBezTo>
                    <a:cubicBezTo>
                      <a:pt x="140" y="24"/>
                      <a:pt x="140" y="24"/>
                      <a:pt x="140" y="24"/>
                    </a:cubicBezTo>
                    <a:cubicBezTo>
                      <a:pt x="139" y="24"/>
                      <a:pt x="139" y="24"/>
                      <a:pt x="139" y="24"/>
                    </a:cubicBezTo>
                    <a:cubicBezTo>
                      <a:pt x="139" y="24"/>
                      <a:pt x="139" y="24"/>
                      <a:pt x="139" y="24"/>
                    </a:cubicBezTo>
                    <a:cubicBezTo>
                      <a:pt x="138" y="25"/>
                      <a:pt x="138" y="25"/>
                      <a:pt x="138" y="25"/>
                    </a:cubicBezTo>
                    <a:cubicBezTo>
                      <a:pt x="138" y="24"/>
                      <a:pt x="138" y="24"/>
                      <a:pt x="138" y="24"/>
                    </a:cubicBezTo>
                    <a:cubicBezTo>
                      <a:pt x="139" y="23"/>
                      <a:pt x="139" y="23"/>
                      <a:pt x="139" y="23"/>
                    </a:cubicBezTo>
                    <a:cubicBezTo>
                      <a:pt x="139" y="23"/>
                      <a:pt x="139" y="23"/>
                      <a:pt x="139" y="23"/>
                    </a:cubicBezTo>
                    <a:cubicBezTo>
                      <a:pt x="139" y="23"/>
                      <a:pt x="139" y="23"/>
                      <a:pt x="139" y="23"/>
                    </a:cubicBezTo>
                    <a:cubicBezTo>
                      <a:pt x="140" y="23"/>
                      <a:pt x="140" y="23"/>
                      <a:pt x="140" y="23"/>
                    </a:cubicBezTo>
                    <a:cubicBezTo>
                      <a:pt x="142" y="23"/>
                      <a:pt x="142" y="23"/>
                      <a:pt x="142" y="23"/>
                    </a:cubicBezTo>
                    <a:cubicBezTo>
                      <a:pt x="142" y="23"/>
                      <a:pt x="142" y="23"/>
                      <a:pt x="142" y="23"/>
                    </a:cubicBezTo>
                    <a:cubicBezTo>
                      <a:pt x="143" y="23"/>
                      <a:pt x="143" y="23"/>
                      <a:pt x="143" y="23"/>
                    </a:cubicBezTo>
                    <a:cubicBezTo>
                      <a:pt x="143" y="23"/>
                      <a:pt x="143" y="23"/>
                      <a:pt x="143" y="23"/>
                    </a:cubicBezTo>
                    <a:cubicBezTo>
                      <a:pt x="144" y="23"/>
                      <a:pt x="144" y="23"/>
                      <a:pt x="144" y="23"/>
                    </a:cubicBezTo>
                    <a:cubicBezTo>
                      <a:pt x="145" y="22"/>
                      <a:pt x="145" y="22"/>
                      <a:pt x="145" y="22"/>
                    </a:cubicBezTo>
                    <a:cubicBezTo>
                      <a:pt x="145" y="22"/>
                      <a:pt x="145" y="22"/>
                      <a:pt x="145" y="22"/>
                    </a:cubicBezTo>
                    <a:cubicBezTo>
                      <a:pt x="146" y="22"/>
                      <a:pt x="146" y="22"/>
                      <a:pt x="146" y="22"/>
                    </a:cubicBezTo>
                    <a:cubicBezTo>
                      <a:pt x="146" y="22"/>
                      <a:pt x="146" y="22"/>
                      <a:pt x="146" y="22"/>
                    </a:cubicBezTo>
                    <a:cubicBezTo>
                      <a:pt x="147" y="22"/>
                      <a:pt x="147" y="22"/>
                      <a:pt x="147" y="22"/>
                    </a:cubicBezTo>
                    <a:cubicBezTo>
                      <a:pt x="146" y="23"/>
                      <a:pt x="146" y="23"/>
                      <a:pt x="146" y="23"/>
                    </a:cubicBezTo>
                    <a:cubicBezTo>
                      <a:pt x="147" y="23"/>
                      <a:pt x="147" y="23"/>
                      <a:pt x="147" y="23"/>
                    </a:cubicBezTo>
                    <a:cubicBezTo>
                      <a:pt x="147" y="24"/>
                      <a:pt x="147" y="24"/>
                      <a:pt x="147" y="24"/>
                    </a:cubicBezTo>
                    <a:cubicBezTo>
                      <a:pt x="146" y="25"/>
                      <a:pt x="146" y="25"/>
                      <a:pt x="146" y="25"/>
                    </a:cubicBezTo>
                    <a:cubicBezTo>
                      <a:pt x="147" y="25"/>
                      <a:pt x="147" y="25"/>
                      <a:pt x="147" y="25"/>
                    </a:cubicBezTo>
                    <a:cubicBezTo>
                      <a:pt x="146" y="27"/>
                      <a:pt x="146" y="27"/>
                      <a:pt x="146" y="27"/>
                    </a:cubicBezTo>
                    <a:cubicBezTo>
                      <a:pt x="146" y="27"/>
                      <a:pt x="146" y="27"/>
                      <a:pt x="146" y="27"/>
                    </a:cubicBezTo>
                    <a:cubicBezTo>
                      <a:pt x="145" y="27"/>
                      <a:pt x="145" y="27"/>
                      <a:pt x="145" y="27"/>
                    </a:cubicBezTo>
                    <a:cubicBezTo>
                      <a:pt x="145" y="27"/>
                      <a:pt x="145" y="27"/>
                      <a:pt x="145" y="27"/>
                    </a:cubicBezTo>
                    <a:cubicBezTo>
                      <a:pt x="144" y="27"/>
                      <a:pt x="144" y="27"/>
                      <a:pt x="144" y="27"/>
                    </a:cubicBezTo>
                    <a:cubicBezTo>
                      <a:pt x="144" y="27"/>
                      <a:pt x="144" y="27"/>
                      <a:pt x="144" y="27"/>
                    </a:cubicBezTo>
                    <a:cubicBezTo>
                      <a:pt x="143" y="27"/>
                      <a:pt x="143" y="27"/>
                      <a:pt x="143" y="27"/>
                    </a:cubicBezTo>
                    <a:cubicBezTo>
                      <a:pt x="142" y="26"/>
                      <a:pt x="142" y="26"/>
                      <a:pt x="142" y="26"/>
                    </a:cubicBezTo>
                    <a:cubicBezTo>
                      <a:pt x="142" y="26"/>
                      <a:pt x="142" y="26"/>
                      <a:pt x="142" y="26"/>
                    </a:cubicBezTo>
                    <a:cubicBezTo>
                      <a:pt x="142" y="25"/>
                      <a:pt x="142" y="25"/>
                      <a:pt x="142" y="25"/>
                    </a:cubicBezTo>
                    <a:cubicBezTo>
                      <a:pt x="142" y="25"/>
                      <a:pt x="142" y="25"/>
                      <a:pt x="142" y="25"/>
                    </a:cubicBezTo>
                    <a:cubicBezTo>
                      <a:pt x="142" y="26"/>
                      <a:pt x="142" y="26"/>
                      <a:pt x="142" y="26"/>
                    </a:cubicBezTo>
                    <a:cubicBezTo>
                      <a:pt x="141" y="26"/>
                      <a:pt x="141" y="26"/>
                      <a:pt x="141" y="26"/>
                    </a:cubicBezTo>
                    <a:close/>
                    <a:moveTo>
                      <a:pt x="133" y="31"/>
                    </a:moveTo>
                    <a:cubicBezTo>
                      <a:pt x="134" y="30"/>
                      <a:pt x="134" y="30"/>
                      <a:pt x="134" y="30"/>
                    </a:cubicBezTo>
                    <a:cubicBezTo>
                      <a:pt x="134" y="30"/>
                      <a:pt x="134" y="30"/>
                      <a:pt x="134" y="30"/>
                    </a:cubicBezTo>
                    <a:cubicBezTo>
                      <a:pt x="134" y="29"/>
                      <a:pt x="134" y="29"/>
                      <a:pt x="134" y="29"/>
                    </a:cubicBezTo>
                    <a:cubicBezTo>
                      <a:pt x="134" y="28"/>
                      <a:pt x="134" y="28"/>
                      <a:pt x="134" y="28"/>
                    </a:cubicBezTo>
                    <a:cubicBezTo>
                      <a:pt x="135" y="28"/>
                      <a:pt x="135" y="28"/>
                      <a:pt x="135" y="28"/>
                    </a:cubicBezTo>
                    <a:cubicBezTo>
                      <a:pt x="136" y="28"/>
                      <a:pt x="136" y="28"/>
                      <a:pt x="136" y="28"/>
                    </a:cubicBezTo>
                    <a:cubicBezTo>
                      <a:pt x="136" y="28"/>
                      <a:pt x="136" y="28"/>
                      <a:pt x="136" y="28"/>
                    </a:cubicBezTo>
                    <a:cubicBezTo>
                      <a:pt x="137" y="28"/>
                      <a:pt x="137" y="28"/>
                      <a:pt x="137" y="28"/>
                    </a:cubicBezTo>
                    <a:cubicBezTo>
                      <a:pt x="138" y="28"/>
                      <a:pt x="138" y="28"/>
                      <a:pt x="138" y="28"/>
                    </a:cubicBezTo>
                    <a:cubicBezTo>
                      <a:pt x="138" y="28"/>
                      <a:pt x="138" y="28"/>
                      <a:pt x="138" y="28"/>
                    </a:cubicBezTo>
                    <a:cubicBezTo>
                      <a:pt x="139" y="28"/>
                      <a:pt x="139" y="28"/>
                      <a:pt x="139" y="28"/>
                    </a:cubicBezTo>
                    <a:cubicBezTo>
                      <a:pt x="139" y="28"/>
                      <a:pt x="139" y="28"/>
                      <a:pt x="139" y="28"/>
                    </a:cubicBezTo>
                    <a:cubicBezTo>
                      <a:pt x="140" y="28"/>
                      <a:pt x="140" y="28"/>
                      <a:pt x="140" y="28"/>
                    </a:cubicBezTo>
                    <a:cubicBezTo>
                      <a:pt x="140" y="28"/>
                      <a:pt x="140" y="28"/>
                      <a:pt x="140" y="28"/>
                    </a:cubicBezTo>
                    <a:cubicBezTo>
                      <a:pt x="141" y="28"/>
                      <a:pt x="141" y="28"/>
                      <a:pt x="141" y="28"/>
                    </a:cubicBezTo>
                    <a:cubicBezTo>
                      <a:pt x="141" y="28"/>
                      <a:pt x="141" y="28"/>
                      <a:pt x="141" y="28"/>
                    </a:cubicBezTo>
                    <a:cubicBezTo>
                      <a:pt x="142" y="28"/>
                      <a:pt x="142" y="28"/>
                      <a:pt x="142" y="28"/>
                    </a:cubicBezTo>
                    <a:cubicBezTo>
                      <a:pt x="142" y="29"/>
                      <a:pt x="142" y="29"/>
                      <a:pt x="142" y="29"/>
                    </a:cubicBezTo>
                    <a:cubicBezTo>
                      <a:pt x="143" y="29"/>
                      <a:pt x="143" y="29"/>
                      <a:pt x="143" y="29"/>
                    </a:cubicBezTo>
                    <a:cubicBezTo>
                      <a:pt x="143" y="29"/>
                      <a:pt x="143" y="29"/>
                      <a:pt x="143" y="29"/>
                    </a:cubicBezTo>
                    <a:cubicBezTo>
                      <a:pt x="143" y="30"/>
                      <a:pt x="143" y="30"/>
                      <a:pt x="143" y="30"/>
                    </a:cubicBezTo>
                    <a:cubicBezTo>
                      <a:pt x="142" y="30"/>
                      <a:pt x="142" y="30"/>
                      <a:pt x="142" y="30"/>
                    </a:cubicBezTo>
                    <a:cubicBezTo>
                      <a:pt x="141" y="30"/>
                      <a:pt x="141" y="30"/>
                      <a:pt x="141" y="30"/>
                    </a:cubicBezTo>
                    <a:cubicBezTo>
                      <a:pt x="140" y="30"/>
                      <a:pt x="140" y="30"/>
                      <a:pt x="140" y="30"/>
                    </a:cubicBezTo>
                    <a:cubicBezTo>
                      <a:pt x="139" y="31"/>
                      <a:pt x="139" y="31"/>
                      <a:pt x="139" y="31"/>
                    </a:cubicBezTo>
                    <a:cubicBezTo>
                      <a:pt x="139" y="31"/>
                      <a:pt x="139" y="31"/>
                      <a:pt x="139" y="31"/>
                    </a:cubicBezTo>
                    <a:cubicBezTo>
                      <a:pt x="140" y="31"/>
                      <a:pt x="140" y="31"/>
                      <a:pt x="140" y="31"/>
                    </a:cubicBezTo>
                    <a:cubicBezTo>
                      <a:pt x="140" y="31"/>
                      <a:pt x="140" y="31"/>
                      <a:pt x="140" y="31"/>
                    </a:cubicBezTo>
                    <a:cubicBezTo>
                      <a:pt x="140" y="32"/>
                      <a:pt x="140" y="32"/>
                      <a:pt x="140" y="32"/>
                    </a:cubicBezTo>
                    <a:cubicBezTo>
                      <a:pt x="140" y="33"/>
                      <a:pt x="140" y="33"/>
                      <a:pt x="140" y="33"/>
                    </a:cubicBezTo>
                    <a:cubicBezTo>
                      <a:pt x="139" y="33"/>
                      <a:pt x="139" y="33"/>
                      <a:pt x="139" y="33"/>
                    </a:cubicBezTo>
                    <a:cubicBezTo>
                      <a:pt x="139" y="33"/>
                      <a:pt x="139" y="33"/>
                      <a:pt x="139" y="33"/>
                    </a:cubicBezTo>
                    <a:cubicBezTo>
                      <a:pt x="139" y="33"/>
                      <a:pt x="139" y="33"/>
                      <a:pt x="139" y="33"/>
                    </a:cubicBezTo>
                    <a:cubicBezTo>
                      <a:pt x="139" y="34"/>
                      <a:pt x="139" y="34"/>
                      <a:pt x="139" y="34"/>
                    </a:cubicBezTo>
                    <a:cubicBezTo>
                      <a:pt x="138" y="34"/>
                      <a:pt x="138" y="34"/>
                      <a:pt x="138" y="34"/>
                    </a:cubicBezTo>
                    <a:cubicBezTo>
                      <a:pt x="137" y="34"/>
                      <a:pt x="137" y="34"/>
                      <a:pt x="137" y="34"/>
                    </a:cubicBezTo>
                    <a:cubicBezTo>
                      <a:pt x="137" y="34"/>
                      <a:pt x="137" y="34"/>
                      <a:pt x="137" y="34"/>
                    </a:cubicBezTo>
                    <a:cubicBezTo>
                      <a:pt x="136" y="34"/>
                      <a:pt x="136" y="34"/>
                      <a:pt x="136" y="34"/>
                    </a:cubicBezTo>
                    <a:cubicBezTo>
                      <a:pt x="136" y="34"/>
                      <a:pt x="136" y="34"/>
                      <a:pt x="136" y="34"/>
                    </a:cubicBezTo>
                    <a:cubicBezTo>
                      <a:pt x="135" y="34"/>
                      <a:pt x="135" y="34"/>
                      <a:pt x="135" y="34"/>
                    </a:cubicBezTo>
                    <a:cubicBezTo>
                      <a:pt x="135" y="34"/>
                      <a:pt x="135" y="34"/>
                      <a:pt x="135" y="34"/>
                    </a:cubicBezTo>
                    <a:cubicBezTo>
                      <a:pt x="134" y="34"/>
                      <a:pt x="134" y="34"/>
                      <a:pt x="134" y="34"/>
                    </a:cubicBezTo>
                    <a:cubicBezTo>
                      <a:pt x="135" y="33"/>
                      <a:pt x="135" y="33"/>
                      <a:pt x="135" y="33"/>
                    </a:cubicBezTo>
                    <a:cubicBezTo>
                      <a:pt x="134" y="33"/>
                      <a:pt x="134" y="33"/>
                      <a:pt x="134" y="33"/>
                    </a:cubicBezTo>
                    <a:cubicBezTo>
                      <a:pt x="134" y="32"/>
                      <a:pt x="134" y="32"/>
                      <a:pt x="134" y="32"/>
                    </a:cubicBezTo>
                    <a:cubicBezTo>
                      <a:pt x="133" y="32"/>
                      <a:pt x="133" y="32"/>
                      <a:pt x="133" y="32"/>
                    </a:cubicBezTo>
                    <a:cubicBezTo>
                      <a:pt x="133" y="31"/>
                      <a:pt x="133" y="31"/>
                      <a:pt x="133" y="31"/>
                    </a:cubicBezTo>
                    <a:cubicBezTo>
                      <a:pt x="133" y="31"/>
                      <a:pt x="133" y="31"/>
                      <a:pt x="133" y="31"/>
                    </a:cubicBezTo>
                    <a:close/>
                    <a:moveTo>
                      <a:pt x="132" y="29"/>
                    </a:moveTo>
                    <a:cubicBezTo>
                      <a:pt x="133" y="29"/>
                      <a:pt x="133" y="29"/>
                      <a:pt x="133" y="29"/>
                    </a:cubicBezTo>
                    <a:cubicBezTo>
                      <a:pt x="134" y="29"/>
                      <a:pt x="134" y="29"/>
                      <a:pt x="134" y="29"/>
                    </a:cubicBezTo>
                    <a:cubicBezTo>
                      <a:pt x="134" y="28"/>
                      <a:pt x="134" y="28"/>
                      <a:pt x="134" y="28"/>
                    </a:cubicBezTo>
                    <a:cubicBezTo>
                      <a:pt x="134" y="27"/>
                      <a:pt x="134" y="27"/>
                      <a:pt x="134" y="27"/>
                    </a:cubicBezTo>
                    <a:cubicBezTo>
                      <a:pt x="134" y="27"/>
                      <a:pt x="134" y="27"/>
                      <a:pt x="134" y="27"/>
                    </a:cubicBezTo>
                    <a:cubicBezTo>
                      <a:pt x="134" y="26"/>
                      <a:pt x="134" y="26"/>
                      <a:pt x="134" y="26"/>
                    </a:cubicBezTo>
                    <a:cubicBezTo>
                      <a:pt x="134" y="26"/>
                      <a:pt x="134" y="26"/>
                      <a:pt x="134" y="26"/>
                    </a:cubicBezTo>
                    <a:cubicBezTo>
                      <a:pt x="134" y="26"/>
                      <a:pt x="134" y="26"/>
                      <a:pt x="134" y="26"/>
                    </a:cubicBezTo>
                    <a:cubicBezTo>
                      <a:pt x="134" y="26"/>
                      <a:pt x="134" y="26"/>
                      <a:pt x="134" y="26"/>
                    </a:cubicBezTo>
                    <a:cubicBezTo>
                      <a:pt x="133" y="26"/>
                      <a:pt x="133" y="26"/>
                      <a:pt x="133" y="26"/>
                    </a:cubicBezTo>
                    <a:cubicBezTo>
                      <a:pt x="133" y="26"/>
                      <a:pt x="133" y="26"/>
                      <a:pt x="133" y="26"/>
                    </a:cubicBezTo>
                    <a:cubicBezTo>
                      <a:pt x="132" y="26"/>
                      <a:pt x="132" y="26"/>
                      <a:pt x="132" y="26"/>
                    </a:cubicBezTo>
                    <a:cubicBezTo>
                      <a:pt x="132" y="27"/>
                      <a:pt x="132" y="27"/>
                      <a:pt x="132" y="27"/>
                    </a:cubicBezTo>
                    <a:cubicBezTo>
                      <a:pt x="132" y="27"/>
                      <a:pt x="132" y="27"/>
                      <a:pt x="132" y="27"/>
                    </a:cubicBezTo>
                    <a:cubicBezTo>
                      <a:pt x="132" y="28"/>
                      <a:pt x="132" y="28"/>
                      <a:pt x="132" y="28"/>
                    </a:cubicBezTo>
                    <a:cubicBezTo>
                      <a:pt x="132" y="29"/>
                      <a:pt x="132" y="29"/>
                      <a:pt x="132" y="29"/>
                    </a:cubicBezTo>
                    <a:close/>
                    <a:moveTo>
                      <a:pt x="182" y="72"/>
                    </a:moveTo>
                    <a:cubicBezTo>
                      <a:pt x="182" y="72"/>
                      <a:pt x="182" y="72"/>
                      <a:pt x="182" y="72"/>
                    </a:cubicBezTo>
                    <a:cubicBezTo>
                      <a:pt x="183" y="72"/>
                      <a:pt x="183" y="72"/>
                      <a:pt x="183" y="72"/>
                    </a:cubicBezTo>
                    <a:cubicBezTo>
                      <a:pt x="183" y="72"/>
                      <a:pt x="183" y="72"/>
                      <a:pt x="183" y="72"/>
                    </a:cubicBezTo>
                    <a:cubicBezTo>
                      <a:pt x="184" y="72"/>
                      <a:pt x="184" y="72"/>
                      <a:pt x="184" y="72"/>
                    </a:cubicBezTo>
                    <a:cubicBezTo>
                      <a:pt x="184" y="73"/>
                      <a:pt x="184" y="73"/>
                      <a:pt x="184" y="73"/>
                    </a:cubicBezTo>
                    <a:cubicBezTo>
                      <a:pt x="184" y="73"/>
                      <a:pt x="184" y="73"/>
                      <a:pt x="184" y="73"/>
                    </a:cubicBezTo>
                    <a:cubicBezTo>
                      <a:pt x="185" y="72"/>
                      <a:pt x="185" y="72"/>
                      <a:pt x="185" y="72"/>
                    </a:cubicBezTo>
                    <a:cubicBezTo>
                      <a:pt x="186" y="72"/>
                      <a:pt x="186" y="72"/>
                      <a:pt x="186" y="72"/>
                    </a:cubicBezTo>
                    <a:cubicBezTo>
                      <a:pt x="187" y="72"/>
                      <a:pt x="187" y="72"/>
                      <a:pt x="187" y="72"/>
                    </a:cubicBezTo>
                    <a:cubicBezTo>
                      <a:pt x="187" y="72"/>
                      <a:pt x="187" y="72"/>
                      <a:pt x="187" y="72"/>
                    </a:cubicBezTo>
                    <a:cubicBezTo>
                      <a:pt x="188" y="72"/>
                      <a:pt x="188" y="72"/>
                      <a:pt x="188" y="72"/>
                    </a:cubicBezTo>
                    <a:cubicBezTo>
                      <a:pt x="188" y="72"/>
                      <a:pt x="188" y="72"/>
                      <a:pt x="188" y="72"/>
                    </a:cubicBezTo>
                    <a:cubicBezTo>
                      <a:pt x="188" y="72"/>
                      <a:pt x="188" y="72"/>
                      <a:pt x="188" y="72"/>
                    </a:cubicBezTo>
                    <a:cubicBezTo>
                      <a:pt x="188" y="71"/>
                      <a:pt x="188" y="71"/>
                      <a:pt x="188" y="71"/>
                    </a:cubicBezTo>
                    <a:cubicBezTo>
                      <a:pt x="189" y="71"/>
                      <a:pt x="189" y="71"/>
                      <a:pt x="189" y="71"/>
                    </a:cubicBezTo>
                    <a:cubicBezTo>
                      <a:pt x="189" y="71"/>
                      <a:pt x="189" y="71"/>
                      <a:pt x="189" y="71"/>
                    </a:cubicBezTo>
                    <a:cubicBezTo>
                      <a:pt x="188" y="70"/>
                      <a:pt x="188" y="70"/>
                      <a:pt x="188" y="70"/>
                    </a:cubicBezTo>
                    <a:cubicBezTo>
                      <a:pt x="188" y="69"/>
                      <a:pt x="188" y="69"/>
                      <a:pt x="188" y="69"/>
                    </a:cubicBezTo>
                    <a:cubicBezTo>
                      <a:pt x="189" y="70"/>
                      <a:pt x="189" y="70"/>
                      <a:pt x="189" y="70"/>
                    </a:cubicBezTo>
                    <a:cubicBezTo>
                      <a:pt x="189" y="70"/>
                      <a:pt x="189" y="70"/>
                      <a:pt x="189" y="70"/>
                    </a:cubicBezTo>
                    <a:cubicBezTo>
                      <a:pt x="189" y="71"/>
                      <a:pt x="189" y="71"/>
                      <a:pt x="189" y="71"/>
                    </a:cubicBezTo>
                    <a:cubicBezTo>
                      <a:pt x="189" y="70"/>
                      <a:pt x="189" y="70"/>
                      <a:pt x="189" y="70"/>
                    </a:cubicBezTo>
                    <a:cubicBezTo>
                      <a:pt x="190" y="71"/>
                      <a:pt x="190" y="71"/>
                      <a:pt x="190" y="71"/>
                    </a:cubicBezTo>
                    <a:cubicBezTo>
                      <a:pt x="190" y="70"/>
                      <a:pt x="190" y="70"/>
                      <a:pt x="190" y="70"/>
                    </a:cubicBezTo>
                    <a:cubicBezTo>
                      <a:pt x="190" y="71"/>
                      <a:pt x="190" y="71"/>
                      <a:pt x="190" y="71"/>
                    </a:cubicBezTo>
                    <a:cubicBezTo>
                      <a:pt x="191" y="70"/>
                      <a:pt x="191" y="70"/>
                      <a:pt x="191" y="70"/>
                    </a:cubicBezTo>
                    <a:cubicBezTo>
                      <a:pt x="190" y="70"/>
                      <a:pt x="190" y="70"/>
                      <a:pt x="190" y="70"/>
                    </a:cubicBezTo>
                    <a:cubicBezTo>
                      <a:pt x="190" y="69"/>
                      <a:pt x="190" y="69"/>
                      <a:pt x="190" y="69"/>
                    </a:cubicBezTo>
                    <a:cubicBezTo>
                      <a:pt x="190" y="69"/>
                      <a:pt x="190" y="69"/>
                      <a:pt x="190" y="69"/>
                    </a:cubicBezTo>
                    <a:cubicBezTo>
                      <a:pt x="189" y="69"/>
                      <a:pt x="189" y="69"/>
                      <a:pt x="189" y="69"/>
                    </a:cubicBezTo>
                    <a:cubicBezTo>
                      <a:pt x="189" y="69"/>
                      <a:pt x="189" y="69"/>
                      <a:pt x="189" y="69"/>
                    </a:cubicBezTo>
                    <a:cubicBezTo>
                      <a:pt x="189" y="69"/>
                      <a:pt x="189" y="69"/>
                      <a:pt x="189" y="69"/>
                    </a:cubicBezTo>
                    <a:cubicBezTo>
                      <a:pt x="189" y="69"/>
                      <a:pt x="189" y="69"/>
                      <a:pt x="189" y="69"/>
                    </a:cubicBezTo>
                    <a:cubicBezTo>
                      <a:pt x="189" y="69"/>
                      <a:pt x="189" y="69"/>
                      <a:pt x="189" y="69"/>
                    </a:cubicBezTo>
                    <a:cubicBezTo>
                      <a:pt x="190" y="69"/>
                      <a:pt x="190" y="69"/>
                      <a:pt x="190" y="69"/>
                    </a:cubicBezTo>
                    <a:cubicBezTo>
                      <a:pt x="190" y="68"/>
                      <a:pt x="190" y="68"/>
                      <a:pt x="190" y="68"/>
                    </a:cubicBezTo>
                    <a:cubicBezTo>
                      <a:pt x="191" y="68"/>
                      <a:pt x="191" y="68"/>
                      <a:pt x="191" y="68"/>
                    </a:cubicBezTo>
                    <a:cubicBezTo>
                      <a:pt x="191" y="68"/>
                      <a:pt x="191" y="68"/>
                      <a:pt x="191" y="68"/>
                    </a:cubicBezTo>
                    <a:cubicBezTo>
                      <a:pt x="191" y="68"/>
                      <a:pt x="191" y="68"/>
                      <a:pt x="191" y="68"/>
                    </a:cubicBezTo>
                    <a:cubicBezTo>
                      <a:pt x="191" y="67"/>
                      <a:pt x="191" y="67"/>
                      <a:pt x="191" y="67"/>
                    </a:cubicBezTo>
                    <a:cubicBezTo>
                      <a:pt x="191" y="67"/>
                      <a:pt x="191" y="67"/>
                      <a:pt x="191" y="67"/>
                    </a:cubicBezTo>
                    <a:cubicBezTo>
                      <a:pt x="191" y="66"/>
                      <a:pt x="191" y="66"/>
                      <a:pt x="191" y="66"/>
                    </a:cubicBezTo>
                    <a:cubicBezTo>
                      <a:pt x="192" y="66"/>
                      <a:pt x="192" y="66"/>
                      <a:pt x="192" y="66"/>
                    </a:cubicBezTo>
                    <a:cubicBezTo>
                      <a:pt x="192" y="66"/>
                      <a:pt x="192" y="66"/>
                      <a:pt x="192" y="66"/>
                    </a:cubicBezTo>
                    <a:cubicBezTo>
                      <a:pt x="191" y="66"/>
                      <a:pt x="191" y="66"/>
                      <a:pt x="191" y="66"/>
                    </a:cubicBezTo>
                    <a:cubicBezTo>
                      <a:pt x="190" y="66"/>
                      <a:pt x="190" y="66"/>
                      <a:pt x="190" y="66"/>
                    </a:cubicBezTo>
                    <a:cubicBezTo>
                      <a:pt x="191" y="66"/>
                      <a:pt x="191" y="66"/>
                      <a:pt x="191" y="66"/>
                    </a:cubicBezTo>
                    <a:cubicBezTo>
                      <a:pt x="191" y="65"/>
                      <a:pt x="191" y="65"/>
                      <a:pt x="191" y="65"/>
                    </a:cubicBezTo>
                    <a:cubicBezTo>
                      <a:pt x="191" y="65"/>
                      <a:pt x="191" y="65"/>
                      <a:pt x="191" y="65"/>
                    </a:cubicBezTo>
                    <a:cubicBezTo>
                      <a:pt x="191" y="65"/>
                      <a:pt x="191" y="65"/>
                      <a:pt x="191" y="65"/>
                    </a:cubicBezTo>
                    <a:cubicBezTo>
                      <a:pt x="189" y="65"/>
                      <a:pt x="189" y="65"/>
                      <a:pt x="189" y="65"/>
                    </a:cubicBezTo>
                    <a:cubicBezTo>
                      <a:pt x="189" y="64"/>
                      <a:pt x="189" y="64"/>
                      <a:pt x="189" y="64"/>
                    </a:cubicBezTo>
                    <a:cubicBezTo>
                      <a:pt x="189" y="64"/>
                      <a:pt x="189" y="64"/>
                      <a:pt x="189" y="64"/>
                    </a:cubicBezTo>
                    <a:cubicBezTo>
                      <a:pt x="190" y="64"/>
                      <a:pt x="190" y="64"/>
                      <a:pt x="190" y="64"/>
                    </a:cubicBezTo>
                    <a:cubicBezTo>
                      <a:pt x="189" y="63"/>
                      <a:pt x="189" y="63"/>
                      <a:pt x="189" y="63"/>
                    </a:cubicBezTo>
                    <a:cubicBezTo>
                      <a:pt x="188" y="62"/>
                      <a:pt x="188" y="62"/>
                      <a:pt x="188" y="62"/>
                    </a:cubicBezTo>
                    <a:cubicBezTo>
                      <a:pt x="188" y="62"/>
                      <a:pt x="188" y="62"/>
                      <a:pt x="188" y="62"/>
                    </a:cubicBezTo>
                    <a:cubicBezTo>
                      <a:pt x="188" y="63"/>
                      <a:pt x="188" y="63"/>
                      <a:pt x="188" y="63"/>
                    </a:cubicBezTo>
                    <a:cubicBezTo>
                      <a:pt x="187" y="63"/>
                      <a:pt x="187" y="63"/>
                      <a:pt x="187" y="63"/>
                    </a:cubicBezTo>
                    <a:cubicBezTo>
                      <a:pt x="186" y="63"/>
                      <a:pt x="186" y="63"/>
                      <a:pt x="186" y="63"/>
                    </a:cubicBezTo>
                    <a:cubicBezTo>
                      <a:pt x="185" y="62"/>
                      <a:pt x="185" y="62"/>
                      <a:pt x="185" y="62"/>
                    </a:cubicBezTo>
                    <a:cubicBezTo>
                      <a:pt x="185" y="62"/>
                      <a:pt x="185" y="62"/>
                      <a:pt x="185" y="62"/>
                    </a:cubicBezTo>
                    <a:cubicBezTo>
                      <a:pt x="184" y="62"/>
                      <a:pt x="184" y="62"/>
                      <a:pt x="184" y="62"/>
                    </a:cubicBezTo>
                    <a:cubicBezTo>
                      <a:pt x="184" y="62"/>
                      <a:pt x="184" y="62"/>
                      <a:pt x="184" y="62"/>
                    </a:cubicBezTo>
                    <a:cubicBezTo>
                      <a:pt x="183" y="62"/>
                      <a:pt x="183" y="62"/>
                      <a:pt x="183" y="62"/>
                    </a:cubicBezTo>
                    <a:cubicBezTo>
                      <a:pt x="183" y="62"/>
                      <a:pt x="183" y="62"/>
                      <a:pt x="183" y="62"/>
                    </a:cubicBezTo>
                    <a:cubicBezTo>
                      <a:pt x="183" y="62"/>
                      <a:pt x="183" y="62"/>
                      <a:pt x="183" y="62"/>
                    </a:cubicBezTo>
                    <a:cubicBezTo>
                      <a:pt x="182" y="63"/>
                      <a:pt x="182" y="63"/>
                      <a:pt x="182" y="63"/>
                    </a:cubicBezTo>
                    <a:cubicBezTo>
                      <a:pt x="182" y="62"/>
                      <a:pt x="182" y="62"/>
                      <a:pt x="182" y="62"/>
                    </a:cubicBezTo>
                    <a:cubicBezTo>
                      <a:pt x="182" y="62"/>
                      <a:pt x="182" y="62"/>
                      <a:pt x="182" y="62"/>
                    </a:cubicBezTo>
                    <a:cubicBezTo>
                      <a:pt x="181" y="62"/>
                      <a:pt x="181" y="62"/>
                      <a:pt x="181" y="62"/>
                    </a:cubicBezTo>
                    <a:cubicBezTo>
                      <a:pt x="180" y="62"/>
                      <a:pt x="180" y="62"/>
                      <a:pt x="180" y="62"/>
                    </a:cubicBezTo>
                    <a:cubicBezTo>
                      <a:pt x="180" y="63"/>
                      <a:pt x="180" y="63"/>
                      <a:pt x="180" y="63"/>
                    </a:cubicBezTo>
                    <a:cubicBezTo>
                      <a:pt x="180" y="63"/>
                      <a:pt x="180" y="63"/>
                      <a:pt x="180" y="63"/>
                    </a:cubicBezTo>
                    <a:cubicBezTo>
                      <a:pt x="180" y="63"/>
                      <a:pt x="180" y="63"/>
                      <a:pt x="180" y="63"/>
                    </a:cubicBezTo>
                    <a:cubicBezTo>
                      <a:pt x="180" y="62"/>
                      <a:pt x="180" y="62"/>
                      <a:pt x="180" y="62"/>
                    </a:cubicBezTo>
                    <a:cubicBezTo>
                      <a:pt x="179" y="62"/>
                      <a:pt x="179" y="62"/>
                      <a:pt x="179" y="62"/>
                    </a:cubicBezTo>
                    <a:cubicBezTo>
                      <a:pt x="178" y="62"/>
                      <a:pt x="178" y="62"/>
                      <a:pt x="178" y="62"/>
                    </a:cubicBezTo>
                    <a:cubicBezTo>
                      <a:pt x="178" y="62"/>
                      <a:pt x="178" y="62"/>
                      <a:pt x="178" y="62"/>
                    </a:cubicBezTo>
                    <a:cubicBezTo>
                      <a:pt x="178" y="63"/>
                      <a:pt x="178" y="63"/>
                      <a:pt x="178" y="63"/>
                    </a:cubicBezTo>
                    <a:cubicBezTo>
                      <a:pt x="178" y="63"/>
                      <a:pt x="178" y="63"/>
                      <a:pt x="178" y="63"/>
                    </a:cubicBezTo>
                    <a:cubicBezTo>
                      <a:pt x="179" y="64"/>
                      <a:pt x="179" y="64"/>
                      <a:pt x="179" y="64"/>
                    </a:cubicBezTo>
                    <a:cubicBezTo>
                      <a:pt x="178" y="64"/>
                      <a:pt x="178" y="64"/>
                      <a:pt x="178" y="64"/>
                    </a:cubicBezTo>
                    <a:cubicBezTo>
                      <a:pt x="178" y="63"/>
                      <a:pt x="178" y="63"/>
                      <a:pt x="178" y="63"/>
                    </a:cubicBezTo>
                    <a:cubicBezTo>
                      <a:pt x="177" y="63"/>
                      <a:pt x="177" y="63"/>
                      <a:pt x="177" y="63"/>
                    </a:cubicBezTo>
                    <a:cubicBezTo>
                      <a:pt x="177" y="63"/>
                      <a:pt x="177" y="63"/>
                      <a:pt x="177" y="63"/>
                    </a:cubicBezTo>
                    <a:cubicBezTo>
                      <a:pt x="176" y="63"/>
                      <a:pt x="176" y="63"/>
                      <a:pt x="176" y="63"/>
                    </a:cubicBezTo>
                    <a:cubicBezTo>
                      <a:pt x="177" y="63"/>
                      <a:pt x="177" y="63"/>
                      <a:pt x="177" y="63"/>
                    </a:cubicBezTo>
                    <a:cubicBezTo>
                      <a:pt x="177" y="62"/>
                      <a:pt x="177" y="62"/>
                      <a:pt x="177" y="62"/>
                    </a:cubicBezTo>
                    <a:cubicBezTo>
                      <a:pt x="176" y="62"/>
                      <a:pt x="176" y="62"/>
                      <a:pt x="176" y="62"/>
                    </a:cubicBezTo>
                    <a:cubicBezTo>
                      <a:pt x="176" y="61"/>
                      <a:pt x="176" y="61"/>
                      <a:pt x="176" y="61"/>
                    </a:cubicBezTo>
                    <a:cubicBezTo>
                      <a:pt x="176" y="61"/>
                      <a:pt x="176" y="61"/>
                      <a:pt x="176" y="61"/>
                    </a:cubicBezTo>
                    <a:cubicBezTo>
                      <a:pt x="176" y="61"/>
                      <a:pt x="176" y="61"/>
                      <a:pt x="176" y="61"/>
                    </a:cubicBezTo>
                    <a:cubicBezTo>
                      <a:pt x="176" y="62"/>
                      <a:pt x="176" y="62"/>
                      <a:pt x="176" y="62"/>
                    </a:cubicBezTo>
                    <a:cubicBezTo>
                      <a:pt x="176" y="62"/>
                      <a:pt x="176" y="62"/>
                      <a:pt x="176" y="62"/>
                    </a:cubicBezTo>
                    <a:cubicBezTo>
                      <a:pt x="175" y="62"/>
                      <a:pt x="175" y="62"/>
                      <a:pt x="175" y="62"/>
                    </a:cubicBezTo>
                    <a:cubicBezTo>
                      <a:pt x="175" y="62"/>
                      <a:pt x="175" y="62"/>
                      <a:pt x="175" y="62"/>
                    </a:cubicBezTo>
                    <a:cubicBezTo>
                      <a:pt x="175" y="61"/>
                      <a:pt x="175" y="61"/>
                      <a:pt x="175" y="61"/>
                    </a:cubicBezTo>
                    <a:cubicBezTo>
                      <a:pt x="175" y="61"/>
                      <a:pt x="175" y="61"/>
                      <a:pt x="175" y="61"/>
                    </a:cubicBezTo>
                    <a:cubicBezTo>
                      <a:pt x="174" y="61"/>
                      <a:pt x="174" y="61"/>
                      <a:pt x="174" y="61"/>
                    </a:cubicBezTo>
                    <a:cubicBezTo>
                      <a:pt x="174" y="61"/>
                      <a:pt x="174" y="61"/>
                      <a:pt x="174" y="61"/>
                    </a:cubicBezTo>
                    <a:cubicBezTo>
                      <a:pt x="174" y="61"/>
                      <a:pt x="174" y="61"/>
                      <a:pt x="174" y="61"/>
                    </a:cubicBezTo>
                    <a:cubicBezTo>
                      <a:pt x="174" y="61"/>
                      <a:pt x="174" y="61"/>
                      <a:pt x="174" y="61"/>
                    </a:cubicBezTo>
                    <a:cubicBezTo>
                      <a:pt x="174" y="60"/>
                      <a:pt x="174" y="60"/>
                      <a:pt x="174" y="60"/>
                    </a:cubicBezTo>
                    <a:cubicBezTo>
                      <a:pt x="173" y="60"/>
                      <a:pt x="173" y="60"/>
                      <a:pt x="173" y="60"/>
                    </a:cubicBezTo>
                    <a:cubicBezTo>
                      <a:pt x="173" y="61"/>
                      <a:pt x="173" y="61"/>
                      <a:pt x="173" y="61"/>
                    </a:cubicBezTo>
                    <a:cubicBezTo>
                      <a:pt x="173" y="61"/>
                      <a:pt x="173" y="61"/>
                      <a:pt x="173" y="61"/>
                    </a:cubicBezTo>
                    <a:cubicBezTo>
                      <a:pt x="172" y="62"/>
                      <a:pt x="172" y="62"/>
                      <a:pt x="172" y="62"/>
                    </a:cubicBezTo>
                    <a:cubicBezTo>
                      <a:pt x="172" y="61"/>
                      <a:pt x="172" y="61"/>
                      <a:pt x="172" y="61"/>
                    </a:cubicBezTo>
                    <a:cubicBezTo>
                      <a:pt x="172" y="61"/>
                      <a:pt x="172" y="61"/>
                      <a:pt x="172" y="61"/>
                    </a:cubicBezTo>
                    <a:cubicBezTo>
                      <a:pt x="172" y="60"/>
                      <a:pt x="172" y="60"/>
                      <a:pt x="172" y="60"/>
                    </a:cubicBezTo>
                    <a:cubicBezTo>
                      <a:pt x="173" y="59"/>
                      <a:pt x="173" y="59"/>
                      <a:pt x="173"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8"/>
                      <a:pt x="172" y="58"/>
                      <a:pt x="172" y="58"/>
                    </a:cubicBezTo>
                    <a:cubicBezTo>
                      <a:pt x="172" y="58"/>
                      <a:pt x="172" y="58"/>
                      <a:pt x="172" y="58"/>
                    </a:cubicBezTo>
                    <a:cubicBezTo>
                      <a:pt x="172" y="58"/>
                      <a:pt x="172" y="58"/>
                      <a:pt x="172" y="58"/>
                    </a:cubicBezTo>
                    <a:cubicBezTo>
                      <a:pt x="171" y="58"/>
                      <a:pt x="171" y="58"/>
                      <a:pt x="171" y="58"/>
                    </a:cubicBezTo>
                    <a:cubicBezTo>
                      <a:pt x="171" y="58"/>
                      <a:pt x="171" y="58"/>
                      <a:pt x="171" y="58"/>
                    </a:cubicBezTo>
                    <a:cubicBezTo>
                      <a:pt x="171" y="58"/>
                      <a:pt x="171" y="58"/>
                      <a:pt x="171" y="58"/>
                    </a:cubicBezTo>
                    <a:cubicBezTo>
                      <a:pt x="171" y="57"/>
                      <a:pt x="171" y="57"/>
                      <a:pt x="171" y="57"/>
                    </a:cubicBezTo>
                    <a:cubicBezTo>
                      <a:pt x="171" y="57"/>
                      <a:pt x="171" y="57"/>
                      <a:pt x="171" y="57"/>
                    </a:cubicBezTo>
                    <a:cubicBezTo>
                      <a:pt x="171" y="57"/>
                      <a:pt x="171" y="57"/>
                      <a:pt x="171" y="57"/>
                    </a:cubicBezTo>
                    <a:cubicBezTo>
                      <a:pt x="170" y="58"/>
                      <a:pt x="170" y="58"/>
                      <a:pt x="170" y="58"/>
                    </a:cubicBezTo>
                    <a:cubicBezTo>
                      <a:pt x="169" y="58"/>
                      <a:pt x="169" y="58"/>
                      <a:pt x="169" y="58"/>
                    </a:cubicBezTo>
                    <a:cubicBezTo>
                      <a:pt x="169" y="57"/>
                      <a:pt x="169" y="57"/>
                      <a:pt x="169" y="57"/>
                    </a:cubicBezTo>
                    <a:cubicBezTo>
                      <a:pt x="170" y="57"/>
                      <a:pt x="170" y="57"/>
                      <a:pt x="170" y="57"/>
                    </a:cubicBezTo>
                    <a:cubicBezTo>
                      <a:pt x="170" y="57"/>
                      <a:pt x="170" y="57"/>
                      <a:pt x="170" y="57"/>
                    </a:cubicBezTo>
                    <a:cubicBezTo>
                      <a:pt x="170" y="56"/>
                      <a:pt x="170" y="56"/>
                      <a:pt x="170" y="56"/>
                    </a:cubicBezTo>
                    <a:cubicBezTo>
                      <a:pt x="171" y="56"/>
                      <a:pt x="171" y="56"/>
                      <a:pt x="171" y="56"/>
                    </a:cubicBezTo>
                    <a:cubicBezTo>
                      <a:pt x="171" y="57"/>
                      <a:pt x="171" y="57"/>
                      <a:pt x="171" y="57"/>
                    </a:cubicBezTo>
                    <a:cubicBezTo>
                      <a:pt x="172" y="57"/>
                      <a:pt x="172" y="57"/>
                      <a:pt x="172" y="57"/>
                    </a:cubicBezTo>
                    <a:cubicBezTo>
                      <a:pt x="172" y="56"/>
                      <a:pt x="172" y="56"/>
                      <a:pt x="172" y="56"/>
                    </a:cubicBezTo>
                    <a:cubicBezTo>
                      <a:pt x="171" y="56"/>
                      <a:pt x="171" y="56"/>
                      <a:pt x="171" y="56"/>
                    </a:cubicBezTo>
                    <a:cubicBezTo>
                      <a:pt x="171" y="56"/>
                      <a:pt x="171" y="56"/>
                      <a:pt x="171" y="56"/>
                    </a:cubicBezTo>
                    <a:cubicBezTo>
                      <a:pt x="171" y="56"/>
                      <a:pt x="171" y="56"/>
                      <a:pt x="171" y="56"/>
                    </a:cubicBezTo>
                    <a:cubicBezTo>
                      <a:pt x="170" y="55"/>
                      <a:pt x="170" y="55"/>
                      <a:pt x="170" y="55"/>
                    </a:cubicBezTo>
                    <a:cubicBezTo>
                      <a:pt x="170" y="55"/>
                      <a:pt x="170" y="55"/>
                      <a:pt x="170" y="55"/>
                    </a:cubicBezTo>
                    <a:cubicBezTo>
                      <a:pt x="170" y="55"/>
                      <a:pt x="170" y="55"/>
                      <a:pt x="170" y="55"/>
                    </a:cubicBezTo>
                    <a:cubicBezTo>
                      <a:pt x="170" y="54"/>
                      <a:pt x="170" y="54"/>
                      <a:pt x="170" y="54"/>
                    </a:cubicBezTo>
                    <a:cubicBezTo>
                      <a:pt x="170" y="54"/>
                      <a:pt x="170" y="54"/>
                      <a:pt x="170" y="54"/>
                    </a:cubicBezTo>
                    <a:cubicBezTo>
                      <a:pt x="171" y="55"/>
                      <a:pt x="171" y="55"/>
                      <a:pt x="171" y="55"/>
                    </a:cubicBezTo>
                    <a:cubicBezTo>
                      <a:pt x="171" y="55"/>
                      <a:pt x="171" y="55"/>
                      <a:pt x="171" y="55"/>
                    </a:cubicBezTo>
                    <a:cubicBezTo>
                      <a:pt x="172" y="56"/>
                      <a:pt x="172" y="56"/>
                      <a:pt x="172" y="56"/>
                    </a:cubicBezTo>
                    <a:cubicBezTo>
                      <a:pt x="173" y="56"/>
                      <a:pt x="173" y="56"/>
                      <a:pt x="173" y="56"/>
                    </a:cubicBezTo>
                    <a:cubicBezTo>
                      <a:pt x="173" y="56"/>
                      <a:pt x="173" y="56"/>
                      <a:pt x="173" y="56"/>
                    </a:cubicBezTo>
                    <a:cubicBezTo>
                      <a:pt x="173" y="56"/>
                      <a:pt x="173" y="56"/>
                      <a:pt x="173" y="56"/>
                    </a:cubicBezTo>
                    <a:cubicBezTo>
                      <a:pt x="174" y="56"/>
                      <a:pt x="174" y="56"/>
                      <a:pt x="174" y="56"/>
                    </a:cubicBezTo>
                    <a:cubicBezTo>
                      <a:pt x="175" y="56"/>
                      <a:pt x="175" y="56"/>
                      <a:pt x="175" y="56"/>
                    </a:cubicBezTo>
                    <a:cubicBezTo>
                      <a:pt x="175" y="56"/>
                      <a:pt x="175" y="56"/>
                      <a:pt x="175" y="56"/>
                    </a:cubicBezTo>
                    <a:cubicBezTo>
                      <a:pt x="175" y="55"/>
                      <a:pt x="175" y="55"/>
                      <a:pt x="175" y="55"/>
                    </a:cubicBezTo>
                    <a:cubicBezTo>
                      <a:pt x="173" y="54"/>
                      <a:pt x="173" y="54"/>
                      <a:pt x="173" y="54"/>
                    </a:cubicBezTo>
                    <a:cubicBezTo>
                      <a:pt x="173" y="54"/>
                      <a:pt x="173" y="54"/>
                      <a:pt x="173" y="54"/>
                    </a:cubicBezTo>
                    <a:cubicBezTo>
                      <a:pt x="173" y="54"/>
                      <a:pt x="173" y="54"/>
                      <a:pt x="173" y="54"/>
                    </a:cubicBezTo>
                    <a:cubicBezTo>
                      <a:pt x="173" y="53"/>
                      <a:pt x="173" y="53"/>
                      <a:pt x="173" y="53"/>
                    </a:cubicBezTo>
                    <a:cubicBezTo>
                      <a:pt x="172" y="53"/>
                      <a:pt x="172" y="53"/>
                      <a:pt x="172" y="53"/>
                    </a:cubicBezTo>
                    <a:cubicBezTo>
                      <a:pt x="172" y="53"/>
                      <a:pt x="172" y="53"/>
                      <a:pt x="172" y="53"/>
                    </a:cubicBezTo>
                    <a:cubicBezTo>
                      <a:pt x="171" y="52"/>
                      <a:pt x="171" y="52"/>
                      <a:pt x="171" y="52"/>
                    </a:cubicBezTo>
                    <a:cubicBezTo>
                      <a:pt x="172" y="52"/>
                      <a:pt x="172" y="52"/>
                      <a:pt x="172" y="52"/>
                    </a:cubicBezTo>
                    <a:cubicBezTo>
                      <a:pt x="172" y="52"/>
                      <a:pt x="172" y="52"/>
                      <a:pt x="172" y="52"/>
                    </a:cubicBezTo>
                    <a:cubicBezTo>
                      <a:pt x="172" y="53"/>
                      <a:pt x="172" y="53"/>
                      <a:pt x="172" y="53"/>
                    </a:cubicBezTo>
                    <a:cubicBezTo>
                      <a:pt x="173" y="53"/>
                      <a:pt x="173" y="53"/>
                      <a:pt x="173" y="53"/>
                    </a:cubicBezTo>
                    <a:cubicBezTo>
                      <a:pt x="173" y="53"/>
                      <a:pt x="173" y="53"/>
                      <a:pt x="173" y="53"/>
                    </a:cubicBezTo>
                    <a:cubicBezTo>
                      <a:pt x="173" y="53"/>
                      <a:pt x="173" y="53"/>
                      <a:pt x="173" y="53"/>
                    </a:cubicBezTo>
                    <a:cubicBezTo>
                      <a:pt x="174" y="53"/>
                      <a:pt x="174" y="53"/>
                      <a:pt x="174" y="53"/>
                    </a:cubicBezTo>
                    <a:cubicBezTo>
                      <a:pt x="173" y="52"/>
                      <a:pt x="173" y="52"/>
                      <a:pt x="173" y="52"/>
                    </a:cubicBezTo>
                    <a:cubicBezTo>
                      <a:pt x="173" y="51"/>
                      <a:pt x="173" y="51"/>
                      <a:pt x="173" y="51"/>
                    </a:cubicBezTo>
                    <a:cubicBezTo>
                      <a:pt x="172" y="51"/>
                      <a:pt x="172" y="51"/>
                      <a:pt x="172" y="51"/>
                    </a:cubicBezTo>
                    <a:cubicBezTo>
                      <a:pt x="172" y="51"/>
                      <a:pt x="172" y="51"/>
                      <a:pt x="172" y="51"/>
                    </a:cubicBezTo>
                    <a:cubicBezTo>
                      <a:pt x="171" y="51"/>
                      <a:pt x="171" y="51"/>
                      <a:pt x="171" y="51"/>
                    </a:cubicBezTo>
                    <a:cubicBezTo>
                      <a:pt x="171" y="51"/>
                      <a:pt x="171" y="51"/>
                      <a:pt x="171" y="51"/>
                    </a:cubicBezTo>
                    <a:cubicBezTo>
                      <a:pt x="170" y="51"/>
                      <a:pt x="170" y="51"/>
                      <a:pt x="170" y="51"/>
                    </a:cubicBezTo>
                    <a:cubicBezTo>
                      <a:pt x="170" y="51"/>
                      <a:pt x="170" y="51"/>
                      <a:pt x="170" y="51"/>
                    </a:cubicBezTo>
                    <a:cubicBezTo>
                      <a:pt x="169" y="51"/>
                      <a:pt x="169" y="51"/>
                      <a:pt x="169" y="51"/>
                    </a:cubicBezTo>
                    <a:cubicBezTo>
                      <a:pt x="169" y="51"/>
                      <a:pt x="169" y="51"/>
                      <a:pt x="169" y="51"/>
                    </a:cubicBezTo>
                    <a:cubicBezTo>
                      <a:pt x="168" y="52"/>
                      <a:pt x="168" y="52"/>
                      <a:pt x="168" y="52"/>
                    </a:cubicBezTo>
                    <a:cubicBezTo>
                      <a:pt x="168" y="52"/>
                      <a:pt x="168" y="52"/>
                      <a:pt x="168" y="52"/>
                    </a:cubicBezTo>
                    <a:cubicBezTo>
                      <a:pt x="167" y="52"/>
                      <a:pt x="167" y="52"/>
                      <a:pt x="167" y="52"/>
                    </a:cubicBezTo>
                    <a:cubicBezTo>
                      <a:pt x="167" y="53"/>
                      <a:pt x="167" y="53"/>
                      <a:pt x="167" y="53"/>
                    </a:cubicBezTo>
                    <a:cubicBezTo>
                      <a:pt x="167" y="52"/>
                      <a:pt x="167" y="52"/>
                      <a:pt x="167" y="52"/>
                    </a:cubicBezTo>
                    <a:cubicBezTo>
                      <a:pt x="167" y="52"/>
                      <a:pt x="167" y="52"/>
                      <a:pt x="167" y="52"/>
                    </a:cubicBezTo>
                    <a:cubicBezTo>
                      <a:pt x="168" y="52"/>
                      <a:pt x="168" y="52"/>
                      <a:pt x="168" y="52"/>
                    </a:cubicBezTo>
                    <a:cubicBezTo>
                      <a:pt x="169" y="50"/>
                      <a:pt x="169" y="50"/>
                      <a:pt x="169" y="50"/>
                    </a:cubicBezTo>
                    <a:cubicBezTo>
                      <a:pt x="169" y="50"/>
                      <a:pt x="169" y="50"/>
                      <a:pt x="169" y="50"/>
                    </a:cubicBezTo>
                    <a:cubicBezTo>
                      <a:pt x="169" y="50"/>
                      <a:pt x="169" y="50"/>
                      <a:pt x="169" y="50"/>
                    </a:cubicBezTo>
                    <a:cubicBezTo>
                      <a:pt x="169" y="48"/>
                      <a:pt x="169" y="48"/>
                      <a:pt x="169" y="48"/>
                    </a:cubicBezTo>
                    <a:cubicBezTo>
                      <a:pt x="169" y="48"/>
                      <a:pt x="169" y="48"/>
                      <a:pt x="169" y="48"/>
                    </a:cubicBezTo>
                    <a:cubicBezTo>
                      <a:pt x="169" y="48"/>
                      <a:pt x="169" y="48"/>
                      <a:pt x="169" y="48"/>
                    </a:cubicBezTo>
                    <a:cubicBezTo>
                      <a:pt x="168" y="48"/>
                      <a:pt x="168" y="48"/>
                      <a:pt x="168" y="48"/>
                    </a:cubicBezTo>
                    <a:cubicBezTo>
                      <a:pt x="168" y="48"/>
                      <a:pt x="168" y="48"/>
                      <a:pt x="168" y="48"/>
                    </a:cubicBezTo>
                    <a:cubicBezTo>
                      <a:pt x="167" y="47"/>
                      <a:pt x="167" y="47"/>
                      <a:pt x="167" y="47"/>
                    </a:cubicBezTo>
                    <a:cubicBezTo>
                      <a:pt x="167" y="47"/>
                      <a:pt x="167" y="47"/>
                      <a:pt x="167" y="47"/>
                    </a:cubicBezTo>
                    <a:cubicBezTo>
                      <a:pt x="167" y="47"/>
                      <a:pt x="167" y="47"/>
                      <a:pt x="167" y="47"/>
                    </a:cubicBezTo>
                    <a:cubicBezTo>
                      <a:pt x="166" y="46"/>
                      <a:pt x="166" y="46"/>
                      <a:pt x="166" y="46"/>
                    </a:cubicBezTo>
                    <a:cubicBezTo>
                      <a:pt x="166" y="46"/>
                      <a:pt x="166" y="46"/>
                      <a:pt x="166" y="46"/>
                    </a:cubicBezTo>
                    <a:cubicBezTo>
                      <a:pt x="165" y="46"/>
                      <a:pt x="165" y="46"/>
                      <a:pt x="165" y="46"/>
                    </a:cubicBezTo>
                    <a:cubicBezTo>
                      <a:pt x="165" y="45"/>
                      <a:pt x="165" y="45"/>
                      <a:pt x="165" y="45"/>
                    </a:cubicBezTo>
                    <a:cubicBezTo>
                      <a:pt x="164" y="46"/>
                      <a:pt x="164" y="46"/>
                      <a:pt x="164" y="46"/>
                    </a:cubicBezTo>
                    <a:cubicBezTo>
                      <a:pt x="163" y="46"/>
                      <a:pt x="163" y="46"/>
                      <a:pt x="163" y="46"/>
                    </a:cubicBezTo>
                    <a:cubicBezTo>
                      <a:pt x="163" y="46"/>
                      <a:pt x="163" y="46"/>
                      <a:pt x="163" y="46"/>
                    </a:cubicBezTo>
                    <a:cubicBezTo>
                      <a:pt x="163" y="46"/>
                      <a:pt x="163" y="46"/>
                      <a:pt x="163" y="46"/>
                    </a:cubicBezTo>
                    <a:cubicBezTo>
                      <a:pt x="163" y="47"/>
                      <a:pt x="163" y="47"/>
                      <a:pt x="163" y="47"/>
                    </a:cubicBezTo>
                    <a:cubicBezTo>
                      <a:pt x="163" y="47"/>
                      <a:pt x="163" y="47"/>
                      <a:pt x="163" y="47"/>
                    </a:cubicBezTo>
                    <a:cubicBezTo>
                      <a:pt x="163" y="48"/>
                      <a:pt x="163" y="48"/>
                      <a:pt x="163" y="48"/>
                    </a:cubicBezTo>
                    <a:cubicBezTo>
                      <a:pt x="163" y="48"/>
                      <a:pt x="163" y="48"/>
                      <a:pt x="163" y="48"/>
                    </a:cubicBezTo>
                    <a:cubicBezTo>
                      <a:pt x="162" y="47"/>
                      <a:pt x="162" y="47"/>
                      <a:pt x="162" y="47"/>
                    </a:cubicBezTo>
                    <a:cubicBezTo>
                      <a:pt x="162" y="47"/>
                      <a:pt x="162" y="47"/>
                      <a:pt x="162" y="47"/>
                    </a:cubicBezTo>
                    <a:cubicBezTo>
                      <a:pt x="162" y="48"/>
                      <a:pt x="162" y="48"/>
                      <a:pt x="162" y="48"/>
                    </a:cubicBezTo>
                    <a:cubicBezTo>
                      <a:pt x="163" y="48"/>
                      <a:pt x="163" y="48"/>
                      <a:pt x="163" y="48"/>
                    </a:cubicBezTo>
                    <a:cubicBezTo>
                      <a:pt x="163" y="49"/>
                      <a:pt x="163" y="49"/>
                      <a:pt x="163" y="49"/>
                    </a:cubicBezTo>
                    <a:cubicBezTo>
                      <a:pt x="164" y="49"/>
                      <a:pt x="164" y="49"/>
                      <a:pt x="164" y="49"/>
                    </a:cubicBezTo>
                    <a:cubicBezTo>
                      <a:pt x="164" y="49"/>
                      <a:pt x="164" y="49"/>
                      <a:pt x="164" y="49"/>
                    </a:cubicBezTo>
                    <a:cubicBezTo>
                      <a:pt x="163" y="49"/>
                      <a:pt x="163" y="49"/>
                      <a:pt x="163" y="49"/>
                    </a:cubicBezTo>
                    <a:cubicBezTo>
                      <a:pt x="163" y="50"/>
                      <a:pt x="163" y="50"/>
                      <a:pt x="163" y="50"/>
                    </a:cubicBezTo>
                    <a:cubicBezTo>
                      <a:pt x="164" y="51"/>
                      <a:pt x="164" y="51"/>
                      <a:pt x="164" y="51"/>
                    </a:cubicBezTo>
                    <a:cubicBezTo>
                      <a:pt x="164" y="51"/>
                      <a:pt x="164" y="51"/>
                      <a:pt x="164" y="51"/>
                    </a:cubicBezTo>
                    <a:cubicBezTo>
                      <a:pt x="164" y="52"/>
                      <a:pt x="164" y="52"/>
                      <a:pt x="164" y="52"/>
                    </a:cubicBezTo>
                    <a:cubicBezTo>
                      <a:pt x="164" y="51"/>
                      <a:pt x="164" y="51"/>
                      <a:pt x="164" y="51"/>
                    </a:cubicBezTo>
                    <a:cubicBezTo>
                      <a:pt x="163" y="51"/>
                      <a:pt x="163" y="51"/>
                      <a:pt x="163" y="51"/>
                    </a:cubicBezTo>
                    <a:cubicBezTo>
                      <a:pt x="163" y="52"/>
                      <a:pt x="163" y="52"/>
                      <a:pt x="163" y="52"/>
                    </a:cubicBezTo>
                    <a:cubicBezTo>
                      <a:pt x="163" y="52"/>
                      <a:pt x="163" y="52"/>
                      <a:pt x="163" y="52"/>
                    </a:cubicBezTo>
                    <a:cubicBezTo>
                      <a:pt x="163" y="52"/>
                      <a:pt x="163" y="52"/>
                      <a:pt x="163" y="52"/>
                    </a:cubicBezTo>
                    <a:cubicBezTo>
                      <a:pt x="163" y="52"/>
                      <a:pt x="163" y="52"/>
                      <a:pt x="163" y="52"/>
                    </a:cubicBezTo>
                    <a:cubicBezTo>
                      <a:pt x="164" y="52"/>
                      <a:pt x="164" y="52"/>
                      <a:pt x="164" y="52"/>
                    </a:cubicBezTo>
                    <a:cubicBezTo>
                      <a:pt x="165" y="52"/>
                      <a:pt x="165" y="52"/>
                      <a:pt x="165" y="52"/>
                    </a:cubicBezTo>
                    <a:cubicBezTo>
                      <a:pt x="165" y="52"/>
                      <a:pt x="165" y="52"/>
                      <a:pt x="165" y="52"/>
                    </a:cubicBezTo>
                    <a:cubicBezTo>
                      <a:pt x="165" y="52"/>
                      <a:pt x="165" y="52"/>
                      <a:pt x="165" y="52"/>
                    </a:cubicBezTo>
                    <a:cubicBezTo>
                      <a:pt x="166" y="53"/>
                      <a:pt x="166" y="53"/>
                      <a:pt x="166" y="53"/>
                    </a:cubicBezTo>
                    <a:cubicBezTo>
                      <a:pt x="166" y="53"/>
                      <a:pt x="166" y="53"/>
                      <a:pt x="166" y="53"/>
                    </a:cubicBezTo>
                    <a:cubicBezTo>
                      <a:pt x="167" y="53"/>
                      <a:pt x="167" y="53"/>
                      <a:pt x="167" y="53"/>
                    </a:cubicBezTo>
                    <a:cubicBezTo>
                      <a:pt x="167" y="53"/>
                      <a:pt x="167" y="53"/>
                      <a:pt x="167" y="53"/>
                    </a:cubicBezTo>
                    <a:cubicBezTo>
                      <a:pt x="167" y="53"/>
                      <a:pt x="167" y="53"/>
                      <a:pt x="167" y="53"/>
                    </a:cubicBezTo>
                    <a:cubicBezTo>
                      <a:pt x="167" y="53"/>
                      <a:pt x="167" y="53"/>
                      <a:pt x="167" y="53"/>
                    </a:cubicBezTo>
                    <a:cubicBezTo>
                      <a:pt x="168" y="53"/>
                      <a:pt x="168" y="53"/>
                      <a:pt x="168" y="53"/>
                    </a:cubicBezTo>
                    <a:cubicBezTo>
                      <a:pt x="168" y="53"/>
                      <a:pt x="168" y="53"/>
                      <a:pt x="168" y="53"/>
                    </a:cubicBezTo>
                    <a:cubicBezTo>
                      <a:pt x="168" y="54"/>
                      <a:pt x="168" y="54"/>
                      <a:pt x="168" y="54"/>
                    </a:cubicBezTo>
                    <a:cubicBezTo>
                      <a:pt x="168" y="55"/>
                      <a:pt x="168" y="55"/>
                      <a:pt x="168" y="55"/>
                    </a:cubicBezTo>
                    <a:cubicBezTo>
                      <a:pt x="168" y="56"/>
                      <a:pt x="168" y="56"/>
                      <a:pt x="168" y="56"/>
                    </a:cubicBezTo>
                    <a:cubicBezTo>
                      <a:pt x="168" y="56"/>
                      <a:pt x="168" y="56"/>
                      <a:pt x="168" y="56"/>
                    </a:cubicBezTo>
                    <a:cubicBezTo>
                      <a:pt x="168" y="57"/>
                      <a:pt x="168" y="57"/>
                      <a:pt x="168" y="57"/>
                    </a:cubicBezTo>
                    <a:cubicBezTo>
                      <a:pt x="168" y="57"/>
                      <a:pt x="168" y="57"/>
                      <a:pt x="168" y="57"/>
                    </a:cubicBezTo>
                    <a:cubicBezTo>
                      <a:pt x="168" y="58"/>
                      <a:pt x="168" y="58"/>
                      <a:pt x="168" y="58"/>
                    </a:cubicBezTo>
                    <a:cubicBezTo>
                      <a:pt x="167" y="59"/>
                      <a:pt x="167" y="59"/>
                      <a:pt x="167" y="59"/>
                    </a:cubicBezTo>
                    <a:cubicBezTo>
                      <a:pt x="167" y="59"/>
                      <a:pt x="167" y="59"/>
                      <a:pt x="167" y="59"/>
                    </a:cubicBezTo>
                    <a:cubicBezTo>
                      <a:pt x="166" y="59"/>
                      <a:pt x="166" y="59"/>
                      <a:pt x="166" y="59"/>
                    </a:cubicBezTo>
                    <a:cubicBezTo>
                      <a:pt x="166" y="60"/>
                      <a:pt x="166" y="60"/>
                      <a:pt x="166" y="60"/>
                    </a:cubicBezTo>
                    <a:cubicBezTo>
                      <a:pt x="165" y="61"/>
                      <a:pt x="165" y="61"/>
                      <a:pt x="165" y="61"/>
                    </a:cubicBezTo>
                    <a:cubicBezTo>
                      <a:pt x="165" y="61"/>
                      <a:pt x="165" y="61"/>
                      <a:pt x="165" y="61"/>
                    </a:cubicBezTo>
                    <a:cubicBezTo>
                      <a:pt x="165" y="61"/>
                      <a:pt x="165" y="61"/>
                      <a:pt x="165" y="61"/>
                    </a:cubicBezTo>
                    <a:cubicBezTo>
                      <a:pt x="164" y="62"/>
                      <a:pt x="164" y="62"/>
                      <a:pt x="164" y="62"/>
                    </a:cubicBezTo>
                    <a:cubicBezTo>
                      <a:pt x="164" y="62"/>
                      <a:pt x="164" y="62"/>
                      <a:pt x="164" y="62"/>
                    </a:cubicBezTo>
                    <a:cubicBezTo>
                      <a:pt x="165" y="63"/>
                      <a:pt x="165" y="63"/>
                      <a:pt x="165" y="63"/>
                    </a:cubicBezTo>
                    <a:cubicBezTo>
                      <a:pt x="165" y="63"/>
                      <a:pt x="165" y="63"/>
                      <a:pt x="165" y="63"/>
                    </a:cubicBezTo>
                    <a:cubicBezTo>
                      <a:pt x="164" y="63"/>
                      <a:pt x="164" y="63"/>
                      <a:pt x="164" y="63"/>
                    </a:cubicBezTo>
                    <a:cubicBezTo>
                      <a:pt x="164" y="64"/>
                      <a:pt x="164" y="64"/>
                      <a:pt x="164" y="64"/>
                    </a:cubicBezTo>
                    <a:cubicBezTo>
                      <a:pt x="165" y="64"/>
                      <a:pt x="165" y="64"/>
                      <a:pt x="165" y="64"/>
                    </a:cubicBezTo>
                    <a:cubicBezTo>
                      <a:pt x="164" y="64"/>
                      <a:pt x="164" y="64"/>
                      <a:pt x="164" y="64"/>
                    </a:cubicBezTo>
                    <a:cubicBezTo>
                      <a:pt x="164" y="65"/>
                      <a:pt x="164" y="65"/>
                      <a:pt x="164" y="65"/>
                    </a:cubicBezTo>
                    <a:cubicBezTo>
                      <a:pt x="164" y="65"/>
                      <a:pt x="164" y="65"/>
                      <a:pt x="164" y="65"/>
                    </a:cubicBezTo>
                    <a:cubicBezTo>
                      <a:pt x="165" y="66"/>
                      <a:pt x="165" y="66"/>
                      <a:pt x="165" y="66"/>
                    </a:cubicBezTo>
                    <a:cubicBezTo>
                      <a:pt x="165" y="66"/>
                      <a:pt x="165" y="66"/>
                      <a:pt x="165" y="66"/>
                    </a:cubicBezTo>
                    <a:cubicBezTo>
                      <a:pt x="165" y="66"/>
                      <a:pt x="165" y="66"/>
                      <a:pt x="165" y="66"/>
                    </a:cubicBezTo>
                    <a:cubicBezTo>
                      <a:pt x="165" y="66"/>
                      <a:pt x="165" y="66"/>
                      <a:pt x="165" y="66"/>
                    </a:cubicBezTo>
                    <a:cubicBezTo>
                      <a:pt x="165" y="66"/>
                      <a:pt x="165" y="66"/>
                      <a:pt x="165" y="66"/>
                    </a:cubicBezTo>
                    <a:cubicBezTo>
                      <a:pt x="166" y="66"/>
                      <a:pt x="166" y="66"/>
                      <a:pt x="166" y="66"/>
                    </a:cubicBezTo>
                    <a:cubicBezTo>
                      <a:pt x="166" y="66"/>
                      <a:pt x="166" y="66"/>
                      <a:pt x="166" y="66"/>
                    </a:cubicBezTo>
                    <a:cubicBezTo>
                      <a:pt x="166" y="66"/>
                      <a:pt x="166" y="66"/>
                      <a:pt x="166" y="66"/>
                    </a:cubicBezTo>
                    <a:cubicBezTo>
                      <a:pt x="167" y="65"/>
                      <a:pt x="167" y="65"/>
                      <a:pt x="167" y="65"/>
                    </a:cubicBezTo>
                    <a:cubicBezTo>
                      <a:pt x="167" y="65"/>
                      <a:pt x="167" y="65"/>
                      <a:pt x="167" y="65"/>
                    </a:cubicBezTo>
                    <a:cubicBezTo>
                      <a:pt x="167" y="66"/>
                      <a:pt x="167" y="66"/>
                      <a:pt x="167" y="66"/>
                    </a:cubicBezTo>
                    <a:cubicBezTo>
                      <a:pt x="166" y="66"/>
                      <a:pt x="166" y="66"/>
                      <a:pt x="166" y="66"/>
                    </a:cubicBezTo>
                    <a:cubicBezTo>
                      <a:pt x="166" y="66"/>
                      <a:pt x="166" y="66"/>
                      <a:pt x="166" y="66"/>
                    </a:cubicBezTo>
                    <a:cubicBezTo>
                      <a:pt x="166" y="67"/>
                      <a:pt x="166" y="67"/>
                      <a:pt x="166" y="67"/>
                    </a:cubicBezTo>
                    <a:cubicBezTo>
                      <a:pt x="166" y="67"/>
                      <a:pt x="166" y="67"/>
                      <a:pt x="166" y="67"/>
                    </a:cubicBezTo>
                    <a:cubicBezTo>
                      <a:pt x="167" y="68"/>
                      <a:pt x="167" y="68"/>
                      <a:pt x="167" y="68"/>
                    </a:cubicBezTo>
                    <a:cubicBezTo>
                      <a:pt x="167" y="68"/>
                      <a:pt x="167" y="68"/>
                      <a:pt x="167" y="68"/>
                    </a:cubicBezTo>
                    <a:cubicBezTo>
                      <a:pt x="167" y="68"/>
                      <a:pt x="167" y="68"/>
                      <a:pt x="167" y="68"/>
                    </a:cubicBezTo>
                    <a:cubicBezTo>
                      <a:pt x="168" y="68"/>
                      <a:pt x="168" y="68"/>
                      <a:pt x="168" y="68"/>
                    </a:cubicBezTo>
                    <a:cubicBezTo>
                      <a:pt x="169" y="68"/>
                      <a:pt x="169" y="68"/>
                      <a:pt x="169" y="68"/>
                    </a:cubicBezTo>
                    <a:cubicBezTo>
                      <a:pt x="169" y="67"/>
                      <a:pt x="169" y="67"/>
                      <a:pt x="169" y="67"/>
                    </a:cubicBezTo>
                    <a:cubicBezTo>
                      <a:pt x="169" y="67"/>
                      <a:pt x="169" y="67"/>
                      <a:pt x="169" y="67"/>
                    </a:cubicBezTo>
                    <a:cubicBezTo>
                      <a:pt x="170" y="67"/>
                      <a:pt x="170" y="67"/>
                      <a:pt x="170" y="67"/>
                    </a:cubicBezTo>
                    <a:cubicBezTo>
                      <a:pt x="170" y="66"/>
                      <a:pt x="170" y="66"/>
                      <a:pt x="170" y="66"/>
                    </a:cubicBezTo>
                    <a:cubicBezTo>
                      <a:pt x="170" y="67"/>
                      <a:pt x="170" y="67"/>
                      <a:pt x="170" y="67"/>
                    </a:cubicBezTo>
                    <a:cubicBezTo>
                      <a:pt x="170" y="67"/>
                      <a:pt x="170" y="67"/>
                      <a:pt x="170" y="67"/>
                    </a:cubicBezTo>
                    <a:cubicBezTo>
                      <a:pt x="170" y="67"/>
                      <a:pt x="170" y="67"/>
                      <a:pt x="170" y="67"/>
                    </a:cubicBezTo>
                    <a:cubicBezTo>
                      <a:pt x="170" y="67"/>
                      <a:pt x="170" y="67"/>
                      <a:pt x="170" y="67"/>
                    </a:cubicBezTo>
                    <a:cubicBezTo>
                      <a:pt x="170" y="66"/>
                      <a:pt x="170" y="66"/>
                      <a:pt x="170" y="66"/>
                    </a:cubicBezTo>
                    <a:cubicBezTo>
                      <a:pt x="171" y="66"/>
                      <a:pt x="171" y="66"/>
                      <a:pt x="171" y="66"/>
                    </a:cubicBezTo>
                    <a:cubicBezTo>
                      <a:pt x="171" y="66"/>
                      <a:pt x="171" y="66"/>
                      <a:pt x="171" y="66"/>
                    </a:cubicBezTo>
                    <a:cubicBezTo>
                      <a:pt x="171" y="67"/>
                      <a:pt x="171" y="67"/>
                      <a:pt x="171" y="67"/>
                    </a:cubicBezTo>
                    <a:cubicBezTo>
                      <a:pt x="170" y="68"/>
                      <a:pt x="170" y="68"/>
                      <a:pt x="170" y="68"/>
                    </a:cubicBezTo>
                    <a:cubicBezTo>
                      <a:pt x="170" y="68"/>
                      <a:pt x="170" y="68"/>
                      <a:pt x="170" y="68"/>
                    </a:cubicBezTo>
                    <a:cubicBezTo>
                      <a:pt x="170" y="69"/>
                      <a:pt x="170" y="69"/>
                      <a:pt x="170" y="69"/>
                    </a:cubicBezTo>
                    <a:cubicBezTo>
                      <a:pt x="170" y="69"/>
                      <a:pt x="170" y="69"/>
                      <a:pt x="170" y="69"/>
                    </a:cubicBezTo>
                    <a:cubicBezTo>
                      <a:pt x="171" y="69"/>
                      <a:pt x="171" y="69"/>
                      <a:pt x="171" y="69"/>
                    </a:cubicBezTo>
                    <a:cubicBezTo>
                      <a:pt x="171" y="69"/>
                      <a:pt x="171" y="69"/>
                      <a:pt x="171" y="69"/>
                    </a:cubicBezTo>
                    <a:cubicBezTo>
                      <a:pt x="171" y="70"/>
                      <a:pt x="171" y="70"/>
                      <a:pt x="171" y="70"/>
                    </a:cubicBezTo>
                    <a:cubicBezTo>
                      <a:pt x="172" y="70"/>
                      <a:pt x="172" y="70"/>
                      <a:pt x="172" y="70"/>
                    </a:cubicBezTo>
                    <a:cubicBezTo>
                      <a:pt x="172" y="69"/>
                      <a:pt x="172" y="69"/>
                      <a:pt x="172" y="69"/>
                    </a:cubicBezTo>
                    <a:cubicBezTo>
                      <a:pt x="173" y="69"/>
                      <a:pt x="173" y="69"/>
                      <a:pt x="173" y="69"/>
                    </a:cubicBezTo>
                    <a:cubicBezTo>
                      <a:pt x="173" y="70"/>
                      <a:pt x="173" y="70"/>
                      <a:pt x="173" y="70"/>
                    </a:cubicBezTo>
                    <a:cubicBezTo>
                      <a:pt x="173" y="70"/>
                      <a:pt x="173" y="70"/>
                      <a:pt x="173" y="70"/>
                    </a:cubicBezTo>
                    <a:cubicBezTo>
                      <a:pt x="173" y="70"/>
                      <a:pt x="173" y="70"/>
                      <a:pt x="173" y="70"/>
                    </a:cubicBezTo>
                    <a:cubicBezTo>
                      <a:pt x="174" y="70"/>
                      <a:pt x="174" y="70"/>
                      <a:pt x="174" y="70"/>
                    </a:cubicBezTo>
                    <a:cubicBezTo>
                      <a:pt x="174" y="70"/>
                      <a:pt x="174" y="70"/>
                      <a:pt x="174" y="70"/>
                    </a:cubicBezTo>
                    <a:cubicBezTo>
                      <a:pt x="174" y="70"/>
                      <a:pt x="174" y="70"/>
                      <a:pt x="174" y="70"/>
                    </a:cubicBezTo>
                    <a:cubicBezTo>
                      <a:pt x="174" y="69"/>
                      <a:pt x="174" y="69"/>
                      <a:pt x="174" y="69"/>
                    </a:cubicBezTo>
                    <a:cubicBezTo>
                      <a:pt x="174" y="69"/>
                      <a:pt x="174" y="69"/>
                      <a:pt x="174" y="69"/>
                    </a:cubicBezTo>
                    <a:cubicBezTo>
                      <a:pt x="174" y="69"/>
                      <a:pt x="174" y="69"/>
                      <a:pt x="174" y="69"/>
                    </a:cubicBezTo>
                    <a:cubicBezTo>
                      <a:pt x="174" y="70"/>
                      <a:pt x="174" y="70"/>
                      <a:pt x="174" y="70"/>
                    </a:cubicBezTo>
                    <a:cubicBezTo>
                      <a:pt x="174" y="70"/>
                      <a:pt x="174" y="70"/>
                      <a:pt x="174" y="70"/>
                    </a:cubicBezTo>
                    <a:cubicBezTo>
                      <a:pt x="175" y="70"/>
                      <a:pt x="175" y="70"/>
                      <a:pt x="175" y="70"/>
                    </a:cubicBezTo>
                    <a:cubicBezTo>
                      <a:pt x="175" y="70"/>
                      <a:pt x="175" y="70"/>
                      <a:pt x="175" y="70"/>
                    </a:cubicBezTo>
                    <a:cubicBezTo>
                      <a:pt x="175" y="69"/>
                      <a:pt x="175" y="69"/>
                      <a:pt x="175" y="69"/>
                    </a:cubicBezTo>
                    <a:cubicBezTo>
                      <a:pt x="175" y="69"/>
                      <a:pt x="175" y="69"/>
                      <a:pt x="175" y="69"/>
                    </a:cubicBezTo>
                    <a:cubicBezTo>
                      <a:pt x="175" y="70"/>
                      <a:pt x="175" y="70"/>
                      <a:pt x="175" y="70"/>
                    </a:cubicBezTo>
                    <a:cubicBezTo>
                      <a:pt x="175" y="70"/>
                      <a:pt x="175" y="70"/>
                      <a:pt x="175" y="70"/>
                    </a:cubicBezTo>
                    <a:cubicBezTo>
                      <a:pt x="175" y="70"/>
                      <a:pt x="175" y="70"/>
                      <a:pt x="175" y="70"/>
                    </a:cubicBezTo>
                    <a:cubicBezTo>
                      <a:pt x="176" y="70"/>
                      <a:pt x="176" y="70"/>
                      <a:pt x="176" y="70"/>
                    </a:cubicBezTo>
                    <a:cubicBezTo>
                      <a:pt x="176" y="70"/>
                      <a:pt x="176" y="70"/>
                      <a:pt x="176" y="70"/>
                    </a:cubicBezTo>
                    <a:cubicBezTo>
                      <a:pt x="177" y="69"/>
                      <a:pt x="177" y="69"/>
                      <a:pt x="177" y="69"/>
                    </a:cubicBezTo>
                    <a:cubicBezTo>
                      <a:pt x="177" y="70"/>
                      <a:pt x="177" y="70"/>
                      <a:pt x="177" y="70"/>
                    </a:cubicBezTo>
                    <a:cubicBezTo>
                      <a:pt x="177" y="70"/>
                      <a:pt x="177" y="70"/>
                      <a:pt x="177" y="70"/>
                    </a:cubicBezTo>
                    <a:cubicBezTo>
                      <a:pt x="177" y="70"/>
                      <a:pt x="177" y="70"/>
                      <a:pt x="177" y="70"/>
                    </a:cubicBezTo>
                    <a:cubicBezTo>
                      <a:pt x="177" y="70"/>
                      <a:pt x="177" y="70"/>
                      <a:pt x="177" y="70"/>
                    </a:cubicBezTo>
                    <a:cubicBezTo>
                      <a:pt x="177" y="70"/>
                      <a:pt x="177" y="70"/>
                      <a:pt x="177" y="70"/>
                    </a:cubicBezTo>
                    <a:cubicBezTo>
                      <a:pt x="178" y="69"/>
                      <a:pt x="178" y="69"/>
                      <a:pt x="178" y="69"/>
                    </a:cubicBezTo>
                    <a:cubicBezTo>
                      <a:pt x="178" y="70"/>
                      <a:pt x="178" y="70"/>
                      <a:pt x="178" y="70"/>
                    </a:cubicBezTo>
                    <a:cubicBezTo>
                      <a:pt x="178" y="71"/>
                      <a:pt x="178" y="71"/>
                      <a:pt x="178" y="71"/>
                    </a:cubicBezTo>
                    <a:cubicBezTo>
                      <a:pt x="178" y="71"/>
                      <a:pt x="178" y="71"/>
                      <a:pt x="178" y="71"/>
                    </a:cubicBezTo>
                    <a:cubicBezTo>
                      <a:pt x="179" y="71"/>
                      <a:pt x="179" y="71"/>
                      <a:pt x="179" y="71"/>
                    </a:cubicBezTo>
                    <a:cubicBezTo>
                      <a:pt x="179" y="71"/>
                      <a:pt x="179" y="71"/>
                      <a:pt x="179" y="71"/>
                    </a:cubicBezTo>
                    <a:cubicBezTo>
                      <a:pt x="180" y="71"/>
                      <a:pt x="180" y="71"/>
                      <a:pt x="180" y="71"/>
                    </a:cubicBezTo>
                    <a:cubicBezTo>
                      <a:pt x="180" y="71"/>
                      <a:pt x="180" y="71"/>
                      <a:pt x="180" y="71"/>
                    </a:cubicBezTo>
                    <a:cubicBezTo>
                      <a:pt x="181" y="71"/>
                      <a:pt x="181" y="71"/>
                      <a:pt x="181" y="71"/>
                    </a:cubicBezTo>
                    <a:cubicBezTo>
                      <a:pt x="181" y="71"/>
                      <a:pt x="181" y="71"/>
                      <a:pt x="181" y="71"/>
                    </a:cubicBezTo>
                    <a:cubicBezTo>
                      <a:pt x="181" y="70"/>
                      <a:pt x="181" y="70"/>
                      <a:pt x="181" y="70"/>
                    </a:cubicBezTo>
                    <a:cubicBezTo>
                      <a:pt x="182" y="70"/>
                      <a:pt x="182" y="70"/>
                      <a:pt x="182" y="70"/>
                    </a:cubicBezTo>
                    <a:cubicBezTo>
                      <a:pt x="182" y="69"/>
                      <a:pt x="182" y="69"/>
                      <a:pt x="182" y="69"/>
                    </a:cubicBezTo>
                    <a:cubicBezTo>
                      <a:pt x="182" y="69"/>
                      <a:pt x="182" y="69"/>
                      <a:pt x="182" y="69"/>
                    </a:cubicBezTo>
                    <a:cubicBezTo>
                      <a:pt x="182" y="68"/>
                      <a:pt x="182" y="68"/>
                      <a:pt x="182" y="68"/>
                    </a:cubicBezTo>
                    <a:cubicBezTo>
                      <a:pt x="182" y="68"/>
                      <a:pt x="182" y="68"/>
                      <a:pt x="182" y="68"/>
                    </a:cubicBezTo>
                    <a:cubicBezTo>
                      <a:pt x="182" y="69"/>
                      <a:pt x="182" y="69"/>
                      <a:pt x="182" y="69"/>
                    </a:cubicBezTo>
                    <a:cubicBezTo>
                      <a:pt x="182" y="69"/>
                      <a:pt x="182" y="69"/>
                      <a:pt x="182" y="69"/>
                    </a:cubicBezTo>
                    <a:cubicBezTo>
                      <a:pt x="182" y="69"/>
                      <a:pt x="182" y="69"/>
                      <a:pt x="182" y="69"/>
                    </a:cubicBezTo>
                    <a:cubicBezTo>
                      <a:pt x="182" y="70"/>
                      <a:pt x="182" y="70"/>
                      <a:pt x="182" y="70"/>
                    </a:cubicBezTo>
                    <a:cubicBezTo>
                      <a:pt x="182" y="71"/>
                      <a:pt x="182" y="71"/>
                      <a:pt x="182" y="71"/>
                    </a:cubicBezTo>
                    <a:cubicBezTo>
                      <a:pt x="182" y="72"/>
                      <a:pt x="182" y="72"/>
                      <a:pt x="182" y="72"/>
                    </a:cubicBezTo>
                    <a:close/>
                    <a:moveTo>
                      <a:pt x="162" y="45"/>
                    </a:moveTo>
                    <a:cubicBezTo>
                      <a:pt x="162" y="45"/>
                      <a:pt x="162" y="45"/>
                      <a:pt x="162" y="45"/>
                    </a:cubicBezTo>
                    <a:cubicBezTo>
                      <a:pt x="162" y="45"/>
                      <a:pt x="162" y="45"/>
                      <a:pt x="162" y="45"/>
                    </a:cubicBezTo>
                    <a:cubicBezTo>
                      <a:pt x="162" y="45"/>
                      <a:pt x="162" y="45"/>
                      <a:pt x="162" y="45"/>
                    </a:cubicBezTo>
                    <a:cubicBezTo>
                      <a:pt x="162" y="45"/>
                      <a:pt x="162" y="45"/>
                      <a:pt x="162" y="45"/>
                    </a:cubicBezTo>
                    <a:cubicBezTo>
                      <a:pt x="162" y="45"/>
                      <a:pt x="162" y="45"/>
                      <a:pt x="162" y="45"/>
                    </a:cubicBezTo>
                    <a:close/>
                    <a:moveTo>
                      <a:pt x="161" y="49"/>
                    </a:moveTo>
                    <a:cubicBezTo>
                      <a:pt x="161" y="48"/>
                      <a:pt x="161" y="48"/>
                      <a:pt x="161" y="48"/>
                    </a:cubicBezTo>
                    <a:cubicBezTo>
                      <a:pt x="161" y="48"/>
                      <a:pt x="161" y="48"/>
                      <a:pt x="161" y="48"/>
                    </a:cubicBezTo>
                    <a:cubicBezTo>
                      <a:pt x="161" y="49"/>
                      <a:pt x="161" y="49"/>
                      <a:pt x="161" y="49"/>
                    </a:cubicBezTo>
                    <a:cubicBezTo>
                      <a:pt x="161" y="49"/>
                      <a:pt x="161" y="49"/>
                      <a:pt x="161" y="49"/>
                    </a:cubicBezTo>
                    <a:cubicBezTo>
                      <a:pt x="161" y="49"/>
                      <a:pt x="161" y="49"/>
                      <a:pt x="161" y="49"/>
                    </a:cubicBezTo>
                    <a:close/>
                    <a:moveTo>
                      <a:pt x="147" y="54"/>
                    </a:moveTo>
                    <a:cubicBezTo>
                      <a:pt x="147" y="54"/>
                      <a:pt x="147" y="54"/>
                      <a:pt x="147" y="54"/>
                    </a:cubicBezTo>
                    <a:cubicBezTo>
                      <a:pt x="147" y="54"/>
                      <a:pt x="147" y="54"/>
                      <a:pt x="147" y="54"/>
                    </a:cubicBezTo>
                    <a:cubicBezTo>
                      <a:pt x="147" y="54"/>
                      <a:pt x="147" y="54"/>
                      <a:pt x="147" y="54"/>
                    </a:cubicBezTo>
                    <a:cubicBezTo>
                      <a:pt x="147" y="54"/>
                      <a:pt x="147" y="54"/>
                      <a:pt x="147" y="54"/>
                    </a:cubicBezTo>
                    <a:close/>
                    <a:moveTo>
                      <a:pt x="156" y="45"/>
                    </a:moveTo>
                    <a:cubicBezTo>
                      <a:pt x="156" y="45"/>
                      <a:pt x="156" y="45"/>
                      <a:pt x="156" y="45"/>
                    </a:cubicBezTo>
                    <a:cubicBezTo>
                      <a:pt x="156" y="46"/>
                      <a:pt x="156" y="46"/>
                      <a:pt x="156" y="46"/>
                    </a:cubicBezTo>
                    <a:cubicBezTo>
                      <a:pt x="156" y="46"/>
                      <a:pt x="156" y="46"/>
                      <a:pt x="156" y="46"/>
                    </a:cubicBezTo>
                    <a:cubicBezTo>
                      <a:pt x="157" y="46"/>
                      <a:pt x="157" y="46"/>
                      <a:pt x="157" y="46"/>
                    </a:cubicBezTo>
                    <a:cubicBezTo>
                      <a:pt x="156" y="46"/>
                      <a:pt x="156" y="46"/>
                      <a:pt x="156" y="46"/>
                    </a:cubicBezTo>
                    <a:cubicBezTo>
                      <a:pt x="156" y="45"/>
                      <a:pt x="156" y="45"/>
                      <a:pt x="156" y="45"/>
                    </a:cubicBezTo>
                    <a:cubicBezTo>
                      <a:pt x="156" y="45"/>
                      <a:pt x="156" y="45"/>
                      <a:pt x="156" y="45"/>
                    </a:cubicBezTo>
                    <a:close/>
                    <a:moveTo>
                      <a:pt x="151" y="45"/>
                    </a:moveTo>
                    <a:cubicBezTo>
                      <a:pt x="151" y="46"/>
                      <a:pt x="151" y="46"/>
                      <a:pt x="151" y="46"/>
                    </a:cubicBezTo>
                    <a:cubicBezTo>
                      <a:pt x="152" y="46"/>
                      <a:pt x="152" y="46"/>
                      <a:pt x="152" y="46"/>
                    </a:cubicBezTo>
                    <a:cubicBezTo>
                      <a:pt x="152" y="46"/>
                      <a:pt x="152" y="46"/>
                      <a:pt x="152" y="46"/>
                    </a:cubicBezTo>
                    <a:cubicBezTo>
                      <a:pt x="153" y="46"/>
                      <a:pt x="153" y="46"/>
                      <a:pt x="153" y="46"/>
                    </a:cubicBezTo>
                    <a:cubicBezTo>
                      <a:pt x="153" y="46"/>
                      <a:pt x="153" y="46"/>
                      <a:pt x="153" y="46"/>
                    </a:cubicBezTo>
                    <a:cubicBezTo>
                      <a:pt x="154" y="45"/>
                      <a:pt x="154" y="45"/>
                      <a:pt x="154" y="45"/>
                    </a:cubicBezTo>
                    <a:cubicBezTo>
                      <a:pt x="154" y="45"/>
                      <a:pt x="154" y="45"/>
                      <a:pt x="154" y="45"/>
                    </a:cubicBezTo>
                    <a:cubicBezTo>
                      <a:pt x="155" y="45"/>
                      <a:pt x="155" y="45"/>
                      <a:pt x="155" y="45"/>
                    </a:cubicBezTo>
                    <a:cubicBezTo>
                      <a:pt x="155" y="45"/>
                      <a:pt x="155" y="45"/>
                      <a:pt x="155" y="45"/>
                    </a:cubicBezTo>
                    <a:cubicBezTo>
                      <a:pt x="154" y="45"/>
                      <a:pt x="154" y="45"/>
                      <a:pt x="154" y="45"/>
                    </a:cubicBezTo>
                    <a:cubicBezTo>
                      <a:pt x="153" y="45"/>
                      <a:pt x="153" y="45"/>
                      <a:pt x="153" y="45"/>
                    </a:cubicBezTo>
                    <a:cubicBezTo>
                      <a:pt x="153" y="45"/>
                      <a:pt x="153" y="45"/>
                      <a:pt x="153" y="45"/>
                    </a:cubicBezTo>
                    <a:cubicBezTo>
                      <a:pt x="153" y="45"/>
                      <a:pt x="152" y="45"/>
                      <a:pt x="152" y="45"/>
                    </a:cubicBezTo>
                    <a:cubicBezTo>
                      <a:pt x="152" y="45"/>
                      <a:pt x="152" y="45"/>
                      <a:pt x="152" y="45"/>
                    </a:cubicBezTo>
                    <a:cubicBezTo>
                      <a:pt x="151" y="45"/>
                      <a:pt x="151" y="45"/>
                      <a:pt x="151" y="45"/>
                    </a:cubicBezTo>
                    <a:close/>
                    <a:moveTo>
                      <a:pt x="147" y="47"/>
                    </a:moveTo>
                    <a:cubicBezTo>
                      <a:pt x="147" y="47"/>
                      <a:pt x="147" y="47"/>
                      <a:pt x="147" y="47"/>
                    </a:cubicBezTo>
                    <a:cubicBezTo>
                      <a:pt x="146" y="46"/>
                      <a:pt x="146" y="46"/>
                      <a:pt x="146" y="46"/>
                    </a:cubicBezTo>
                    <a:cubicBezTo>
                      <a:pt x="145" y="46"/>
                      <a:pt x="145" y="46"/>
                      <a:pt x="145" y="46"/>
                    </a:cubicBezTo>
                    <a:cubicBezTo>
                      <a:pt x="145" y="45"/>
                      <a:pt x="145" y="45"/>
                      <a:pt x="145" y="45"/>
                    </a:cubicBezTo>
                    <a:cubicBezTo>
                      <a:pt x="146" y="45"/>
                      <a:pt x="146" y="45"/>
                      <a:pt x="146" y="45"/>
                    </a:cubicBezTo>
                    <a:cubicBezTo>
                      <a:pt x="146" y="45"/>
                      <a:pt x="146" y="45"/>
                      <a:pt x="146" y="45"/>
                    </a:cubicBezTo>
                    <a:cubicBezTo>
                      <a:pt x="145" y="44"/>
                      <a:pt x="145" y="44"/>
                      <a:pt x="145" y="44"/>
                    </a:cubicBezTo>
                    <a:cubicBezTo>
                      <a:pt x="146" y="44"/>
                      <a:pt x="146" y="44"/>
                      <a:pt x="146" y="44"/>
                    </a:cubicBezTo>
                    <a:cubicBezTo>
                      <a:pt x="146" y="44"/>
                      <a:pt x="146" y="44"/>
                      <a:pt x="146" y="44"/>
                    </a:cubicBezTo>
                    <a:cubicBezTo>
                      <a:pt x="147" y="44"/>
                      <a:pt x="147" y="44"/>
                      <a:pt x="147" y="44"/>
                    </a:cubicBezTo>
                    <a:cubicBezTo>
                      <a:pt x="147" y="44"/>
                      <a:pt x="147" y="44"/>
                      <a:pt x="147" y="44"/>
                    </a:cubicBezTo>
                    <a:cubicBezTo>
                      <a:pt x="147" y="44"/>
                      <a:pt x="147" y="44"/>
                      <a:pt x="147" y="44"/>
                    </a:cubicBezTo>
                    <a:cubicBezTo>
                      <a:pt x="147" y="44"/>
                      <a:pt x="147" y="44"/>
                      <a:pt x="147" y="44"/>
                    </a:cubicBezTo>
                    <a:cubicBezTo>
                      <a:pt x="147" y="44"/>
                      <a:pt x="147" y="44"/>
                      <a:pt x="147" y="44"/>
                    </a:cubicBezTo>
                    <a:cubicBezTo>
                      <a:pt x="147" y="45"/>
                      <a:pt x="147" y="45"/>
                      <a:pt x="147" y="45"/>
                    </a:cubicBezTo>
                    <a:cubicBezTo>
                      <a:pt x="147" y="45"/>
                      <a:pt x="147" y="45"/>
                      <a:pt x="147" y="45"/>
                    </a:cubicBezTo>
                    <a:cubicBezTo>
                      <a:pt x="148" y="45"/>
                      <a:pt x="148" y="45"/>
                      <a:pt x="148" y="45"/>
                    </a:cubicBezTo>
                    <a:cubicBezTo>
                      <a:pt x="147" y="45"/>
                      <a:pt x="147" y="45"/>
                      <a:pt x="147" y="45"/>
                    </a:cubicBezTo>
                    <a:cubicBezTo>
                      <a:pt x="147" y="45"/>
                      <a:pt x="147" y="45"/>
                      <a:pt x="147" y="45"/>
                    </a:cubicBezTo>
                    <a:cubicBezTo>
                      <a:pt x="147" y="46"/>
                      <a:pt x="147" y="46"/>
                      <a:pt x="147" y="46"/>
                    </a:cubicBezTo>
                    <a:cubicBezTo>
                      <a:pt x="147" y="46"/>
                      <a:pt x="147" y="46"/>
                      <a:pt x="147" y="46"/>
                    </a:cubicBezTo>
                    <a:cubicBezTo>
                      <a:pt x="147" y="47"/>
                      <a:pt x="147" y="47"/>
                      <a:pt x="147" y="47"/>
                    </a:cubicBezTo>
                    <a:cubicBezTo>
                      <a:pt x="147" y="47"/>
                      <a:pt x="147" y="47"/>
                      <a:pt x="147" y="47"/>
                    </a:cubicBezTo>
                    <a:close/>
                    <a:moveTo>
                      <a:pt x="146" y="49"/>
                    </a:moveTo>
                    <a:cubicBezTo>
                      <a:pt x="147" y="49"/>
                      <a:pt x="147" y="49"/>
                      <a:pt x="147" y="49"/>
                    </a:cubicBezTo>
                    <a:cubicBezTo>
                      <a:pt x="148" y="49"/>
                      <a:pt x="148" y="49"/>
                      <a:pt x="148" y="49"/>
                    </a:cubicBezTo>
                    <a:cubicBezTo>
                      <a:pt x="148" y="48"/>
                      <a:pt x="148" y="48"/>
                      <a:pt x="148" y="48"/>
                    </a:cubicBezTo>
                    <a:cubicBezTo>
                      <a:pt x="148" y="47"/>
                      <a:pt x="148" y="47"/>
                      <a:pt x="148" y="47"/>
                    </a:cubicBezTo>
                    <a:cubicBezTo>
                      <a:pt x="147" y="47"/>
                      <a:pt x="147" y="47"/>
                      <a:pt x="147" y="47"/>
                    </a:cubicBezTo>
                    <a:cubicBezTo>
                      <a:pt x="146" y="47"/>
                      <a:pt x="146" y="47"/>
                      <a:pt x="146" y="47"/>
                    </a:cubicBezTo>
                    <a:cubicBezTo>
                      <a:pt x="146" y="47"/>
                      <a:pt x="146" y="47"/>
                      <a:pt x="146" y="47"/>
                    </a:cubicBezTo>
                    <a:cubicBezTo>
                      <a:pt x="145" y="47"/>
                      <a:pt x="145" y="47"/>
                      <a:pt x="145" y="47"/>
                    </a:cubicBezTo>
                    <a:cubicBezTo>
                      <a:pt x="145" y="47"/>
                      <a:pt x="145" y="47"/>
                      <a:pt x="145" y="47"/>
                    </a:cubicBezTo>
                    <a:cubicBezTo>
                      <a:pt x="144" y="47"/>
                      <a:pt x="144" y="47"/>
                      <a:pt x="144" y="47"/>
                    </a:cubicBezTo>
                    <a:cubicBezTo>
                      <a:pt x="144" y="48"/>
                      <a:pt x="144" y="48"/>
                      <a:pt x="144" y="48"/>
                    </a:cubicBezTo>
                    <a:cubicBezTo>
                      <a:pt x="144" y="48"/>
                      <a:pt x="144" y="48"/>
                      <a:pt x="144" y="48"/>
                    </a:cubicBezTo>
                    <a:cubicBezTo>
                      <a:pt x="144" y="48"/>
                      <a:pt x="144" y="48"/>
                      <a:pt x="144" y="48"/>
                    </a:cubicBezTo>
                    <a:cubicBezTo>
                      <a:pt x="144" y="48"/>
                      <a:pt x="144" y="48"/>
                      <a:pt x="144" y="48"/>
                    </a:cubicBezTo>
                    <a:cubicBezTo>
                      <a:pt x="145" y="49"/>
                      <a:pt x="145" y="49"/>
                      <a:pt x="145" y="49"/>
                    </a:cubicBezTo>
                    <a:cubicBezTo>
                      <a:pt x="145" y="49"/>
                      <a:pt x="145" y="49"/>
                      <a:pt x="145" y="49"/>
                    </a:cubicBezTo>
                    <a:cubicBezTo>
                      <a:pt x="145" y="49"/>
                      <a:pt x="145" y="49"/>
                      <a:pt x="145" y="49"/>
                    </a:cubicBezTo>
                    <a:cubicBezTo>
                      <a:pt x="146" y="49"/>
                      <a:pt x="146" y="49"/>
                      <a:pt x="146" y="49"/>
                    </a:cubicBezTo>
                    <a:close/>
                    <a:moveTo>
                      <a:pt x="144" y="50"/>
                    </a:moveTo>
                    <a:cubicBezTo>
                      <a:pt x="145" y="50"/>
                      <a:pt x="145" y="50"/>
                      <a:pt x="145" y="50"/>
                    </a:cubicBezTo>
                    <a:cubicBezTo>
                      <a:pt x="146" y="50"/>
                      <a:pt x="146" y="50"/>
                      <a:pt x="146" y="50"/>
                    </a:cubicBezTo>
                    <a:cubicBezTo>
                      <a:pt x="146" y="50"/>
                      <a:pt x="146" y="50"/>
                      <a:pt x="146" y="50"/>
                    </a:cubicBezTo>
                    <a:cubicBezTo>
                      <a:pt x="147" y="50"/>
                      <a:pt x="147" y="50"/>
                      <a:pt x="147" y="50"/>
                    </a:cubicBezTo>
                    <a:cubicBezTo>
                      <a:pt x="147" y="50"/>
                      <a:pt x="147" y="50"/>
                      <a:pt x="147" y="50"/>
                    </a:cubicBezTo>
                    <a:cubicBezTo>
                      <a:pt x="148" y="50"/>
                      <a:pt x="148" y="50"/>
                      <a:pt x="148" y="50"/>
                    </a:cubicBezTo>
                    <a:cubicBezTo>
                      <a:pt x="148" y="49"/>
                      <a:pt x="148" y="49"/>
                      <a:pt x="148" y="49"/>
                    </a:cubicBezTo>
                    <a:cubicBezTo>
                      <a:pt x="147" y="49"/>
                      <a:pt x="147" y="49"/>
                      <a:pt x="147" y="49"/>
                    </a:cubicBezTo>
                    <a:cubicBezTo>
                      <a:pt x="146" y="50"/>
                      <a:pt x="146" y="50"/>
                      <a:pt x="146" y="50"/>
                    </a:cubicBezTo>
                    <a:cubicBezTo>
                      <a:pt x="145" y="50"/>
                      <a:pt x="145" y="50"/>
                      <a:pt x="145" y="50"/>
                    </a:cubicBezTo>
                    <a:cubicBezTo>
                      <a:pt x="145" y="49"/>
                      <a:pt x="145" y="49"/>
                      <a:pt x="145" y="49"/>
                    </a:cubicBezTo>
                    <a:cubicBezTo>
                      <a:pt x="144" y="49"/>
                      <a:pt x="144" y="49"/>
                      <a:pt x="144" y="49"/>
                    </a:cubicBezTo>
                    <a:cubicBezTo>
                      <a:pt x="144" y="50"/>
                      <a:pt x="144" y="50"/>
                      <a:pt x="144" y="50"/>
                    </a:cubicBezTo>
                    <a:cubicBezTo>
                      <a:pt x="144" y="50"/>
                      <a:pt x="144" y="50"/>
                      <a:pt x="144" y="50"/>
                    </a:cubicBezTo>
                    <a:close/>
                    <a:moveTo>
                      <a:pt x="144" y="51"/>
                    </a:moveTo>
                    <a:cubicBezTo>
                      <a:pt x="144" y="51"/>
                      <a:pt x="144" y="51"/>
                      <a:pt x="144" y="51"/>
                    </a:cubicBezTo>
                    <a:cubicBezTo>
                      <a:pt x="145" y="51"/>
                      <a:pt x="145" y="51"/>
                      <a:pt x="145" y="51"/>
                    </a:cubicBezTo>
                    <a:cubicBezTo>
                      <a:pt x="145" y="51"/>
                      <a:pt x="145" y="51"/>
                      <a:pt x="145" y="51"/>
                    </a:cubicBezTo>
                    <a:cubicBezTo>
                      <a:pt x="147" y="50"/>
                      <a:pt x="147" y="50"/>
                      <a:pt x="147" y="50"/>
                    </a:cubicBezTo>
                    <a:cubicBezTo>
                      <a:pt x="147" y="51"/>
                      <a:pt x="147" y="51"/>
                      <a:pt x="147" y="51"/>
                    </a:cubicBezTo>
                    <a:cubicBezTo>
                      <a:pt x="147" y="50"/>
                      <a:pt x="147" y="50"/>
                      <a:pt x="147" y="50"/>
                    </a:cubicBezTo>
                    <a:cubicBezTo>
                      <a:pt x="148" y="50"/>
                      <a:pt x="148" y="50"/>
                      <a:pt x="148" y="50"/>
                    </a:cubicBezTo>
                    <a:cubicBezTo>
                      <a:pt x="148" y="51"/>
                      <a:pt x="148" y="51"/>
                      <a:pt x="148" y="51"/>
                    </a:cubicBezTo>
                    <a:cubicBezTo>
                      <a:pt x="147" y="51"/>
                      <a:pt x="147" y="51"/>
                      <a:pt x="147" y="51"/>
                    </a:cubicBezTo>
                    <a:cubicBezTo>
                      <a:pt x="147" y="51"/>
                      <a:pt x="147" y="51"/>
                      <a:pt x="147" y="51"/>
                    </a:cubicBezTo>
                    <a:cubicBezTo>
                      <a:pt x="146" y="51"/>
                      <a:pt x="146" y="51"/>
                      <a:pt x="146" y="51"/>
                    </a:cubicBezTo>
                    <a:cubicBezTo>
                      <a:pt x="146" y="51"/>
                      <a:pt x="146" y="51"/>
                      <a:pt x="146" y="51"/>
                    </a:cubicBezTo>
                    <a:cubicBezTo>
                      <a:pt x="145" y="52"/>
                      <a:pt x="145" y="52"/>
                      <a:pt x="145" y="52"/>
                    </a:cubicBezTo>
                    <a:cubicBezTo>
                      <a:pt x="145" y="52"/>
                      <a:pt x="145" y="52"/>
                      <a:pt x="145" y="52"/>
                    </a:cubicBezTo>
                    <a:cubicBezTo>
                      <a:pt x="144" y="52"/>
                      <a:pt x="144" y="52"/>
                      <a:pt x="144" y="52"/>
                    </a:cubicBezTo>
                    <a:cubicBezTo>
                      <a:pt x="144" y="52"/>
                      <a:pt x="144" y="52"/>
                      <a:pt x="144" y="52"/>
                    </a:cubicBezTo>
                    <a:cubicBezTo>
                      <a:pt x="144" y="52"/>
                      <a:pt x="144" y="52"/>
                      <a:pt x="144" y="52"/>
                    </a:cubicBezTo>
                    <a:cubicBezTo>
                      <a:pt x="144" y="51"/>
                      <a:pt x="144" y="51"/>
                      <a:pt x="144" y="51"/>
                    </a:cubicBezTo>
                    <a:close/>
                    <a:moveTo>
                      <a:pt x="130" y="34"/>
                    </a:moveTo>
                    <a:cubicBezTo>
                      <a:pt x="130" y="34"/>
                      <a:pt x="130" y="34"/>
                      <a:pt x="130" y="34"/>
                    </a:cubicBezTo>
                    <a:cubicBezTo>
                      <a:pt x="130" y="33"/>
                      <a:pt x="130" y="33"/>
                      <a:pt x="130" y="33"/>
                    </a:cubicBezTo>
                    <a:cubicBezTo>
                      <a:pt x="131" y="33"/>
                      <a:pt x="131" y="33"/>
                      <a:pt x="131" y="33"/>
                    </a:cubicBezTo>
                    <a:cubicBezTo>
                      <a:pt x="130" y="34"/>
                      <a:pt x="130" y="34"/>
                      <a:pt x="130" y="34"/>
                    </a:cubicBezTo>
                    <a:cubicBezTo>
                      <a:pt x="130" y="34"/>
                      <a:pt x="130" y="34"/>
                      <a:pt x="130" y="34"/>
                    </a:cubicBezTo>
                    <a:close/>
                    <a:moveTo>
                      <a:pt x="126" y="35"/>
                    </a:moveTo>
                    <a:cubicBezTo>
                      <a:pt x="127" y="35"/>
                      <a:pt x="127" y="35"/>
                      <a:pt x="127" y="35"/>
                    </a:cubicBezTo>
                    <a:cubicBezTo>
                      <a:pt x="127" y="35"/>
                      <a:pt x="127" y="35"/>
                      <a:pt x="127" y="35"/>
                    </a:cubicBezTo>
                    <a:cubicBezTo>
                      <a:pt x="128" y="36"/>
                      <a:pt x="128" y="36"/>
                      <a:pt x="128" y="36"/>
                    </a:cubicBezTo>
                    <a:cubicBezTo>
                      <a:pt x="128" y="35"/>
                      <a:pt x="128" y="35"/>
                      <a:pt x="128" y="35"/>
                    </a:cubicBezTo>
                    <a:cubicBezTo>
                      <a:pt x="129" y="36"/>
                      <a:pt x="129" y="36"/>
                      <a:pt x="129" y="36"/>
                    </a:cubicBezTo>
                    <a:cubicBezTo>
                      <a:pt x="129" y="36"/>
                      <a:pt x="129" y="36"/>
                      <a:pt x="129" y="36"/>
                    </a:cubicBezTo>
                    <a:cubicBezTo>
                      <a:pt x="129" y="36"/>
                      <a:pt x="129" y="36"/>
                      <a:pt x="129" y="36"/>
                    </a:cubicBezTo>
                    <a:cubicBezTo>
                      <a:pt x="129" y="37"/>
                      <a:pt x="129" y="37"/>
                      <a:pt x="129" y="37"/>
                    </a:cubicBezTo>
                    <a:cubicBezTo>
                      <a:pt x="128" y="37"/>
                      <a:pt x="128" y="37"/>
                      <a:pt x="128" y="37"/>
                    </a:cubicBezTo>
                    <a:cubicBezTo>
                      <a:pt x="128" y="37"/>
                      <a:pt x="128" y="37"/>
                      <a:pt x="128" y="37"/>
                    </a:cubicBezTo>
                    <a:cubicBezTo>
                      <a:pt x="127" y="37"/>
                      <a:pt x="127" y="37"/>
                      <a:pt x="127" y="37"/>
                    </a:cubicBezTo>
                    <a:cubicBezTo>
                      <a:pt x="127" y="36"/>
                      <a:pt x="127" y="36"/>
                      <a:pt x="127" y="36"/>
                    </a:cubicBezTo>
                    <a:cubicBezTo>
                      <a:pt x="127" y="36"/>
                      <a:pt x="127" y="36"/>
                      <a:pt x="127" y="36"/>
                    </a:cubicBezTo>
                    <a:cubicBezTo>
                      <a:pt x="126" y="36"/>
                      <a:pt x="126" y="36"/>
                      <a:pt x="126" y="36"/>
                    </a:cubicBezTo>
                    <a:cubicBezTo>
                      <a:pt x="126" y="36"/>
                      <a:pt x="126" y="35"/>
                      <a:pt x="126" y="35"/>
                    </a:cubicBezTo>
                    <a:close/>
                    <a:moveTo>
                      <a:pt x="106" y="37"/>
                    </a:moveTo>
                    <a:cubicBezTo>
                      <a:pt x="105" y="36"/>
                      <a:pt x="105" y="36"/>
                      <a:pt x="105" y="36"/>
                    </a:cubicBezTo>
                    <a:cubicBezTo>
                      <a:pt x="105" y="36"/>
                      <a:pt x="105" y="36"/>
                      <a:pt x="105" y="36"/>
                    </a:cubicBezTo>
                    <a:cubicBezTo>
                      <a:pt x="105" y="36"/>
                      <a:pt x="105" y="36"/>
                      <a:pt x="105" y="36"/>
                    </a:cubicBezTo>
                    <a:cubicBezTo>
                      <a:pt x="106" y="36"/>
                      <a:pt x="106" y="36"/>
                      <a:pt x="106" y="36"/>
                    </a:cubicBezTo>
                    <a:cubicBezTo>
                      <a:pt x="106" y="36"/>
                      <a:pt x="106" y="36"/>
                      <a:pt x="106" y="36"/>
                    </a:cubicBezTo>
                    <a:cubicBezTo>
                      <a:pt x="106" y="37"/>
                      <a:pt x="106" y="37"/>
                      <a:pt x="106" y="37"/>
                    </a:cubicBezTo>
                    <a:close/>
                    <a:moveTo>
                      <a:pt x="108" y="39"/>
                    </a:moveTo>
                    <a:cubicBezTo>
                      <a:pt x="108" y="39"/>
                      <a:pt x="108" y="39"/>
                      <a:pt x="108" y="39"/>
                    </a:cubicBezTo>
                    <a:cubicBezTo>
                      <a:pt x="108" y="39"/>
                      <a:pt x="108" y="39"/>
                      <a:pt x="108" y="39"/>
                    </a:cubicBezTo>
                    <a:cubicBezTo>
                      <a:pt x="108" y="40"/>
                      <a:pt x="108" y="40"/>
                      <a:pt x="108" y="40"/>
                    </a:cubicBezTo>
                    <a:cubicBezTo>
                      <a:pt x="108" y="40"/>
                      <a:pt x="108" y="39"/>
                      <a:pt x="108" y="39"/>
                    </a:cubicBezTo>
                    <a:close/>
                    <a:moveTo>
                      <a:pt x="109" y="39"/>
                    </a:moveTo>
                    <a:cubicBezTo>
                      <a:pt x="109" y="38"/>
                      <a:pt x="109" y="38"/>
                      <a:pt x="109" y="38"/>
                    </a:cubicBezTo>
                    <a:cubicBezTo>
                      <a:pt x="109" y="38"/>
                      <a:pt x="109" y="38"/>
                      <a:pt x="109" y="38"/>
                    </a:cubicBezTo>
                    <a:cubicBezTo>
                      <a:pt x="109" y="38"/>
                      <a:pt x="109" y="38"/>
                      <a:pt x="109" y="38"/>
                    </a:cubicBezTo>
                    <a:cubicBezTo>
                      <a:pt x="109" y="37"/>
                      <a:pt x="109" y="37"/>
                      <a:pt x="109" y="37"/>
                    </a:cubicBezTo>
                    <a:cubicBezTo>
                      <a:pt x="110" y="37"/>
                      <a:pt x="110" y="37"/>
                      <a:pt x="110" y="37"/>
                    </a:cubicBezTo>
                    <a:cubicBezTo>
                      <a:pt x="110" y="37"/>
                      <a:pt x="110" y="37"/>
                      <a:pt x="110" y="37"/>
                    </a:cubicBezTo>
                    <a:cubicBezTo>
                      <a:pt x="111" y="37"/>
                      <a:pt x="111" y="37"/>
                      <a:pt x="111" y="37"/>
                    </a:cubicBezTo>
                    <a:cubicBezTo>
                      <a:pt x="111" y="37"/>
                      <a:pt x="111" y="37"/>
                      <a:pt x="111" y="37"/>
                    </a:cubicBezTo>
                    <a:cubicBezTo>
                      <a:pt x="110" y="37"/>
                      <a:pt x="110" y="37"/>
                      <a:pt x="110" y="37"/>
                    </a:cubicBezTo>
                    <a:cubicBezTo>
                      <a:pt x="110" y="38"/>
                      <a:pt x="110" y="38"/>
                      <a:pt x="110" y="38"/>
                    </a:cubicBezTo>
                    <a:cubicBezTo>
                      <a:pt x="110" y="39"/>
                      <a:pt x="110" y="39"/>
                      <a:pt x="110" y="39"/>
                    </a:cubicBezTo>
                    <a:cubicBezTo>
                      <a:pt x="110" y="39"/>
                      <a:pt x="110" y="39"/>
                      <a:pt x="110" y="39"/>
                    </a:cubicBezTo>
                    <a:cubicBezTo>
                      <a:pt x="110" y="39"/>
                      <a:pt x="110" y="39"/>
                      <a:pt x="110" y="39"/>
                    </a:cubicBezTo>
                    <a:cubicBezTo>
                      <a:pt x="110" y="40"/>
                      <a:pt x="110" y="40"/>
                      <a:pt x="110" y="40"/>
                    </a:cubicBezTo>
                    <a:cubicBezTo>
                      <a:pt x="110" y="39"/>
                      <a:pt x="110" y="39"/>
                      <a:pt x="110" y="39"/>
                    </a:cubicBezTo>
                    <a:cubicBezTo>
                      <a:pt x="110" y="40"/>
                      <a:pt x="110" y="40"/>
                      <a:pt x="110" y="40"/>
                    </a:cubicBezTo>
                    <a:cubicBezTo>
                      <a:pt x="110" y="40"/>
                      <a:pt x="110" y="40"/>
                      <a:pt x="110" y="40"/>
                    </a:cubicBezTo>
                    <a:cubicBezTo>
                      <a:pt x="111" y="40"/>
                      <a:pt x="111" y="40"/>
                      <a:pt x="111" y="40"/>
                    </a:cubicBezTo>
                    <a:cubicBezTo>
                      <a:pt x="112" y="39"/>
                      <a:pt x="112" y="39"/>
                      <a:pt x="112" y="39"/>
                    </a:cubicBezTo>
                    <a:cubicBezTo>
                      <a:pt x="112" y="39"/>
                      <a:pt x="112" y="39"/>
                      <a:pt x="112" y="39"/>
                    </a:cubicBezTo>
                    <a:cubicBezTo>
                      <a:pt x="112" y="39"/>
                      <a:pt x="112" y="39"/>
                      <a:pt x="112" y="39"/>
                    </a:cubicBezTo>
                    <a:cubicBezTo>
                      <a:pt x="113" y="38"/>
                      <a:pt x="113" y="38"/>
                      <a:pt x="113" y="38"/>
                    </a:cubicBezTo>
                    <a:cubicBezTo>
                      <a:pt x="113" y="38"/>
                      <a:pt x="113" y="38"/>
                      <a:pt x="113" y="38"/>
                    </a:cubicBezTo>
                    <a:cubicBezTo>
                      <a:pt x="113" y="38"/>
                      <a:pt x="113" y="38"/>
                      <a:pt x="113" y="38"/>
                    </a:cubicBezTo>
                    <a:cubicBezTo>
                      <a:pt x="113" y="37"/>
                      <a:pt x="113" y="37"/>
                      <a:pt x="113" y="37"/>
                    </a:cubicBezTo>
                    <a:cubicBezTo>
                      <a:pt x="113" y="37"/>
                      <a:pt x="113" y="37"/>
                      <a:pt x="113" y="37"/>
                    </a:cubicBezTo>
                    <a:cubicBezTo>
                      <a:pt x="114" y="36"/>
                      <a:pt x="114" y="36"/>
                      <a:pt x="114" y="36"/>
                    </a:cubicBezTo>
                    <a:cubicBezTo>
                      <a:pt x="114" y="37"/>
                      <a:pt x="114" y="37"/>
                      <a:pt x="114" y="37"/>
                    </a:cubicBezTo>
                    <a:cubicBezTo>
                      <a:pt x="114" y="37"/>
                      <a:pt x="114" y="37"/>
                      <a:pt x="114" y="37"/>
                    </a:cubicBezTo>
                    <a:cubicBezTo>
                      <a:pt x="114" y="37"/>
                      <a:pt x="114" y="37"/>
                      <a:pt x="114" y="37"/>
                    </a:cubicBezTo>
                    <a:cubicBezTo>
                      <a:pt x="114" y="38"/>
                      <a:pt x="114" y="38"/>
                      <a:pt x="114" y="38"/>
                    </a:cubicBezTo>
                    <a:cubicBezTo>
                      <a:pt x="114" y="39"/>
                      <a:pt x="114" y="39"/>
                      <a:pt x="114" y="39"/>
                    </a:cubicBezTo>
                    <a:cubicBezTo>
                      <a:pt x="114" y="39"/>
                      <a:pt x="114" y="39"/>
                      <a:pt x="114" y="39"/>
                    </a:cubicBezTo>
                    <a:cubicBezTo>
                      <a:pt x="115" y="38"/>
                      <a:pt x="115" y="38"/>
                      <a:pt x="115" y="38"/>
                    </a:cubicBezTo>
                    <a:cubicBezTo>
                      <a:pt x="115" y="37"/>
                      <a:pt x="115" y="37"/>
                      <a:pt x="115" y="37"/>
                    </a:cubicBezTo>
                    <a:cubicBezTo>
                      <a:pt x="115" y="37"/>
                      <a:pt x="115" y="37"/>
                      <a:pt x="115" y="37"/>
                    </a:cubicBezTo>
                    <a:cubicBezTo>
                      <a:pt x="115" y="37"/>
                      <a:pt x="115" y="37"/>
                      <a:pt x="115" y="37"/>
                    </a:cubicBezTo>
                    <a:cubicBezTo>
                      <a:pt x="116" y="36"/>
                      <a:pt x="116" y="36"/>
                      <a:pt x="116" y="36"/>
                    </a:cubicBezTo>
                    <a:cubicBezTo>
                      <a:pt x="116" y="36"/>
                      <a:pt x="116" y="36"/>
                      <a:pt x="116" y="36"/>
                    </a:cubicBezTo>
                    <a:cubicBezTo>
                      <a:pt x="116" y="35"/>
                      <a:pt x="116" y="35"/>
                      <a:pt x="116" y="35"/>
                    </a:cubicBezTo>
                    <a:cubicBezTo>
                      <a:pt x="116" y="35"/>
                      <a:pt x="116" y="35"/>
                      <a:pt x="116" y="35"/>
                    </a:cubicBezTo>
                    <a:cubicBezTo>
                      <a:pt x="117" y="35"/>
                      <a:pt x="117" y="35"/>
                      <a:pt x="117" y="35"/>
                    </a:cubicBezTo>
                    <a:cubicBezTo>
                      <a:pt x="118" y="34"/>
                      <a:pt x="118" y="34"/>
                      <a:pt x="118" y="34"/>
                    </a:cubicBezTo>
                    <a:cubicBezTo>
                      <a:pt x="118" y="34"/>
                      <a:pt x="118" y="34"/>
                      <a:pt x="118" y="34"/>
                    </a:cubicBezTo>
                    <a:cubicBezTo>
                      <a:pt x="118" y="33"/>
                      <a:pt x="118" y="33"/>
                      <a:pt x="118" y="33"/>
                    </a:cubicBezTo>
                    <a:cubicBezTo>
                      <a:pt x="118" y="33"/>
                      <a:pt x="118" y="33"/>
                      <a:pt x="118" y="33"/>
                    </a:cubicBezTo>
                    <a:cubicBezTo>
                      <a:pt x="119" y="33"/>
                      <a:pt x="119" y="33"/>
                      <a:pt x="119" y="33"/>
                    </a:cubicBezTo>
                    <a:cubicBezTo>
                      <a:pt x="119" y="33"/>
                      <a:pt x="119" y="33"/>
                      <a:pt x="119" y="33"/>
                    </a:cubicBezTo>
                    <a:cubicBezTo>
                      <a:pt x="120" y="33"/>
                      <a:pt x="120" y="33"/>
                      <a:pt x="120" y="33"/>
                    </a:cubicBezTo>
                    <a:cubicBezTo>
                      <a:pt x="120" y="33"/>
                      <a:pt x="120" y="33"/>
                      <a:pt x="120" y="33"/>
                    </a:cubicBezTo>
                    <a:cubicBezTo>
                      <a:pt x="120" y="34"/>
                      <a:pt x="120" y="34"/>
                      <a:pt x="120" y="34"/>
                    </a:cubicBezTo>
                    <a:cubicBezTo>
                      <a:pt x="119" y="35"/>
                      <a:pt x="119" y="35"/>
                      <a:pt x="119" y="35"/>
                    </a:cubicBezTo>
                    <a:cubicBezTo>
                      <a:pt x="119" y="35"/>
                      <a:pt x="119" y="35"/>
                      <a:pt x="119" y="35"/>
                    </a:cubicBezTo>
                    <a:cubicBezTo>
                      <a:pt x="118" y="36"/>
                      <a:pt x="118" y="36"/>
                      <a:pt x="118" y="36"/>
                    </a:cubicBezTo>
                    <a:cubicBezTo>
                      <a:pt x="118" y="36"/>
                      <a:pt x="118" y="36"/>
                      <a:pt x="118" y="36"/>
                    </a:cubicBezTo>
                    <a:cubicBezTo>
                      <a:pt x="118" y="36"/>
                      <a:pt x="118" y="36"/>
                      <a:pt x="118" y="36"/>
                    </a:cubicBezTo>
                    <a:cubicBezTo>
                      <a:pt x="117" y="37"/>
                      <a:pt x="117" y="37"/>
                      <a:pt x="117" y="37"/>
                    </a:cubicBezTo>
                    <a:cubicBezTo>
                      <a:pt x="117" y="38"/>
                      <a:pt x="117" y="38"/>
                      <a:pt x="117" y="38"/>
                    </a:cubicBezTo>
                    <a:cubicBezTo>
                      <a:pt x="117" y="38"/>
                      <a:pt x="117" y="38"/>
                      <a:pt x="117" y="38"/>
                    </a:cubicBezTo>
                    <a:cubicBezTo>
                      <a:pt x="117" y="39"/>
                      <a:pt x="117" y="39"/>
                      <a:pt x="117" y="39"/>
                    </a:cubicBezTo>
                    <a:cubicBezTo>
                      <a:pt x="118" y="39"/>
                      <a:pt x="118" y="39"/>
                      <a:pt x="118" y="39"/>
                    </a:cubicBezTo>
                    <a:cubicBezTo>
                      <a:pt x="118" y="39"/>
                      <a:pt x="118" y="39"/>
                      <a:pt x="118" y="39"/>
                    </a:cubicBezTo>
                    <a:cubicBezTo>
                      <a:pt x="119" y="39"/>
                      <a:pt x="119" y="39"/>
                      <a:pt x="119" y="39"/>
                    </a:cubicBezTo>
                    <a:cubicBezTo>
                      <a:pt x="119" y="38"/>
                      <a:pt x="119" y="38"/>
                      <a:pt x="119" y="38"/>
                    </a:cubicBezTo>
                    <a:cubicBezTo>
                      <a:pt x="119" y="38"/>
                      <a:pt x="119" y="38"/>
                      <a:pt x="119" y="38"/>
                    </a:cubicBezTo>
                    <a:cubicBezTo>
                      <a:pt x="119" y="37"/>
                      <a:pt x="119" y="37"/>
                      <a:pt x="119" y="37"/>
                    </a:cubicBezTo>
                    <a:cubicBezTo>
                      <a:pt x="120" y="37"/>
                      <a:pt x="120" y="37"/>
                      <a:pt x="120" y="37"/>
                    </a:cubicBezTo>
                    <a:cubicBezTo>
                      <a:pt x="120" y="37"/>
                      <a:pt x="120" y="37"/>
                      <a:pt x="120" y="37"/>
                    </a:cubicBezTo>
                    <a:cubicBezTo>
                      <a:pt x="120" y="37"/>
                      <a:pt x="120" y="37"/>
                      <a:pt x="120" y="37"/>
                    </a:cubicBezTo>
                    <a:cubicBezTo>
                      <a:pt x="121" y="36"/>
                      <a:pt x="121" y="36"/>
                      <a:pt x="121" y="36"/>
                    </a:cubicBezTo>
                    <a:cubicBezTo>
                      <a:pt x="121" y="37"/>
                      <a:pt x="121" y="37"/>
                      <a:pt x="121" y="37"/>
                    </a:cubicBezTo>
                    <a:cubicBezTo>
                      <a:pt x="122" y="37"/>
                      <a:pt x="122" y="37"/>
                      <a:pt x="122" y="37"/>
                    </a:cubicBezTo>
                    <a:cubicBezTo>
                      <a:pt x="122" y="36"/>
                      <a:pt x="122" y="36"/>
                      <a:pt x="122" y="36"/>
                    </a:cubicBezTo>
                    <a:cubicBezTo>
                      <a:pt x="123" y="36"/>
                      <a:pt x="123" y="36"/>
                      <a:pt x="123" y="36"/>
                    </a:cubicBezTo>
                    <a:cubicBezTo>
                      <a:pt x="123" y="36"/>
                      <a:pt x="123" y="36"/>
                      <a:pt x="123" y="36"/>
                    </a:cubicBezTo>
                    <a:cubicBezTo>
                      <a:pt x="123" y="35"/>
                      <a:pt x="123" y="35"/>
                      <a:pt x="123" y="35"/>
                    </a:cubicBezTo>
                    <a:cubicBezTo>
                      <a:pt x="124" y="34"/>
                      <a:pt x="124" y="34"/>
                      <a:pt x="124" y="34"/>
                    </a:cubicBezTo>
                    <a:cubicBezTo>
                      <a:pt x="124" y="33"/>
                      <a:pt x="124" y="33"/>
                      <a:pt x="124" y="33"/>
                    </a:cubicBezTo>
                    <a:cubicBezTo>
                      <a:pt x="124" y="33"/>
                      <a:pt x="124" y="33"/>
                      <a:pt x="124" y="33"/>
                    </a:cubicBezTo>
                    <a:cubicBezTo>
                      <a:pt x="125" y="34"/>
                      <a:pt x="125" y="34"/>
                      <a:pt x="125" y="34"/>
                    </a:cubicBezTo>
                    <a:cubicBezTo>
                      <a:pt x="125" y="34"/>
                      <a:pt x="125" y="34"/>
                      <a:pt x="125" y="34"/>
                    </a:cubicBezTo>
                    <a:cubicBezTo>
                      <a:pt x="125" y="34"/>
                      <a:pt x="125" y="34"/>
                      <a:pt x="125" y="34"/>
                    </a:cubicBezTo>
                    <a:cubicBezTo>
                      <a:pt x="125" y="33"/>
                      <a:pt x="125" y="33"/>
                      <a:pt x="125" y="33"/>
                    </a:cubicBezTo>
                    <a:cubicBezTo>
                      <a:pt x="125" y="32"/>
                      <a:pt x="125" y="32"/>
                      <a:pt x="125" y="32"/>
                    </a:cubicBezTo>
                    <a:cubicBezTo>
                      <a:pt x="125" y="32"/>
                      <a:pt x="125" y="32"/>
                      <a:pt x="125" y="32"/>
                    </a:cubicBezTo>
                    <a:cubicBezTo>
                      <a:pt x="125" y="32"/>
                      <a:pt x="125" y="32"/>
                      <a:pt x="125" y="32"/>
                    </a:cubicBezTo>
                    <a:cubicBezTo>
                      <a:pt x="126" y="31"/>
                      <a:pt x="126" y="31"/>
                      <a:pt x="126" y="31"/>
                    </a:cubicBezTo>
                    <a:cubicBezTo>
                      <a:pt x="126" y="31"/>
                      <a:pt x="126" y="31"/>
                      <a:pt x="126" y="31"/>
                    </a:cubicBezTo>
                    <a:cubicBezTo>
                      <a:pt x="127" y="31"/>
                      <a:pt x="127" y="31"/>
                      <a:pt x="127" y="31"/>
                    </a:cubicBezTo>
                    <a:cubicBezTo>
                      <a:pt x="127" y="31"/>
                      <a:pt x="127" y="31"/>
                      <a:pt x="127" y="31"/>
                    </a:cubicBezTo>
                    <a:cubicBezTo>
                      <a:pt x="128" y="31"/>
                      <a:pt x="128" y="31"/>
                      <a:pt x="128" y="31"/>
                    </a:cubicBezTo>
                    <a:cubicBezTo>
                      <a:pt x="128" y="30"/>
                      <a:pt x="128" y="30"/>
                      <a:pt x="128" y="30"/>
                    </a:cubicBezTo>
                    <a:cubicBezTo>
                      <a:pt x="127" y="29"/>
                      <a:pt x="127" y="29"/>
                      <a:pt x="127" y="29"/>
                    </a:cubicBezTo>
                    <a:cubicBezTo>
                      <a:pt x="128" y="29"/>
                      <a:pt x="128" y="29"/>
                      <a:pt x="128" y="29"/>
                    </a:cubicBezTo>
                    <a:cubicBezTo>
                      <a:pt x="127" y="28"/>
                      <a:pt x="127" y="28"/>
                      <a:pt x="127" y="28"/>
                    </a:cubicBezTo>
                    <a:cubicBezTo>
                      <a:pt x="127" y="28"/>
                      <a:pt x="127" y="28"/>
                      <a:pt x="127" y="28"/>
                    </a:cubicBezTo>
                    <a:cubicBezTo>
                      <a:pt x="127" y="28"/>
                      <a:pt x="127" y="28"/>
                      <a:pt x="127" y="28"/>
                    </a:cubicBezTo>
                    <a:cubicBezTo>
                      <a:pt x="127" y="28"/>
                      <a:pt x="127" y="28"/>
                      <a:pt x="127" y="28"/>
                    </a:cubicBezTo>
                    <a:cubicBezTo>
                      <a:pt x="126" y="28"/>
                      <a:pt x="126" y="28"/>
                      <a:pt x="126" y="28"/>
                    </a:cubicBezTo>
                    <a:cubicBezTo>
                      <a:pt x="126" y="29"/>
                      <a:pt x="126" y="29"/>
                      <a:pt x="126" y="29"/>
                    </a:cubicBezTo>
                    <a:cubicBezTo>
                      <a:pt x="126" y="29"/>
                      <a:pt x="126" y="29"/>
                      <a:pt x="126" y="29"/>
                    </a:cubicBezTo>
                    <a:cubicBezTo>
                      <a:pt x="126" y="30"/>
                      <a:pt x="126" y="30"/>
                      <a:pt x="126" y="30"/>
                    </a:cubicBezTo>
                    <a:cubicBezTo>
                      <a:pt x="125" y="30"/>
                      <a:pt x="125" y="30"/>
                      <a:pt x="125" y="30"/>
                    </a:cubicBezTo>
                    <a:cubicBezTo>
                      <a:pt x="125" y="29"/>
                      <a:pt x="125" y="29"/>
                      <a:pt x="125" y="29"/>
                    </a:cubicBezTo>
                    <a:cubicBezTo>
                      <a:pt x="125" y="29"/>
                      <a:pt x="125" y="29"/>
                      <a:pt x="125" y="29"/>
                    </a:cubicBezTo>
                    <a:cubicBezTo>
                      <a:pt x="125" y="30"/>
                      <a:pt x="125" y="30"/>
                      <a:pt x="125" y="30"/>
                    </a:cubicBezTo>
                    <a:cubicBezTo>
                      <a:pt x="125" y="30"/>
                      <a:pt x="125" y="30"/>
                      <a:pt x="125" y="30"/>
                    </a:cubicBezTo>
                    <a:cubicBezTo>
                      <a:pt x="125" y="29"/>
                      <a:pt x="125" y="29"/>
                      <a:pt x="125" y="29"/>
                    </a:cubicBezTo>
                    <a:cubicBezTo>
                      <a:pt x="124" y="29"/>
                      <a:pt x="124" y="29"/>
                      <a:pt x="124" y="29"/>
                    </a:cubicBezTo>
                    <a:cubicBezTo>
                      <a:pt x="124" y="28"/>
                      <a:pt x="124" y="28"/>
                      <a:pt x="124" y="28"/>
                    </a:cubicBezTo>
                    <a:cubicBezTo>
                      <a:pt x="124" y="28"/>
                      <a:pt x="124" y="28"/>
                      <a:pt x="124" y="28"/>
                    </a:cubicBezTo>
                    <a:cubicBezTo>
                      <a:pt x="123" y="28"/>
                      <a:pt x="123" y="28"/>
                      <a:pt x="123" y="28"/>
                    </a:cubicBezTo>
                    <a:cubicBezTo>
                      <a:pt x="123" y="28"/>
                      <a:pt x="123" y="28"/>
                      <a:pt x="123" y="28"/>
                    </a:cubicBezTo>
                    <a:cubicBezTo>
                      <a:pt x="122" y="28"/>
                      <a:pt x="122" y="28"/>
                      <a:pt x="122" y="28"/>
                    </a:cubicBezTo>
                    <a:cubicBezTo>
                      <a:pt x="122" y="28"/>
                      <a:pt x="122" y="28"/>
                      <a:pt x="122" y="28"/>
                    </a:cubicBezTo>
                    <a:cubicBezTo>
                      <a:pt x="120" y="28"/>
                      <a:pt x="120" y="28"/>
                      <a:pt x="120" y="28"/>
                    </a:cubicBezTo>
                    <a:cubicBezTo>
                      <a:pt x="120" y="28"/>
                      <a:pt x="120" y="28"/>
                      <a:pt x="120" y="28"/>
                    </a:cubicBezTo>
                    <a:cubicBezTo>
                      <a:pt x="120" y="29"/>
                      <a:pt x="120" y="29"/>
                      <a:pt x="120" y="29"/>
                    </a:cubicBezTo>
                    <a:cubicBezTo>
                      <a:pt x="119" y="29"/>
                      <a:pt x="119" y="29"/>
                      <a:pt x="119" y="29"/>
                    </a:cubicBezTo>
                    <a:cubicBezTo>
                      <a:pt x="119" y="29"/>
                      <a:pt x="119" y="29"/>
                      <a:pt x="119" y="29"/>
                    </a:cubicBezTo>
                    <a:cubicBezTo>
                      <a:pt x="119" y="29"/>
                      <a:pt x="119" y="29"/>
                      <a:pt x="119" y="29"/>
                    </a:cubicBezTo>
                    <a:cubicBezTo>
                      <a:pt x="117" y="30"/>
                      <a:pt x="117" y="30"/>
                      <a:pt x="117" y="30"/>
                    </a:cubicBezTo>
                    <a:cubicBezTo>
                      <a:pt x="117" y="30"/>
                      <a:pt x="117" y="30"/>
                      <a:pt x="117" y="30"/>
                    </a:cubicBezTo>
                    <a:cubicBezTo>
                      <a:pt x="116" y="31"/>
                      <a:pt x="116" y="31"/>
                      <a:pt x="116" y="31"/>
                    </a:cubicBezTo>
                    <a:cubicBezTo>
                      <a:pt x="116" y="31"/>
                      <a:pt x="116" y="31"/>
                      <a:pt x="116" y="31"/>
                    </a:cubicBezTo>
                    <a:cubicBezTo>
                      <a:pt x="115" y="31"/>
                      <a:pt x="115" y="31"/>
                      <a:pt x="115" y="31"/>
                    </a:cubicBezTo>
                    <a:cubicBezTo>
                      <a:pt x="115" y="32"/>
                      <a:pt x="115" y="32"/>
                      <a:pt x="115" y="32"/>
                    </a:cubicBezTo>
                    <a:cubicBezTo>
                      <a:pt x="115" y="32"/>
                      <a:pt x="115" y="32"/>
                      <a:pt x="115" y="32"/>
                    </a:cubicBezTo>
                    <a:cubicBezTo>
                      <a:pt x="114" y="32"/>
                      <a:pt x="114" y="32"/>
                      <a:pt x="114" y="32"/>
                    </a:cubicBezTo>
                    <a:cubicBezTo>
                      <a:pt x="113" y="32"/>
                      <a:pt x="113" y="32"/>
                      <a:pt x="113" y="32"/>
                    </a:cubicBezTo>
                    <a:cubicBezTo>
                      <a:pt x="113" y="32"/>
                      <a:pt x="113" y="32"/>
                      <a:pt x="113" y="32"/>
                    </a:cubicBezTo>
                    <a:cubicBezTo>
                      <a:pt x="113" y="32"/>
                      <a:pt x="113" y="32"/>
                      <a:pt x="113" y="32"/>
                    </a:cubicBezTo>
                    <a:cubicBezTo>
                      <a:pt x="112" y="32"/>
                      <a:pt x="112" y="32"/>
                      <a:pt x="112" y="32"/>
                    </a:cubicBezTo>
                    <a:cubicBezTo>
                      <a:pt x="111" y="33"/>
                      <a:pt x="111" y="33"/>
                      <a:pt x="111" y="33"/>
                    </a:cubicBezTo>
                    <a:cubicBezTo>
                      <a:pt x="111" y="33"/>
                      <a:pt x="111" y="33"/>
                      <a:pt x="111" y="33"/>
                    </a:cubicBezTo>
                    <a:cubicBezTo>
                      <a:pt x="110" y="33"/>
                      <a:pt x="110" y="33"/>
                      <a:pt x="110" y="33"/>
                    </a:cubicBezTo>
                    <a:cubicBezTo>
                      <a:pt x="109" y="33"/>
                      <a:pt x="109" y="33"/>
                      <a:pt x="109" y="33"/>
                    </a:cubicBezTo>
                    <a:cubicBezTo>
                      <a:pt x="108" y="34"/>
                      <a:pt x="108" y="34"/>
                      <a:pt x="108" y="34"/>
                    </a:cubicBezTo>
                    <a:cubicBezTo>
                      <a:pt x="107" y="35"/>
                      <a:pt x="107" y="35"/>
                      <a:pt x="107" y="35"/>
                    </a:cubicBezTo>
                    <a:cubicBezTo>
                      <a:pt x="107" y="35"/>
                      <a:pt x="107" y="35"/>
                      <a:pt x="107" y="35"/>
                    </a:cubicBezTo>
                    <a:cubicBezTo>
                      <a:pt x="106" y="35"/>
                      <a:pt x="106" y="35"/>
                      <a:pt x="106" y="35"/>
                    </a:cubicBezTo>
                    <a:cubicBezTo>
                      <a:pt x="106" y="35"/>
                      <a:pt x="106" y="35"/>
                      <a:pt x="106" y="35"/>
                    </a:cubicBezTo>
                    <a:cubicBezTo>
                      <a:pt x="106" y="35"/>
                      <a:pt x="106" y="35"/>
                      <a:pt x="106" y="35"/>
                    </a:cubicBezTo>
                    <a:cubicBezTo>
                      <a:pt x="107" y="36"/>
                      <a:pt x="107" y="36"/>
                      <a:pt x="107" y="36"/>
                    </a:cubicBezTo>
                    <a:cubicBezTo>
                      <a:pt x="106" y="36"/>
                      <a:pt x="106" y="36"/>
                      <a:pt x="106" y="36"/>
                    </a:cubicBezTo>
                    <a:cubicBezTo>
                      <a:pt x="106" y="36"/>
                      <a:pt x="106" y="36"/>
                      <a:pt x="106" y="36"/>
                    </a:cubicBezTo>
                    <a:cubicBezTo>
                      <a:pt x="106" y="36"/>
                      <a:pt x="106" y="36"/>
                      <a:pt x="106" y="36"/>
                    </a:cubicBezTo>
                    <a:cubicBezTo>
                      <a:pt x="106" y="37"/>
                      <a:pt x="106" y="37"/>
                      <a:pt x="106" y="37"/>
                    </a:cubicBezTo>
                    <a:cubicBezTo>
                      <a:pt x="105" y="37"/>
                      <a:pt x="105" y="37"/>
                      <a:pt x="105" y="37"/>
                    </a:cubicBezTo>
                    <a:cubicBezTo>
                      <a:pt x="105" y="37"/>
                      <a:pt x="105" y="37"/>
                      <a:pt x="105" y="37"/>
                    </a:cubicBezTo>
                    <a:cubicBezTo>
                      <a:pt x="106" y="37"/>
                      <a:pt x="106" y="37"/>
                      <a:pt x="106" y="37"/>
                    </a:cubicBezTo>
                    <a:cubicBezTo>
                      <a:pt x="107" y="37"/>
                      <a:pt x="107" y="37"/>
                      <a:pt x="107" y="37"/>
                    </a:cubicBezTo>
                    <a:cubicBezTo>
                      <a:pt x="107" y="37"/>
                      <a:pt x="107" y="37"/>
                      <a:pt x="107" y="37"/>
                    </a:cubicBezTo>
                    <a:cubicBezTo>
                      <a:pt x="107" y="37"/>
                      <a:pt x="107" y="37"/>
                      <a:pt x="107" y="37"/>
                    </a:cubicBezTo>
                    <a:cubicBezTo>
                      <a:pt x="108" y="37"/>
                      <a:pt x="108" y="37"/>
                      <a:pt x="108" y="37"/>
                    </a:cubicBezTo>
                    <a:cubicBezTo>
                      <a:pt x="108" y="38"/>
                      <a:pt x="108" y="38"/>
                      <a:pt x="108" y="38"/>
                    </a:cubicBezTo>
                    <a:cubicBezTo>
                      <a:pt x="108" y="38"/>
                      <a:pt x="108" y="38"/>
                      <a:pt x="108" y="38"/>
                    </a:cubicBezTo>
                    <a:cubicBezTo>
                      <a:pt x="109" y="39"/>
                      <a:pt x="109" y="39"/>
                      <a:pt x="109" y="39"/>
                    </a:cubicBezTo>
                    <a:close/>
                    <a:moveTo>
                      <a:pt x="165" y="71"/>
                    </a:moveTo>
                    <a:cubicBezTo>
                      <a:pt x="165" y="71"/>
                      <a:pt x="165" y="71"/>
                      <a:pt x="165" y="71"/>
                    </a:cubicBezTo>
                    <a:cubicBezTo>
                      <a:pt x="166" y="71"/>
                      <a:pt x="166" y="71"/>
                      <a:pt x="166" y="71"/>
                    </a:cubicBezTo>
                    <a:cubicBezTo>
                      <a:pt x="166" y="72"/>
                      <a:pt x="166" y="72"/>
                      <a:pt x="166" y="72"/>
                    </a:cubicBezTo>
                    <a:cubicBezTo>
                      <a:pt x="165" y="72"/>
                      <a:pt x="165" y="72"/>
                      <a:pt x="165" y="72"/>
                    </a:cubicBezTo>
                    <a:cubicBezTo>
                      <a:pt x="165" y="72"/>
                      <a:pt x="165" y="72"/>
                      <a:pt x="165" y="72"/>
                    </a:cubicBezTo>
                    <a:cubicBezTo>
                      <a:pt x="165" y="71"/>
                      <a:pt x="165" y="71"/>
                      <a:pt x="165" y="71"/>
                    </a:cubicBezTo>
                    <a:close/>
                    <a:moveTo>
                      <a:pt x="158" y="59"/>
                    </a:moveTo>
                    <a:cubicBezTo>
                      <a:pt x="158" y="58"/>
                      <a:pt x="158" y="58"/>
                      <a:pt x="158" y="58"/>
                    </a:cubicBezTo>
                    <a:cubicBezTo>
                      <a:pt x="157" y="58"/>
                      <a:pt x="157" y="58"/>
                      <a:pt x="157" y="58"/>
                    </a:cubicBezTo>
                    <a:cubicBezTo>
                      <a:pt x="157" y="59"/>
                      <a:pt x="157" y="59"/>
                      <a:pt x="157" y="59"/>
                    </a:cubicBezTo>
                    <a:cubicBezTo>
                      <a:pt x="158" y="59"/>
                      <a:pt x="158" y="59"/>
                      <a:pt x="158" y="59"/>
                    </a:cubicBezTo>
                    <a:cubicBezTo>
                      <a:pt x="158" y="59"/>
                      <a:pt x="158" y="59"/>
                      <a:pt x="158" y="59"/>
                    </a:cubicBezTo>
                    <a:cubicBezTo>
                      <a:pt x="158" y="59"/>
                      <a:pt x="158" y="59"/>
                      <a:pt x="158" y="59"/>
                    </a:cubicBezTo>
                    <a:cubicBezTo>
                      <a:pt x="157" y="59"/>
                      <a:pt x="157" y="59"/>
                      <a:pt x="157" y="59"/>
                    </a:cubicBezTo>
                    <a:cubicBezTo>
                      <a:pt x="157" y="59"/>
                      <a:pt x="157" y="59"/>
                      <a:pt x="157" y="59"/>
                    </a:cubicBezTo>
                    <a:cubicBezTo>
                      <a:pt x="157" y="60"/>
                      <a:pt x="157" y="60"/>
                      <a:pt x="157" y="60"/>
                    </a:cubicBezTo>
                    <a:cubicBezTo>
                      <a:pt x="157" y="60"/>
                      <a:pt x="157" y="60"/>
                      <a:pt x="157" y="60"/>
                    </a:cubicBezTo>
                    <a:cubicBezTo>
                      <a:pt x="157" y="60"/>
                      <a:pt x="157" y="60"/>
                      <a:pt x="157" y="60"/>
                    </a:cubicBezTo>
                    <a:cubicBezTo>
                      <a:pt x="156" y="60"/>
                      <a:pt x="156" y="60"/>
                      <a:pt x="156" y="60"/>
                    </a:cubicBezTo>
                    <a:cubicBezTo>
                      <a:pt x="156" y="60"/>
                      <a:pt x="156" y="60"/>
                      <a:pt x="156" y="60"/>
                    </a:cubicBezTo>
                    <a:cubicBezTo>
                      <a:pt x="155" y="60"/>
                      <a:pt x="155" y="60"/>
                      <a:pt x="155" y="60"/>
                    </a:cubicBezTo>
                    <a:cubicBezTo>
                      <a:pt x="155" y="61"/>
                      <a:pt x="155" y="61"/>
                      <a:pt x="155" y="61"/>
                    </a:cubicBezTo>
                    <a:cubicBezTo>
                      <a:pt x="155" y="61"/>
                      <a:pt x="155" y="61"/>
                      <a:pt x="155" y="61"/>
                    </a:cubicBezTo>
                    <a:cubicBezTo>
                      <a:pt x="155" y="61"/>
                      <a:pt x="155" y="61"/>
                      <a:pt x="155" y="61"/>
                    </a:cubicBezTo>
                    <a:cubicBezTo>
                      <a:pt x="155" y="61"/>
                      <a:pt x="155" y="61"/>
                      <a:pt x="155" y="61"/>
                    </a:cubicBezTo>
                    <a:cubicBezTo>
                      <a:pt x="155" y="62"/>
                      <a:pt x="155" y="62"/>
                      <a:pt x="155" y="62"/>
                    </a:cubicBezTo>
                    <a:cubicBezTo>
                      <a:pt x="155" y="62"/>
                      <a:pt x="155" y="62"/>
                      <a:pt x="155" y="62"/>
                    </a:cubicBezTo>
                    <a:cubicBezTo>
                      <a:pt x="155" y="62"/>
                      <a:pt x="155" y="62"/>
                      <a:pt x="155" y="62"/>
                    </a:cubicBezTo>
                    <a:cubicBezTo>
                      <a:pt x="156" y="62"/>
                      <a:pt x="156" y="62"/>
                      <a:pt x="156" y="62"/>
                    </a:cubicBezTo>
                    <a:cubicBezTo>
                      <a:pt x="156" y="62"/>
                      <a:pt x="156" y="62"/>
                      <a:pt x="156" y="62"/>
                    </a:cubicBezTo>
                    <a:cubicBezTo>
                      <a:pt x="155" y="62"/>
                      <a:pt x="155" y="62"/>
                      <a:pt x="155" y="62"/>
                    </a:cubicBezTo>
                    <a:cubicBezTo>
                      <a:pt x="156" y="63"/>
                      <a:pt x="156" y="63"/>
                      <a:pt x="156" y="63"/>
                    </a:cubicBezTo>
                    <a:cubicBezTo>
                      <a:pt x="156" y="63"/>
                      <a:pt x="156" y="63"/>
                      <a:pt x="156" y="63"/>
                    </a:cubicBezTo>
                    <a:cubicBezTo>
                      <a:pt x="156" y="63"/>
                      <a:pt x="156" y="63"/>
                      <a:pt x="156" y="63"/>
                    </a:cubicBezTo>
                    <a:cubicBezTo>
                      <a:pt x="156" y="63"/>
                      <a:pt x="156" y="63"/>
                      <a:pt x="156" y="63"/>
                    </a:cubicBezTo>
                    <a:cubicBezTo>
                      <a:pt x="156" y="63"/>
                      <a:pt x="156" y="63"/>
                      <a:pt x="156" y="63"/>
                    </a:cubicBezTo>
                    <a:cubicBezTo>
                      <a:pt x="157" y="63"/>
                      <a:pt x="157" y="63"/>
                      <a:pt x="157" y="63"/>
                    </a:cubicBezTo>
                    <a:cubicBezTo>
                      <a:pt x="157" y="63"/>
                      <a:pt x="157" y="63"/>
                      <a:pt x="157" y="63"/>
                    </a:cubicBezTo>
                    <a:cubicBezTo>
                      <a:pt x="157" y="63"/>
                      <a:pt x="157" y="63"/>
                      <a:pt x="157" y="63"/>
                    </a:cubicBezTo>
                    <a:cubicBezTo>
                      <a:pt x="157" y="64"/>
                      <a:pt x="157" y="64"/>
                      <a:pt x="157" y="64"/>
                    </a:cubicBezTo>
                    <a:cubicBezTo>
                      <a:pt x="157" y="64"/>
                      <a:pt x="157" y="64"/>
                      <a:pt x="157" y="64"/>
                    </a:cubicBezTo>
                    <a:cubicBezTo>
                      <a:pt x="158" y="64"/>
                      <a:pt x="158" y="64"/>
                      <a:pt x="158" y="64"/>
                    </a:cubicBezTo>
                    <a:cubicBezTo>
                      <a:pt x="158" y="65"/>
                      <a:pt x="158" y="65"/>
                      <a:pt x="158" y="65"/>
                    </a:cubicBezTo>
                    <a:cubicBezTo>
                      <a:pt x="159" y="65"/>
                      <a:pt x="159" y="65"/>
                      <a:pt x="159" y="65"/>
                    </a:cubicBezTo>
                    <a:cubicBezTo>
                      <a:pt x="159" y="65"/>
                      <a:pt x="159" y="65"/>
                      <a:pt x="159" y="65"/>
                    </a:cubicBezTo>
                    <a:cubicBezTo>
                      <a:pt x="160" y="65"/>
                      <a:pt x="160" y="65"/>
                      <a:pt x="160" y="65"/>
                    </a:cubicBezTo>
                    <a:cubicBezTo>
                      <a:pt x="160" y="65"/>
                      <a:pt x="160" y="65"/>
                      <a:pt x="160" y="65"/>
                    </a:cubicBezTo>
                    <a:cubicBezTo>
                      <a:pt x="160" y="65"/>
                      <a:pt x="160" y="65"/>
                      <a:pt x="160" y="65"/>
                    </a:cubicBezTo>
                    <a:cubicBezTo>
                      <a:pt x="160" y="65"/>
                      <a:pt x="160" y="65"/>
                      <a:pt x="160" y="65"/>
                    </a:cubicBezTo>
                    <a:cubicBezTo>
                      <a:pt x="160" y="64"/>
                      <a:pt x="160" y="64"/>
                      <a:pt x="160" y="64"/>
                    </a:cubicBezTo>
                    <a:cubicBezTo>
                      <a:pt x="161" y="64"/>
                      <a:pt x="161" y="64"/>
                      <a:pt x="161" y="64"/>
                    </a:cubicBezTo>
                    <a:cubicBezTo>
                      <a:pt x="161" y="63"/>
                      <a:pt x="161" y="63"/>
                      <a:pt x="161" y="63"/>
                    </a:cubicBezTo>
                    <a:cubicBezTo>
                      <a:pt x="161" y="62"/>
                      <a:pt x="161" y="62"/>
                      <a:pt x="161" y="62"/>
                    </a:cubicBezTo>
                    <a:cubicBezTo>
                      <a:pt x="161" y="62"/>
                      <a:pt x="161" y="62"/>
                      <a:pt x="161" y="62"/>
                    </a:cubicBezTo>
                    <a:cubicBezTo>
                      <a:pt x="162" y="61"/>
                      <a:pt x="162" y="61"/>
                      <a:pt x="162" y="61"/>
                    </a:cubicBezTo>
                    <a:cubicBezTo>
                      <a:pt x="162" y="60"/>
                      <a:pt x="162" y="60"/>
                      <a:pt x="162" y="60"/>
                    </a:cubicBezTo>
                    <a:cubicBezTo>
                      <a:pt x="162" y="60"/>
                      <a:pt x="162" y="60"/>
                      <a:pt x="162" y="60"/>
                    </a:cubicBezTo>
                    <a:cubicBezTo>
                      <a:pt x="162" y="60"/>
                      <a:pt x="162" y="60"/>
                      <a:pt x="162" y="60"/>
                    </a:cubicBezTo>
                    <a:cubicBezTo>
                      <a:pt x="161" y="59"/>
                      <a:pt x="161" y="59"/>
                      <a:pt x="161" y="59"/>
                    </a:cubicBezTo>
                    <a:cubicBezTo>
                      <a:pt x="161" y="59"/>
                      <a:pt x="161" y="59"/>
                      <a:pt x="161" y="59"/>
                    </a:cubicBezTo>
                    <a:cubicBezTo>
                      <a:pt x="161" y="58"/>
                      <a:pt x="161" y="58"/>
                      <a:pt x="161" y="58"/>
                    </a:cubicBezTo>
                    <a:cubicBezTo>
                      <a:pt x="161" y="58"/>
                      <a:pt x="161" y="58"/>
                      <a:pt x="161" y="58"/>
                    </a:cubicBezTo>
                    <a:cubicBezTo>
                      <a:pt x="160" y="57"/>
                      <a:pt x="160" y="57"/>
                      <a:pt x="160" y="57"/>
                    </a:cubicBezTo>
                    <a:cubicBezTo>
                      <a:pt x="159" y="58"/>
                      <a:pt x="159" y="58"/>
                      <a:pt x="159" y="58"/>
                    </a:cubicBezTo>
                    <a:cubicBezTo>
                      <a:pt x="159" y="58"/>
                      <a:pt x="159" y="58"/>
                      <a:pt x="159" y="58"/>
                    </a:cubicBezTo>
                    <a:cubicBezTo>
                      <a:pt x="158" y="58"/>
                      <a:pt x="158" y="58"/>
                      <a:pt x="158" y="58"/>
                    </a:cubicBezTo>
                    <a:cubicBezTo>
                      <a:pt x="158" y="58"/>
                      <a:pt x="158" y="58"/>
                      <a:pt x="158" y="58"/>
                    </a:cubicBezTo>
                    <a:cubicBezTo>
                      <a:pt x="158" y="58"/>
                      <a:pt x="158" y="58"/>
                      <a:pt x="158" y="58"/>
                    </a:cubicBezTo>
                    <a:cubicBezTo>
                      <a:pt x="158" y="59"/>
                      <a:pt x="158" y="59"/>
                      <a:pt x="158" y="59"/>
                    </a:cubicBezTo>
                    <a:cubicBezTo>
                      <a:pt x="158" y="59"/>
                      <a:pt x="158" y="59"/>
                      <a:pt x="158" y="59"/>
                    </a:cubicBezTo>
                    <a:close/>
                    <a:moveTo>
                      <a:pt x="162" y="54"/>
                    </a:moveTo>
                    <a:cubicBezTo>
                      <a:pt x="162" y="54"/>
                      <a:pt x="162" y="54"/>
                      <a:pt x="162" y="54"/>
                    </a:cubicBezTo>
                    <a:cubicBezTo>
                      <a:pt x="162" y="54"/>
                      <a:pt x="162" y="54"/>
                      <a:pt x="162" y="54"/>
                    </a:cubicBezTo>
                    <a:cubicBezTo>
                      <a:pt x="162" y="53"/>
                      <a:pt x="162" y="53"/>
                      <a:pt x="162" y="53"/>
                    </a:cubicBezTo>
                    <a:cubicBezTo>
                      <a:pt x="162" y="53"/>
                      <a:pt x="162" y="54"/>
                      <a:pt x="162" y="54"/>
                    </a:cubicBezTo>
                    <a:close/>
                    <a:moveTo>
                      <a:pt x="161" y="57"/>
                    </a:moveTo>
                    <a:cubicBezTo>
                      <a:pt x="161" y="57"/>
                      <a:pt x="161" y="57"/>
                      <a:pt x="161" y="57"/>
                    </a:cubicBezTo>
                    <a:cubicBezTo>
                      <a:pt x="161" y="56"/>
                      <a:pt x="161" y="56"/>
                      <a:pt x="161" y="56"/>
                    </a:cubicBezTo>
                    <a:cubicBezTo>
                      <a:pt x="161" y="56"/>
                      <a:pt x="161" y="56"/>
                      <a:pt x="161" y="56"/>
                    </a:cubicBezTo>
                    <a:cubicBezTo>
                      <a:pt x="161" y="56"/>
                      <a:pt x="161" y="56"/>
                      <a:pt x="161" y="56"/>
                    </a:cubicBezTo>
                    <a:cubicBezTo>
                      <a:pt x="161" y="55"/>
                      <a:pt x="161" y="55"/>
                      <a:pt x="161" y="55"/>
                    </a:cubicBezTo>
                    <a:cubicBezTo>
                      <a:pt x="161" y="55"/>
                      <a:pt x="161" y="55"/>
                      <a:pt x="161" y="55"/>
                    </a:cubicBezTo>
                    <a:cubicBezTo>
                      <a:pt x="162" y="55"/>
                      <a:pt x="162" y="55"/>
                      <a:pt x="162" y="55"/>
                    </a:cubicBezTo>
                    <a:cubicBezTo>
                      <a:pt x="162" y="56"/>
                      <a:pt x="162" y="56"/>
                      <a:pt x="162" y="56"/>
                    </a:cubicBezTo>
                    <a:cubicBezTo>
                      <a:pt x="161" y="57"/>
                      <a:pt x="161" y="57"/>
                      <a:pt x="161" y="57"/>
                    </a:cubicBezTo>
                    <a:cubicBezTo>
                      <a:pt x="161" y="57"/>
                      <a:pt x="161" y="57"/>
                      <a:pt x="161" y="57"/>
                    </a:cubicBezTo>
                    <a:close/>
                    <a:moveTo>
                      <a:pt x="157" y="56"/>
                    </a:moveTo>
                    <a:cubicBezTo>
                      <a:pt x="157" y="55"/>
                      <a:pt x="157" y="55"/>
                      <a:pt x="157" y="55"/>
                    </a:cubicBezTo>
                    <a:cubicBezTo>
                      <a:pt x="157" y="55"/>
                      <a:pt x="157" y="55"/>
                      <a:pt x="157" y="55"/>
                    </a:cubicBezTo>
                    <a:cubicBezTo>
                      <a:pt x="158" y="55"/>
                      <a:pt x="158" y="55"/>
                      <a:pt x="158" y="55"/>
                    </a:cubicBezTo>
                    <a:cubicBezTo>
                      <a:pt x="158" y="55"/>
                      <a:pt x="158" y="55"/>
                      <a:pt x="158" y="55"/>
                    </a:cubicBezTo>
                    <a:cubicBezTo>
                      <a:pt x="158" y="55"/>
                      <a:pt x="158" y="55"/>
                      <a:pt x="158" y="55"/>
                    </a:cubicBezTo>
                    <a:cubicBezTo>
                      <a:pt x="157" y="56"/>
                      <a:pt x="157" y="56"/>
                      <a:pt x="157" y="56"/>
                    </a:cubicBezTo>
                    <a:cubicBezTo>
                      <a:pt x="157" y="56"/>
                      <a:pt x="157" y="56"/>
                      <a:pt x="157" y="56"/>
                    </a:cubicBezTo>
                    <a:close/>
                    <a:moveTo>
                      <a:pt x="156" y="56"/>
                    </a:moveTo>
                    <a:cubicBezTo>
                      <a:pt x="156" y="56"/>
                      <a:pt x="156" y="56"/>
                      <a:pt x="156" y="56"/>
                    </a:cubicBezTo>
                    <a:cubicBezTo>
                      <a:pt x="156" y="56"/>
                      <a:pt x="156" y="56"/>
                      <a:pt x="156" y="56"/>
                    </a:cubicBezTo>
                    <a:cubicBezTo>
                      <a:pt x="157" y="56"/>
                      <a:pt x="157" y="56"/>
                      <a:pt x="157" y="56"/>
                    </a:cubicBezTo>
                    <a:cubicBezTo>
                      <a:pt x="156" y="56"/>
                      <a:pt x="156" y="56"/>
                      <a:pt x="156" y="56"/>
                    </a:cubicBezTo>
                    <a:cubicBezTo>
                      <a:pt x="156" y="56"/>
                      <a:pt x="156" y="56"/>
                      <a:pt x="156" y="56"/>
                    </a:cubicBezTo>
                    <a:close/>
                    <a:moveTo>
                      <a:pt x="157" y="58"/>
                    </a:moveTo>
                    <a:cubicBezTo>
                      <a:pt x="157" y="57"/>
                      <a:pt x="157" y="57"/>
                      <a:pt x="157" y="57"/>
                    </a:cubicBezTo>
                    <a:cubicBezTo>
                      <a:pt x="157" y="57"/>
                      <a:pt x="157" y="57"/>
                      <a:pt x="157" y="57"/>
                    </a:cubicBezTo>
                    <a:cubicBezTo>
                      <a:pt x="157" y="57"/>
                      <a:pt x="157" y="57"/>
                      <a:pt x="157" y="57"/>
                    </a:cubicBezTo>
                    <a:cubicBezTo>
                      <a:pt x="157" y="57"/>
                      <a:pt x="157" y="57"/>
                      <a:pt x="157" y="57"/>
                    </a:cubicBezTo>
                    <a:cubicBezTo>
                      <a:pt x="157" y="57"/>
                      <a:pt x="157" y="57"/>
                      <a:pt x="157" y="57"/>
                    </a:cubicBezTo>
                    <a:cubicBezTo>
                      <a:pt x="158" y="57"/>
                      <a:pt x="158" y="57"/>
                      <a:pt x="158" y="57"/>
                    </a:cubicBezTo>
                    <a:cubicBezTo>
                      <a:pt x="157" y="58"/>
                      <a:pt x="157" y="58"/>
                      <a:pt x="157" y="58"/>
                    </a:cubicBezTo>
                    <a:cubicBezTo>
                      <a:pt x="157" y="58"/>
                      <a:pt x="157" y="58"/>
                      <a:pt x="157" y="58"/>
                    </a:cubicBezTo>
                    <a:close/>
                    <a:moveTo>
                      <a:pt x="156" y="58"/>
                    </a:moveTo>
                    <a:cubicBezTo>
                      <a:pt x="155" y="58"/>
                      <a:pt x="155" y="58"/>
                      <a:pt x="155" y="58"/>
                    </a:cubicBezTo>
                    <a:cubicBezTo>
                      <a:pt x="155" y="57"/>
                      <a:pt x="155" y="57"/>
                      <a:pt x="155" y="57"/>
                    </a:cubicBezTo>
                    <a:cubicBezTo>
                      <a:pt x="156" y="57"/>
                      <a:pt x="156" y="57"/>
                      <a:pt x="156" y="57"/>
                    </a:cubicBezTo>
                    <a:cubicBezTo>
                      <a:pt x="156" y="57"/>
                      <a:pt x="156" y="57"/>
                      <a:pt x="156" y="57"/>
                    </a:cubicBezTo>
                    <a:cubicBezTo>
                      <a:pt x="156" y="57"/>
                      <a:pt x="156" y="57"/>
                      <a:pt x="156" y="57"/>
                    </a:cubicBezTo>
                    <a:cubicBezTo>
                      <a:pt x="156" y="57"/>
                      <a:pt x="156" y="57"/>
                      <a:pt x="156" y="57"/>
                    </a:cubicBezTo>
                    <a:cubicBezTo>
                      <a:pt x="157" y="57"/>
                      <a:pt x="157" y="57"/>
                      <a:pt x="157" y="57"/>
                    </a:cubicBezTo>
                    <a:cubicBezTo>
                      <a:pt x="156" y="57"/>
                      <a:pt x="156" y="57"/>
                      <a:pt x="156" y="57"/>
                    </a:cubicBezTo>
                    <a:cubicBezTo>
                      <a:pt x="156" y="58"/>
                      <a:pt x="156" y="58"/>
                      <a:pt x="156" y="58"/>
                    </a:cubicBezTo>
                    <a:cubicBezTo>
                      <a:pt x="156" y="58"/>
                      <a:pt x="156" y="58"/>
                      <a:pt x="156" y="58"/>
                    </a:cubicBezTo>
                    <a:cubicBezTo>
                      <a:pt x="156" y="58"/>
                      <a:pt x="156" y="58"/>
                      <a:pt x="156" y="58"/>
                    </a:cubicBezTo>
                    <a:cubicBezTo>
                      <a:pt x="156" y="58"/>
                      <a:pt x="156" y="58"/>
                      <a:pt x="156" y="58"/>
                    </a:cubicBezTo>
                    <a:close/>
                    <a:moveTo>
                      <a:pt x="154" y="59"/>
                    </a:moveTo>
                    <a:cubicBezTo>
                      <a:pt x="154" y="58"/>
                      <a:pt x="154" y="58"/>
                      <a:pt x="154" y="58"/>
                    </a:cubicBezTo>
                    <a:cubicBezTo>
                      <a:pt x="154" y="58"/>
                      <a:pt x="154" y="58"/>
                      <a:pt x="154" y="58"/>
                    </a:cubicBezTo>
                    <a:cubicBezTo>
                      <a:pt x="155" y="58"/>
                      <a:pt x="155" y="58"/>
                      <a:pt x="155" y="58"/>
                    </a:cubicBezTo>
                    <a:cubicBezTo>
                      <a:pt x="154" y="58"/>
                      <a:pt x="154" y="58"/>
                      <a:pt x="154" y="58"/>
                    </a:cubicBezTo>
                    <a:cubicBezTo>
                      <a:pt x="154" y="59"/>
                      <a:pt x="154" y="59"/>
                      <a:pt x="154" y="59"/>
                    </a:cubicBezTo>
                    <a:close/>
                    <a:moveTo>
                      <a:pt x="148" y="59"/>
                    </a:moveTo>
                    <a:cubicBezTo>
                      <a:pt x="148" y="59"/>
                      <a:pt x="148" y="59"/>
                      <a:pt x="148" y="59"/>
                    </a:cubicBezTo>
                    <a:cubicBezTo>
                      <a:pt x="147" y="59"/>
                      <a:pt x="147" y="59"/>
                      <a:pt x="147" y="59"/>
                    </a:cubicBezTo>
                    <a:cubicBezTo>
                      <a:pt x="147" y="59"/>
                      <a:pt x="147" y="59"/>
                      <a:pt x="147" y="59"/>
                    </a:cubicBezTo>
                    <a:cubicBezTo>
                      <a:pt x="147" y="58"/>
                      <a:pt x="147" y="58"/>
                      <a:pt x="147" y="58"/>
                    </a:cubicBezTo>
                    <a:cubicBezTo>
                      <a:pt x="147" y="58"/>
                      <a:pt x="147" y="58"/>
                      <a:pt x="147" y="58"/>
                    </a:cubicBezTo>
                    <a:cubicBezTo>
                      <a:pt x="147" y="58"/>
                      <a:pt x="147" y="58"/>
                      <a:pt x="147" y="58"/>
                    </a:cubicBezTo>
                    <a:cubicBezTo>
                      <a:pt x="147" y="57"/>
                      <a:pt x="147" y="57"/>
                      <a:pt x="147" y="57"/>
                    </a:cubicBezTo>
                    <a:cubicBezTo>
                      <a:pt x="148" y="57"/>
                      <a:pt x="148" y="57"/>
                      <a:pt x="148" y="57"/>
                    </a:cubicBezTo>
                    <a:cubicBezTo>
                      <a:pt x="148" y="57"/>
                      <a:pt x="148" y="57"/>
                      <a:pt x="148" y="57"/>
                    </a:cubicBezTo>
                    <a:cubicBezTo>
                      <a:pt x="148" y="57"/>
                      <a:pt x="148" y="57"/>
                      <a:pt x="148" y="57"/>
                    </a:cubicBezTo>
                    <a:cubicBezTo>
                      <a:pt x="148" y="57"/>
                      <a:pt x="148" y="57"/>
                      <a:pt x="148" y="57"/>
                    </a:cubicBezTo>
                    <a:cubicBezTo>
                      <a:pt x="148" y="57"/>
                      <a:pt x="148" y="57"/>
                      <a:pt x="148" y="57"/>
                    </a:cubicBezTo>
                    <a:cubicBezTo>
                      <a:pt x="148" y="57"/>
                      <a:pt x="148" y="57"/>
                      <a:pt x="148" y="57"/>
                    </a:cubicBezTo>
                    <a:cubicBezTo>
                      <a:pt x="147" y="56"/>
                      <a:pt x="147" y="56"/>
                      <a:pt x="147" y="56"/>
                    </a:cubicBezTo>
                    <a:cubicBezTo>
                      <a:pt x="147" y="56"/>
                      <a:pt x="147" y="56"/>
                      <a:pt x="147" y="56"/>
                    </a:cubicBezTo>
                    <a:cubicBezTo>
                      <a:pt x="147" y="56"/>
                      <a:pt x="147" y="56"/>
                      <a:pt x="147" y="56"/>
                    </a:cubicBezTo>
                    <a:cubicBezTo>
                      <a:pt x="147" y="56"/>
                      <a:pt x="147" y="56"/>
                      <a:pt x="147" y="56"/>
                    </a:cubicBezTo>
                    <a:cubicBezTo>
                      <a:pt x="148" y="56"/>
                      <a:pt x="148" y="56"/>
                      <a:pt x="148" y="56"/>
                    </a:cubicBezTo>
                    <a:cubicBezTo>
                      <a:pt x="148" y="56"/>
                      <a:pt x="148" y="56"/>
                      <a:pt x="148" y="56"/>
                    </a:cubicBezTo>
                    <a:cubicBezTo>
                      <a:pt x="148" y="56"/>
                      <a:pt x="148" y="56"/>
                      <a:pt x="148" y="56"/>
                    </a:cubicBezTo>
                    <a:cubicBezTo>
                      <a:pt x="148" y="55"/>
                      <a:pt x="148" y="55"/>
                      <a:pt x="148" y="55"/>
                    </a:cubicBezTo>
                    <a:cubicBezTo>
                      <a:pt x="149" y="56"/>
                      <a:pt x="149" y="56"/>
                      <a:pt x="149" y="56"/>
                    </a:cubicBezTo>
                    <a:cubicBezTo>
                      <a:pt x="149" y="56"/>
                      <a:pt x="149" y="56"/>
                      <a:pt x="149" y="56"/>
                    </a:cubicBezTo>
                    <a:cubicBezTo>
                      <a:pt x="150" y="56"/>
                      <a:pt x="150" y="56"/>
                      <a:pt x="150" y="56"/>
                    </a:cubicBezTo>
                    <a:cubicBezTo>
                      <a:pt x="149" y="55"/>
                      <a:pt x="149" y="55"/>
                      <a:pt x="149" y="55"/>
                    </a:cubicBezTo>
                    <a:cubicBezTo>
                      <a:pt x="149" y="55"/>
                      <a:pt x="149" y="55"/>
                      <a:pt x="149" y="55"/>
                    </a:cubicBezTo>
                    <a:cubicBezTo>
                      <a:pt x="149" y="55"/>
                      <a:pt x="149" y="55"/>
                      <a:pt x="149" y="55"/>
                    </a:cubicBezTo>
                    <a:cubicBezTo>
                      <a:pt x="150" y="55"/>
                      <a:pt x="150" y="55"/>
                      <a:pt x="150" y="55"/>
                    </a:cubicBezTo>
                    <a:cubicBezTo>
                      <a:pt x="151" y="55"/>
                      <a:pt x="151" y="55"/>
                      <a:pt x="151" y="55"/>
                    </a:cubicBezTo>
                    <a:cubicBezTo>
                      <a:pt x="151" y="55"/>
                      <a:pt x="151" y="55"/>
                      <a:pt x="151" y="55"/>
                    </a:cubicBezTo>
                    <a:cubicBezTo>
                      <a:pt x="152" y="55"/>
                      <a:pt x="152" y="55"/>
                      <a:pt x="152" y="55"/>
                    </a:cubicBezTo>
                    <a:cubicBezTo>
                      <a:pt x="152" y="55"/>
                      <a:pt x="152" y="55"/>
                      <a:pt x="152" y="55"/>
                    </a:cubicBezTo>
                    <a:cubicBezTo>
                      <a:pt x="152" y="54"/>
                      <a:pt x="152" y="54"/>
                      <a:pt x="152" y="54"/>
                    </a:cubicBezTo>
                    <a:cubicBezTo>
                      <a:pt x="150" y="54"/>
                      <a:pt x="150" y="54"/>
                      <a:pt x="150" y="54"/>
                    </a:cubicBezTo>
                    <a:cubicBezTo>
                      <a:pt x="149" y="54"/>
                      <a:pt x="149" y="54"/>
                      <a:pt x="149" y="54"/>
                    </a:cubicBezTo>
                    <a:cubicBezTo>
                      <a:pt x="149" y="54"/>
                      <a:pt x="149" y="54"/>
                      <a:pt x="149" y="54"/>
                    </a:cubicBezTo>
                    <a:cubicBezTo>
                      <a:pt x="148" y="54"/>
                      <a:pt x="148" y="54"/>
                      <a:pt x="148" y="54"/>
                    </a:cubicBezTo>
                    <a:cubicBezTo>
                      <a:pt x="147" y="53"/>
                      <a:pt x="147" y="53"/>
                      <a:pt x="147" y="53"/>
                    </a:cubicBezTo>
                    <a:cubicBezTo>
                      <a:pt x="147" y="54"/>
                      <a:pt x="147" y="54"/>
                      <a:pt x="147" y="54"/>
                    </a:cubicBezTo>
                    <a:cubicBezTo>
                      <a:pt x="147" y="53"/>
                      <a:pt x="147" y="53"/>
                      <a:pt x="147" y="53"/>
                    </a:cubicBezTo>
                    <a:cubicBezTo>
                      <a:pt x="146" y="53"/>
                      <a:pt x="146" y="53"/>
                      <a:pt x="146" y="53"/>
                    </a:cubicBezTo>
                    <a:cubicBezTo>
                      <a:pt x="146" y="54"/>
                      <a:pt x="146" y="54"/>
                      <a:pt x="146" y="54"/>
                    </a:cubicBezTo>
                    <a:cubicBezTo>
                      <a:pt x="146" y="53"/>
                      <a:pt x="146" y="53"/>
                      <a:pt x="146" y="53"/>
                    </a:cubicBezTo>
                    <a:cubicBezTo>
                      <a:pt x="145" y="54"/>
                      <a:pt x="145" y="54"/>
                      <a:pt x="145" y="54"/>
                    </a:cubicBezTo>
                    <a:cubicBezTo>
                      <a:pt x="145" y="53"/>
                      <a:pt x="145" y="53"/>
                      <a:pt x="145" y="53"/>
                    </a:cubicBezTo>
                    <a:cubicBezTo>
                      <a:pt x="145" y="53"/>
                      <a:pt x="145" y="53"/>
                      <a:pt x="145" y="53"/>
                    </a:cubicBezTo>
                    <a:cubicBezTo>
                      <a:pt x="145" y="53"/>
                      <a:pt x="145" y="53"/>
                      <a:pt x="145" y="53"/>
                    </a:cubicBezTo>
                    <a:cubicBezTo>
                      <a:pt x="146" y="52"/>
                      <a:pt x="146" y="52"/>
                      <a:pt x="146" y="52"/>
                    </a:cubicBezTo>
                    <a:cubicBezTo>
                      <a:pt x="146" y="53"/>
                      <a:pt x="146" y="53"/>
                      <a:pt x="146" y="53"/>
                    </a:cubicBezTo>
                    <a:cubicBezTo>
                      <a:pt x="146" y="52"/>
                      <a:pt x="146" y="52"/>
                      <a:pt x="146" y="52"/>
                    </a:cubicBezTo>
                    <a:cubicBezTo>
                      <a:pt x="146" y="52"/>
                      <a:pt x="146" y="52"/>
                      <a:pt x="146" y="52"/>
                    </a:cubicBezTo>
                    <a:cubicBezTo>
                      <a:pt x="146" y="52"/>
                      <a:pt x="146" y="52"/>
                      <a:pt x="146" y="52"/>
                    </a:cubicBezTo>
                    <a:cubicBezTo>
                      <a:pt x="147" y="52"/>
                      <a:pt x="147" y="52"/>
                      <a:pt x="147" y="52"/>
                    </a:cubicBezTo>
                    <a:cubicBezTo>
                      <a:pt x="147" y="52"/>
                      <a:pt x="147" y="52"/>
                      <a:pt x="147" y="52"/>
                    </a:cubicBezTo>
                    <a:cubicBezTo>
                      <a:pt x="148" y="51"/>
                      <a:pt x="148" y="51"/>
                      <a:pt x="148" y="51"/>
                    </a:cubicBezTo>
                    <a:cubicBezTo>
                      <a:pt x="148" y="52"/>
                      <a:pt x="148" y="52"/>
                      <a:pt x="148" y="52"/>
                    </a:cubicBezTo>
                    <a:cubicBezTo>
                      <a:pt x="148" y="52"/>
                      <a:pt x="148" y="52"/>
                      <a:pt x="148" y="52"/>
                    </a:cubicBezTo>
                    <a:cubicBezTo>
                      <a:pt x="148" y="53"/>
                      <a:pt x="148" y="53"/>
                      <a:pt x="148" y="53"/>
                    </a:cubicBezTo>
                    <a:cubicBezTo>
                      <a:pt x="148" y="53"/>
                      <a:pt x="148" y="53"/>
                      <a:pt x="148" y="53"/>
                    </a:cubicBezTo>
                    <a:cubicBezTo>
                      <a:pt x="148" y="53"/>
                      <a:pt x="148" y="53"/>
                      <a:pt x="148" y="53"/>
                    </a:cubicBezTo>
                    <a:cubicBezTo>
                      <a:pt x="148" y="52"/>
                      <a:pt x="148" y="52"/>
                      <a:pt x="148" y="52"/>
                    </a:cubicBezTo>
                    <a:cubicBezTo>
                      <a:pt x="148" y="52"/>
                      <a:pt x="148" y="52"/>
                      <a:pt x="148" y="52"/>
                    </a:cubicBezTo>
                    <a:cubicBezTo>
                      <a:pt x="148" y="51"/>
                      <a:pt x="148" y="51"/>
                      <a:pt x="148" y="51"/>
                    </a:cubicBezTo>
                    <a:cubicBezTo>
                      <a:pt x="149" y="51"/>
                      <a:pt x="149" y="51"/>
                      <a:pt x="149" y="51"/>
                    </a:cubicBezTo>
                    <a:cubicBezTo>
                      <a:pt x="149" y="51"/>
                      <a:pt x="149" y="51"/>
                      <a:pt x="149" y="51"/>
                    </a:cubicBezTo>
                    <a:cubicBezTo>
                      <a:pt x="148" y="50"/>
                      <a:pt x="148" y="50"/>
                      <a:pt x="148" y="50"/>
                    </a:cubicBezTo>
                    <a:cubicBezTo>
                      <a:pt x="149" y="50"/>
                      <a:pt x="149" y="50"/>
                      <a:pt x="149" y="50"/>
                    </a:cubicBezTo>
                    <a:cubicBezTo>
                      <a:pt x="149" y="50"/>
                      <a:pt x="149" y="50"/>
                      <a:pt x="149" y="50"/>
                    </a:cubicBezTo>
                    <a:cubicBezTo>
                      <a:pt x="149" y="49"/>
                      <a:pt x="149" y="49"/>
                      <a:pt x="149" y="49"/>
                    </a:cubicBezTo>
                    <a:cubicBezTo>
                      <a:pt x="150" y="49"/>
                      <a:pt x="150" y="49"/>
                      <a:pt x="150" y="49"/>
                    </a:cubicBezTo>
                    <a:cubicBezTo>
                      <a:pt x="149" y="49"/>
                      <a:pt x="149" y="49"/>
                      <a:pt x="149" y="49"/>
                    </a:cubicBezTo>
                    <a:cubicBezTo>
                      <a:pt x="149" y="49"/>
                      <a:pt x="149" y="49"/>
                      <a:pt x="149" y="49"/>
                    </a:cubicBezTo>
                    <a:cubicBezTo>
                      <a:pt x="149" y="48"/>
                      <a:pt x="149" y="48"/>
                      <a:pt x="149" y="48"/>
                    </a:cubicBezTo>
                    <a:cubicBezTo>
                      <a:pt x="149" y="48"/>
                      <a:pt x="149" y="48"/>
                      <a:pt x="149" y="48"/>
                    </a:cubicBezTo>
                    <a:cubicBezTo>
                      <a:pt x="150" y="48"/>
                      <a:pt x="150" y="48"/>
                      <a:pt x="150" y="48"/>
                    </a:cubicBezTo>
                    <a:cubicBezTo>
                      <a:pt x="150" y="47"/>
                      <a:pt x="150" y="47"/>
                      <a:pt x="150" y="47"/>
                    </a:cubicBezTo>
                    <a:cubicBezTo>
                      <a:pt x="150" y="47"/>
                      <a:pt x="150" y="47"/>
                      <a:pt x="150" y="47"/>
                    </a:cubicBezTo>
                    <a:cubicBezTo>
                      <a:pt x="151" y="47"/>
                      <a:pt x="151" y="47"/>
                      <a:pt x="151" y="47"/>
                    </a:cubicBezTo>
                    <a:cubicBezTo>
                      <a:pt x="151" y="48"/>
                      <a:pt x="151" y="48"/>
                      <a:pt x="151" y="48"/>
                    </a:cubicBezTo>
                    <a:cubicBezTo>
                      <a:pt x="151" y="48"/>
                      <a:pt x="151" y="48"/>
                      <a:pt x="151" y="48"/>
                    </a:cubicBezTo>
                    <a:cubicBezTo>
                      <a:pt x="151" y="49"/>
                      <a:pt x="151" y="49"/>
                      <a:pt x="151" y="49"/>
                    </a:cubicBezTo>
                    <a:cubicBezTo>
                      <a:pt x="151" y="49"/>
                      <a:pt x="151" y="49"/>
                      <a:pt x="151" y="49"/>
                    </a:cubicBezTo>
                    <a:cubicBezTo>
                      <a:pt x="151" y="49"/>
                      <a:pt x="151" y="49"/>
                      <a:pt x="151" y="49"/>
                    </a:cubicBezTo>
                    <a:cubicBezTo>
                      <a:pt x="151" y="50"/>
                      <a:pt x="151" y="50"/>
                      <a:pt x="151" y="50"/>
                    </a:cubicBezTo>
                    <a:cubicBezTo>
                      <a:pt x="151" y="51"/>
                      <a:pt x="151" y="51"/>
                      <a:pt x="151" y="51"/>
                    </a:cubicBezTo>
                    <a:cubicBezTo>
                      <a:pt x="151" y="52"/>
                      <a:pt x="151" y="52"/>
                      <a:pt x="151" y="52"/>
                    </a:cubicBezTo>
                    <a:cubicBezTo>
                      <a:pt x="151" y="52"/>
                      <a:pt x="151" y="52"/>
                      <a:pt x="151" y="52"/>
                    </a:cubicBezTo>
                    <a:cubicBezTo>
                      <a:pt x="152" y="52"/>
                      <a:pt x="152" y="52"/>
                      <a:pt x="152" y="52"/>
                    </a:cubicBezTo>
                    <a:cubicBezTo>
                      <a:pt x="152" y="52"/>
                      <a:pt x="152" y="52"/>
                      <a:pt x="152" y="52"/>
                    </a:cubicBezTo>
                    <a:cubicBezTo>
                      <a:pt x="152" y="52"/>
                      <a:pt x="152" y="52"/>
                      <a:pt x="152" y="52"/>
                    </a:cubicBezTo>
                    <a:cubicBezTo>
                      <a:pt x="152" y="51"/>
                      <a:pt x="152" y="51"/>
                      <a:pt x="152" y="51"/>
                    </a:cubicBezTo>
                    <a:cubicBezTo>
                      <a:pt x="153" y="51"/>
                      <a:pt x="153" y="51"/>
                      <a:pt x="153" y="51"/>
                    </a:cubicBezTo>
                    <a:cubicBezTo>
                      <a:pt x="153" y="50"/>
                      <a:pt x="153" y="50"/>
                      <a:pt x="153" y="50"/>
                    </a:cubicBezTo>
                    <a:cubicBezTo>
                      <a:pt x="152" y="50"/>
                      <a:pt x="152" y="50"/>
                      <a:pt x="152" y="50"/>
                    </a:cubicBezTo>
                    <a:cubicBezTo>
                      <a:pt x="152" y="49"/>
                      <a:pt x="152" y="49"/>
                      <a:pt x="152" y="49"/>
                    </a:cubicBezTo>
                    <a:cubicBezTo>
                      <a:pt x="152" y="49"/>
                      <a:pt x="152" y="49"/>
                      <a:pt x="152" y="49"/>
                    </a:cubicBezTo>
                    <a:cubicBezTo>
                      <a:pt x="153" y="50"/>
                      <a:pt x="153" y="50"/>
                      <a:pt x="153" y="50"/>
                    </a:cubicBezTo>
                    <a:cubicBezTo>
                      <a:pt x="153" y="49"/>
                      <a:pt x="153" y="49"/>
                      <a:pt x="153" y="49"/>
                    </a:cubicBezTo>
                    <a:cubicBezTo>
                      <a:pt x="152" y="49"/>
                      <a:pt x="152" y="49"/>
                      <a:pt x="152" y="49"/>
                    </a:cubicBezTo>
                    <a:cubicBezTo>
                      <a:pt x="152" y="48"/>
                      <a:pt x="152" y="48"/>
                      <a:pt x="152" y="48"/>
                    </a:cubicBezTo>
                    <a:cubicBezTo>
                      <a:pt x="152" y="48"/>
                      <a:pt x="152" y="48"/>
                      <a:pt x="152" y="48"/>
                    </a:cubicBezTo>
                    <a:cubicBezTo>
                      <a:pt x="152" y="47"/>
                      <a:pt x="152" y="47"/>
                      <a:pt x="152" y="47"/>
                    </a:cubicBezTo>
                    <a:cubicBezTo>
                      <a:pt x="153" y="47"/>
                      <a:pt x="153" y="47"/>
                      <a:pt x="153" y="47"/>
                    </a:cubicBezTo>
                    <a:cubicBezTo>
                      <a:pt x="153" y="46"/>
                      <a:pt x="153" y="46"/>
                      <a:pt x="153" y="46"/>
                    </a:cubicBezTo>
                    <a:cubicBezTo>
                      <a:pt x="153" y="46"/>
                      <a:pt x="153" y="46"/>
                      <a:pt x="153" y="46"/>
                    </a:cubicBezTo>
                    <a:cubicBezTo>
                      <a:pt x="154" y="46"/>
                      <a:pt x="154" y="46"/>
                      <a:pt x="154" y="46"/>
                    </a:cubicBezTo>
                    <a:cubicBezTo>
                      <a:pt x="154" y="46"/>
                      <a:pt x="154" y="46"/>
                      <a:pt x="155" y="46"/>
                    </a:cubicBezTo>
                    <a:cubicBezTo>
                      <a:pt x="155" y="46"/>
                      <a:pt x="155" y="46"/>
                      <a:pt x="155" y="46"/>
                    </a:cubicBezTo>
                    <a:cubicBezTo>
                      <a:pt x="155" y="46"/>
                      <a:pt x="155" y="46"/>
                      <a:pt x="155" y="46"/>
                    </a:cubicBezTo>
                    <a:cubicBezTo>
                      <a:pt x="156" y="47"/>
                      <a:pt x="156" y="47"/>
                      <a:pt x="156" y="47"/>
                    </a:cubicBezTo>
                    <a:cubicBezTo>
                      <a:pt x="156" y="46"/>
                      <a:pt x="156" y="46"/>
                      <a:pt x="156" y="46"/>
                    </a:cubicBezTo>
                    <a:cubicBezTo>
                      <a:pt x="156" y="47"/>
                      <a:pt x="156" y="47"/>
                      <a:pt x="156" y="47"/>
                    </a:cubicBezTo>
                    <a:cubicBezTo>
                      <a:pt x="156" y="48"/>
                      <a:pt x="156" y="48"/>
                      <a:pt x="156" y="48"/>
                    </a:cubicBezTo>
                    <a:cubicBezTo>
                      <a:pt x="156" y="48"/>
                      <a:pt x="156" y="48"/>
                      <a:pt x="156" y="48"/>
                    </a:cubicBezTo>
                    <a:cubicBezTo>
                      <a:pt x="156" y="49"/>
                      <a:pt x="156" y="49"/>
                      <a:pt x="156" y="49"/>
                    </a:cubicBezTo>
                    <a:cubicBezTo>
                      <a:pt x="156" y="49"/>
                      <a:pt x="156" y="49"/>
                      <a:pt x="156" y="49"/>
                    </a:cubicBezTo>
                    <a:cubicBezTo>
                      <a:pt x="156" y="48"/>
                      <a:pt x="156" y="48"/>
                      <a:pt x="156" y="48"/>
                    </a:cubicBezTo>
                    <a:cubicBezTo>
                      <a:pt x="157" y="49"/>
                      <a:pt x="157" y="49"/>
                      <a:pt x="157" y="49"/>
                    </a:cubicBezTo>
                    <a:cubicBezTo>
                      <a:pt x="157" y="48"/>
                      <a:pt x="157" y="48"/>
                      <a:pt x="157" y="48"/>
                    </a:cubicBezTo>
                    <a:cubicBezTo>
                      <a:pt x="157" y="47"/>
                      <a:pt x="157" y="47"/>
                      <a:pt x="157" y="47"/>
                    </a:cubicBezTo>
                    <a:cubicBezTo>
                      <a:pt x="157" y="47"/>
                      <a:pt x="157" y="47"/>
                      <a:pt x="157" y="47"/>
                    </a:cubicBezTo>
                    <a:cubicBezTo>
                      <a:pt x="158" y="47"/>
                      <a:pt x="158" y="47"/>
                      <a:pt x="158" y="47"/>
                    </a:cubicBezTo>
                    <a:cubicBezTo>
                      <a:pt x="158" y="47"/>
                      <a:pt x="158" y="47"/>
                      <a:pt x="158" y="47"/>
                    </a:cubicBezTo>
                    <a:cubicBezTo>
                      <a:pt x="158" y="47"/>
                      <a:pt x="158" y="47"/>
                      <a:pt x="158" y="47"/>
                    </a:cubicBezTo>
                    <a:cubicBezTo>
                      <a:pt x="158" y="46"/>
                      <a:pt x="158" y="46"/>
                      <a:pt x="158" y="46"/>
                    </a:cubicBezTo>
                    <a:cubicBezTo>
                      <a:pt x="158" y="46"/>
                      <a:pt x="158" y="46"/>
                      <a:pt x="158" y="46"/>
                    </a:cubicBezTo>
                    <a:cubicBezTo>
                      <a:pt x="159" y="47"/>
                      <a:pt x="159" y="47"/>
                      <a:pt x="159" y="47"/>
                    </a:cubicBezTo>
                    <a:cubicBezTo>
                      <a:pt x="158" y="47"/>
                      <a:pt x="158" y="47"/>
                      <a:pt x="158" y="47"/>
                    </a:cubicBezTo>
                    <a:cubicBezTo>
                      <a:pt x="159" y="48"/>
                      <a:pt x="159" y="48"/>
                      <a:pt x="159" y="48"/>
                    </a:cubicBezTo>
                    <a:cubicBezTo>
                      <a:pt x="158" y="48"/>
                      <a:pt x="158" y="48"/>
                      <a:pt x="158" y="48"/>
                    </a:cubicBezTo>
                    <a:cubicBezTo>
                      <a:pt x="158" y="48"/>
                      <a:pt x="158" y="48"/>
                      <a:pt x="158" y="48"/>
                    </a:cubicBezTo>
                    <a:cubicBezTo>
                      <a:pt x="158" y="48"/>
                      <a:pt x="158" y="48"/>
                      <a:pt x="158" y="48"/>
                    </a:cubicBezTo>
                    <a:cubicBezTo>
                      <a:pt x="159" y="48"/>
                      <a:pt x="159" y="48"/>
                      <a:pt x="159" y="48"/>
                    </a:cubicBezTo>
                    <a:cubicBezTo>
                      <a:pt x="159" y="49"/>
                      <a:pt x="159" y="49"/>
                      <a:pt x="159" y="49"/>
                    </a:cubicBezTo>
                    <a:cubicBezTo>
                      <a:pt x="159" y="50"/>
                      <a:pt x="159" y="50"/>
                      <a:pt x="159" y="50"/>
                    </a:cubicBezTo>
                    <a:cubicBezTo>
                      <a:pt x="158" y="50"/>
                      <a:pt x="158" y="50"/>
                      <a:pt x="158" y="50"/>
                    </a:cubicBezTo>
                    <a:cubicBezTo>
                      <a:pt x="158" y="51"/>
                      <a:pt x="158" y="51"/>
                      <a:pt x="158" y="51"/>
                    </a:cubicBezTo>
                    <a:cubicBezTo>
                      <a:pt x="158" y="51"/>
                      <a:pt x="158" y="51"/>
                      <a:pt x="158" y="51"/>
                    </a:cubicBezTo>
                    <a:cubicBezTo>
                      <a:pt x="158" y="52"/>
                      <a:pt x="158" y="52"/>
                      <a:pt x="158" y="52"/>
                    </a:cubicBezTo>
                    <a:cubicBezTo>
                      <a:pt x="157" y="52"/>
                      <a:pt x="157" y="52"/>
                      <a:pt x="157" y="52"/>
                    </a:cubicBezTo>
                    <a:cubicBezTo>
                      <a:pt x="157" y="53"/>
                      <a:pt x="157" y="53"/>
                      <a:pt x="157" y="53"/>
                    </a:cubicBezTo>
                    <a:cubicBezTo>
                      <a:pt x="157" y="53"/>
                      <a:pt x="157" y="53"/>
                      <a:pt x="157" y="53"/>
                    </a:cubicBezTo>
                    <a:cubicBezTo>
                      <a:pt x="156" y="54"/>
                      <a:pt x="156" y="54"/>
                      <a:pt x="156" y="54"/>
                    </a:cubicBezTo>
                    <a:cubicBezTo>
                      <a:pt x="156" y="54"/>
                      <a:pt x="156" y="54"/>
                      <a:pt x="156" y="54"/>
                    </a:cubicBezTo>
                    <a:cubicBezTo>
                      <a:pt x="156" y="55"/>
                      <a:pt x="156" y="55"/>
                      <a:pt x="156" y="55"/>
                    </a:cubicBezTo>
                    <a:cubicBezTo>
                      <a:pt x="155" y="55"/>
                      <a:pt x="155" y="55"/>
                      <a:pt x="155" y="55"/>
                    </a:cubicBezTo>
                    <a:cubicBezTo>
                      <a:pt x="155" y="55"/>
                      <a:pt x="155" y="55"/>
                      <a:pt x="155" y="55"/>
                    </a:cubicBezTo>
                    <a:cubicBezTo>
                      <a:pt x="155" y="55"/>
                      <a:pt x="155" y="55"/>
                      <a:pt x="155" y="55"/>
                    </a:cubicBezTo>
                    <a:cubicBezTo>
                      <a:pt x="155" y="55"/>
                      <a:pt x="155" y="55"/>
                      <a:pt x="155" y="55"/>
                    </a:cubicBezTo>
                    <a:cubicBezTo>
                      <a:pt x="156" y="55"/>
                      <a:pt x="156" y="55"/>
                      <a:pt x="156" y="55"/>
                    </a:cubicBezTo>
                    <a:cubicBezTo>
                      <a:pt x="155" y="56"/>
                      <a:pt x="155" y="56"/>
                      <a:pt x="155" y="56"/>
                    </a:cubicBezTo>
                    <a:cubicBezTo>
                      <a:pt x="155" y="57"/>
                      <a:pt x="155" y="57"/>
                      <a:pt x="155" y="57"/>
                    </a:cubicBezTo>
                    <a:cubicBezTo>
                      <a:pt x="155" y="57"/>
                      <a:pt x="155" y="57"/>
                      <a:pt x="155" y="57"/>
                    </a:cubicBezTo>
                    <a:cubicBezTo>
                      <a:pt x="155" y="57"/>
                      <a:pt x="155" y="57"/>
                      <a:pt x="155" y="57"/>
                    </a:cubicBezTo>
                    <a:cubicBezTo>
                      <a:pt x="155" y="56"/>
                      <a:pt x="155" y="56"/>
                      <a:pt x="155" y="56"/>
                    </a:cubicBezTo>
                    <a:cubicBezTo>
                      <a:pt x="154" y="56"/>
                      <a:pt x="154" y="56"/>
                      <a:pt x="154" y="56"/>
                    </a:cubicBezTo>
                    <a:cubicBezTo>
                      <a:pt x="154" y="56"/>
                      <a:pt x="154" y="56"/>
                      <a:pt x="154" y="56"/>
                    </a:cubicBezTo>
                    <a:cubicBezTo>
                      <a:pt x="154" y="57"/>
                      <a:pt x="154" y="57"/>
                      <a:pt x="154" y="57"/>
                    </a:cubicBezTo>
                    <a:cubicBezTo>
                      <a:pt x="153" y="57"/>
                      <a:pt x="153" y="57"/>
                      <a:pt x="153" y="57"/>
                    </a:cubicBezTo>
                    <a:cubicBezTo>
                      <a:pt x="153" y="57"/>
                      <a:pt x="153" y="57"/>
                      <a:pt x="153" y="57"/>
                    </a:cubicBezTo>
                    <a:cubicBezTo>
                      <a:pt x="153" y="57"/>
                      <a:pt x="153" y="57"/>
                      <a:pt x="153" y="57"/>
                    </a:cubicBezTo>
                    <a:cubicBezTo>
                      <a:pt x="152" y="58"/>
                      <a:pt x="152" y="58"/>
                      <a:pt x="152" y="58"/>
                    </a:cubicBezTo>
                    <a:cubicBezTo>
                      <a:pt x="153" y="58"/>
                      <a:pt x="153" y="58"/>
                      <a:pt x="153" y="58"/>
                    </a:cubicBezTo>
                    <a:cubicBezTo>
                      <a:pt x="153" y="58"/>
                      <a:pt x="153" y="58"/>
                      <a:pt x="153" y="58"/>
                    </a:cubicBezTo>
                    <a:cubicBezTo>
                      <a:pt x="153" y="58"/>
                      <a:pt x="153" y="58"/>
                      <a:pt x="153" y="58"/>
                    </a:cubicBezTo>
                    <a:cubicBezTo>
                      <a:pt x="153" y="59"/>
                      <a:pt x="153" y="59"/>
                      <a:pt x="153" y="59"/>
                    </a:cubicBezTo>
                    <a:cubicBezTo>
                      <a:pt x="153" y="59"/>
                      <a:pt x="153" y="59"/>
                      <a:pt x="153" y="59"/>
                    </a:cubicBezTo>
                    <a:cubicBezTo>
                      <a:pt x="153" y="59"/>
                      <a:pt x="153" y="59"/>
                      <a:pt x="153" y="59"/>
                    </a:cubicBezTo>
                    <a:cubicBezTo>
                      <a:pt x="153" y="60"/>
                      <a:pt x="153" y="60"/>
                      <a:pt x="153" y="60"/>
                    </a:cubicBezTo>
                    <a:cubicBezTo>
                      <a:pt x="152" y="59"/>
                      <a:pt x="152" y="59"/>
                      <a:pt x="152" y="59"/>
                    </a:cubicBezTo>
                    <a:cubicBezTo>
                      <a:pt x="152" y="58"/>
                      <a:pt x="152" y="58"/>
                      <a:pt x="152" y="58"/>
                    </a:cubicBezTo>
                    <a:cubicBezTo>
                      <a:pt x="152" y="58"/>
                      <a:pt x="152" y="58"/>
                      <a:pt x="152" y="58"/>
                    </a:cubicBezTo>
                    <a:cubicBezTo>
                      <a:pt x="152" y="58"/>
                      <a:pt x="152" y="58"/>
                      <a:pt x="152" y="58"/>
                    </a:cubicBezTo>
                    <a:cubicBezTo>
                      <a:pt x="152" y="59"/>
                      <a:pt x="152" y="59"/>
                      <a:pt x="152" y="59"/>
                    </a:cubicBezTo>
                    <a:cubicBezTo>
                      <a:pt x="152" y="59"/>
                      <a:pt x="152" y="59"/>
                      <a:pt x="152" y="59"/>
                    </a:cubicBezTo>
                    <a:cubicBezTo>
                      <a:pt x="152" y="60"/>
                      <a:pt x="152" y="60"/>
                      <a:pt x="152" y="60"/>
                    </a:cubicBezTo>
                    <a:cubicBezTo>
                      <a:pt x="150" y="60"/>
                      <a:pt x="150" y="60"/>
                      <a:pt x="150" y="60"/>
                    </a:cubicBezTo>
                    <a:cubicBezTo>
                      <a:pt x="150" y="59"/>
                      <a:pt x="150" y="59"/>
                      <a:pt x="150" y="59"/>
                    </a:cubicBezTo>
                    <a:cubicBezTo>
                      <a:pt x="150" y="59"/>
                      <a:pt x="150" y="59"/>
                      <a:pt x="150" y="59"/>
                    </a:cubicBezTo>
                    <a:cubicBezTo>
                      <a:pt x="149" y="59"/>
                      <a:pt x="149" y="59"/>
                      <a:pt x="149" y="59"/>
                    </a:cubicBezTo>
                    <a:cubicBezTo>
                      <a:pt x="149" y="59"/>
                      <a:pt x="149" y="59"/>
                      <a:pt x="149" y="59"/>
                    </a:cubicBezTo>
                    <a:cubicBezTo>
                      <a:pt x="149" y="59"/>
                      <a:pt x="149" y="59"/>
                      <a:pt x="149" y="59"/>
                    </a:cubicBezTo>
                    <a:cubicBezTo>
                      <a:pt x="149" y="59"/>
                      <a:pt x="149" y="59"/>
                      <a:pt x="149" y="59"/>
                    </a:cubicBezTo>
                    <a:cubicBezTo>
                      <a:pt x="149" y="59"/>
                      <a:pt x="149" y="59"/>
                      <a:pt x="149" y="59"/>
                    </a:cubicBezTo>
                    <a:cubicBezTo>
                      <a:pt x="148" y="59"/>
                      <a:pt x="148" y="59"/>
                      <a:pt x="148" y="59"/>
                    </a:cubicBezTo>
                    <a:cubicBezTo>
                      <a:pt x="148" y="59"/>
                      <a:pt x="148" y="59"/>
                      <a:pt x="148" y="59"/>
                    </a:cubicBezTo>
                    <a:close/>
                    <a:moveTo>
                      <a:pt x="110" y="43"/>
                    </a:moveTo>
                    <a:cubicBezTo>
                      <a:pt x="110" y="43"/>
                      <a:pt x="110" y="43"/>
                      <a:pt x="110" y="43"/>
                    </a:cubicBezTo>
                    <a:cubicBezTo>
                      <a:pt x="110" y="42"/>
                      <a:pt x="110" y="42"/>
                      <a:pt x="110" y="42"/>
                    </a:cubicBezTo>
                    <a:cubicBezTo>
                      <a:pt x="111" y="41"/>
                      <a:pt x="111" y="41"/>
                      <a:pt x="111" y="41"/>
                    </a:cubicBezTo>
                    <a:cubicBezTo>
                      <a:pt x="112" y="41"/>
                      <a:pt x="112" y="41"/>
                      <a:pt x="112" y="41"/>
                    </a:cubicBezTo>
                    <a:cubicBezTo>
                      <a:pt x="113" y="41"/>
                      <a:pt x="113" y="41"/>
                      <a:pt x="113" y="41"/>
                    </a:cubicBezTo>
                    <a:cubicBezTo>
                      <a:pt x="113" y="41"/>
                      <a:pt x="113" y="41"/>
                      <a:pt x="113" y="41"/>
                    </a:cubicBezTo>
                    <a:cubicBezTo>
                      <a:pt x="114" y="40"/>
                      <a:pt x="114" y="40"/>
                      <a:pt x="114" y="40"/>
                    </a:cubicBezTo>
                    <a:cubicBezTo>
                      <a:pt x="115" y="40"/>
                      <a:pt x="115" y="40"/>
                      <a:pt x="115" y="40"/>
                    </a:cubicBezTo>
                    <a:cubicBezTo>
                      <a:pt x="115" y="40"/>
                      <a:pt x="115" y="40"/>
                      <a:pt x="115" y="40"/>
                    </a:cubicBezTo>
                    <a:cubicBezTo>
                      <a:pt x="115" y="40"/>
                      <a:pt x="115" y="40"/>
                      <a:pt x="115" y="40"/>
                    </a:cubicBezTo>
                    <a:cubicBezTo>
                      <a:pt x="116" y="40"/>
                      <a:pt x="116" y="40"/>
                      <a:pt x="116" y="40"/>
                    </a:cubicBezTo>
                    <a:cubicBezTo>
                      <a:pt x="117" y="40"/>
                      <a:pt x="117" y="40"/>
                      <a:pt x="117" y="40"/>
                    </a:cubicBezTo>
                    <a:cubicBezTo>
                      <a:pt x="116" y="40"/>
                      <a:pt x="116" y="40"/>
                      <a:pt x="116" y="40"/>
                    </a:cubicBezTo>
                    <a:cubicBezTo>
                      <a:pt x="116" y="41"/>
                      <a:pt x="116" y="41"/>
                      <a:pt x="116" y="41"/>
                    </a:cubicBezTo>
                    <a:cubicBezTo>
                      <a:pt x="115" y="41"/>
                      <a:pt x="115" y="41"/>
                      <a:pt x="115" y="41"/>
                    </a:cubicBezTo>
                    <a:cubicBezTo>
                      <a:pt x="113" y="43"/>
                      <a:pt x="113" y="43"/>
                      <a:pt x="113" y="43"/>
                    </a:cubicBezTo>
                    <a:cubicBezTo>
                      <a:pt x="112" y="43"/>
                      <a:pt x="112" y="43"/>
                      <a:pt x="112" y="43"/>
                    </a:cubicBezTo>
                    <a:cubicBezTo>
                      <a:pt x="112" y="44"/>
                      <a:pt x="112" y="44"/>
                      <a:pt x="112" y="44"/>
                    </a:cubicBezTo>
                    <a:cubicBezTo>
                      <a:pt x="112" y="44"/>
                      <a:pt x="112" y="44"/>
                      <a:pt x="112" y="44"/>
                    </a:cubicBezTo>
                    <a:cubicBezTo>
                      <a:pt x="111" y="44"/>
                      <a:pt x="111" y="44"/>
                      <a:pt x="111" y="44"/>
                    </a:cubicBezTo>
                    <a:cubicBezTo>
                      <a:pt x="111" y="44"/>
                      <a:pt x="111" y="44"/>
                      <a:pt x="111" y="44"/>
                    </a:cubicBezTo>
                    <a:cubicBezTo>
                      <a:pt x="111" y="43"/>
                      <a:pt x="111" y="43"/>
                      <a:pt x="111" y="43"/>
                    </a:cubicBezTo>
                    <a:cubicBezTo>
                      <a:pt x="110" y="43"/>
                      <a:pt x="110" y="43"/>
                      <a:pt x="110" y="43"/>
                    </a:cubicBezTo>
                    <a:cubicBezTo>
                      <a:pt x="110" y="43"/>
                      <a:pt x="110" y="43"/>
                      <a:pt x="110" y="43"/>
                    </a:cubicBezTo>
                    <a:close/>
                    <a:moveTo>
                      <a:pt x="138" y="55"/>
                    </a:moveTo>
                    <a:cubicBezTo>
                      <a:pt x="138" y="55"/>
                      <a:pt x="138" y="55"/>
                      <a:pt x="138" y="55"/>
                    </a:cubicBezTo>
                    <a:cubicBezTo>
                      <a:pt x="138" y="55"/>
                      <a:pt x="138" y="55"/>
                      <a:pt x="138" y="55"/>
                    </a:cubicBezTo>
                    <a:cubicBezTo>
                      <a:pt x="139" y="55"/>
                      <a:pt x="139" y="55"/>
                      <a:pt x="139" y="55"/>
                    </a:cubicBezTo>
                    <a:cubicBezTo>
                      <a:pt x="139" y="54"/>
                      <a:pt x="139" y="54"/>
                      <a:pt x="139" y="54"/>
                    </a:cubicBezTo>
                    <a:cubicBezTo>
                      <a:pt x="139" y="54"/>
                      <a:pt x="139" y="54"/>
                      <a:pt x="139" y="54"/>
                    </a:cubicBezTo>
                    <a:cubicBezTo>
                      <a:pt x="140" y="53"/>
                      <a:pt x="140" y="53"/>
                      <a:pt x="140" y="53"/>
                    </a:cubicBezTo>
                    <a:cubicBezTo>
                      <a:pt x="140" y="53"/>
                      <a:pt x="140" y="53"/>
                      <a:pt x="140" y="53"/>
                    </a:cubicBezTo>
                    <a:cubicBezTo>
                      <a:pt x="141" y="53"/>
                      <a:pt x="141" y="53"/>
                      <a:pt x="141" y="53"/>
                    </a:cubicBezTo>
                    <a:cubicBezTo>
                      <a:pt x="141" y="54"/>
                      <a:pt x="141" y="54"/>
                      <a:pt x="141" y="54"/>
                    </a:cubicBezTo>
                    <a:cubicBezTo>
                      <a:pt x="141" y="54"/>
                      <a:pt x="141" y="54"/>
                      <a:pt x="141" y="54"/>
                    </a:cubicBezTo>
                    <a:cubicBezTo>
                      <a:pt x="141" y="55"/>
                      <a:pt x="141" y="55"/>
                      <a:pt x="141" y="55"/>
                    </a:cubicBezTo>
                    <a:cubicBezTo>
                      <a:pt x="141" y="55"/>
                      <a:pt x="141" y="55"/>
                      <a:pt x="141" y="55"/>
                    </a:cubicBezTo>
                    <a:cubicBezTo>
                      <a:pt x="140" y="56"/>
                      <a:pt x="140" y="56"/>
                      <a:pt x="140" y="56"/>
                    </a:cubicBezTo>
                    <a:cubicBezTo>
                      <a:pt x="140" y="56"/>
                      <a:pt x="140" y="56"/>
                      <a:pt x="140" y="56"/>
                    </a:cubicBezTo>
                    <a:cubicBezTo>
                      <a:pt x="139" y="56"/>
                      <a:pt x="139" y="56"/>
                      <a:pt x="139" y="56"/>
                    </a:cubicBezTo>
                    <a:cubicBezTo>
                      <a:pt x="139" y="56"/>
                      <a:pt x="139" y="56"/>
                      <a:pt x="139" y="56"/>
                    </a:cubicBezTo>
                    <a:cubicBezTo>
                      <a:pt x="139" y="56"/>
                      <a:pt x="139" y="56"/>
                      <a:pt x="139" y="56"/>
                    </a:cubicBezTo>
                    <a:cubicBezTo>
                      <a:pt x="138" y="55"/>
                      <a:pt x="138" y="55"/>
                      <a:pt x="138" y="55"/>
                    </a:cubicBezTo>
                    <a:close/>
                    <a:moveTo>
                      <a:pt x="116" y="54"/>
                    </a:moveTo>
                    <a:cubicBezTo>
                      <a:pt x="116" y="54"/>
                      <a:pt x="116" y="54"/>
                      <a:pt x="116" y="54"/>
                    </a:cubicBezTo>
                    <a:cubicBezTo>
                      <a:pt x="116" y="53"/>
                      <a:pt x="116" y="53"/>
                      <a:pt x="116" y="53"/>
                    </a:cubicBezTo>
                    <a:cubicBezTo>
                      <a:pt x="116" y="52"/>
                      <a:pt x="116" y="52"/>
                      <a:pt x="116" y="52"/>
                    </a:cubicBezTo>
                    <a:cubicBezTo>
                      <a:pt x="117" y="52"/>
                      <a:pt x="117" y="52"/>
                      <a:pt x="117" y="52"/>
                    </a:cubicBezTo>
                    <a:cubicBezTo>
                      <a:pt x="118" y="52"/>
                      <a:pt x="118" y="52"/>
                      <a:pt x="118" y="52"/>
                    </a:cubicBezTo>
                    <a:cubicBezTo>
                      <a:pt x="118" y="52"/>
                      <a:pt x="118" y="52"/>
                      <a:pt x="118" y="52"/>
                    </a:cubicBezTo>
                    <a:cubicBezTo>
                      <a:pt x="119" y="52"/>
                      <a:pt x="119" y="52"/>
                      <a:pt x="119" y="52"/>
                    </a:cubicBezTo>
                    <a:cubicBezTo>
                      <a:pt x="119" y="52"/>
                      <a:pt x="119" y="52"/>
                      <a:pt x="119" y="52"/>
                    </a:cubicBezTo>
                    <a:cubicBezTo>
                      <a:pt x="120" y="52"/>
                      <a:pt x="120" y="52"/>
                      <a:pt x="120" y="52"/>
                    </a:cubicBezTo>
                    <a:cubicBezTo>
                      <a:pt x="121" y="52"/>
                      <a:pt x="121" y="52"/>
                      <a:pt x="121" y="52"/>
                    </a:cubicBezTo>
                    <a:cubicBezTo>
                      <a:pt x="122" y="52"/>
                      <a:pt x="122" y="52"/>
                      <a:pt x="122" y="52"/>
                    </a:cubicBezTo>
                    <a:cubicBezTo>
                      <a:pt x="123" y="52"/>
                      <a:pt x="123" y="52"/>
                      <a:pt x="123" y="52"/>
                    </a:cubicBezTo>
                    <a:cubicBezTo>
                      <a:pt x="123" y="52"/>
                      <a:pt x="123" y="52"/>
                      <a:pt x="123" y="52"/>
                    </a:cubicBezTo>
                    <a:cubicBezTo>
                      <a:pt x="123" y="52"/>
                      <a:pt x="123" y="52"/>
                      <a:pt x="123" y="52"/>
                    </a:cubicBezTo>
                    <a:cubicBezTo>
                      <a:pt x="125" y="52"/>
                      <a:pt x="125" y="52"/>
                      <a:pt x="125" y="52"/>
                    </a:cubicBezTo>
                    <a:cubicBezTo>
                      <a:pt x="125" y="52"/>
                      <a:pt x="125" y="52"/>
                      <a:pt x="125" y="52"/>
                    </a:cubicBezTo>
                    <a:cubicBezTo>
                      <a:pt x="125" y="51"/>
                      <a:pt x="125" y="51"/>
                      <a:pt x="125" y="51"/>
                    </a:cubicBezTo>
                    <a:cubicBezTo>
                      <a:pt x="125" y="51"/>
                      <a:pt x="125" y="51"/>
                      <a:pt x="125" y="51"/>
                    </a:cubicBezTo>
                    <a:cubicBezTo>
                      <a:pt x="125" y="51"/>
                      <a:pt x="125" y="51"/>
                      <a:pt x="125" y="51"/>
                    </a:cubicBezTo>
                    <a:cubicBezTo>
                      <a:pt x="124" y="51"/>
                      <a:pt x="124" y="51"/>
                      <a:pt x="124" y="51"/>
                    </a:cubicBezTo>
                    <a:cubicBezTo>
                      <a:pt x="124" y="51"/>
                      <a:pt x="124" y="51"/>
                      <a:pt x="124" y="51"/>
                    </a:cubicBezTo>
                    <a:cubicBezTo>
                      <a:pt x="123" y="51"/>
                      <a:pt x="123" y="51"/>
                      <a:pt x="123" y="51"/>
                    </a:cubicBezTo>
                    <a:cubicBezTo>
                      <a:pt x="122" y="51"/>
                      <a:pt x="122" y="51"/>
                      <a:pt x="122" y="51"/>
                    </a:cubicBezTo>
                    <a:cubicBezTo>
                      <a:pt x="122" y="51"/>
                      <a:pt x="122" y="51"/>
                      <a:pt x="122" y="51"/>
                    </a:cubicBezTo>
                    <a:cubicBezTo>
                      <a:pt x="122" y="51"/>
                      <a:pt x="122" y="51"/>
                      <a:pt x="122" y="51"/>
                    </a:cubicBezTo>
                    <a:cubicBezTo>
                      <a:pt x="122" y="51"/>
                      <a:pt x="122" y="51"/>
                      <a:pt x="122" y="51"/>
                    </a:cubicBezTo>
                    <a:cubicBezTo>
                      <a:pt x="121" y="51"/>
                      <a:pt x="121" y="51"/>
                      <a:pt x="121" y="51"/>
                    </a:cubicBezTo>
                    <a:cubicBezTo>
                      <a:pt x="120" y="51"/>
                      <a:pt x="120" y="51"/>
                      <a:pt x="120" y="51"/>
                    </a:cubicBezTo>
                    <a:cubicBezTo>
                      <a:pt x="120" y="51"/>
                      <a:pt x="120" y="51"/>
                      <a:pt x="120" y="51"/>
                    </a:cubicBezTo>
                    <a:cubicBezTo>
                      <a:pt x="120" y="51"/>
                      <a:pt x="120" y="51"/>
                      <a:pt x="120" y="51"/>
                    </a:cubicBezTo>
                    <a:cubicBezTo>
                      <a:pt x="119" y="51"/>
                      <a:pt x="119" y="51"/>
                      <a:pt x="119" y="51"/>
                    </a:cubicBezTo>
                    <a:cubicBezTo>
                      <a:pt x="119" y="50"/>
                      <a:pt x="119" y="50"/>
                      <a:pt x="119" y="50"/>
                    </a:cubicBezTo>
                    <a:cubicBezTo>
                      <a:pt x="120" y="50"/>
                      <a:pt x="120" y="50"/>
                      <a:pt x="120" y="50"/>
                    </a:cubicBezTo>
                    <a:cubicBezTo>
                      <a:pt x="120" y="49"/>
                      <a:pt x="120" y="49"/>
                      <a:pt x="120" y="49"/>
                    </a:cubicBezTo>
                    <a:cubicBezTo>
                      <a:pt x="120" y="49"/>
                      <a:pt x="120" y="49"/>
                      <a:pt x="120" y="49"/>
                    </a:cubicBezTo>
                    <a:cubicBezTo>
                      <a:pt x="119" y="49"/>
                      <a:pt x="119" y="49"/>
                      <a:pt x="119" y="49"/>
                    </a:cubicBezTo>
                    <a:cubicBezTo>
                      <a:pt x="119" y="50"/>
                      <a:pt x="119" y="50"/>
                      <a:pt x="119" y="50"/>
                    </a:cubicBezTo>
                    <a:cubicBezTo>
                      <a:pt x="119" y="49"/>
                      <a:pt x="119" y="49"/>
                      <a:pt x="119" y="49"/>
                    </a:cubicBezTo>
                    <a:cubicBezTo>
                      <a:pt x="118" y="50"/>
                      <a:pt x="118" y="50"/>
                      <a:pt x="118" y="50"/>
                    </a:cubicBezTo>
                    <a:cubicBezTo>
                      <a:pt x="118" y="50"/>
                      <a:pt x="118" y="50"/>
                      <a:pt x="118" y="50"/>
                    </a:cubicBezTo>
                    <a:cubicBezTo>
                      <a:pt x="117" y="51"/>
                      <a:pt x="117" y="51"/>
                      <a:pt x="117" y="51"/>
                    </a:cubicBezTo>
                    <a:cubicBezTo>
                      <a:pt x="117" y="51"/>
                      <a:pt x="117" y="51"/>
                      <a:pt x="117" y="51"/>
                    </a:cubicBezTo>
                    <a:cubicBezTo>
                      <a:pt x="117" y="51"/>
                      <a:pt x="117" y="51"/>
                      <a:pt x="117" y="51"/>
                    </a:cubicBezTo>
                    <a:cubicBezTo>
                      <a:pt x="116" y="51"/>
                      <a:pt x="116" y="51"/>
                      <a:pt x="116" y="51"/>
                    </a:cubicBezTo>
                    <a:cubicBezTo>
                      <a:pt x="116" y="50"/>
                      <a:pt x="116" y="50"/>
                      <a:pt x="116" y="50"/>
                    </a:cubicBezTo>
                    <a:cubicBezTo>
                      <a:pt x="116" y="50"/>
                      <a:pt x="116" y="50"/>
                      <a:pt x="116" y="50"/>
                    </a:cubicBezTo>
                    <a:cubicBezTo>
                      <a:pt x="116" y="50"/>
                      <a:pt x="116" y="50"/>
                      <a:pt x="116" y="50"/>
                    </a:cubicBezTo>
                    <a:cubicBezTo>
                      <a:pt x="116" y="50"/>
                      <a:pt x="116" y="50"/>
                      <a:pt x="116" y="50"/>
                    </a:cubicBezTo>
                    <a:cubicBezTo>
                      <a:pt x="115" y="50"/>
                      <a:pt x="115" y="50"/>
                      <a:pt x="115" y="50"/>
                    </a:cubicBezTo>
                    <a:cubicBezTo>
                      <a:pt x="115" y="51"/>
                      <a:pt x="115" y="51"/>
                      <a:pt x="115" y="51"/>
                    </a:cubicBezTo>
                    <a:cubicBezTo>
                      <a:pt x="114" y="50"/>
                      <a:pt x="114" y="50"/>
                      <a:pt x="114" y="50"/>
                    </a:cubicBezTo>
                    <a:cubicBezTo>
                      <a:pt x="115" y="50"/>
                      <a:pt x="115" y="50"/>
                      <a:pt x="115" y="50"/>
                    </a:cubicBezTo>
                    <a:cubicBezTo>
                      <a:pt x="114" y="49"/>
                      <a:pt x="114" y="49"/>
                      <a:pt x="114" y="49"/>
                    </a:cubicBezTo>
                    <a:cubicBezTo>
                      <a:pt x="114" y="49"/>
                      <a:pt x="114" y="49"/>
                      <a:pt x="114" y="49"/>
                    </a:cubicBezTo>
                    <a:cubicBezTo>
                      <a:pt x="114" y="49"/>
                      <a:pt x="114" y="49"/>
                      <a:pt x="114" y="49"/>
                    </a:cubicBezTo>
                    <a:cubicBezTo>
                      <a:pt x="114" y="49"/>
                      <a:pt x="114" y="49"/>
                      <a:pt x="114" y="49"/>
                    </a:cubicBezTo>
                    <a:cubicBezTo>
                      <a:pt x="113" y="49"/>
                      <a:pt x="113" y="49"/>
                      <a:pt x="113" y="49"/>
                    </a:cubicBezTo>
                    <a:cubicBezTo>
                      <a:pt x="113" y="48"/>
                      <a:pt x="113" y="48"/>
                      <a:pt x="113" y="48"/>
                    </a:cubicBezTo>
                    <a:cubicBezTo>
                      <a:pt x="112" y="48"/>
                      <a:pt x="112" y="48"/>
                      <a:pt x="112" y="48"/>
                    </a:cubicBezTo>
                    <a:cubicBezTo>
                      <a:pt x="112" y="47"/>
                      <a:pt x="112" y="47"/>
                      <a:pt x="112" y="47"/>
                    </a:cubicBezTo>
                    <a:cubicBezTo>
                      <a:pt x="112" y="47"/>
                      <a:pt x="112" y="47"/>
                      <a:pt x="112" y="47"/>
                    </a:cubicBezTo>
                    <a:cubicBezTo>
                      <a:pt x="112" y="47"/>
                      <a:pt x="112" y="47"/>
                      <a:pt x="112" y="47"/>
                    </a:cubicBezTo>
                    <a:cubicBezTo>
                      <a:pt x="112" y="47"/>
                      <a:pt x="112" y="47"/>
                      <a:pt x="112" y="47"/>
                    </a:cubicBezTo>
                    <a:cubicBezTo>
                      <a:pt x="113" y="46"/>
                      <a:pt x="113" y="46"/>
                      <a:pt x="113" y="46"/>
                    </a:cubicBezTo>
                    <a:cubicBezTo>
                      <a:pt x="114" y="46"/>
                      <a:pt x="114" y="46"/>
                      <a:pt x="114" y="46"/>
                    </a:cubicBezTo>
                    <a:cubicBezTo>
                      <a:pt x="114" y="46"/>
                      <a:pt x="114" y="46"/>
                      <a:pt x="114" y="46"/>
                    </a:cubicBezTo>
                    <a:cubicBezTo>
                      <a:pt x="115" y="46"/>
                      <a:pt x="115" y="46"/>
                      <a:pt x="115" y="46"/>
                    </a:cubicBezTo>
                    <a:cubicBezTo>
                      <a:pt x="116" y="46"/>
                      <a:pt x="116" y="46"/>
                      <a:pt x="116" y="46"/>
                    </a:cubicBezTo>
                    <a:cubicBezTo>
                      <a:pt x="117" y="46"/>
                      <a:pt x="117" y="46"/>
                      <a:pt x="117" y="46"/>
                    </a:cubicBezTo>
                    <a:cubicBezTo>
                      <a:pt x="117" y="46"/>
                      <a:pt x="117" y="46"/>
                      <a:pt x="117" y="46"/>
                    </a:cubicBezTo>
                    <a:cubicBezTo>
                      <a:pt x="118" y="46"/>
                      <a:pt x="118" y="46"/>
                      <a:pt x="118" y="46"/>
                    </a:cubicBezTo>
                    <a:cubicBezTo>
                      <a:pt x="119" y="45"/>
                      <a:pt x="119" y="45"/>
                      <a:pt x="119" y="45"/>
                    </a:cubicBezTo>
                    <a:cubicBezTo>
                      <a:pt x="118" y="45"/>
                      <a:pt x="118" y="45"/>
                      <a:pt x="118" y="45"/>
                    </a:cubicBezTo>
                    <a:cubicBezTo>
                      <a:pt x="118" y="45"/>
                      <a:pt x="118" y="45"/>
                      <a:pt x="118" y="45"/>
                    </a:cubicBezTo>
                    <a:cubicBezTo>
                      <a:pt x="117" y="45"/>
                      <a:pt x="117" y="45"/>
                      <a:pt x="117" y="45"/>
                    </a:cubicBezTo>
                    <a:cubicBezTo>
                      <a:pt x="117" y="45"/>
                      <a:pt x="117" y="45"/>
                      <a:pt x="117" y="45"/>
                    </a:cubicBezTo>
                    <a:cubicBezTo>
                      <a:pt x="116" y="45"/>
                      <a:pt x="116" y="45"/>
                      <a:pt x="116" y="45"/>
                    </a:cubicBezTo>
                    <a:cubicBezTo>
                      <a:pt x="115" y="45"/>
                      <a:pt x="115" y="45"/>
                      <a:pt x="115" y="45"/>
                    </a:cubicBezTo>
                    <a:cubicBezTo>
                      <a:pt x="115" y="44"/>
                      <a:pt x="115" y="44"/>
                      <a:pt x="115" y="44"/>
                    </a:cubicBezTo>
                    <a:cubicBezTo>
                      <a:pt x="116" y="44"/>
                      <a:pt x="116" y="44"/>
                      <a:pt x="116" y="44"/>
                    </a:cubicBezTo>
                    <a:cubicBezTo>
                      <a:pt x="116" y="43"/>
                      <a:pt x="116" y="43"/>
                      <a:pt x="116" y="43"/>
                    </a:cubicBezTo>
                    <a:cubicBezTo>
                      <a:pt x="117" y="43"/>
                      <a:pt x="117" y="43"/>
                      <a:pt x="117" y="43"/>
                    </a:cubicBezTo>
                    <a:cubicBezTo>
                      <a:pt x="117" y="43"/>
                      <a:pt x="117" y="43"/>
                      <a:pt x="117" y="43"/>
                    </a:cubicBezTo>
                    <a:cubicBezTo>
                      <a:pt x="118" y="43"/>
                      <a:pt x="118" y="43"/>
                      <a:pt x="118" y="43"/>
                    </a:cubicBezTo>
                    <a:cubicBezTo>
                      <a:pt x="120" y="43"/>
                      <a:pt x="120" y="43"/>
                      <a:pt x="120" y="43"/>
                    </a:cubicBezTo>
                    <a:cubicBezTo>
                      <a:pt x="120" y="43"/>
                      <a:pt x="120" y="43"/>
                      <a:pt x="120" y="43"/>
                    </a:cubicBezTo>
                    <a:cubicBezTo>
                      <a:pt x="121" y="43"/>
                      <a:pt x="121" y="43"/>
                      <a:pt x="121" y="43"/>
                    </a:cubicBezTo>
                    <a:cubicBezTo>
                      <a:pt x="120" y="43"/>
                      <a:pt x="120" y="43"/>
                      <a:pt x="120" y="43"/>
                    </a:cubicBezTo>
                    <a:cubicBezTo>
                      <a:pt x="120" y="43"/>
                      <a:pt x="120" y="43"/>
                      <a:pt x="120" y="43"/>
                    </a:cubicBezTo>
                    <a:cubicBezTo>
                      <a:pt x="120" y="42"/>
                      <a:pt x="120" y="42"/>
                      <a:pt x="120" y="42"/>
                    </a:cubicBezTo>
                    <a:cubicBezTo>
                      <a:pt x="119" y="42"/>
                      <a:pt x="119" y="42"/>
                      <a:pt x="119" y="42"/>
                    </a:cubicBezTo>
                    <a:cubicBezTo>
                      <a:pt x="118" y="42"/>
                      <a:pt x="118" y="42"/>
                      <a:pt x="118" y="42"/>
                    </a:cubicBezTo>
                    <a:cubicBezTo>
                      <a:pt x="117" y="41"/>
                      <a:pt x="117" y="41"/>
                      <a:pt x="117" y="41"/>
                    </a:cubicBezTo>
                    <a:cubicBezTo>
                      <a:pt x="118" y="41"/>
                      <a:pt x="118" y="41"/>
                      <a:pt x="118" y="41"/>
                    </a:cubicBezTo>
                    <a:cubicBezTo>
                      <a:pt x="118" y="40"/>
                      <a:pt x="118" y="40"/>
                      <a:pt x="118" y="40"/>
                    </a:cubicBezTo>
                    <a:cubicBezTo>
                      <a:pt x="119" y="40"/>
                      <a:pt x="119" y="40"/>
                      <a:pt x="119" y="40"/>
                    </a:cubicBezTo>
                    <a:cubicBezTo>
                      <a:pt x="119" y="40"/>
                      <a:pt x="119" y="40"/>
                      <a:pt x="119" y="40"/>
                    </a:cubicBezTo>
                    <a:cubicBezTo>
                      <a:pt x="120" y="40"/>
                      <a:pt x="120" y="40"/>
                      <a:pt x="120" y="40"/>
                    </a:cubicBezTo>
                    <a:cubicBezTo>
                      <a:pt x="120" y="40"/>
                      <a:pt x="120" y="40"/>
                      <a:pt x="120" y="40"/>
                    </a:cubicBezTo>
                    <a:cubicBezTo>
                      <a:pt x="121" y="40"/>
                      <a:pt x="121" y="40"/>
                      <a:pt x="121" y="40"/>
                    </a:cubicBezTo>
                    <a:cubicBezTo>
                      <a:pt x="121" y="40"/>
                      <a:pt x="121" y="40"/>
                      <a:pt x="121" y="40"/>
                    </a:cubicBezTo>
                    <a:cubicBezTo>
                      <a:pt x="122" y="41"/>
                      <a:pt x="122" y="41"/>
                      <a:pt x="122" y="41"/>
                    </a:cubicBezTo>
                    <a:cubicBezTo>
                      <a:pt x="122" y="41"/>
                      <a:pt x="122" y="41"/>
                      <a:pt x="122" y="41"/>
                    </a:cubicBezTo>
                    <a:cubicBezTo>
                      <a:pt x="122" y="40"/>
                      <a:pt x="122" y="40"/>
                      <a:pt x="122" y="40"/>
                    </a:cubicBezTo>
                    <a:cubicBezTo>
                      <a:pt x="121" y="40"/>
                      <a:pt x="121" y="40"/>
                      <a:pt x="121" y="40"/>
                    </a:cubicBezTo>
                    <a:cubicBezTo>
                      <a:pt x="121" y="39"/>
                      <a:pt x="121" y="39"/>
                      <a:pt x="121" y="39"/>
                    </a:cubicBezTo>
                    <a:cubicBezTo>
                      <a:pt x="121" y="39"/>
                      <a:pt x="121" y="39"/>
                      <a:pt x="121" y="39"/>
                    </a:cubicBezTo>
                    <a:cubicBezTo>
                      <a:pt x="121" y="39"/>
                      <a:pt x="121" y="39"/>
                      <a:pt x="121" y="39"/>
                    </a:cubicBezTo>
                    <a:cubicBezTo>
                      <a:pt x="123" y="38"/>
                      <a:pt x="123" y="38"/>
                      <a:pt x="123" y="38"/>
                    </a:cubicBezTo>
                    <a:cubicBezTo>
                      <a:pt x="123" y="38"/>
                      <a:pt x="123" y="38"/>
                      <a:pt x="123" y="38"/>
                    </a:cubicBezTo>
                    <a:cubicBezTo>
                      <a:pt x="124" y="38"/>
                      <a:pt x="124" y="38"/>
                      <a:pt x="124" y="38"/>
                    </a:cubicBezTo>
                    <a:cubicBezTo>
                      <a:pt x="125" y="39"/>
                      <a:pt x="125" y="39"/>
                      <a:pt x="125" y="39"/>
                    </a:cubicBezTo>
                    <a:cubicBezTo>
                      <a:pt x="125" y="40"/>
                      <a:pt x="125" y="40"/>
                      <a:pt x="125" y="40"/>
                    </a:cubicBezTo>
                    <a:cubicBezTo>
                      <a:pt x="125" y="40"/>
                      <a:pt x="125" y="40"/>
                      <a:pt x="125" y="40"/>
                    </a:cubicBezTo>
                    <a:cubicBezTo>
                      <a:pt x="124" y="41"/>
                      <a:pt x="124" y="41"/>
                      <a:pt x="124" y="41"/>
                    </a:cubicBezTo>
                    <a:cubicBezTo>
                      <a:pt x="124" y="41"/>
                      <a:pt x="124" y="41"/>
                      <a:pt x="124" y="41"/>
                    </a:cubicBezTo>
                    <a:cubicBezTo>
                      <a:pt x="125" y="41"/>
                      <a:pt x="125" y="41"/>
                      <a:pt x="125" y="41"/>
                    </a:cubicBezTo>
                    <a:cubicBezTo>
                      <a:pt x="126" y="41"/>
                      <a:pt x="126" y="41"/>
                      <a:pt x="126" y="41"/>
                    </a:cubicBezTo>
                    <a:cubicBezTo>
                      <a:pt x="126" y="41"/>
                      <a:pt x="126" y="41"/>
                      <a:pt x="126" y="41"/>
                    </a:cubicBezTo>
                    <a:cubicBezTo>
                      <a:pt x="127" y="41"/>
                      <a:pt x="127" y="41"/>
                      <a:pt x="127" y="41"/>
                    </a:cubicBezTo>
                    <a:cubicBezTo>
                      <a:pt x="127" y="42"/>
                      <a:pt x="127" y="42"/>
                      <a:pt x="127" y="42"/>
                    </a:cubicBezTo>
                    <a:cubicBezTo>
                      <a:pt x="127" y="42"/>
                      <a:pt x="127" y="42"/>
                      <a:pt x="127" y="42"/>
                    </a:cubicBezTo>
                    <a:cubicBezTo>
                      <a:pt x="127" y="42"/>
                      <a:pt x="127" y="42"/>
                      <a:pt x="127" y="42"/>
                    </a:cubicBezTo>
                    <a:cubicBezTo>
                      <a:pt x="127" y="43"/>
                      <a:pt x="127" y="43"/>
                      <a:pt x="127" y="43"/>
                    </a:cubicBezTo>
                    <a:cubicBezTo>
                      <a:pt x="127" y="43"/>
                      <a:pt x="127" y="43"/>
                      <a:pt x="127" y="43"/>
                    </a:cubicBezTo>
                    <a:cubicBezTo>
                      <a:pt x="127" y="43"/>
                      <a:pt x="127" y="43"/>
                      <a:pt x="127" y="43"/>
                    </a:cubicBezTo>
                    <a:cubicBezTo>
                      <a:pt x="127" y="44"/>
                      <a:pt x="127" y="44"/>
                      <a:pt x="127" y="44"/>
                    </a:cubicBezTo>
                    <a:cubicBezTo>
                      <a:pt x="127" y="45"/>
                      <a:pt x="127" y="45"/>
                      <a:pt x="127" y="45"/>
                    </a:cubicBezTo>
                    <a:cubicBezTo>
                      <a:pt x="127" y="46"/>
                      <a:pt x="127" y="46"/>
                      <a:pt x="127" y="46"/>
                    </a:cubicBezTo>
                    <a:cubicBezTo>
                      <a:pt x="126" y="45"/>
                      <a:pt x="126" y="45"/>
                      <a:pt x="126" y="45"/>
                    </a:cubicBezTo>
                    <a:cubicBezTo>
                      <a:pt x="126" y="46"/>
                      <a:pt x="126" y="46"/>
                      <a:pt x="126" y="46"/>
                    </a:cubicBezTo>
                    <a:cubicBezTo>
                      <a:pt x="126" y="46"/>
                      <a:pt x="126" y="46"/>
                      <a:pt x="126" y="46"/>
                    </a:cubicBezTo>
                    <a:cubicBezTo>
                      <a:pt x="126" y="46"/>
                      <a:pt x="126" y="46"/>
                      <a:pt x="126" y="46"/>
                    </a:cubicBezTo>
                    <a:cubicBezTo>
                      <a:pt x="127" y="46"/>
                      <a:pt x="127" y="46"/>
                      <a:pt x="127" y="46"/>
                    </a:cubicBezTo>
                    <a:cubicBezTo>
                      <a:pt x="127" y="46"/>
                      <a:pt x="127" y="46"/>
                      <a:pt x="127" y="46"/>
                    </a:cubicBezTo>
                    <a:cubicBezTo>
                      <a:pt x="127" y="47"/>
                      <a:pt x="127" y="47"/>
                      <a:pt x="127" y="47"/>
                    </a:cubicBezTo>
                    <a:cubicBezTo>
                      <a:pt x="127" y="48"/>
                      <a:pt x="127" y="48"/>
                      <a:pt x="127" y="48"/>
                    </a:cubicBezTo>
                    <a:cubicBezTo>
                      <a:pt x="127" y="49"/>
                      <a:pt x="127" y="49"/>
                      <a:pt x="127" y="49"/>
                    </a:cubicBezTo>
                    <a:cubicBezTo>
                      <a:pt x="127" y="49"/>
                      <a:pt x="127" y="49"/>
                      <a:pt x="127" y="49"/>
                    </a:cubicBezTo>
                    <a:cubicBezTo>
                      <a:pt x="128" y="49"/>
                      <a:pt x="128" y="49"/>
                      <a:pt x="128" y="49"/>
                    </a:cubicBezTo>
                    <a:cubicBezTo>
                      <a:pt x="128" y="48"/>
                      <a:pt x="128" y="48"/>
                      <a:pt x="128" y="48"/>
                    </a:cubicBezTo>
                    <a:cubicBezTo>
                      <a:pt x="128" y="49"/>
                      <a:pt x="128" y="49"/>
                      <a:pt x="128" y="49"/>
                    </a:cubicBezTo>
                    <a:cubicBezTo>
                      <a:pt x="128" y="49"/>
                      <a:pt x="128" y="49"/>
                      <a:pt x="128" y="49"/>
                    </a:cubicBezTo>
                    <a:cubicBezTo>
                      <a:pt x="129" y="49"/>
                      <a:pt x="129" y="49"/>
                      <a:pt x="129" y="49"/>
                    </a:cubicBezTo>
                    <a:cubicBezTo>
                      <a:pt x="129" y="49"/>
                      <a:pt x="129" y="49"/>
                      <a:pt x="129" y="49"/>
                    </a:cubicBezTo>
                    <a:cubicBezTo>
                      <a:pt x="130" y="49"/>
                      <a:pt x="130" y="49"/>
                      <a:pt x="130" y="49"/>
                    </a:cubicBezTo>
                    <a:cubicBezTo>
                      <a:pt x="131" y="50"/>
                      <a:pt x="131" y="50"/>
                      <a:pt x="131" y="50"/>
                    </a:cubicBezTo>
                    <a:cubicBezTo>
                      <a:pt x="131" y="50"/>
                      <a:pt x="131" y="50"/>
                      <a:pt x="131" y="50"/>
                    </a:cubicBezTo>
                    <a:cubicBezTo>
                      <a:pt x="131" y="49"/>
                      <a:pt x="131" y="49"/>
                      <a:pt x="131" y="49"/>
                    </a:cubicBezTo>
                    <a:cubicBezTo>
                      <a:pt x="131" y="49"/>
                      <a:pt x="131" y="49"/>
                      <a:pt x="131" y="49"/>
                    </a:cubicBezTo>
                    <a:cubicBezTo>
                      <a:pt x="132" y="49"/>
                      <a:pt x="132" y="49"/>
                      <a:pt x="132" y="49"/>
                    </a:cubicBezTo>
                    <a:cubicBezTo>
                      <a:pt x="132" y="48"/>
                      <a:pt x="132" y="48"/>
                      <a:pt x="132" y="48"/>
                    </a:cubicBezTo>
                    <a:cubicBezTo>
                      <a:pt x="131" y="47"/>
                      <a:pt x="131" y="47"/>
                      <a:pt x="131" y="47"/>
                    </a:cubicBezTo>
                    <a:cubicBezTo>
                      <a:pt x="131" y="47"/>
                      <a:pt x="131" y="47"/>
                      <a:pt x="131" y="47"/>
                    </a:cubicBezTo>
                    <a:cubicBezTo>
                      <a:pt x="131" y="46"/>
                      <a:pt x="131" y="46"/>
                      <a:pt x="131" y="46"/>
                    </a:cubicBezTo>
                    <a:cubicBezTo>
                      <a:pt x="131" y="46"/>
                      <a:pt x="131" y="46"/>
                      <a:pt x="131" y="46"/>
                    </a:cubicBezTo>
                    <a:cubicBezTo>
                      <a:pt x="131" y="46"/>
                      <a:pt x="131" y="46"/>
                      <a:pt x="131" y="46"/>
                    </a:cubicBezTo>
                    <a:cubicBezTo>
                      <a:pt x="132" y="46"/>
                      <a:pt x="132" y="46"/>
                      <a:pt x="132" y="46"/>
                    </a:cubicBezTo>
                    <a:cubicBezTo>
                      <a:pt x="133" y="46"/>
                      <a:pt x="133" y="46"/>
                      <a:pt x="133" y="46"/>
                    </a:cubicBezTo>
                    <a:cubicBezTo>
                      <a:pt x="133" y="45"/>
                      <a:pt x="133" y="45"/>
                      <a:pt x="133" y="45"/>
                    </a:cubicBezTo>
                    <a:cubicBezTo>
                      <a:pt x="133" y="44"/>
                      <a:pt x="133" y="44"/>
                      <a:pt x="133" y="44"/>
                    </a:cubicBezTo>
                    <a:cubicBezTo>
                      <a:pt x="132" y="44"/>
                      <a:pt x="132" y="44"/>
                      <a:pt x="132" y="44"/>
                    </a:cubicBezTo>
                    <a:cubicBezTo>
                      <a:pt x="132" y="43"/>
                      <a:pt x="132" y="43"/>
                      <a:pt x="132" y="43"/>
                    </a:cubicBezTo>
                    <a:cubicBezTo>
                      <a:pt x="132" y="42"/>
                      <a:pt x="132" y="42"/>
                      <a:pt x="132" y="42"/>
                    </a:cubicBezTo>
                    <a:cubicBezTo>
                      <a:pt x="133" y="42"/>
                      <a:pt x="133" y="42"/>
                      <a:pt x="133" y="42"/>
                    </a:cubicBezTo>
                    <a:cubicBezTo>
                      <a:pt x="133" y="41"/>
                      <a:pt x="133" y="41"/>
                      <a:pt x="133" y="41"/>
                    </a:cubicBezTo>
                    <a:cubicBezTo>
                      <a:pt x="133" y="42"/>
                      <a:pt x="133" y="42"/>
                      <a:pt x="133" y="42"/>
                    </a:cubicBezTo>
                    <a:cubicBezTo>
                      <a:pt x="134" y="42"/>
                      <a:pt x="134" y="42"/>
                      <a:pt x="134" y="42"/>
                    </a:cubicBezTo>
                    <a:cubicBezTo>
                      <a:pt x="134" y="41"/>
                      <a:pt x="134" y="41"/>
                      <a:pt x="134" y="41"/>
                    </a:cubicBezTo>
                    <a:cubicBezTo>
                      <a:pt x="134" y="41"/>
                      <a:pt x="134" y="41"/>
                      <a:pt x="134" y="41"/>
                    </a:cubicBezTo>
                    <a:cubicBezTo>
                      <a:pt x="135" y="40"/>
                      <a:pt x="135" y="40"/>
                      <a:pt x="135" y="40"/>
                    </a:cubicBezTo>
                    <a:cubicBezTo>
                      <a:pt x="136" y="39"/>
                      <a:pt x="136" y="39"/>
                      <a:pt x="136" y="39"/>
                    </a:cubicBezTo>
                    <a:cubicBezTo>
                      <a:pt x="137" y="39"/>
                      <a:pt x="137" y="39"/>
                      <a:pt x="137" y="39"/>
                    </a:cubicBezTo>
                    <a:cubicBezTo>
                      <a:pt x="137" y="40"/>
                      <a:pt x="137" y="40"/>
                      <a:pt x="137" y="40"/>
                    </a:cubicBezTo>
                    <a:cubicBezTo>
                      <a:pt x="137" y="40"/>
                      <a:pt x="137" y="40"/>
                      <a:pt x="137" y="40"/>
                    </a:cubicBezTo>
                    <a:cubicBezTo>
                      <a:pt x="137" y="40"/>
                      <a:pt x="137" y="40"/>
                      <a:pt x="137" y="40"/>
                    </a:cubicBezTo>
                    <a:cubicBezTo>
                      <a:pt x="137" y="41"/>
                      <a:pt x="137" y="41"/>
                      <a:pt x="137" y="41"/>
                    </a:cubicBezTo>
                    <a:cubicBezTo>
                      <a:pt x="137" y="41"/>
                      <a:pt x="137" y="41"/>
                      <a:pt x="137" y="41"/>
                    </a:cubicBezTo>
                    <a:cubicBezTo>
                      <a:pt x="136" y="41"/>
                      <a:pt x="136" y="41"/>
                      <a:pt x="136" y="41"/>
                    </a:cubicBezTo>
                    <a:cubicBezTo>
                      <a:pt x="136" y="42"/>
                      <a:pt x="136" y="42"/>
                      <a:pt x="136" y="42"/>
                    </a:cubicBezTo>
                    <a:cubicBezTo>
                      <a:pt x="136" y="42"/>
                      <a:pt x="136" y="42"/>
                      <a:pt x="136" y="42"/>
                    </a:cubicBezTo>
                    <a:cubicBezTo>
                      <a:pt x="136" y="43"/>
                      <a:pt x="136" y="43"/>
                      <a:pt x="136" y="43"/>
                    </a:cubicBezTo>
                    <a:cubicBezTo>
                      <a:pt x="136" y="43"/>
                      <a:pt x="136" y="43"/>
                      <a:pt x="136" y="43"/>
                    </a:cubicBezTo>
                    <a:cubicBezTo>
                      <a:pt x="136" y="45"/>
                      <a:pt x="136" y="45"/>
                      <a:pt x="136" y="45"/>
                    </a:cubicBezTo>
                    <a:cubicBezTo>
                      <a:pt x="136" y="45"/>
                      <a:pt x="136" y="45"/>
                      <a:pt x="136" y="45"/>
                    </a:cubicBezTo>
                    <a:cubicBezTo>
                      <a:pt x="136" y="45"/>
                      <a:pt x="136" y="45"/>
                      <a:pt x="136" y="45"/>
                    </a:cubicBezTo>
                    <a:cubicBezTo>
                      <a:pt x="135" y="46"/>
                      <a:pt x="135" y="46"/>
                      <a:pt x="135" y="46"/>
                    </a:cubicBezTo>
                    <a:cubicBezTo>
                      <a:pt x="135" y="46"/>
                      <a:pt x="135" y="46"/>
                      <a:pt x="135" y="46"/>
                    </a:cubicBezTo>
                    <a:cubicBezTo>
                      <a:pt x="135" y="46"/>
                      <a:pt x="135" y="46"/>
                      <a:pt x="135" y="46"/>
                    </a:cubicBezTo>
                    <a:cubicBezTo>
                      <a:pt x="135" y="46"/>
                      <a:pt x="135" y="46"/>
                      <a:pt x="135" y="46"/>
                    </a:cubicBezTo>
                    <a:cubicBezTo>
                      <a:pt x="135" y="46"/>
                      <a:pt x="135" y="46"/>
                      <a:pt x="135" y="46"/>
                    </a:cubicBezTo>
                    <a:cubicBezTo>
                      <a:pt x="136" y="46"/>
                      <a:pt x="136" y="46"/>
                      <a:pt x="136" y="46"/>
                    </a:cubicBezTo>
                    <a:cubicBezTo>
                      <a:pt x="136" y="46"/>
                      <a:pt x="136" y="46"/>
                      <a:pt x="136" y="46"/>
                    </a:cubicBezTo>
                    <a:cubicBezTo>
                      <a:pt x="136" y="47"/>
                      <a:pt x="136" y="47"/>
                      <a:pt x="136" y="47"/>
                    </a:cubicBezTo>
                    <a:cubicBezTo>
                      <a:pt x="135" y="48"/>
                      <a:pt x="135" y="48"/>
                      <a:pt x="135" y="48"/>
                    </a:cubicBezTo>
                    <a:cubicBezTo>
                      <a:pt x="134" y="48"/>
                      <a:pt x="134" y="48"/>
                      <a:pt x="134" y="48"/>
                    </a:cubicBezTo>
                    <a:cubicBezTo>
                      <a:pt x="134" y="49"/>
                      <a:pt x="134" y="49"/>
                      <a:pt x="134" y="49"/>
                    </a:cubicBezTo>
                    <a:cubicBezTo>
                      <a:pt x="134" y="49"/>
                      <a:pt x="134" y="49"/>
                      <a:pt x="134" y="49"/>
                    </a:cubicBezTo>
                    <a:cubicBezTo>
                      <a:pt x="135" y="49"/>
                      <a:pt x="135" y="49"/>
                      <a:pt x="135" y="49"/>
                    </a:cubicBezTo>
                    <a:cubicBezTo>
                      <a:pt x="136" y="48"/>
                      <a:pt x="136" y="48"/>
                      <a:pt x="136" y="48"/>
                    </a:cubicBezTo>
                    <a:cubicBezTo>
                      <a:pt x="136" y="48"/>
                      <a:pt x="136" y="48"/>
                      <a:pt x="136" y="48"/>
                    </a:cubicBezTo>
                    <a:cubicBezTo>
                      <a:pt x="136" y="48"/>
                      <a:pt x="136" y="48"/>
                      <a:pt x="136" y="48"/>
                    </a:cubicBezTo>
                    <a:cubicBezTo>
                      <a:pt x="137" y="48"/>
                      <a:pt x="137" y="48"/>
                      <a:pt x="137" y="48"/>
                    </a:cubicBezTo>
                    <a:cubicBezTo>
                      <a:pt x="137" y="49"/>
                      <a:pt x="137" y="49"/>
                      <a:pt x="137" y="49"/>
                    </a:cubicBezTo>
                    <a:cubicBezTo>
                      <a:pt x="137" y="49"/>
                      <a:pt x="137" y="49"/>
                      <a:pt x="137" y="49"/>
                    </a:cubicBezTo>
                    <a:cubicBezTo>
                      <a:pt x="137" y="50"/>
                      <a:pt x="137" y="50"/>
                      <a:pt x="137" y="50"/>
                    </a:cubicBezTo>
                    <a:cubicBezTo>
                      <a:pt x="137" y="49"/>
                      <a:pt x="137" y="49"/>
                      <a:pt x="137" y="49"/>
                    </a:cubicBezTo>
                    <a:cubicBezTo>
                      <a:pt x="138" y="49"/>
                      <a:pt x="138" y="49"/>
                      <a:pt x="138" y="49"/>
                    </a:cubicBezTo>
                    <a:cubicBezTo>
                      <a:pt x="138" y="49"/>
                      <a:pt x="138" y="49"/>
                      <a:pt x="138" y="49"/>
                    </a:cubicBezTo>
                    <a:cubicBezTo>
                      <a:pt x="138" y="49"/>
                      <a:pt x="138" y="49"/>
                      <a:pt x="138" y="49"/>
                    </a:cubicBezTo>
                    <a:cubicBezTo>
                      <a:pt x="138" y="48"/>
                      <a:pt x="138" y="48"/>
                      <a:pt x="138" y="48"/>
                    </a:cubicBezTo>
                    <a:cubicBezTo>
                      <a:pt x="138" y="48"/>
                      <a:pt x="138" y="48"/>
                      <a:pt x="138" y="48"/>
                    </a:cubicBezTo>
                    <a:cubicBezTo>
                      <a:pt x="139" y="47"/>
                      <a:pt x="139" y="47"/>
                      <a:pt x="139" y="47"/>
                    </a:cubicBezTo>
                    <a:cubicBezTo>
                      <a:pt x="139" y="47"/>
                      <a:pt x="139" y="47"/>
                      <a:pt x="139" y="47"/>
                    </a:cubicBezTo>
                    <a:cubicBezTo>
                      <a:pt x="140" y="47"/>
                      <a:pt x="140" y="47"/>
                      <a:pt x="140" y="47"/>
                    </a:cubicBezTo>
                    <a:cubicBezTo>
                      <a:pt x="140" y="48"/>
                      <a:pt x="140" y="48"/>
                      <a:pt x="140" y="48"/>
                    </a:cubicBezTo>
                    <a:cubicBezTo>
                      <a:pt x="141" y="49"/>
                      <a:pt x="141" y="49"/>
                      <a:pt x="141" y="49"/>
                    </a:cubicBezTo>
                    <a:cubicBezTo>
                      <a:pt x="140" y="50"/>
                      <a:pt x="140" y="50"/>
                      <a:pt x="140" y="50"/>
                    </a:cubicBezTo>
                    <a:cubicBezTo>
                      <a:pt x="140" y="51"/>
                      <a:pt x="140" y="51"/>
                      <a:pt x="140" y="51"/>
                    </a:cubicBezTo>
                    <a:cubicBezTo>
                      <a:pt x="139" y="52"/>
                      <a:pt x="139" y="52"/>
                      <a:pt x="139" y="52"/>
                    </a:cubicBezTo>
                    <a:cubicBezTo>
                      <a:pt x="139" y="52"/>
                      <a:pt x="139" y="52"/>
                      <a:pt x="139" y="52"/>
                    </a:cubicBezTo>
                    <a:cubicBezTo>
                      <a:pt x="138" y="52"/>
                      <a:pt x="138" y="52"/>
                      <a:pt x="138" y="52"/>
                    </a:cubicBezTo>
                    <a:cubicBezTo>
                      <a:pt x="138" y="52"/>
                      <a:pt x="138" y="52"/>
                      <a:pt x="138" y="52"/>
                    </a:cubicBezTo>
                    <a:cubicBezTo>
                      <a:pt x="138" y="53"/>
                      <a:pt x="138" y="53"/>
                      <a:pt x="138" y="53"/>
                    </a:cubicBezTo>
                    <a:cubicBezTo>
                      <a:pt x="137" y="53"/>
                      <a:pt x="137" y="53"/>
                      <a:pt x="137" y="53"/>
                    </a:cubicBezTo>
                    <a:cubicBezTo>
                      <a:pt x="137" y="53"/>
                      <a:pt x="137" y="53"/>
                      <a:pt x="137" y="53"/>
                    </a:cubicBezTo>
                    <a:cubicBezTo>
                      <a:pt x="136" y="54"/>
                      <a:pt x="136" y="54"/>
                      <a:pt x="136" y="54"/>
                    </a:cubicBezTo>
                    <a:cubicBezTo>
                      <a:pt x="136" y="54"/>
                      <a:pt x="136" y="54"/>
                      <a:pt x="136" y="54"/>
                    </a:cubicBezTo>
                    <a:cubicBezTo>
                      <a:pt x="136" y="55"/>
                      <a:pt x="136" y="55"/>
                      <a:pt x="136" y="55"/>
                    </a:cubicBezTo>
                    <a:cubicBezTo>
                      <a:pt x="136" y="55"/>
                      <a:pt x="136" y="55"/>
                      <a:pt x="136" y="55"/>
                    </a:cubicBezTo>
                    <a:cubicBezTo>
                      <a:pt x="136" y="55"/>
                      <a:pt x="136" y="55"/>
                      <a:pt x="136" y="55"/>
                    </a:cubicBezTo>
                    <a:cubicBezTo>
                      <a:pt x="136" y="55"/>
                      <a:pt x="136" y="55"/>
                      <a:pt x="136" y="55"/>
                    </a:cubicBezTo>
                    <a:cubicBezTo>
                      <a:pt x="135" y="55"/>
                      <a:pt x="135" y="55"/>
                      <a:pt x="135" y="55"/>
                    </a:cubicBezTo>
                    <a:cubicBezTo>
                      <a:pt x="135" y="55"/>
                      <a:pt x="135" y="55"/>
                      <a:pt x="135" y="55"/>
                    </a:cubicBezTo>
                    <a:cubicBezTo>
                      <a:pt x="134" y="55"/>
                      <a:pt x="134" y="55"/>
                      <a:pt x="134" y="55"/>
                    </a:cubicBezTo>
                    <a:cubicBezTo>
                      <a:pt x="134" y="55"/>
                      <a:pt x="134" y="55"/>
                      <a:pt x="134" y="55"/>
                    </a:cubicBezTo>
                    <a:cubicBezTo>
                      <a:pt x="133" y="56"/>
                      <a:pt x="133" y="56"/>
                      <a:pt x="133" y="56"/>
                    </a:cubicBezTo>
                    <a:cubicBezTo>
                      <a:pt x="132" y="56"/>
                      <a:pt x="132" y="56"/>
                      <a:pt x="132" y="56"/>
                    </a:cubicBezTo>
                    <a:cubicBezTo>
                      <a:pt x="132" y="55"/>
                      <a:pt x="132" y="55"/>
                      <a:pt x="132" y="55"/>
                    </a:cubicBezTo>
                    <a:cubicBezTo>
                      <a:pt x="131" y="55"/>
                      <a:pt x="131" y="55"/>
                      <a:pt x="131" y="55"/>
                    </a:cubicBezTo>
                    <a:cubicBezTo>
                      <a:pt x="132" y="55"/>
                      <a:pt x="132" y="55"/>
                      <a:pt x="132" y="55"/>
                    </a:cubicBezTo>
                    <a:cubicBezTo>
                      <a:pt x="132" y="54"/>
                      <a:pt x="132" y="54"/>
                      <a:pt x="132" y="54"/>
                    </a:cubicBezTo>
                    <a:cubicBezTo>
                      <a:pt x="131" y="54"/>
                      <a:pt x="131" y="54"/>
                      <a:pt x="131" y="54"/>
                    </a:cubicBezTo>
                    <a:cubicBezTo>
                      <a:pt x="131" y="54"/>
                      <a:pt x="131" y="54"/>
                      <a:pt x="131" y="54"/>
                    </a:cubicBezTo>
                    <a:cubicBezTo>
                      <a:pt x="131" y="55"/>
                      <a:pt x="131" y="55"/>
                      <a:pt x="131" y="55"/>
                    </a:cubicBezTo>
                    <a:cubicBezTo>
                      <a:pt x="130" y="55"/>
                      <a:pt x="130" y="55"/>
                      <a:pt x="130" y="55"/>
                    </a:cubicBezTo>
                    <a:cubicBezTo>
                      <a:pt x="130" y="55"/>
                      <a:pt x="130" y="55"/>
                      <a:pt x="130" y="55"/>
                    </a:cubicBezTo>
                    <a:cubicBezTo>
                      <a:pt x="130" y="54"/>
                      <a:pt x="130" y="54"/>
                      <a:pt x="130" y="54"/>
                    </a:cubicBezTo>
                    <a:cubicBezTo>
                      <a:pt x="130" y="54"/>
                      <a:pt x="130" y="54"/>
                      <a:pt x="130" y="54"/>
                    </a:cubicBezTo>
                    <a:cubicBezTo>
                      <a:pt x="130" y="54"/>
                      <a:pt x="130" y="54"/>
                      <a:pt x="130" y="54"/>
                    </a:cubicBezTo>
                    <a:cubicBezTo>
                      <a:pt x="129" y="53"/>
                      <a:pt x="129" y="53"/>
                      <a:pt x="129" y="53"/>
                    </a:cubicBezTo>
                    <a:cubicBezTo>
                      <a:pt x="129" y="54"/>
                      <a:pt x="129" y="54"/>
                      <a:pt x="129" y="54"/>
                    </a:cubicBezTo>
                    <a:cubicBezTo>
                      <a:pt x="129" y="54"/>
                      <a:pt x="129" y="54"/>
                      <a:pt x="129" y="54"/>
                    </a:cubicBezTo>
                    <a:cubicBezTo>
                      <a:pt x="128" y="54"/>
                      <a:pt x="128" y="54"/>
                      <a:pt x="128" y="54"/>
                    </a:cubicBezTo>
                    <a:cubicBezTo>
                      <a:pt x="128" y="54"/>
                      <a:pt x="128" y="54"/>
                      <a:pt x="128" y="54"/>
                    </a:cubicBezTo>
                    <a:cubicBezTo>
                      <a:pt x="127" y="55"/>
                      <a:pt x="127" y="55"/>
                      <a:pt x="127" y="55"/>
                    </a:cubicBezTo>
                    <a:cubicBezTo>
                      <a:pt x="127" y="55"/>
                      <a:pt x="127" y="55"/>
                      <a:pt x="127" y="55"/>
                    </a:cubicBezTo>
                    <a:cubicBezTo>
                      <a:pt x="126" y="54"/>
                      <a:pt x="126" y="54"/>
                      <a:pt x="126" y="54"/>
                    </a:cubicBezTo>
                    <a:cubicBezTo>
                      <a:pt x="126" y="55"/>
                      <a:pt x="126" y="55"/>
                      <a:pt x="126" y="55"/>
                    </a:cubicBezTo>
                    <a:cubicBezTo>
                      <a:pt x="125" y="54"/>
                      <a:pt x="125" y="54"/>
                      <a:pt x="125" y="54"/>
                    </a:cubicBezTo>
                    <a:cubicBezTo>
                      <a:pt x="125" y="55"/>
                      <a:pt x="125" y="55"/>
                      <a:pt x="125" y="55"/>
                    </a:cubicBezTo>
                    <a:cubicBezTo>
                      <a:pt x="125" y="55"/>
                      <a:pt x="125" y="55"/>
                      <a:pt x="125" y="55"/>
                    </a:cubicBezTo>
                    <a:cubicBezTo>
                      <a:pt x="124" y="55"/>
                      <a:pt x="124" y="55"/>
                      <a:pt x="124" y="55"/>
                    </a:cubicBezTo>
                    <a:cubicBezTo>
                      <a:pt x="124" y="55"/>
                      <a:pt x="124" y="55"/>
                      <a:pt x="124" y="55"/>
                    </a:cubicBezTo>
                    <a:cubicBezTo>
                      <a:pt x="124" y="56"/>
                      <a:pt x="124" y="56"/>
                      <a:pt x="124" y="56"/>
                    </a:cubicBezTo>
                    <a:cubicBezTo>
                      <a:pt x="123" y="56"/>
                      <a:pt x="123" y="56"/>
                      <a:pt x="123" y="56"/>
                    </a:cubicBezTo>
                    <a:cubicBezTo>
                      <a:pt x="123" y="56"/>
                      <a:pt x="123" y="56"/>
                      <a:pt x="123" y="56"/>
                    </a:cubicBezTo>
                    <a:cubicBezTo>
                      <a:pt x="122" y="56"/>
                      <a:pt x="122" y="56"/>
                      <a:pt x="122" y="56"/>
                    </a:cubicBezTo>
                    <a:cubicBezTo>
                      <a:pt x="122" y="56"/>
                      <a:pt x="122" y="56"/>
                      <a:pt x="122" y="56"/>
                    </a:cubicBezTo>
                    <a:cubicBezTo>
                      <a:pt x="122" y="56"/>
                      <a:pt x="122" y="56"/>
                      <a:pt x="122" y="56"/>
                    </a:cubicBezTo>
                    <a:cubicBezTo>
                      <a:pt x="121" y="56"/>
                      <a:pt x="121" y="56"/>
                      <a:pt x="121" y="56"/>
                    </a:cubicBezTo>
                    <a:cubicBezTo>
                      <a:pt x="121" y="56"/>
                      <a:pt x="121" y="56"/>
                      <a:pt x="121" y="56"/>
                    </a:cubicBezTo>
                    <a:cubicBezTo>
                      <a:pt x="120" y="56"/>
                      <a:pt x="120" y="56"/>
                      <a:pt x="120" y="56"/>
                    </a:cubicBezTo>
                    <a:cubicBezTo>
                      <a:pt x="119" y="56"/>
                      <a:pt x="119" y="56"/>
                      <a:pt x="119" y="56"/>
                    </a:cubicBezTo>
                    <a:cubicBezTo>
                      <a:pt x="118" y="56"/>
                      <a:pt x="118" y="56"/>
                      <a:pt x="118" y="56"/>
                    </a:cubicBezTo>
                    <a:cubicBezTo>
                      <a:pt x="117" y="56"/>
                      <a:pt x="117" y="56"/>
                      <a:pt x="117" y="56"/>
                    </a:cubicBezTo>
                    <a:cubicBezTo>
                      <a:pt x="117" y="56"/>
                      <a:pt x="117" y="56"/>
                      <a:pt x="117" y="56"/>
                    </a:cubicBezTo>
                    <a:cubicBezTo>
                      <a:pt x="116" y="55"/>
                      <a:pt x="116" y="55"/>
                      <a:pt x="116" y="55"/>
                    </a:cubicBezTo>
                    <a:cubicBezTo>
                      <a:pt x="116" y="54"/>
                      <a:pt x="116" y="54"/>
                      <a:pt x="116" y="54"/>
                    </a:cubicBezTo>
                    <a:close/>
                    <a:moveTo>
                      <a:pt x="81" y="73"/>
                    </a:moveTo>
                    <a:cubicBezTo>
                      <a:pt x="81" y="72"/>
                      <a:pt x="81" y="72"/>
                      <a:pt x="81" y="72"/>
                    </a:cubicBezTo>
                    <a:cubicBezTo>
                      <a:pt x="81" y="71"/>
                      <a:pt x="81" y="71"/>
                      <a:pt x="81" y="71"/>
                    </a:cubicBezTo>
                    <a:cubicBezTo>
                      <a:pt x="81" y="70"/>
                      <a:pt x="81" y="70"/>
                      <a:pt x="81" y="70"/>
                    </a:cubicBezTo>
                    <a:cubicBezTo>
                      <a:pt x="81" y="69"/>
                      <a:pt x="81" y="69"/>
                      <a:pt x="81" y="69"/>
                    </a:cubicBezTo>
                    <a:cubicBezTo>
                      <a:pt x="81" y="68"/>
                      <a:pt x="81" y="68"/>
                      <a:pt x="81" y="68"/>
                    </a:cubicBezTo>
                    <a:cubicBezTo>
                      <a:pt x="81" y="68"/>
                      <a:pt x="81" y="68"/>
                      <a:pt x="81" y="68"/>
                    </a:cubicBezTo>
                    <a:cubicBezTo>
                      <a:pt x="81" y="67"/>
                      <a:pt x="81" y="67"/>
                      <a:pt x="81" y="67"/>
                    </a:cubicBezTo>
                    <a:cubicBezTo>
                      <a:pt x="81" y="67"/>
                      <a:pt x="81" y="67"/>
                      <a:pt x="81" y="67"/>
                    </a:cubicBezTo>
                    <a:cubicBezTo>
                      <a:pt x="81" y="66"/>
                      <a:pt x="81" y="66"/>
                      <a:pt x="81" y="66"/>
                    </a:cubicBezTo>
                    <a:cubicBezTo>
                      <a:pt x="80" y="66"/>
                      <a:pt x="80" y="66"/>
                      <a:pt x="80" y="66"/>
                    </a:cubicBezTo>
                    <a:cubicBezTo>
                      <a:pt x="79" y="66"/>
                      <a:pt x="79" y="66"/>
                      <a:pt x="79" y="66"/>
                    </a:cubicBezTo>
                    <a:cubicBezTo>
                      <a:pt x="79" y="65"/>
                      <a:pt x="79" y="65"/>
                      <a:pt x="79" y="65"/>
                    </a:cubicBezTo>
                    <a:cubicBezTo>
                      <a:pt x="80" y="66"/>
                      <a:pt x="80" y="66"/>
                      <a:pt x="80" y="66"/>
                    </a:cubicBezTo>
                    <a:cubicBezTo>
                      <a:pt x="80" y="65"/>
                      <a:pt x="80" y="65"/>
                      <a:pt x="80" y="65"/>
                    </a:cubicBezTo>
                    <a:cubicBezTo>
                      <a:pt x="81" y="65"/>
                      <a:pt x="81" y="65"/>
                      <a:pt x="81" y="65"/>
                    </a:cubicBezTo>
                    <a:cubicBezTo>
                      <a:pt x="81" y="64"/>
                      <a:pt x="81" y="64"/>
                      <a:pt x="81" y="64"/>
                    </a:cubicBezTo>
                    <a:cubicBezTo>
                      <a:pt x="81" y="64"/>
                      <a:pt x="81" y="64"/>
                      <a:pt x="81" y="64"/>
                    </a:cubicBezTo>
                    <a:cubicBezTo>
                      <a:pt x="82" y="64"/>
                      <a:pt x="82" y="64"/>
                      <a:pt x="82" y="64"/>
                    </a:cubicBezTo>
                    <a:cubicBezTo>
                      <a:pt x="82" y="64"/>
                      <a:pt x="82" y="64"/>
                      <a:pt x="82" y="64"/>
                    </a:cubicBezTo>
                    <a:cubicBezTo>
                      <a:pt x="83" y="63"/>
                      <a:pt x="83" y="63"/>
                      <a:pt x="83" y="63"/>
                    </a:cubicBezTo>
                    <a:cubicBezTo>
                      <a:pt x="84" y="63"/>
                      <a:pt x="84" y="63"/>
                      <a:pt x="84" y="63"/>
                    </a:cubicBezTo>
                    <a:cubicBezTo>
                      <a:pt x="84" y="62"/>
                      <a:pt x="84" y="62"/>
                      <a:pt x="84" y="62"/>
                    </a:cubicBezTo>
                    <a:cubicBezTo>
                      <a:pt x="84" y="62"/>
                      <a:pt x="84" y="62"/>
                      <a:pt x="84" y="62"/>
                    </a:cubicBezTo>
                    <a:cubicBezTo>
                      <a:pt x="85" y="61"/>
                      <a:pt x="85" y="61"/>
                      <a:pt x="85" y="61"/>
                    </a:cubicBezTo>
                    <a:cubicBezTo>
                      <a:pt x="85" y="60"/>
                      <a:pt x="85" y="60"/>
                      <a:pt x="85" y="60"/>
                    </a:cubicBezTo>
                    <a:cubicBezTo>
                      <a:pt x="85" y="61"/>
                      <a:pt x="85" y="61"/>
                      <a:pt x="85" y="61"/>
                    </a:cubicBezTo>
                    <a:cubicBezTo>
                      <a:pt x="87" y="61"/>
                      <a:pt x="87" y="61"/>
                      <a:pt x="87" y="61"/>
                    </a:cubicBezTo>
                    <a:cubicBezTo>
                      <a:pt x="87" y="60"/>
                      <a:pt x="87" y="60"/>
                      <a:pt x="87" y="60"/>
                    </a:cubicBezTo>
                    <a:cubicBezTo>
                      <a:pt x="86" y="59"/>
                      <a:pt x="86" y="59"/>
                      <a:pt x="86" y="59"/>
                    </a:cubicBezTo>
                    <a:cubicBezTo>
                      <a:pt x="86" y="59"/>
                      <a:pt x="86" y="59"/>
                      <a:pt x="86" y="59"/>
                    </a:cubicBezTo>
                    <a:cubicBezTo>
                      <a:pt x="87" y="59"/>
                      <a:pt x="87" y="59"/>
                      <a:pt x="87" y="59"/>
                    </a:cubicBezTo>
                    <a:cubicBezTo>
                      <a:pt x="88" y="58"/>
                      <a:pt x="88" y="58"/>
                      <a:pt x="88" y="58"/>
                    </a:cubicBezTo>
                    <a:cubicBezTo>
                      <a:pt x="89" y="57"/>
                      <a:pt x="89" y="57"/>
                      <a:pt x="89" y="57"/>
                    </a:cubicBezTo>
                    <a:cubicBezTo>
                      <a:pt x="90" y="56"/>
                      <a:pt x="90" y="56"/>
                      <a:pt x="90" y="56"/>
                    </a:cubicBezTo>
                    <a:cubicBezTo>
                      <a:pt x="90" y="56"/>
                      <a:pt x="90" y="56"/>
                      <a:pt x="90" y="56"/>
                    </a:cubicBezTo>
                    <a:cubicBezTo>
                      <a:pt x="91" y="55"/>
                      <a:pt x="91" y="55"/>
                      <a:pt x="91" y="55"/>
                    </a:cubicBezTo>
                    <a:cubicBezTo>
                      <a:pt x="92" y="55"/>
                      <a:pt x="92" y="55"/>
                      <a:pt x="92" y="55"/>
                    </a:cubicBezTo>
                    <a:cubicBezTo>
                      <a:pt x="92" y="55"/>
                      <a:pt x="92" y="55"/>
                      <a:pt x="92" y="55"/>
                    </a:cubicBezTo>
                    <a:cubicBezTo>
                      <a:pt x="92" y="54"/>
                      <a:pt x="92" y="54"/>
                      <a:pt x="92" y="54"/>
                    </a:cubicBezTo>
                    <a:cubicBezTo>
                      <a:pt x="92" y="53"/>
                      <a:pt x="92" y="53"/>
                      <a:pt x="92" y="53"/>
                    </a:cubicBezTo>
                    <a:cubicBezTo>
                      <a:pt x="92" y="52"/>
                      <a:pt x="92" y="52"/>
                      <a:pt x="92" y="52"/>
                    </a:cubicBezTo>
                    <a:cubicBezTo>
                      <a:pt x="92" y="52"/>
                      <a:pt x="92" y="52"/>
                      <a:pt x="92" y="52"/>
                    </a:cubicBezTo>
                    <a:cubicBezTo>
                      <a:pt x="92" y="51"/>
                      <a:pt x="92" y="51"/>
                      <a:pt x="92" y="51"/>
                    </a:cubicBezTo>
                    <a:cubicBezTo>
                      <a:pt x="92" y="51"/>
                      <a:pt x="92" y="51"/>
                      <a:pt x="92" y="51"/>
                    </a:cubicBezTo>
                    <a:cubicBezTo>
                      <a:pt x="93" y="51"/>
                      <a:pt x="93" y="51"/>
                      <a:pt x="93" y="51"/>
                    </a:cubicBezTo>
                    <a:cubicBezTo>
                      <a:pt x="93" y="51"/>
                      <a:pt x="93" y="51"/>
                      <a:pt x="93" y="51"/>
                    </a:cubicBezTo>
                    <a:cubicBezTo>
                      <a:pt x="95" y="51"/>
                      <a:pt x="95" y="51"/>
                      <a:pt x="95" y="51"/>
                    </a:cubicBezTo>
                    <a:cubicBezTo>
                      <a:pt x="96" y="51"/>
                      <a:pt x="96" y="51"/>
                      <a:pt x="96" y="51"/>
                    </a:cubicBezTo>
                    <a:cubicBezTo>
                      <a:pt x="98" y="51"/>
                      <a:pt x="98" y="51"/>
                      <a:pt x="98" y="51"/>
                    </a:cubicBezTo>
                    <a:cubicBezTo>
                      <a:pt x="99" y="50"/>
                      <a:pt x="99" y="50"/>
                      <a:pt x="99" y="50"/>
                    </a:cubicBezTo>
                    <a:cubicBezTo>
                      <a:pt x="101" y="51"/>
                      <a:pt x="101" y="51"/>
                      <a:pt x="101" y="51"/>
                    </a:cubicBezTo>
                    <a:cubicBezTo>
                      <a:pt x="100" y="51"/>
                      <a:pt x="100" y="51"/>
                      <a:pt x="100" y="51"/>
                    </a:cubicBezTo>
                    <a:cubicBezTo>
                      <a:pt x="101" y="52"/>
                      <a:pt x="101" y="52"/>
                      <a:pt x="101" y="52"/>
                    </a:cubicBezTo>
                    <a:cubicBezTo>
                      <a:pt x="101" y="52"/>
                      <a:pt x="101" y="52"/>
                      <a:pt x="101" y="52"/>
                    </a:cubicBezTo>
                    <a:cubicBezTo>
                      <a:pt x="103" y="53"/>
                      <a:pt x="103" y="53"/>
                      <a:pt x="103" y="53"/>
                    </a:cubicBezTo>
                    <a:cubicBezTo>
                      <a:pt x="103" y="54"/>
                      <a:pt x="103" y="54"/>
                      <a:pt x="103" y="54"/>
                    </a:cubicBezTo>
                    <a:cubicBezTo>
                      <a:pt x="102" y="54"/>
                      <a:pt x="102" y="54"/>
                      <a:pt x="102" y="54"/>
                    </a:cubicBezTo>
                    <a:cubicBezTo>
                      <a:pt x="103" y="54"/>
                      <a:pt x="103" y="54"/>
                      <a:pt x="103" y="54"/>
                    </a:cubicBezTo>
                    <a:cubicBezTo>
                      <a:pt x="103" y="54"/>
                      <a:pt x="103" y="54"/>
                      <a:pt x="103" y="54"/>
                    </a:cubicBezTo>
                    <a:cubicBezTo>
                      <a:pt x="104" y="54"/>
                      <a:pt x="104" y="54"/>
                      <a:pt x="104" y="54"/>
                    </a:cubicBezTo>
                    <a:cubicBezTo>
                      <a:pt x="104" y="55"/>
                      <a:pt x="104" y="55"/>
                      <a:pt x="104" y="55"/>
                    </a:cubicBezTo>
                    <a:cubicBezTo>
                      <a:pt x="103" y="56"/>
                      <a:pt x="103" y="56"/>
                      <a:pt x="103" y="56"/>
                    </a:cubicBezTo>
                    <a:cubicBezTo>
                      <a:pt x="103" y="56"/>
                      <a:pt x="103" y="56"/>
                      <a:pt x="103" y="56"/>
                    </a:cubicBezTo>
                    <a:cubicBezTo>
                      <a:pt x="104" y="55"/>
                      <a:pt x="104" y="55"/>
                      <a:pt x="104" y="55"/>
                    </a:cubicBezTo>
                    <a:cubicBezTo>
                      <a:pt x="104" y="55"/>
                      <a:pt x="104" y="55"/>
                      <a:pt x="104" y="55"/>
                    </a:cubicBezTo>
                    <a:cubicBezTo>
                      <a:pt x="105" y="54"/>
                      <a:pt x="105" y="54"/>
                      <a:pt x="105" y="54"/>
                    </a:cubicBezTo>
                    <a:cubicBezTo>
                      <a:pt x="105" y="54"/>
                      <a:pt x="105" y="54"/>
                      <a:pt x="105" y="54"/>
                    </a:cubicBezTo>
                    <a:cubicBezTo>
                      <a:pt x="106" y="54"/>
                      <a:pt x="106" y="54"/>
                      <a:pt x="106" y="54"/>
                    </a:cubicBezTo>
                    <a:cubicBezTo>
                      <a:pt x="106" y="54"/>
                      <a:pt x="106" y="54"/>
                      <a:pt x="106" y="54"/>
                    </a:cubicBezTo>
                    <a:cubicBezTo>
                      <a:pt x="107" y="55"/>
                      <a:pt x="107" y="55"/>
                      <a:pt x="107" y="55"/>
                    </a:cubicBezTo>
                    <a:cubicBezTo>
                      <a:pt x="108" y="56"/>
                      <a:pt x="108" y="56"/>
                      <a:pt x="108" y="56"/>
                    </a:cubicBezTo>
                    <a:cubicBezTo>
                      <a:pt x="108" y="57"/>
                      <a:pt x="108" y="57"/>
                      <a:pt x="108" y="57"/>
                    </a:cubicBezTo>
                    <a:cubicBezTo>
                      <a:pt x="108" y="58"/>
                      <a:pt x="108" y="58"/>
                      <a:pt x="108" y="58"/>
                    </a:cubicBezTo>
                    <a:cubicBezTo>
                      <a:pt x="108" y="59"/>
                      <a:pt x="108" y="59"/>
                      <a:pt x="108" y="59"/>
                    </a:cubicBezTo>
                    <a:cubicBezTo>
                      <a:pt x="108" y="60"/>
                      <a:pt x="108" y="60"/>
                      <a:pt x="108" y="60"/>
                    </a:cubicBezTo>
                    <a:cubicBezTo>
                      <a:pt x="108" y="60"/>
                      <a:pt x="108" y="60"/>
                      <a:pt x="108" y="60"/>
                    </a:cubicBezTo>
                    <a:cubicBezTo>
                      <a:pt x="108" y="60"/>
                      <a:pt x="108" y="60"/>
                      <a:pt x="108" y="60"/>
                    </a:cubicBezTo>
                    <a:cubicBezTo>
                      <a:pt x="108" y="61"/>
                      <a:pt x="108" y="61"/>
                      <a:pt x="108" y="61"/>
                    </a:cubicBezTo>
                    <a:cubicBezTo>
                      <a:pt x="108" y="61"/>
                      <a:pt x="108" y="61"/>
                      <a:pt x="108" y="61"/>
                    </a:cubicBezTo>
                    <a:cubicBezTo>
                      <a:pt x="108" y="62"/>
                      <a:pt x="108" y="62"/>
                      <a:pt x="108" y="62"/>
                    </a:cubicBezTo>
                    <a:cubicBezTo>
                      <a:pt x="107" y="62"/>
                      <a:pt x="107" y="62"/>
                      <a:pt x="107" y="62"/>
                    </a:cubicBezTo>
                    <a:cubicBezTo>
                      <a:pt x="106" y="63"/>
                      <a:pt x="106" y="63"/>
                      <a:pt x="106" y="63"/>
                    </a:cubicBezTo>
                    <a:cubicBezTo>
                      <a:pt x="105" y="63"/>
                      <a:pt x="105" y="63"/>
                      <a:pt x="105" y="63"/>
                    </a:cubicBezTo>
                    <a:cubicBezTo>
                      <a:pt x="104" y="63"/>
                      <a:pt x="104" y="63"/>
                      <a:pt x="104" y="63"/>
                    </a:cubicBezTo>
                    <a:cubicBezTo>
                      <a:pt x="102" y="63"/>
                      <a:pt x="102" y="63"/>
                      <a:pt x="102" y="63"/>
                    </a:cubicBezTo>
                    <a:cubicBezTo>
                      <a:pt x="101" y="63"/>
                      <a:pt x="101" y="63"/>
                      <a:pt x="101" y="63"/>
                    </a:cubicBezTo>
                    <a:cubicBezTo>
                      <a:pt x="100" y="64"/>
                      <a:pt x="100" y="64"/>
                      <a:pt x="100" y="64"/>
                    </a:cubicBezTo>
                    <a:cubicBezTo>
                      <a:pt x="100" y="64"/>
                      <a:pt x="100" y="64"/>
                      <a:pt x="100" y="64"/>
                    </a:cubicBezTo>
                    <a:cubicBezTo>
                      <a:pt x="99" y="65"/>
                      <a:pt x="99" y="65"/>
                      <a:pt x="99" y="65"/>
                    </a:cubicBezTo>
                    <a:cubicBezTo>
                      <a:pt x="98" y="65"/>
                      <a:pt x="98" y="65"/>
                      <a:pt x="98" y="65"/>
                    </a:cubicBezTo>
                    <a:cubicBezTo>
                      <a:pt x="98" y="65"/>
                      <a:pt x="98" y="65"/>
                      <a:pt x="98" y="65"/>
                    </a:cubicBezTo>
                    <a:cubicBezTo>
                      <a:pt x="97" y="65"/>
                      <a:pt x="97" y="65"/>
                      <a:pt x="97" y="65"/>
                    </a:cubicBezTo>
                    <a:cubicBezTo>
                      <a:pt x="97" y="65"/>
                      <a:pt x="97" y="65"/>
                      <a:pt x="97" y="65"/>
                    </a:cubicBezTo>
                    <a:cubicBezTo>
                      <a:pt x="96" y="65"/>
                      <a:pt x="96" y="65"/>
                      <a:pt x="96" y="65"/>
                    </a:cubicBezTo>
                    <a:cubicBezTo>
                      <a:pt x="96" y="66"/>
                      <a:pt x="96" y="66"/>
                      <a:pt x="96" y="66"/>
                    </a:cubicBezTo>
                    <a:cubicBezTo>
                      <a:pt x="95" y="66"/>
                      <a:pt x="95" y="66"/>
                      <a:pt x="95" y="66"/>
                    </a:cubicBezTo>
                    <a:cubicBezTo>
                      <a:pt x="95" y="66"/>
                      <a:pt x="95" y="66"/>
                      <a:pt x="95" y="66"/>
                    </a:cubicBezTo>
                    <a:cubicBezTo>
                      <a:pt x="95" y="67"/>
                      <a:pt x="95" y="67"/>
                      <a:pt x="95" y="67"/>
                    </a:cubicBezTo>
                    <a:cubicBezTo>
                      <a:pt x="94" y="67"/>
                      <a:pt x="94" y="67"/>
                      <a:pt x="94" y="67"/>
                    </a:cubicBezTo>
                    <a:cubicBezTo>
                      <a:pt x="93" y="68"/>
                      <a:pt x="93" y="68"/>
                      <a:pt x="93" y="68"/>
                    </a:cubicBezTo>
                    <a:cubicBezTo>
                      <a:pt x="92" y="68"/>
                      <a:pt x="92" y="68"/>
                      <a:pt x="92" y="68"/>
                    </a:cubicBezTo>
                    <a:cubicBezTo>
                      <a:pt x="92" y="67"/>
                      <a:pt x="92" y="67"/>
                      <a:pt x="92" y="67"/>
                    </a:cubicBezTo>
                    <a:cubicBezTo>
                      <a:pt x="92" y="68"/>
                      <a:pt x="92" y="68"/>
                      <a:pt x="92" y="68"/>
                    </a:cubicBezTo>
                    <a:cubicBezTo>
                      <a:pt x="91" y="68"/>
                      <a:pt x="91" y="68"/>
                      <a:pt x="91" y="68"/>
                    </a:cubicBezTo>
                    <a:cubicBezTo>
                      <a:pt x="91" y="69"/>
                      <a:pt x="91" y="69"/>
                      <a:pt x="91" y="69"/>
                    </a:cubicBezTo>
                    <a:cubicBezTo>
                      <a:pt x="90" y="69"/>
                      <a:pt x="90" y="69"/>
                      <a:pt x="90" y="69"/>
                    </a:cubicBezTo>
                    <a:cubicBezTo>
                      <a:pt x="90" y="70"/>
                      <a:pt x="90" y="70"/>
                      <a:pt x="90" y="70"/>
                    </a:cubicBezTo>
                    <a:cubicBezTo>
                      <a:pt x="89" y="71"/>
                      <a:pt x="89" y="71"/>
                      <a:pt x="89" y="71"/>
                    </a:cubicBezTo>
                    <a:cubicBezTo>
                      <a:pt x="89" y="71"/>
                      <a:pt x="89" y="71"/>
                      <a:pt x="89" y="71"/>
                    </a:cubicBezTo>
                    <a:cubicBezTo>
                      <a:pt x="88" y="72"/>
                      <a:pt x="88" y="72"/>
                      <a:pt x="88" y="72"/>
                    </a:cubicBezTo>
                    <a:cubicBezTo>
                      <a:pt x="88" y="72"/>
                      <a:pt x="88" y="72"/>
                      <a:pt x="88" y="72"/>
                    </a:cubicBezTo>
                    <a:cubicBezTo>
                      <a:pt x="87" y="72"/>
                      <a:pt x="87" y="72"/>
                      <a:pt x="87" y="72"/>
                    </a:cubicBezTo>
                    <a:cubicBezTo>
                      <a:pt x="86" y="73"/>
                      <a:pt x="86" y="73"/>
                      <a:pt x="86" y="73"/>
                    </a:cubicBezTo>
                    <a:cubicBezTo>
                      <a:pt x="86" y="73"/>
                      <a:pt x="86" y="73"/>
                      <a:pt x="86" y="73"/>
                    </a:cubicBezTo>
                    <a:cubicBezTo>
                      <a:pt x="86" y="72"/>
                      <a:pt x="86" y="72"/>
                      <a:pt x="86" y="72"/>
                    </a:cubicBezTo>
                    <a:cubicBezTo>
                      <a:pt x="86" y="72"/>
                      <a:pt x="86" y="72"/>
                      <a:pt x="86" y="72"/>
                    </a:cubicBezTo>
                    <a:cubicBezTo>
                      <a:pt x="86" y="71"/>
                      <a:pt x="86" y="71"/>
                      <a:pt x="86" y="71"/>
                    </a:cubicBezTo>
                    <a:cubicBezTo>
                      <a:pt x="86" y="71"/>
                      <a:pt x="86" y="71"/>
                      <a:pt x="86" y="71"/>
                    </a:cubicBezTo>
                    <a:cubicBezTo>
                      <a:pt x="85" y="71"/>
                      <a:pt x="85" y="71"/>
                      <a:pt x="85" y="71"/>
                    </a:cubicBezTo>
                    <a:cubicBezTo>
                      <a:pt x="85" y="71"/>
                      <a:pt x="85" y="71"/>
                      <a:pt x="85" y="71"/>
                    </a:cubicBezTo>
                    <a:cubicBezTo>
                      <a:pt x="85" y="72"/>
                      <a:pt x="85" y="72"/>
                      <a:pt x="85" y="72"/>
                    </a:cubicBezTo>
                    <a:cubicBezTo>
                      <a:pt x="84" y="72"/>
                      <a:pt x="84" y="72"/>
                      <a:pt x="84" y="72"/>
                    </a:cubicBezTo>
                    <a:cubicBezTo>
                      <a:pt x="83" y="73"/>
                      <a:pt x="83" y="73"/>
                      <a:pt x="83" y="73"/>
                    </a:cubicBezTo>
                    <a:cubicBezTo>
                      <a:pt x="83" y="73"/>
                      <a:pt x="83" y="73"/>
                      <a:pt x="83" y="73"/>
                    </a:cubicBezTo>
                    <a:cubicBezTo>
                      <a:pt x="82" y="73"/>
                      <a:pt x="82" y="73"/>
                      <a:pt x="82" y="73"/>
                    </a:cubicBezTo>
                    <a:cubicBezTo>
                      <a:pt x="82" y="73"/>
                      <a:pt x="82" y="73"/>
                      <a:pt x="82" y="73"/>
                    </a:cubicBezTo>
                    <a:cubicBezTo>
                      <a:pt x="81" y="73"/>
                      <a:pt x="81" y="73"/>
                      <a:pt x="81" y="73"/>
                    </a:cubicBezTo>
                    <a:cubicBezTo>
                      <a:pt x="81" y="73"/>
                      <a:pt x="81" y="73"/>
                      <a:pt x="81" y="73"/>
                    </a:cubicBezTo>
                    <a:cubicBezTo>
                      <a:pt x="81" y="73"/>
                      <a:pt x="81" y="73"/>
                      <a:pt x="81" y="73"/>
                    </a:cubicBezTo>
                    <a:close/>
                    <a:moveTo>
                      <a:pt x="155" y="64"/>
                    </a:moveTo>
                    <a:cubicBezTo>
                      <a:pt x="156" y="64"/>
                      <a:pt x="156" y="64"/>
                      <a:pt x="156" y="64"/>
                    </a:cubicBezTo>
                    <a:cubicBezTo>
                      <a:pt x="156" y="65"/>
                      <a:pt x="156" y="65"/>
                      <a:pt x="156" y="65"/>
                    </a:cubicBezTo>
                    <a:cubicBezTo>
                      <a:pt x="156" y="65"/>
                      <a:pt x="156" y="65"/>
                      <a:pt x="156" y="65"/>
                    </a:cubicBezTo>
                    <a:cubicBezTo>
                      <a:pt x="156" y="65"/>
                      <a:pt x="156" y="65"/>
                      <a:pt x="156" y="65"/>
                    </a:cubicBezTo>
                    <a:cubicBezTo>
                      <a:pt x="155" y="65"/>
                      <a:pt x="155" y="65"/>
                      <a:pt x="155" y="65"/>
                    </a:cubicBezTo>
                    <a:cubicBezTo>
                      <a:pt x="155" y="64"/>
                      <a:pt x="155" y="64"/>
                      <a:pt x="155" y="64"/>
                    </a:cubicBezTo>
                    <a:cubicBezTo>
                      <a:pt x="155" y="64"/>
                      <a:pt x="155" y="64"/>
                      <a:pt x="155" y="64"/>
                    </a:cubicBezTo>
                    <a:close/>
                    <a:moveTo>
                      <a:pt x="150" y="64"/>
                    </a:moveTo>
                    <a:cubicBezTo>
                      <a:pt x="150" y="63"/>
                      <a:pt x="150" y="63"/>
                      <a:pt x="150" y="63"/>
                    </a:cubicBezTo>
                    <a:cubicBezTo>
                      <a:pt x="151" y="63"/>
                      <a:pt x="151" y="63"/>
                      <a:pt x="151" y="63"/>
                    </a:cubicBezTo>
                    <a:cubicBezTo>
                      <a:pt x="151" y="63"/>
                      <a:pt x="151" y="63"/>
                      <a:pt x="151" y="63"/>
                    </a:cubicBezTo>
                    <a:cubicBezTo>
                      <a:pt x="151" y="64"/>
                      <a:pt x="151" y="64"/>
                      <a:pt x="151" y="64"/>
                    </a:cubicBezTo>
                    <a:cubicBezTo>
                      <a:pt x="151" y="64"/>
                      <a:pt x="151" y="64"/>
                      <a:pt x="151" y="64"/>
                    </a:cubicBezTo>
                    <a:cubicBezTo>
                      <a:pt x="150" y="64"/>
                      <a:pt x="150" y="64"/>
                      <a:pt x="150" y="64"/>
                    </a:cubicBezTo>
                    <a:cubicBezTo>
                      <a:pt x="150" y="64"/>
                      <a:pt x="150" y="64"/>
                      <a:pt x="150" y="64"/>
                    </a:cubicBezTo>
                    <a:close/>
                    <a:moveTo>
                      <a:pt x="144" y="67"/>
                    </a:moveTo>
                    <a:cubicBezTo>
                      <a:pt x="144" y="68"/>
                      <a:pt x="144" y="68"/>
                      <a:pt x="144" y="68"/>
                    </a:cubicBezTo>
                    <a:cubicBezTo>
                      <a:pt x="145" y="68"/>
                      <a:pt x="145" y="68"/>
                      <a:pt x="145" y="68"/>
                    </a:cubicBezTo>
                    <a:cubicBezTo>
                      <a:pt x="146" y="68"/>
                      <a:pt x="146" y="68"/>
                      <a:pt x="146" y="68"/>
                    </a:cubicBezTo>
                    <a:cubicBezTo>
                      <a:pt x="146" y="68"/>
                      <a:pt x="146" y="68"/>
                      <a:pt x="146" y="68"/>
                    </a:cubicBezTo>
                    <a:cubicBezTo>
                      <a:pt x="147" y="68"/>
                      <a:pt x="147" y="68"/>
                      <a:pt x="147" y="68"/>
                    </a:cubicBezTo>
                    <a:cubicBezTo>
                      <a:pt x="147" y="68"/>
                      <a:pt x="147" y="68"/>
                      <a:pt x="147" y="68"/>
                    </a:cubicBezTo>
                    <a:cubicBezTo>
                      <a:pt x="148" y="68"/>
                      <a:pt x="148" y="68"/>
                      <a:pt x="148" y="68"/>
                    </a:cubicBezTo>
                    <a:cubicBezTo>
                      <a:pt x="148" y="68"/>
                      <a:pt x="148" y="68"/>
                      <a:pt x="148" y="68"/>
                    </a:cubicBezTo>
                    <a:cubicBezTo>
                      <a:pt x="149" y="68"/>
                      <a:pt x="149" y="68"/>
                      <a:pt x="149" y="68"/>
                    </a:cubicBezTo>
                    <a:cubicBezTo>
                      <a:pt x="149" y="68"/>
                      <a:pt x="149" y="68"/>
                      <a:pt x="149" y="68"/>
                    </a:cubicBezTo>
                    <a:cubicBezTo>
                      <a:pt x="149" y="67"/>
                      <a:pt x="149" y="67"/>
                      <a:pt x="149" y="67"/>
                    </a:cubicBezTo>
                    <a:cubicBezTo>
                      <a:pt x="148" y="67"/>
                      <a:pt x="148" y="67"/>
                      <a:pt x="148" y="67"/>
                    </a:cubicBezTo>
                    <a:cubicBezTo>
                      <a:pt x="148" y="67"/>
                      <a:pt x="148" y="67"/>
                      <a:pt x="148" y="67"/>
                    </a:cubicBezTo>
                    <a:cubicBezTo>
                      <a:pt x="147" y="67"/>
                      <a:pt x="147" y="67"/>
                      <a:pt x="147" y="67"/>
                    </a:cubicBezTo>
                    <a:cubicBezTo>
                      <a:pt x="147" y="67"/>
                      <a:pt x="147" y="67"/>
                      <a:pt x="147" y="67"/>
                    </a:cubicBezTo>
                    <a:cubicBezTo>
                      <a:pt x="146" y="67"/>
                      <a:pt x="146" y="67"/>
                      <a:pt x="146" y="67"/>
                    </a:cubicBezTo>
                    <a:cubicBezTo>
                      <a:pt x="146" y="67"/>
                      <a:pt x="146" y="67"/>
                      <a:pt x="146" y="67"/>
                    </a:cubicBezTo>
                    <a:cubicBezTo>
                      <a:pt x="145" y="67"/>
                      <a:pt x="145" y="67"/>
                      <a:pt x="145" y="67"/>
                    </a:cubicBezTo>
                    <a:cubicBezTo>
                      <a:pt x="144" y="67"/>
                      <a:pt x="144" y="67"/>
                      <a:pt x="144" y="67"/>
                    </a:cubicBezTo>
                    <a:cubicBezTo>
                      <a:pt x="144" y="67"/>
                      <a:pt x="144" y="67"/>
                      <a:pt x="144" y="67"/>
                    </a:cubicBezTo>
                    <a:close/>
                    <a:moveTo>
                      <a:pt x="141" y="88"/>
                    </a:moveTo>
                    <a:cubicBezTo>
                      <a:pt x="141" y="87"/>
                      <a:pt x="141" y="87"/>
                      <a:pt x="141" y="87"/>
                    </a:cubicBezTo>
                    <a:cubicBezTo>
                      <a:pt x="141" y="87"/>
                      <a:pt x="141" y="87"/>
                      <a:pt x="141" y="87"/>
                    </a:cubicBezTo>
                    <a:cubicBezTo>
                      <a:pt x="141" y="87"/>
                      <a:pt x="141" y="87"/>
                      <a:pt x="141" y="87"/>
                    </a:cubicBezTo>
                    <a:cubicBezTo>
                      <a:pt x="141" y="88"/>
                      <a:pt x="141" y="88"/>
                      <a:pt x="141" y="88"/>
                    </a:cubicBezTo>
                    <a:cubicBezTo>
                      <a:pt x="141" y="88"/>
                      <a:pt x="141" y="88"/>
                      <a:pt x="141" y="88"/>
                    </a:cubicBezTo>
                    <a:close/>
                    <a:moveTo>
                      <a:pt x="137" y="87"/>
                    </a:moveTo>
                    <a:cubicBezTo>
                      <a:pt x="137" y="87"/>
                      <a:pt x="137" y="87"/>
                      <a:pt x="137" y="87"/>
                    </a:cubicBezTo>
                    <a:cubicBezTo>
                      <a:pt x="137" y="86"/>
                      <a:pt x="137" y="86"/>
                      <a:pt x="137" y="86"/>
                    </a:cubicBezTo>
                    <a:cubicBezTo>
                      <a:pt x="137" y="86"/>
                      <a:pt x="137" y="86"/>
                      <a:pt x="137" y="86"/>
                    </a:cubicBezTo>
                    <a:cubicBezTo>
                      <a:pt x="136" y="86"/>
                      <a:pt x="136" y="86"/>
                      <a:pt x="136" y="86"/>
                    </a:cubicBezTo>
                    <a:cubicBezTo>
                      <a:pt x="136" y="86"/>
                      <a:pt x="136" y="86"/>
                      <a:pt x="136" y="86"/>
                    </a:cubicBezTo>
                    <a:cubicBezTo>
                      <a:pt x="136" y="85"/>
                      <a:pt x="136" y="85"/>
                      <a:pt x="136" y="85"/>
                    </a:cubicBezTo>
                    <a:cubicBezTo>
                      <a:pt x="136" y="85"/>
                      <a:pt x="136" y="85"/>
                      <a:pt x="136" y="85"/>
                    </a:cubicBezTo>
                    <a:cubicBezTo>
                      <a:pt x="136" y="84"/>
                      <a:pt x="136" y="84"/>
                      <a:pt x="136" y="84"/>
                    </a:cubicBezTo>
                    <a:cubicBezTo>
                      <a:pt x="136" y="84"/>
                      <a:pt x="136" y="84"/>
                      <a:pt x="136" y="84"/>
                    </a:cubicBezTo>
                    <a:cubicBezTo>
                      <a:pt x="136" y="83"/>
                      <a:pt x="136" y="83"/>
                      <a:pt x="136" y="83"/>
                    </a:cubicBezTo>
                    <a:cubicBezTo>
                      <a:pt x="136" y="82"/>
                      <a:pt x="136" y="82"/>
                      <a:pt x="136" y="82"/>
                    </a:cubicBezTo>
                    <a:cubicBezTo>
                      <a:pt x="136" y="82"/>
                      <a:pt x="136" y="82"/>
                      <a:pt x="136" y="82"/>
                    </a:cubicBezTo>
                    <a:cubicBezTo>
                      <a:pt x="136" y="82"/>
                      <a:pt x="136" y="82"/>
                      <a:pt x="136" y="82"/>
                    </a:cubicBezTo>
                    <a:cubicBezTo>
                      <a:pt x="136" y="81"/>
                      <a:pt x="136" y="81"/>
                      <a:pt x="136" y="81"/>
                    </a:cubicBezTo>
                    <a:cubicBezTo>
                      <a:pt x="135" y="81"/>
                      <a:pt x="135" y="81"/>
                      <a:pt x="135" y="81"/>
                    </a:cubicBezTo>
                    <a:cubicBezTo>
                      <a:pt x="135" y="80"/>
                      <a:pt x="135" y="80"/>
                      <a:pt x="135" y="80"/>
                    </a:cubicBezTo>
                    <a:cubicBezTo>
                      <a:pt x="135" y="79"/>
                      <a:pt x="135" y="79"/>
                      <a:pt x="135" y="79"/>
                    </a:cubicBezTo>
                    <a:cubicBezTo>
                      <a:pt x="134" y="79"/>
                      <a:pt x="134" y="79"/>
                      <a:pt x="134" y="79"/>
                    </a:cubicBezTo>
                    <a:cubicBezTo>
                      <a:pt x="134" y="79"/>
                      <a:pt x="134" y="79"/>
                      <a:pt x="134" y="79"/>
                    </a:cubicBezTo>
                    <a:cubicBezTo>
                      <a:pt x="134" y="78"/>
                      <a:pt x="134" y="78"/>
                      <a:pt x="134" y="78"/>
                    </a:cubicBezTo>
                    <a:cubicBezTo>
                      <a:pt x="134" y="78"/>
                      <a:pt x="134" y="78"/>
                      <a:pt x="134" y="78"/>
                    </a:cubicBezTo>
                    <a:cubicBezTo>
                      <a:pt x="134" y="78"/>
                      <a:pt x="134" y="78"/>
                      <a:pt x="134" y="78"/>
                    </a:cubicBezTo>
                    <a:cubicBezTo>
                      <a:pt x="133" y="78"/>
                      <a:pt x="133" y="78"/>
                      <a:pt x="133" y="78"/>
                    </a:cubicBezTo>
                    <a:cubicBezTo>
                      <a:pt x="133" y="78"/>
                      <a:pt x="133" y="78"/>
                      <a:pt x="133" y="78"/>
                    </a:cubicBezTo>
                    <a:cubicBezTo>
                      <a:pt x="133" y="78"/>
                      <a:pt x="133" y="78"/>
                      <a:pt x="133" y="78"/>
                    </a:cubicBezTo>
                    <a:cubicBezTo>
                      <a:pt x="133" y="77"/>
                      <a:pt x="133" y="77"/>
                      <a:pt x="133" y="77"/>
                    </a:cubicBezTo>
                    <a:cubicBezTo>
                      <a:pt x="133" y="77"/>
                      <a:pt x="133" y="77"/>
                      <a:pt x="133" y="77"/>
                    </a:cubicBezTo>
                    <a:cubicBezTo>
                      <a:pt x="133" y="76"/>
                      <a:pt x="133" y="76"/>
                      <a:pt x="133" y="76"/>
                    </a:cubicBezTo>
                    <a:cubicBezTo>
                      <a:pt x="133" y="76"/>
                      <a:pt x="133" y="76"/>
                      <a:pt x="133" y="76"/>
                    </a:cubicBezTo>
                    <a:cubicBezTo>
                      <a:pt x="133" y="75"/>
                      <a:pt x="133" y="75"/>
                      <a:pt x="133" y="75"/>
                    </a:cubicBezTo>
                    <a:cubicBezTo>
                      <a:pt x="133" y="74"/>
                      <a:pt x="133" y="74"/>
                      <a:pt x="133" y="74"/>
                    </a:cubicBezTo>
                    <a:cubicBezTo>
                      <a:pt x="133" y="74"/>
                      <a:pt x="133" y="74"/>
                      <a:pt x="133" y="74"/>
                    </a:cubicBezTo>
                    <a:cubicBezTo>
                      <a:pt x="134" y="73"/>
                      <a:pt x="134" y="73"/>
                      <a:pt x="134" y="73"/>
                    </a:cubicBezTo>
                    <a:cubicBezTo>
                      <a:pt x="134" y="73"/>
                      <a:pt x="134" y="73"/>
                      <a:pt x="134" y="73"/>
                    </a:cubicBezTo>
                    <a:cubicBezTo>
                      <a:pt x="134" y="72"/>
                      <a:pt x="134" y="72"/>
                      <a:pt x="134" y="72"/>
                    </a:cubicBezTo>
                    <a:cubicBezTo>
                      <a:pt x="135" y="72"/>
                      <a:pt x="135" y="72"/>
                      <a:pt x="135" y="72"/>
                    </a:cubicBezTo>
                    <a:cubicBezTo>
                      <a:pt x="135" y="73"/>
                      <a:pt x="135" y="73"/>
                      <a:pt x="135" y="73"/>
                    </a:cubicBezTo>
                    <a:cubicBezTo>
                      <a:pt x="136" y="72"/>
                      <a:pt x="136" y="72"/>
                      <a:pt x="136" y="72"/>
                    </a:cubicBezTo>
                    <a:cubicBezTo>
                      <a:pt x="136" y="72"/>
                      <a:pt x="136" y="72"/>
                      <a:pt x="136" y="72"/>
                    </a:cubicBezTo>
                    <a:cubicBezTo>
                      <a:pt x="137" y="73"/>
                      <a:pt x="137" y="73"/>
                      <a:pt x="137" y="73"/>
                    </a:cubicBezTo>
                    <a:cubicBezTo>
                      <a:pt x="136" y="73"/>
                      <a:pt x="136" y="73"/>
                      <a:pt x="136" y="73"/>
                    </a:cubicBezTo>
                    <a:cubicBezTo>
                      <a:pt x="136" y="73"/>
                      <a:pt x="136" y="73"/>
                      <a:pt x="136" y="73"/>
                    </a:cubicBezTo>
                    <a:cubicBezTo>
                      <a:pt x="136" y="73"/>
                      <a:pt x="136" y="73"/>
                      <a:pt x="136" y="73"/>
                    </a:cubicBezTo>
                    <a:cubicBezTo>
                      <a:pt x="137" y="74"/>
                      <a:pt x="137" y="74"/>
                      <a:pt x="137" y="74"/>
                    </a:cubicBezTo>
                    <a:cubicBezTo>
                      <a:pt x="137" y="74"/>
                      <a:pt x="137" y="74"/>
                      <a:pt x="137" y="74"/>
                    </a:cubicBezTo>
                    <a:cubicBezTo>
                      <a:pt x="137" y="74"/>
                      <a:pt x="137" y="74"/>
                      <a:pt x="137" y="74"/>
                    </a:cubicBezTo>
                    <a:cubicBezTo>
                      <a:pt x="137" y="75"/>
                      <a:pt x="137" y="75"/>
                      <a:pt x="137" y="75"/>
                    </a:cubicBezTo>
                    <a:cubicBezTo>
                      <a:pt x="137" y="76"/>
                      <a:pt x="137" y="76"/>
                      <a:pt x="137" y="76"/>
                    </a:cubicBezTo>
                    <a:cubicBezTo>
                      <a:pt x="138" y="76"/>
                      <a:pt x="138" y="76"/>
                      <a:pt x="138" y="76"/>
                    </a:cubicBezTo>
                    <a:cubicBezTo>
                      <a:pt x="138" y="76"/>
                      <a:pt x="138" y="76"/>
                      <a:pt x="138" y="76"/>
                    </a:cubicBezTo>
                    <a:cubicBezTo>
                      <a:pt x="138" y="76"/>
                      <a:pt x="138" y="76"/>
                      <a:pt x="138" y="76"/>
                    </a:cubicBezTo>
                    <a:cubicBezTo>
                      <a:pt x="138" y="76"/>
                      <a:pt x="138" y="76"/>
                      <a:pt x="138" y="76"/>
                    </a:cubicBezTo>
                    <a:cubicBezTo>
                      <a:pt x="139" y="75"/>
                      <a:pt x="139" y="75"/>
                      <a:pt x="139" y="75"/>
                    </a:cubicBezTo>
                    <a:cubicBezTo>
                      <a:pt x="139" y="75"/>
                      <a:pt x="139" y="75"/>
                      <a:pt x="139" y="75"/>
                    </a:cubicBezTo>
                    <a:cubicBezTo>
                      <a:pt x="139" y="74"/>
                      <a:pt x="139" y="74"/>
                      <a:pt x="139" y="74"/>
                    </a:cubicBezTo>
                    <a:cubicBezTo>
                      <a:pt x="139" y="74"/>
                      <a:pt x="139" y="74"/>
                      <a:pt x="139" y="74"/>
                    </a:cubicBezTo>
                    <a:cubicBezTo>
                      <a:pt x="139" y="74"/>
                      <a:pt x="139" y="74"/>
                      <a:pt x="139" y="74"/>
                    </a:cubicBezTo>
                    <a:cubicBezTo>
                      <a:pt x="139" y="73"/>
                      <a:pt x="139" y="73"/>
                      <a:pt x="139" y="73"/>
                    </a:cubicBezTo>
                    <a:cubicBezTo>
                      <a:pt x="139" y="73"/>
                      <a:pt x="139" y="73"/>
                      <a:pt x="139" y="73"/>
                    </a:cubicBezTo>
                    <a:cubicBezTo>
                      <a:pt x="140" y="73"/>
                      <a:pt x="140" y="73"/>
                      <a:pt x="140" y="73"/>
                    </a:cubicBezTo>
                    <a:cubicBezTo>
                      <a:pt x="140" y="73"/>
                      <a:pt x="140" y="73"/>
                      <a:pt x="140" y="73"/>
                    </a:cubicBezTo>
                    <a:cubicBezTo>
                      <a:pt x="141" y="73"/>
                      <a:pt x="141" y="73"/>
                      <a:pt x="141" y="73"/>
                    </a:cubicBezTo>
                    <a:cubicBezTo>
                      <a:pt x="141" y="73"/>
                      <a:pt x="141" y="73"/>
                      <a:pt x="141" y="73"/>
                    </a:cubicBezTo>
                    <a:cubicBezTo>
                      <a:pt x="141" y="73"/>
                      <a:pt x="141" y="73"/>
                      <a:pt x="141" y="73"/>
                    </a:cubicBezTo>
                    <a:cubicBezTo>
                      <a:pt x="141" y="72"/>
                      <a:pt x="141" y="72"/>
                      <a:pt x="141" y="72"/>
                    </a:cubicBezTo>
                    <a:cubicBezTo>
                      <a:pt x="140" y="72"/>
                      <a:pt x="140" y="72"/>
                      <a:pt x="140" y="72"/>
                    </a:cubicBezTo>
                    <a:cubicBezTo>
                      <a:pt x="140" y="72"/>
                      <a:pt x="140" y="72"/>
                      <a:pt x="140" y="72"/>
                    </a:cubicBezTo>
                    <a:cubicBezTo>
                      <a:pt x="140" y="72"/>
                      <a:pt x="140" y="72"/>
                      <a:pt x="140" y="72"/>
                    </a:cubicBezTo>
                    <a:cubicBezTo>
                      <a:pt x="139" y="72"/>
                      <a:pt x="139" y="72"/>
                      <a:pt x="139" y="72"/>
                    </a:cubicBezTo>
                    <a:cubicBezTo>
                      <a:pt x="139" y="72"/>
                      <a:pt x="139" y="72"/>
                      <a:pt x="139" y="72"/>
                    </a:cubicBezTo>
                    <a:cubicBezTo>
                      <a:pt x="139" y="71"/>
                      <a:pt x="139" y="71"/>
                      <a:pt x="139" y="71"/>
                    </a:cubicBezTo>
                    <a:cubicBezTo>
                      <a:pt x="138" y="71"/>
                      <a:pt x="138" y="71"/>
                      <a:pt x="138" y="71"/>
                    </a:cubicBezTo>
                    <a:cubicBezTo>
                      <a:pt x="138" y="70"/>
                      <a:pt x="138" y="70"/>
                      <a:pt x="138" y="70"/>
                    </a:cubicBezTo>
                    <a:cubicBezTo>
                      <a:pt x="139" y="70"/>
                      <a:pt x="139" y="70"/>
                      <a:pt x="139" y="70"/>
                    </a:cubicBezTo>
                    <a:cubicBezTo>
                      <a:pt x="139" y="70"/>
                      <a:pt x="139" y="70"/>
                      <a:pt x="139" y="70"/>
                    </a:cubicBezTo>
                    <a:cubicBezTo>
                      <a:pt x="139" y="69"/>
                      <a:pt x="139" y="69"/>
                      <a:pt x="139" y="69"/>
                    </a:cubicBezTo>
                    <a:cubicBezTo>
                      <a:pt x="140" y="70"/>
                      <a:pt x="140" y="70"/>
                      <a:pt x="140" y="70"/>
                    </a:cubicBezTo>
                    <a:cubicBezTo>
                      <a:pt x="140" y="70"/>
                      <a:pt x="140" y="70"/>
                      <a:pt x="140" y="70"/>
                    </a:cubicBezTo>
                    <a:cubicBezTo>
                      <a:pt x="140" y="71"/>
                      <a:pt x="140" y="71"/>
                      <a:pt x="140" y="71"/>
                    </a:cubicBezTo>
                    <a:cubicBezTo>
                      <a:pt x="140" y="71"/>
                      <a:pt x="140" y="71"/>
                      <a:pt x="140" y="71"/>
                    </a:cubicBezTo>
                    <a:cubicBezTo>
                      <a:pt x="140" y="71"/>
                      <a:pt x="140" y="71"/>
                      <a:pt x="140" y="71"/>
                    </a:cubicBezTo>
                    <a:cubicBezTo>
                      <a:pt x="141" y="70"/>
                      <a:pt x="141" y="70"/>
                      <a:pt x="141" y="70"/>
                    </a:cubicBezTo>
                    <a:cubicBezTo>
                      <a:pt x="141" y="70"/>
                      <a:pt x="141" y="70"/>
                      <a:pt x="141" y="70"/>
                    </a:cubicBezTo>
                    <a:cubicBezTo>
                      <a:pt x="140" y="69"/>
                      <a:pt x="140" y="69"/>
                      <a:pt x="140" y="69"/>
                    </a:cubicBezTo>
                    <a:cubicBezTo>
                      <a:pt x="140" y="69"/>
                      <a:pt x="140" y="69"/>
                      <a:pt x="140" y="69"/>
                    </a:cubicBezTo>
                    <a:cubicBezTo>
                      <a:pt x="140" y="68"/>
                      <a:pt x="140" y="68"/>
                      <a:pt x="140" y="68"/>
                    </a:cubicBezTo>
                    <a:cubicBezTo>
                      <a:pt x="140" y="68"/>
                      <a:pt x="140" y="68"/>
                      <a:pt x="140" y="68"/>
                    </a:cubicBezTo>
                    <a:cubicBezTo>
                      <a:pt x="140" y="68"/>
                      <a:pt x="140" y="68"/>
                      <a:pt x="140" y="68"/>
                    </a:cubicBezTo>
                    <a:cubicBezTo>
                      <a:pt x="141" y="67"/>
                      <a:pt x="141" y="67"/>
                      <a:pt x="141" y="67"/>
                    </a:cubicBezTo>
                    <a:cubicBezTo>
                      <a:pt x="141" y="68"/>
                      <a:pt x="141" y="68"/>
                      <a:pt x="141" y="68"/>
                    </a:cubicBezTo>
                    <a:cubicBezTo>
                      <a:pt x="141" y="67"/>
                      <a:pt x="141" y="67"/>
                      <a:pt x="141" y="67"/>
                    </a:cubicBezTo>
                    <a:cubicBezTo>
                      <a:pt x="142" y="68"/>
                      <a:pt x="142" y="68"/>
                      <a:pt x="142" y="68"/>
                    </a:cubicBezTo>
                    <a:cubicBezTo>
                      <a:pt x="143" y="68"/>
                      <a:pt x="143" y="68"/>
                      <a:pt x="143" y="68"/>
                    </a:cubicBezTo>
                    <a:cubicBezTo>
                      <a:pt x="143" y="68"/>
                      <a:pt x="143" y="68"/>
                      <a:pt x="143" y="68"/>
                    </a:cubicBezTo>
                    <a:cubicBezTo>
                      <a:pt x="142" y="68"/>
                      <a:pt x="142" y="68"/>
                      <a:pt x="142" y="68"/>
                    </a:cubicBezTo>
                    <a:cubicBezTo>
                      <a:pt x="142" y="67"/>
                      <a:pt x="142" y="67"/>
                      <a:pt x="142" y="67"/>
                    </a:cubicBezTo>
                    <a:cubicBezTo>
                      <a:pt x="142" y="67"/>
                      <a:pt x="142" y="67"/>
                      <a:pt x="142" y="67"/>
                    </a:cubicBezTo>
                    <a:cubicBezTo>
                      <a:pt x="143" y="67"/>
                      <a:pt x="143" y="67"/>
                      <a:pt x="143" y="67"/>
                    </a:cubicBezTo>
                    <a:cubicBezTo>
                      <a:pt x="144" y="67"/>
                      <a:pt x="144" y="67"/>
                      <a:pt x="144" y="67"/>
                    </a:cubicBezTo>
                    <a:cubicBezTo>
                      <a:pt x="144" y="67"/>
                      <a:pt x="144" y="67"/>
                      <a:pt x="144" y="67"/>
                    </a:cubicBezTo>
                    <a:cubicBezTo>
                      <a:pt x="143" y="68"/>
                      <a:pt x="143" y="68"/>
                      <a:pt x="143" y="68"/>
                    </a:cubicBezTo>
                    <a:cubicBezTo>
                      <a:pt x="143" y="68"/>
                      <a:pt x="143" y="68"/>
                      <a:pt x="143" y="68"/>
                    </a:cubicBezTo>
                    <a:cubicBezTo>
                      <a:pt x="144" y="68"/>
                      <a:pt x="144" y="68"/>
                      <a:pt x="144" y="68"/>
                    </a:cubicBezTo>
                    <a:cubicBezTo>
                      <a:pt x="144" y="69"/>
                      <a:pt x="144" y="69"/>
                      <a:pt x="144" y="69"/>
                    </a:cubicBezTo>
                    <a:cubicBezTo>
                      <a:pt x="145" y="69"/>
                      <a:pt x="145" y="69"/>
                      <a:pt x="145" y="69"/>
                    </a:cubicBezTo>
                    <a:cubicBezTo>
                      <a:pt x="145" y="69"/>
                      <a:pt x="145" y="69"/>
                      <a:pt x="145" y="69"/>
                    </a:cubicBezTo>
                    <a:cubicBezTo>
                      <a:pt x="146" y="69"/>
                      <a:pt x="146" y="69"/>
                      <a:pt x="146" y="69"/>
                    </a:cubicBezTo>
                    <a:cubicBezTo>
                      <a:pt x="146" y="69"/>
                      <a:pt x="146" y="69"/>
                      <a:pt x="146" y="69"/>
                    </a:cubicBezTo>
                    <a:cubicBezTo>
                      <a:pt x="147" y="69"/>
                      <a:pt x="147" y="69"/>
                      <a:pt x="147" y="69"/>
                    </a:cubicBezTo>
                    <a:cubicBezTo>
                      <a:pt x="148" y="69"/>
                      <a:pt x="148" y="69"/>
                      <a:pt x="148" y="69"/>
                    </a:cubicBezTo>
                    <a:cubicBezTo>
                      <a:pt x="149" y="69"/>
                      <a:pt x="149" y="69"/>
                      <a:pt x="149" y="69"/>
                    </a:cubicBezTo>
                    <a:cubicBezTo>
                      <a:pt x="149" y="69"/>
                      <a:pt x="149" y="69"/>
                      <a:pt x="149" y="69"/>
                    </a:cubicBezTo>
                    <a:cubicBezTo>
                      <a:pt x="149" y="69"/>
                      <a:pt x="149" y="69"/>
                      <a:pt x="149" y="69"/>
                    </a:cubicBezTo>
                    <a:cubicBezTo>
                      <a:pt x="149" y="70"/>
                      <a:pt x="149" y="70"/>
                      <a:pt x="149" y="70"/>
                    </a:cubicBezTo>
                    <a:cubicBezTo>
                      <a:pt x="149" y="70"/>
                      <a:pt x="149" y="70"/>
                      <a:pt x="149" y="70"/>
                    </a:cubicBezTo>
                    <a:cubicBezTo>
                      <a:pt x="149" y="71"/>
                      <a:pt x="149" y="71"/>
                      <a:pt x="149" y="71"/>
                    </a:cubicBezTo>
                    <a:cubicBezTo>
                      <a:pt x="148" y="71"/>
                      <a:pt x="148" y="71"/>
                      <a:pt x="148" y="71"/>
                    </a:cubicBezTo>
                    <a:cubicBezTo>
                      <a:pt x="148" y="71"/>
                      <a:pt x="148" y="71"/>
                      <a:pt x="148" y="71"/>
                    </a:cubicBezTo>
                    <a:cubicBezTo>
                      <a:pt x="148" y="71"/>
                      <a:pt x="148" y="71"/>
                      <a:pt x="148" y="71"/>
                    </a:cubicBezTo>
                    <a:cubicBezTo>
                      <a:pt x="147" y="71"/>
                      <a:pt x="147" y="71"/>
                      <a:pt x="147" y="71"/>
                    </a:cubicBezTo>
                    <a:cubicBezTo>
                      <a:pt x="147" y="71"/>
                      <a:pt x="147" y="71"/>
                      <a:pt x="147" y="71"/>
                    </a:cubicBezTo>
                    <a:cubicBezTo>
                      <a:pt x="147" y="71"/>
                      <a:pt x="147" y="71"/>
                      <a:pt x="147" y="71"/>
                    </a:cubicBezTo>
                    <a:cubicBezTo>
                      <a:pt x="148" y="72"/>
                      <a:pt x="148" y="72"/>
                      <a:pt x="148" y="72"/>
                    </a:cubicBezTo>
                    <a:cubicBezTo>
                      <a:pt x="147" y="72"/>
                      <a:pt x="147" y="72"/>
                      <a:pt x="147" y="72"/>
                    </a:cubicBezTo>
                    <a:cubicBezTo>
                      <a:pt x="147" y="73"/>
                      <a:pt x="147" y="73"/>
                      <a:pt x="147" y="73"/>
                    </a:cubicBezTo>
                    <a:cubicBezTo>
                      <a:pt x="147" y="73"/>
                      <a:pt x="147" y="73"/>
                      <a:pt x="147" y="73"/>
                    </a:cubicBezTo>
                    <a:cubicBezTo>
                      <a:pt x="147" y="73"/>
                      <a:pt x="147" y="73"/>
                      <a:pt x="147" y="73"/>
                    </a:cubicBezTo>
                    <a:cubicBezTo>
                      <a:pt x="146" y="73"/>
                      <a:pt x="146" y="73"/>
                      <a:pt x="146" y="73"/>
                    </a:cubicBezTo>
                    <a:cubicBezTo>
                      <a:pt x="146" y="73"/>
                      <a:pt x="146" y="73"/>
                      <a:pt x="146" y="73"/>
                    </a:cubicBezTo>
                    <a:cubicBezTo>
                      <a:pt x="146" y="73"/>
                      <a:pt x="146" y="73"/>
                      <a:pt x="146" y="73"/>
                    </a:cubicBezTo>
                    <a:cubicBezTo>
                      <a:pt x="145" y="74"/>
                      <a:pt x="145" y="74"/>
                      <a:pt x="145" y="74"/>
                    </a:cubicBezTo>
                    <a:cubicBezTo>
                      <a:pt x="144" y="74"/>
                      <a:pt x="144" y="74"/>
                      <a:pt x="144" y="74"/>
                    </a:cubicBezTo>
                    <a:cubicBezTo>
                      <a:pt x="143" y="74"/>
                      <a:pt x="143" y="74"/>
                      <a:pt x="143" y="74"/>
                    </a:cubicBezTo>
                    <a:cubicBezTo>
                      <a:pt x="143" y="75"/>
                      <a:pt x="143" y="75"/>
                      <a:pt x="143" y="75"/>
                    </a:cubicBezTo>
                    <a:cubicBezTo>
                      <a:pt x="143" y="75"/>
                      <a:pt x="143" y="75"/>
                      <a:pt x="143" y="75"/>
                    </a:cubicBezTo>
                    <a:cubicBezTo>
                      <a:pt x="143" y="75"/>
                      <a:pt x="143" y="75"/>
                      <a:pt x="143" y="75"/>
                    </a:cubicBezTo>
                    <a:cubicBezTo>
                      <a:pt x="144" y="75"/>
                      <a:pt x="144" y="75"/>
                      <a:pt x="144" y="75"/>
                    </a:cubicBezTo>
                    <a:cubicBezTo>
                      <a:pt x="144" y="75"/>
                      <a:pt x="144" y="75"/>
                      <a:pt x="144" y="75"/>
                    </a:cubicBezTo>
                    <a:cubicBezTo>
                      <a:pt x="145" y="75"/>
                      <a:pt x="145" y="75"/>
                      <a:pt x="145" y="75"/>
                    </a:cubicBezTo>
                    <a:cubicBezTo>
                      <a:pt x="146" y="75"/>
                      <a:pt x="146" y="75"/>
                      <a:pt x="146" y="75"/>
                    </a:cubicBezTo>
                    <a:cubicBezTo>
                      <a:pt x="146" y="76"/>
                      <a:pt x="146" y="76"/>
                      <a:pt x="146" y="76"/>
                    </a:cubicBezTo>
                    <a:cubicBezTo>
                      <a:pt x="146" y="76"/>
                      <a:pt x="146" y="76"/>
                      <a:pt x="146" y="76"/>
                    </a:cubicBezTo>
                    <a:cubicBezTo>
                      <a:pt x="145" y="76"/>
                      <a:pt x="145" y="76"/>
                      <a:pt x="145" y="76"/>
                    </a:cubicBezTo>
                    <a:cubicBezTo>
                      <a:pt x="146" y="76"/>
                      <a:pt x="146" y="76"/>
                      <a:pt x="146" y="76"/>
                    </a:cubicBezTo>
                    <a:cubicBezTo>
                      <a:pt x="146" y="77"/>
                      <a:pt x="146" y="77"/>
                      <a:pt x="146" y="77"/>
                    </a:cubicBezTo>
                    <a:cubicBezTo>
                      <a:pt x="146" y="77"/>
                      <a:pt x="146" y="77"/>
                      <a:pt x="146" y="77"/>
                    </a:cubicBezTo>
                    <a:cubicBezTo>
                      <a:pt x="145" y="78"/>
                      <a:pt x="145" y="78"/>
                      <a:pt x="145" y="78"/>
                    </a:cubicBezTo>
                    <a:cubicBezTo>
                      <a:pt x="145" y="78"/>
                      <a:pt x="145" y="78"/>
                      <a:pt x="145" y="78"/>
                    </a:cubicBezTo>
                    <a:cubicBezTo>
                      <a:pt x="145" y="78"/>
                      <a:pt x="145" y="78"/>
                      <a:pt x="145" y="78"/>
                    </a:cubicBezTo>
                    <a:cubicBezTo>
                      <a:pt x="146" y="78"/>
                      <a:pt x="146" y="78"/>
                      <a:pt x="146" y="78"/>
                    </a:cubicBezTo>
                    <a:cubicBezTo>
                      <a:pt x="146" y="77"/>
                      <a:pt x="146" y="77"/>
                      <a:pt x="146" y="77"/>
                    </a:cubicBezTo>
                    <a:cubicBezTo>
                      <a:pt x="147" y="77"/>
                      <a:pt x="147" y="77"/>
                      <a:pt x="147" y="77"/>
                    </a:cubicBezTo>
                    <a:cubicBezTo>
                      <a:pt x="147" y="77"/>
                      <a:pt x="147" y="77"/>
                      <a:pt x="147" y="77"/>
                    </a:cubicBezTo>
                    <a:cubicBezTo>
                      <a:pt x="147" y="78"/>
                      <a:pt x="147" y="78"/>
                      <a:pt x="147" y="78"/>
                    </a:cubicBezTo>
                    <a:cubicBezTo>
                      <a:pt x="147" y="78"/>
                      <a:pt x="147" y="78"/>
                      <a:pt x="147" y="78"/>
                    </a:cubicBezTo>
                    <a:cubicBezTo>
                      <a:pt x="146" y="79"/>
                      <a:pt x="146" y="79"/>
                      <a:pt x="146" y="79"/>
                    </a:cubicBezTo>
                    <a:cubicBezTo>
                      <a:pt x="146" y="80"/>
                      <a:pt x="146" y="80"/>
                      <a:pt x="146" y="80"/>
                    </a:cubicBezTo>
                    <a:cubicBezTo>
                      <a:pt x="145" y="80"/>
                      <a:pt x="145" y="80"/>
                      <a:pt x="145" y="80"/>
                    </a:cubicBezTo>
                    <a:cubicBezTo>
                      <a:pt x="145" y="80"/>
                      <a:pt x="145" y="80"/>
                      <a:pt x="145" y="80"/>
                    </a:cubicBezTo>
                    <a:cubicBezTo>
                      <a:pt x="145" y="81"/>
                      <a:pt x="145" y="81"/>
                      <a:pt x="145" y="81"/>
                    </a:cubicBezTo>
                    <a:cubicBezTo>
                      <a:pt x="145" y="81"/>
                      <a:pt x="145" y="81"/>
                      <a:pt x="145" y="81"/>
                    </a:cubicBezTo>
                    <a:cubicBezTo>
                      <a:pt x="145" y="82"/>
                      <a:pt x="145" y="82"/>
                      <a:pt x="145" y="82"/>
                    </a:cubicBezTo>
                    <a:cubicBezTo>
                      <a:pt x="144" y="82"/>
                      <a:pt x="144" y="82"/>
                      <a:pt x="144" y="82"/>
                    </a:cubicBezTo>
                    <a:cubicBezTo>
                      <a:pt x="144" y="82"/>
                      <a:pt x="144" y="82"/>
                      <a:pt x="144" y="82"/>
                    </a:cubicBezTo>
                    <a:cubicBezTo>
                      <a:pt x="144" y="82"/>
                      <a:pt x="144" y="82"/>
                      <a:pt x="144" y="82"/>
                    </a:cubicBezTo>
                    <a:cubicBezTo>
                      <a:pt x="144" y="82"/>
                      <a:pt x="144" y="82"/>
                      <a:pt x="144" y="82"/>
                    </a:cubicBezTo>
                    <a:cubicBezTo>
                      <a:pt x="145" y="83"/>
                      <a:pt x="145" y="83"/>
                      <a:pt x="145" y="83"/>
                    </a:cubicBezTo>
                    <a:cubicBezTo>
                      <a:pt x="144" y="83"/>
                      <a:pt x="144" y="83"/>
                      <a:pt x="144" y="83"/>
                    </a:cubicBezTo>
                    <a:cubicBezTo>
                      <a:pt x="144" y="83"/>
                      <a:pt x="144" y="83"/>
                      <a:pt x="144" y="83"/>
                    </a:cubicBezTo>
                    <a:cubicBezTo>
                      <a:pt x="144" y="83"/>
                      <a:pt x="144" y="83"/>
                      <a:pt x="144" y="83"/>
                    </a:cubicBezTo>
                    <a:cubicBezTo>
                      <a:pt x="144" y="84"/>
                      <a:pt x="144" y="84"/>
                      <a:pt x="144" y="84"/>
                    </a:cubicBezTo>
                    <a:cubicBezTo>
                      <a:pt x="143" y="84"/>
                      <a:pt x="143" y="84"/>
                      <a:pt x="143" y="84"/>
                    </a:cubicBezTo>
                    <a:cubicBezTo>
                      <a:pt x="143" y="84"/>
                      <a:pt x="143" y="84"/>
                      <a:pt x="143" y="84"/>
                    </a:cubicBezTo>
                    <a:cubicBezTo>
                      <a:pt x="142" y="84"/>
                      <a:pt x="142" y="84"/>
                      <a:pt x="142" y="84"/>
                    </a:cubicBezTo>
                    <a:cubicBezTo>
                      <a:pt x="142" y="84"/>
                      <a:pt x="142" y="84"/>
                      <a:pt x="142" y="84"/>
                    </a:cubicBezTo>
                    <a:cubicBezTo>
                      <a:pt x="142" y="85"/>
                      <a:pt x="142" y="85"/>
                      <a:pt x="142" y="85"/>
                    </a:cubicBezTo>
                    <a:cubicBezTo>
                      <a:pt x="141" y="85"/>
                      <a:pt x="141" y="85"/>
                      <a:pt x="141" y="85"/>
                    </a:cubicBezTo>
                    <a:cubicBezTo>
                      <a:pt x="140" y="85"/>
                      <a:pt x="140" y="85"/>
                      <a:pt x="140" y="85"/>
                    </a:cubicBezTo>
                    <a:cubicBezTo>
                      <a:pt x="140" y="85"/>
                      <a:pt x="140" y="85"/>
                      <a:pt x="140" y="85"/>
                    </a:cubicBezTo>
                    <a:cubicBezTo>
                      <a:pt x="139" y="85"/>
                      <a:pt x="139" y="85"/>
                      <a:pt x="139" y="85"/>
                    </a:cubicBezTo>
                    <a:cubicBezTo>
                      <a:pt x="139" y="84"/>
                      <a:pt x="139" y="84"/>
                      <a:pt x="139" y="84"/>
                    </a:cubicBezTo>
                    <a:cubicBezTo>
                      <a:pt x="140" y="83"/>
                      <a:pt x="140" y="83"/>
                      <a:pt x="140" y="83"/>
                    </a:cubicBezTo>
                    <a:cubicBezTo>
                      <a:pt x="140" y="82"/>
                      <a:pt x="140" y="82"/>
                      <a:pt x="140" y="82"/>
                    </a:cubicBezTo>
                    <a:cubicBezTo>
                      <a:pt x="139" y="83"/>
                      <a:pt x="139" y="83"/>
                      <a:pt x="139" y="83"/>
                    </a:cubicBezTo>
                    <a:cubicBezTo>
                      <a:pt x="139" y="84"/>
                      <a:pt x="139" y="84"/>
                      <a:pt x="139" y="84"/>
                    </a:cubicBezTo>
                    <a:cubicBezTo>
                      <a:pt x="139" y="85"/>
                      <a:pt x="139" y="85"/>
                      <a:pt x="139" y="85"/>
                    </a:cubicBezTo>
                    <a:cubicBezTo>
                      <a:pt x="139" y="85"/>
                      <a:pt x="139" y="85"/>
                      <a:pt x="139" y="85"/>
                    </a:cubicBezTo>
                    <a:cubicBezTo>
                      <a:pt x="139" y="86"/>
                      <a:pt x="139" y="86"/>
                      <a:pt x="139" y="86"/>
                    </a:cubicBezTo>
                    <a:cubicBezTo>
                      <a:pt x="138" y="86"/>
                      <a:pt x="138" y="86"/>
                      <a:pt x="138" y="86"/>
                    </a:cubicBezTo>
                    <a:cubicBezTo>
                      <a:pt x="138" y="87"/>
                      <a:pt x="138" y="87"/>
                      <a:pt x="138" y="87"/>
                    </a:cubicBezTo>
                    <a:cubicBezTo>
                      <a:pt x="138" y="87"/>
                      <a:pt x="137" y="87"/>
                      <a:pt x="137" y="87"/>
                    </a:cubicBezTo>
                    <a:close/>
                    <a:moveTo>
                      <a:pt x="147" y="73"/>
                    </a:moveTo>
                    <a:cubicBezTo>
                      <a:pt x="147" y="74"/>
                      <a:pt x="147" y="74"/>
                      <a:pt x="147" y="74"/>
                    </a:cubicBezTo>
                    <a:cubicBezTo>
                      <a:pt x="147" y="74"/>
                      <a:pt x="147" y="74"/>
                      <a:pt x="147" y="74"/>
                    </a:cubicBezTo>
                    <a:cubicBezTo>
                      <a:pt x="148" y="74"/>
                      <a:pt x="148" y="74"/>
                      <a:pt x="148" y="74"/>
                    </a:cubicBezTo>
                    <a:cubicBezTo>
                      <a:pt x="147" y="73"/>
                      <a:pt x="147" y="73"/>
                      <a:pt x="147" y="73"/>
                    </a:cubicBezTo>
                    <a:close/>
                    <a:moveTo>
                      <a:pt x="147" y="76"/>
                    </a:moveTo>
                    <a:cubicBezTo>
                      <a:pt x="147" y="76"/>
                      <a:pt x="147" y="76"/>
                      <a:pt x="147" y="76"/>
                    </a:cubicBezTo>
                    <a:cubicBezTo>
                      <a:pt x="147" y="75"/>
                      <a:pt x="147" y="75"/>
                      <a:pt x="147" y="75"/>
                    </a:cubicBezTo>
                    <a:cubicBezTo>
                      <a:pt x="148" y="75"/>
                      <a:pt x="148" y="75"/>
                      <a:pt x="148" y="75"/>
                    </a:cubicBezTo>
                    <a:cubicBezTo>
                      <a:pt x="147" y="75"/>
                      <a:pt x="147" y="75"/>
                      <a:pt x="147" y="75"/>
                    </a:cubicBezTo>
                    <a:cubicBezTo>
                      <a:pt x="147" y="74"/>
                      <a:pt x="147" y="74"/>
                      <a:pt x="147" y="74"/>
                    </a:cubicBezTo>
                    <a:cubicBezTo>
                      <a:pt x="147" y="74"/>
                      <a:pt x="147" y="74"/>
                      <a:pt x="147" y="74"/>
                    </a:cubicBezTo>
                    <a:cubicBezTo>
                      <a:pt x="147" y="75"/>
                      <a:pt x="147" y="75"/>
                      <a:pt x="147" y="75"/>
                    </a:cubicBezTo>
                    <a:cubicBezTo>
                      <a:pt x="146" y="75"/>
                      <a:pt x="146" y="75"/>
                      <a:pt x="146" y="75"/>
                    </a:cubicBezTo>
                    <a:cubicBezTo>
                      <a:pt x="146" y="76"/>
                      <a:pt x="146" y="76"/>
                      <a:pt x="146" y="76"/>
                    </a:cubicBezTo>
                    <a:cubicBezTo>
                      <a:pt x="147" y="76"/>
                      <a:pt x="147" y="76"/>
                      <a:pt x="147" y="76"/>
                    </a:cubicBezTo>
                    <a:close/>
                    <a:moveTo>
                      <a:pt x="146" y="77"/>
                    </a:moveTo>
                    <a:cubicBezTo>
                      <a:pt x="147" y="77"/>
                      <a:pt x="147" y="77"/>
                      <a:pt x="147" y="77"/>
                    </a:cubicBezTo>
                    <a:cubicBezTo>
                      <a:pt x="147" y="76"/>
                      <a:pt x="147" y="76"/>
                      <a:pt x="147" y="76"/>
                    </a:cubicBezTo>
                    <a:cubicBezTo>
                      <a:pt x="146" y="76"/>
                      <a:pt x="146" y="76"/>
                      <a:pt x="146" y="76"/>
                    </a:cubicBezTo>
                    <a:cubicBezTo>
                      <a:pt x="146" y="77"/>
                      <a:pt x="146" y="77"/>
                      <a:pt x="146" y="77"/>
                    </a:cubicBezTo>
                    <a:cubicBezTo>
                      <a:pt x="146" y="77"/>
                      <a:pt x="146" y="77"/>
                      <a:pt x="146" y="77"/>
                    </a:cubicBezTo>
                    <a:cubicBezTo>
                      <a:pt x="146" y="77"/>
                      <a:pt x="146" y="77"/>
                      <a:pt x="146" y="77"/>
                    </a:cubicBezTo>
                    <a:close/>
                    <a:moveTo>
                      <a:pt x="124" y="65"/>
                    </a:moveTo>
                    <a:cubicBezTo>
                      <a:pt x="124" y="65"/>
                      <a:pt x="124" y="65"/>
                      <a:pt x="124" y="65"/>
                    </a:cubicBezTo>
                    <a:cubicBezTo>
                      <a:pt x="124" y="65"/>
                      <a:pt x="124" y="65"/>
                      <a:pt x="124" y="65"/>
                    </a:cubicBezTo>
                    <a:cubicBezTo>
                      <a:pt x="125" y="65"/>
                      <a:pt x="125" y="65"/>
                      <a:pt x="125" y="65"/>
                    </a:cubicBezTo>
                    <a:cubicBezTo>
                      <a:pt x="125" y="65"/>
                      <a:pt x="125" y="65"/>
                      <a:pt x="125" y="65"/>
                    </a:cubicBezTo>
                    <a:cubicBezTo>
                      <a:pt x="125" y="65"/>
                      <a:pt x="125" y="65"/>
                      <a:pt x="125" y="65"/>
                    </a:cubicBezTo>
                    <a:cubicBezTo>
                      <a:pt x="125" y="65"/>
                      <a:pt x="125" y="65"/>
                      <a:pt x="125" y="65"/>
                    </a:cubicBezTo>
                    <a:cubicBezTo>
                      <a:pt x="124" y="64"/>
                      <a:pt x="124" y="64"/>
                      <a:pt x="124" y="64"/>
                    </a:cubicBezTo>
                    <a:cubicBezTo>
                      <a:pt x="124" y="65"/>
                      <a:pt x="124" y="65"/>
                      <a:pt x="124" y="65"/>
                    </a:cubicBezTo>
                    <a:close/>
                    <a:moveTo>
                      <a:pt x="128" y="72"/>
                    </a:moveTo>
                    <a:cubicBezTo>
                      <a:pt x="127" y="71"/>
                      <a:pt x="127" y="71"/>
                      <a:pt x="127" y="71"/>
                    </a:cubicBezTo>
                    <a:cubicBezTo>
                      <a:pt x="127" y="70"/>
                      <a:pt x="127" y="70"/>
                      <a:pt x="127" y="70"/>
                    </a:cubicBezTo>
                    <a:cubicBezTo>
                      <a:pt x="127" y="70"/>
                      <a:pt x="127" y="70"/>
                      <a:pt x="127" y="70"/>
                    </a:cubicBezTo>
                    <a:cubicBezTo>
                      <a:pt x="127" y="69"/>
                      <a:pt x="127" y="69"/>
                      <a:pt x="127" y="69"/>
                    </a:cubicBezTo>
                    <a:cubicBezTo>
                      <a:pt x="127" y="69"/>
                      <a:pt x="127" y="69"/>
                      <a:pt x="127" y="69"/>
                    </a:cubicBezTo>
                    <a:cubicBezTo>
                      <a:pt x="127" y="68"/>
                      <a:pt x="127" y="68"/>
                      <a:pt x="127" y="68"/>
                    </a:cubicBezTo>
                    <a:cubicBezTo>
                      <a:pt x="127" y="67"/>
                      <a:pt x="127" y="67"/>
                      <a:pt x="127" y="67"/>
                    </a:cubicBezTo>
                    <a:cubicBezTo>
                      <a:pt x="126" y="67"/>
                      <a:pt x="126" y="67"/>
                      <a:pt x="126" y="67"/>
                    </a:cubicBezTo>
                    <a:cubicBezTo>
                      <a:pt x="126" y="66"/>
                      <a:pt x="126" y="66"/>
                      <a:pt x="126" y="66"/>
                    </a:cubicBezTo>
                    <a:cubicBezTo>
                      <a:pt x="126" y="66"/>
                      <a:pt x="126" y="66"/>
                      <a:pt x="126" y="66"/>
                    </a:cubicBezTo>
                    <a:cubicBezTo>
                      <a:pt x="127" y="65"/>
                      <a:pt x="127" y="65"/>
                      <a:pt x="127" y="65"/>
                    </a:cubicBezTo>
                    <a:cubicBezTo>
                      <a:pt x="127" y="65"/>
                      <a:pt x="127" y="65"/>
                      <a:pt x="127" y="65"/>
                    </a:cubicBezTo>
                    <a:cubicBezTo>
                      <a:pt x="128" y="65"/>
                      <a:pt x="128" y="65"/>
                      <a:pt x="128" y="65"/>
                    </a:cubicBezTo>
                    <a:cubicBezTo>
                      <a:pt x="129" y="65"/>
                      <a:pt x="129" y="65"/>
                      <a:pt x="129" y="65"/>
                    </a:cubicBezTo>
                    <a:cubicBezTo>
                      <a:pt x="129" y="65"/>
                      <a:pt x="129" y="65"/>
                      <a:pt x="129" y="65"/>
                    </a:cubicBezTo>
                    <a:cubicBezTo>
                      <a:pt x="129" y="65"/>
                      <a:pt x="129" y="65"/>
                      <a:pt x="129" y="65"/>
                    </a:cubicBezTo>
                    <a:cubicBezTo>
                      <a:pt x="130" y="65"/>
                      <a:pt x="130" y="65"/>
                      <a:pt x="130" y="65"/>
                    </a:cubicBezTo>
                    <a:cubicBezTo>
                      <a:pt x="130" y="65"/>
                      <a:pt x="130" y="65"/>
                      <a:pt x="130" y="65"/>
                    </a:cubicBezTo>
                    <a:cubicBezTo>
                      <a:pt x="131" y="65"/>
                      <a:pt x="131" y="65"/>
                      <a:pt x="131" y="65"/>
                    </a:cubicBezTo>
                    <a:cubicBezTo>
                      <a:pt x="131" y="65"/>
                      <a:pt x="131" y="65"/>
                      <a:pt x="131" y="65"/>
                    </a:cubicBezTo>
                    <a:cubicBezTo>
                      <a:pt x="132" y="65"/>
                      <a:pt x="132" y="65"/>
                      <a:pt x="132" y="65"/>
                    </a:cubicBezTo>
                    <a:cubicBezTo>
                      <a:pt x="132" y="66"/>
                      <a:pt x="132" y="66"/>
                      <a:pt x="132" y="66"/>
                    </a:cubicBezTo>
                    <a:cubicBezTo>
                      <a:pt x="132" y="66"/>
                      <a:pt x="132" y="66"/>
                      <a:pt x="132" y="66"/>
                    </a:cubicBezTo>
                    <a:cubicBezTo>
                      <a:pt x="132" y="67"/>
                      <a:pt x="132" y="67"/>
                      <a:pt x="132" y="67"/>
                    </a:cubicBezTo>
                    <a:cubicBezTo>
                      <a:pt x="132" y="67"/>
                      <a:pt x="132" y="67"/>
                      <a:pt x="132" y="67"/>
                    </a:cubicBezTo>
                    <a:cubicBezTo>
                      <a:pt x="132" y="68"/>
                      <a:pt x="132" y="68"/>
                      <a:pt x="132" y="68"/>
                    </a:cubicBezTo>
                    <a:cubicBezTo>
                      <a:pt x="132" y="68"/>
                      <a:pt x="132" y="68"/>
                      <a:pt x="132" y="68"/>
                    </a:cubicBezTo>
                    <a:cubicBezTo>
                      <a:pt x="132" y="68"/>
                      <a:pt x="132" y="68"/>
                      <a:pt x="132" y="68"/>
                    </a:cubicBezTo>
                    <a:cubicBezTo>
                      <a:pt x="131" y="69"/>
                      <a:pt x="131" y="69"/>
                      <a:pt x="131" y="69"/>
                    </a:cubicBezTo>
                    <a:cubicBezTo>
                      <a:pt x="131" y="69"/>
                      <a:pt x="131" y="69"/>
                      <a:pt x="131" y="69"/>
                    </a:cubicBezTo>
                    <a:cubicBezTo>
                      <a:pt x="130" y="70"/>
                      <a:pt x="130" y="70"/>
                      <a:pt x="130" y="70"/>
                    </a:cubicBezTo>
                    <a:cubicBezTo>
                      <a:pt x="130" y="70"/>
                      <a:pt x="130" y="70"/>
                      <a:pt x="130" y="70"/>
                    </a:cubicBezTo>
                    <a:cubicBezTo>
                      <a:pt x="129" y="71"/>
                      <a:pt x="129" y="71"/>
                      <a:pt x="129" y="71"/>
                    </a:cubicBezTo>
                    <a:cubicBezTo>
                      <a:pt x="128" y="71"/>
                      <a:pt x="128" y="71"/>
                      <a:pt x="128" y="71"/>
                    </a:cubicBezTo>
                    <a:cubicBezTo>
                      <a:pt x="128" y="71"/>
                      <a:pt x="128" y="71"/>
                      <a:pt x="128" y="71"/>
                    </a:cubicBezTo>
                    <a:cubicBezTo>
                      <a:pt x="128" y="72"/>
                      <a:pt x="128" y="72"/>
                      <a:pt x="128" y="72"/>
                    </a:cubicBezTo>
                    <a:cubicBezTo>
                      <a:pt x="128" y="72"/>
                      <a:pt x="128" y="72"/>
                      <a:pt x="128" y="72"/>
                    </a:cubicBezTo>
                    <a:close/>
                    <a:moveTo>
                      <a:pt x="149" y="84"/>
                    </a:moveTo>
                    <a:cubicBezTo>
                      <a:pt x="148" y="83"/>
                      <a:pt x="148" y="83"/>
                      <a:pt x="148" y="83"/>
                    </a:cubicBezTo>
                    <a:cubicBezTo>
                      <a:pt x="148" y="83"/>
                      <a:pt x="148" y="83"/>
                      <a:pt x="148" y="83"/>
                    </a:cubicBezTo>
                    <a:cubicBezTo>
                      <a:pt x="146" y="83"/>
                      <a:pt x="146" y="83"/>
                      <a:pt x="146" y="83"/>
                    </a:cubicBezTo>
                    <a:cubicBezTo>
                      <a:pt x="147" y="83"/>
                      <a:pt x="147" y="83"/>
                      <a:pt x="147" y="83"/>
                    </a:cubicBezTo>
                    <a:cubicBezTo>
                      <a:pt x="147" y="82"/>
                      <a:pt x="147" y="82"/>
                      <a:pt x="147" y="82"/>
                    </a:cubicBezTo>
                    <a:cubicBezTo>
                      <a:pt x="148" y="83"/>
                      <a:pt x="148" y="83"/>
                      <a:pt x="148" y="83"/>
                    </a:cubicBezTo>
                    <a:cubicBezTo>
                      <a:pt x="148" y="82"/>
                      <a:pt x="148" y="82"/>
                      <a:pt x="148" y="82"/>
                    </a:cubicBezTo>
                    <a:cubicBezTo>
                      <a:pt x="148" y="82"/>
                      <a:pt x="148" y="82"/>
                      <a:pt x="148" y="82"/>
                    </a:cubicBezTo>
                    <a:cubicBezTo>
                      <a:pt x="147" y="82"/>
                      <a:pt x="147" y="82"/>
                      <a:pt x="147" y="82"/>
                    </a:cubicBezTo>
                    <a:cubicBezTo>
                      <a:pt x="147" y="82"/>
                      <a:pt x="147" y="82"/>
                      <a:pt x="147" y="82"/>
                    </a:cubicBezTo>
                    <a:cubicBezTo>
                      <a:pt x="148" y="81"/>
                      <a:pt x="148" y="81"/>
                      <a:pt x="148" y="81"/>
                    </a:cubicBezTo>
                    <a:cubicBezTo>
                      <a:pt x="148" y="80"/>
                      <a:pt x="148" y="80"/>
                      <a:pt x="148" y="80"/>
                    </a:cubicBezTo>
                    <a:cubicBezTo>
                      <a:pt x="148" y="79"/>
                      <a:pt x="148" y="79"/>
                      <a:pt x="148" y="79"/>
                    </a:cubicBezTo>
                    <a:cubicBezTo>
                      <a:pt x="148" y="79"/>
                      <a:pt x="148" y="79"/>
                      <a:pt x="148" y="79"/>
                    </a:cubicBezTo>
                    <a:cubicBezTo>
                      <a:pt x="148" y="79"/>
                      <a:pt x="148" y="79"/>
                      <a:pt x="148" y="79"/>
                    </a:cubicBezTo>
                    <a:cubicBezTo>
                      <a:pt x="148" y="79"/>
                      <a:pt x="148" y="79"/>
                      <a:pt x="148" y="79"/>
                    </a:cubicBezTo>
                    <a:cubicBezTo>
                      <a:pt x="148" y="78"/>
                      <a:pt x="148" y="78"/>
                      <a:pt x="148" y="78"/>
                    </a:cubicBezTo>
                    <a:cubicBezTo>
                      <a:pt x="148" y="77"/>
                      <a:pt x="148" y="77"/>
                      <a:pt x="148" y="77"/>
                    </a:cubicBezTo>
                    <a:cubicBezTo>
                      <a:pt x="149" y="76"/>
                      <a:pt x="149" y="76"/>
                      <a:pt x="149" y="76"/>
                    </a:cubicBezTo>
                    <a:cubicBezTo>
                      <a:pt x="149" y="76"/>
                      <a:pt x="149" y="76"/>
                      <a:pt x="149" y="76"/>
                    </a:cubicBezTo>
                    <a:cubicBezTo>
                      <a:pt x="149" y="75"/>
                      <a:pt x="149" y="75"/>
                      <a:pt x="149" y="75"/>
                    </a:cubicBezTo>
                    <a:cubicBezTo>
                      <a:pt x="150" y="75"/>
                      <a:pt x="150" y="75"/>
                      <a:pt x="150" y="75"/>
                    </a:cubicBezTo>
                    <a:cubicBezTo>
                      <a:pt x="150" y="75"/>
                      <a:pt x="150" y="75"/>
                      <a:pt x="150" y="75"/>
                    </a:cubicBezTo>
                    <a:cubicBezTo>
                      <a:pt x="150" y="74"/>
                      <a:pt x="150" y="74"/>
                      <a:pt x="150" y="74"/>
                    </a:cubicBezTo>
                    <a:cubicBezTo>
                      <a:pt x="150" y="74"/>
                      <a:pt x="150" y="74"/>
                      <a:pt x="150" y="74"/>
                    </a:cubicBezTo>
                    <a:cubicBezTo>
                      <a:pt x="151" y="73"/>
                      <a:pt x="151" y="73"/>
                      <a:pt x="151" y="73"/>
                    </a:cubicBezTo>
                    <a:cubicBezTo>
                      <a:pt x="151" y="72"/>
                      <a:pt x="151" y="72"/>
                      <a:pt x="151" y="72"/>
                    </a:cubicBezTo>
                    <a:cubicBezTo>
                      <a:pt x="152" y="72"/>
                      <a:pt x="152" y="72"/>
                      <a:pt x="152" y="72"/>
                    </a:cubicBezTo>
                    <a:cubicBezTo>
                      <a:pt x="152" y="71"/>
                      <a:pt x="152" y="71"/>
                      <a:pt x="152" y="71"/>
                    </a:cubicBezTo>
                    <a:cubicBezTo>
                      <a:pt x="152" y="71"/>
                      <a:pt x="152" y="71"/>
                      <a:pt x="152" y="71"/>
                    </a:cubicBezTo>
                    <a:cubicBezTo>
                      <a:pt x="152" y="70"/>
                      <a:pt x="152" y="70"/>
                      <a:pt x="152" y="70"/>
                    </a:cubicBezTo>
                    <a:cubicBezTo>
                      <a:pt x="152" y="71"/>
                      <a:pt x="152" y="71"/>
                      <a:pt x="152" y="71"/>
                    </a:cubicBezTo>
                    <a:cubicBezTo>
                      <a:pt x="153" y="71"/>
                      <a:pt x="153" y="71"/>
                      <a:pt x="153" y="71"/>
                    </a:cubicBezTo>
                    <a:cubicBezTo>
                      <a:pt x="153" y="72"/>
                      <a:pt x="153" y="72"/>
                      <a:pt x="153" y="72"/>
                    </a:cubicBezTo>
                    <a:cubicBezTo>
                      <a:pt x="154" y="72"/>
                      <a:pt x="154" y="72"/>
                      <a:pt x="154" y="72"/>
                    </a:cubicBezTo>
                    <a:cubicBezTo>
                      <a:pt x="153" y="71"/>
                      <a:pt x="153" y="71"/>
                      <a:pt x="153" y="71"/>
                    </a:cubicBezTo>
                    <a:cubicBezTo>
                      <a:pt x="153" y="71"/>
                      <a:pt x="153" y="71"/>
                      <a:pt x="153" y="71"/>
                    </a:cubicBezTo>
                    <a:cubicBezTo>
                      <a:pt x="153" y="71"/>
                      <a:pt x="153" y="71"/>
                      <a:pt x="153" y="71"/>
                    </a:cubicBezTo>
                    <a:cubicBezTo>
                      <a:pt x="154" y="70"/>
                      <a:pt x="154" y="70"/>
                      <a:pt x="154" y="70"/>
                    </a:cubicBezTo>
                    <a:cubicBezTo>
                      <a:pt x="153" y="70"/>
                      <a:pt x="153" y="70"/>
                      <a:pt x="153" y="70"/>
                    </a:cubicBezTo>
                    <a:cubicBezTo>
                      <a:pt x="154" y="69"/>
                      <a:pt x="154" y="69"/>
                      <a:pt x="154" y="69"/>
                    </a:cubicBezTo>
                    <a:cubicBezTo>
                      <a:pt x="155" y="69"/>
                      <a:pt x="155" y="69"/>
                      <a:pt x="155" y="69"/>
                    </a:cubicBezTo>
                    <a:cubicBezTo>
                      <a:pt x="156" y="69"/>
                      <a:pt x="156" y="69"/>
                      <a:pt x="156" y="69"/>
                    </a:cubicBezTo>
                    <a:cubicBezTo>
                      <a:pt x="156" y="69"/>
                      <a:pt x="156" y="69"/>
                      <a:pt x="156" y="69"/>
                    </a:cubicBezTo>
                    <a:cubicBezTo>
                      <a:pt x="156" y="69"/>
                      <a:pt x="156" y="69"/>
                      <a:pt x="156" y="69"/>
                    </a:cubicBezTo>
                    <a:cubicBezTo>
                      <a:pt x="157" y="69"/>
                      <a:pt x="157" y="69"/>
                      <a:pt x="157" y="69"/>
                    </a:cubicBezTo>
                    <a:cubicBezTo>
                      <a:pt x="157" y="69"/>
                      <a:pt x="157" y="69"/>
                      <a:pt x="157" y="69"/>
                    </a:cubicBezTo>
                    <a:cubicBezTo>
                      <a:pt x="158" y="69"/>
                      <a:pt x="158" y="69"/>
                      <a:pt x="158" y="69"/>
                    </a:cubicBezTo>
                    <a:cubicBezTo>
                      <a:pt x="158" y="69"/>
                      <a:pt x="158" y="69"/>
                      <a:pt x="158" y="69"/>
                    </a:cubicBezTo>
                    <a:cubicBezTo>
                      <a:pt x="159" y="69"/>
                      <a:pt x="159" y="69"/>
                      <a:pt x="159" y="69"/>
                    </a:cubicBezTo>
                    <a:cubicBezTo>
                      <a:pt x="159" y="70"/>
                      <a:pt x="159" y="70"/>
                      <a:pt x="159" y="70"/>
                    </a:cubicBezTo>
                    <a:cubicBezTo>
                      <a:pt x="159" y="70"/>
                      <a:pt x="159" y="70"/>
                      <a:pt x="159" y="70"/>
                    </a:cubicBezTo>
                    <a:cubicBezTo>
                      <a:pt x="160" y="70"/>
                      <a:pt x="160" y="70"/>
                      <a:pt x="160" y="70"/>
                    </a:cubicBezTo>
                    <a:cubicBezTo>
                      <a:pt x="160" y="70"/>
                      <a:pt x="160" y="70"/>
                      <a:pt x="160" y="70"/>
                    </a:cubicBezTo>
                    <a:cubicBezTo>
                      <a:pt x="160" y="71"/>
                      <a:pt x="160" y="71"/>
                      <a:pt x="160" y="71"/>
                    </a:cubicBezTo>
                    <a:cubicBezTo>
                      <a:pt x="160" y="71"/>
                      <a:pt x="160" y="71"/>
                      <a:pt x="160" y="71"/>
                    </a:cubicBezTo>
                    <a:cubicBezTo>
                      <a:pt x="161" y="71"/>
                      <a:pt x="161" y="71"/>
                      <a:pt x="161" y="71"/>
                    </a:cubicBezTo>
                    <a:cubicBezTo>
                      <a:pt x="161" y="71"/>
                      <a:pt x="161" y="71"/>
                      <a:pt x="161" y="71"/>
                    </a:cubicBezTo>
                    <a:cubicBezTo>
                      <a:pt x="163" y="71"/>
                      <a:pt x="163" y="71"/>
                      <a:pt x="163" y="71"/>
                    </a:cubicBezTo>
                    <a:cubicBezTo>
                      <a:pt x="163" y="72"/>
                      <a:pt x="163" y="72"/>
                      <a:pt x="163" y="72"/>
                    </a:cubicBezTo>
                    <a:cubicBezTo>
                      <a:pt x="163" y="72"/>
                      <a:pt x="163" y="72"/>
                      <a:pt x="163" y="72"/>
                    </a:cubicBezTo>
                    <a:cubicBezTo>
                      <a:pt x="164" y="72"/>
                      <a:pt x="164" y="72"/>
                      <a:pt x="164" y="72"/>
                    </a:cubicBezTo>
                    <a:cubicBezTo>
                      <a:pt x="164" y="73"/>
                      <a:pt x="164" y="73"/>
                      <a:pt x="164" y="73"/>
                    </a:cubicBezTo>
                    <a:cubicBezTo>
                      <a:pt x="164" y="73"/>
                      <a:pt x="164" y="73"/>
                      <a:pt x="164" y="73"/>
                    </a:cubicBezTo>
                    <a:cubicBezTo>
                      <a:pt x="164" y="73"/>
                      <a:pt x="164" y="73"/>
                      <a:pt x="164" y="73"/>
                    </a:cubicBezTo>
                    <a:cubicBezTo>
                      <a:pt x="163" y="73"/>
                      <a:pt x="163" y="73"/>
                      <a:pt x="163" y="73"/>
                    </a:cubicBezTo>
                    <a:cubicBezTo>
                      <a:pt x="162" y="74"/>
                      <a:pt x="162" y="74"/>
                      <a:pt x="162" y="74"/>
                    </a:cubicBezTo>
                    <a:cubicBezTo>
                      <a:pt x="162" y="75"/>
                      <a:pt x="162" y="75"/>
                      <a:pt x="162" y="75"/>
                    </a:cubicBezTo>
                    <a:cubicBezTo>
                      <a:pt x="161" y="75"/>
                      <a:pt x="161" y="75"/>
                      <a:pt x="161" y="75"/>
                    </a:cubicBezTo>
                    <a:cubicBezTo>
                      <a:pt x="161" y="75"/>
                      <a:pt x="161" y="75"/>
                      <a:pt x="161" y="75"/>
                    </a:cubicBezTo>
                    <a:cubicBezTo>
                      <a:pt x="160" y="76"/>
                      <a:pt x="160" y="76"/>
                      <a:pt x="160" y="76"/>
                    </a:cubicBezTo>
                    <a:cubicBezTo>
                      <a:pt x="160" y="77"/>
                      <a:pt x="160" y="77"/>
                      <a:pt x="160" y="77"/>
                    </a:cubicBezTo>
                    <a:cubicBezTo>
                      <a:pt x="159" y="77"/>
                      <a:pt x="159" y="77"/>
                      <a:pt x="159" y="77"/>
                    </a:cubicBezTo>
                    <a:cubicBezTo>
                      <a:pt x="159" y="77"/>
                      <a:pt x="159" y="77"/>
                      <a:pt x="159" y="77"/>
                    </a:cubicBezTo>
                    <a:cubicBezTo>
                      <a:pt x="159" y="77"/>
                      <a:pt x="159" y="77"/>
                      <a:pt x="159" y="77"/>
                    </a:cubicBezTo>
                    <a:cubicBezTo>
                      <a:pt x="159" y="78"/>
                      <a:pt x="159" y="78"/>
                      <a:pt x="159" y="78"/>
                    </a:cubicBezTo>
                    <a:cubicBezTo>
                      <a:pt x="158" y="78"/>
                      <a:pt x="158" y="78"/>
                      <a:pt x="158" y="78"/>
                    </a:cubicBezTo>
                    <a:cubicBezTo>
                      <a:pt x="157" y="79"/>
                      <a:pt x="157" y="79"/>
                      <a:pt x="157" y="79"/>
                    </a:cubicBezTo>
                    <a:cubicBezTo>
                      <a:pt x="156" y="80"/>
                      <a:pt x="156" y="80"/>
                      <a:pt x="156" y="80"/>
                    </a:cubicBezTo>
                    <a:cubicBezTo>
                      <a:pt x="155" y="80"/>
                      <a:pt x="155" y="80"/>
                      <a:pt x="155" y="80"/>
                    </a:cubicBezTo>
                    <a:cubicBezTo>
                      <a:pt x="155" y="80"/>
                      <a:pt x="155" y="80"/>
                      <a:pt x="155" y="80"/>
                    </a:cubicBezTo>
                    <a:cubicBezTo>
                      <a:pt x="155" y="80"/>
                      <a:pt x="155" y="80"/>
                      <a:pt x="155" y="80"/>
                    </a:cubicBezTo>
                    <a:cubicBezTo>
                      <a:pt x="155" y="80"/>
                      <a:pt x="155" y="80"/>
                      <a:pt x="155" y="80"/>
                    </a:cubicBezTo>
                    <a:cubicBezTo>
                      <a:pt x="154" y="79"/>
                      <a:pt x="154" y="79"/>
                      <a:pt x="154" y="79"/>
                    </a:cubicBezTo>
                    <a:cubicBezTo>
                      <a:pt x="154" y="79"/>
                      <a:pt x="154" y="79"/>
                      <a:pt x="154" y="79"/>
                    </a:cubicBezTo>
                    <a:cubicBezTo>
                      <a:pt x="153" y="78"/>
                      <a:pt x="153" y="78"/>
                      <a:pt x="153" y="78"/>
                    </a:cubicBezTo>
                    <a:cubicBezTo>
                      <a:pt x="153" y="79"/>
                      <a:pt x="153" y="79"/>
                      <a:pt x="153" y="79"/>
                    </a:cubicBezTo>
                    <a:cubicBezTo>
                      <a:pt x="152" y="79"/>
                      <a:pt x="152" y="79"/>
                      <a:pt x="152" y="79"/>
                    </a:cubicBezTo>
                    <a:cubicBezTo>
                      <a:pt x="152" y="79"/>
                      <a:pt x="152" y="79"/>
                      <a:pt x="152" y="79"/>
                    </a:cubicBezTo>
                    <a:cubicBezTo>
                      <a:pt x="151" y="78"/>
                      <a:pt x="151" y="78"/>
                      <a:pt x="151" y="78"/>
                    </a:cubicBezTo>
                    <a:cubicBezTo>
                      <a:pt x="151" y="78"/>
                      <a:pt x="151" y="78"/>
                      <a:pt x="151" y="78"/>
                    </a:cubicBezTo>
                    <a:cubicBezTo>
                      <a:pt x="151" y="79"/>
                      <a:pt x="151" y="79"/>
                      <a:pt x="151" y="79"/>
                    </a:cubicBezTo>
                    <a:cubicBezTo>
                      <a:pt x="151" y="79"/>
                      <a:pt x="151" y="79"/>
                      <a:pt x="151" y="79"/>
                    </a:cubicBezTo>
                    <a:cubicBezTo>
                      <a:pt x="152" y="79"/>
                      <a:pt x="152" y="79"/>
                      <a:pt x="152" y="79"/>
                    </a:cubicBezTo>
                    <a:cubicBezTo>
                      <a:pt x="152" y="79"/>
                      <a:pt x="152" y="79"/>
                      <a:pt x="152" y="79"/>
                    </a:cubicBezTo>
                    <a:cubicBezTo>
                      <a:pt x="152" y="80"/>
                      <a:pt x="152" y="80"/>
                      <a:pt x="152" y="80"/>
                    </a:cubicBezTo>
                    <a:cubicBezTo>
                      <a:pt x="152" y="80"/>
                      <a:pt x="152" y="80"/>
                      <a:pt x="152" y="80"/>
                    </a:cubicBezTo>
                    <a:cubicBezTo>
                      <a:pt x="152" y="81"/>
                      <a:pt x="152" y="81"/>
                      <a:pt x="152" y="81"/>
                    </a:cubicBezTo>
                    <a:cubicBezTo>
                      <a:pt x="152" y="81"/>
                      <a:pt x="152" y="81"/>
                      <a:pt x="152" y="81"/>
                    </a:cubicBezTo>
                    <a:cubicBezTo>
                      <a:pt x="151" y="82"/>
                      <a:pt x="151" y="82"/>
                      <a:pt x="151" y="82"/>
                    </a:cubicBezTo>
                    <a:cubicBezTo>
                      <a:pt x="151" y="82"/>
                      <a:pt x="151" y="82"/>
                      <a:pt x="151" y="82"/>
                    </a:cubicBezTo>
                    <a:cubicBezTo>
                      <a:pt x="151" y="82"/>
                      <a:pt x="151" y="82"/>
                      <a:pt x="151" y="82"/>
                    </a:cubicBezTo>
                    <a:cubicBezTo>
                      <a:pt x="150" y="82"/>
                      <a:pt x="150" y="82"/>
                      <a:pt x="150" y="82"/>
                    </a:cubicBezTo>
                    <a:cubicBezTo>
                      <a:pt x="150" y="83"/>
                      <a:pt x="150" y="83"/>
                      <a:pt x="150" y="83"/>
                    </a:cubicBezTo>
                    <a:cubicBezTo>
                      <a:pt x="149" y="83"/>
                      <a:pt x="149" y="83"/>
                      <a:pt x="149" y="83"/>
                    </a:cubicBezTo>
                    <a:cubicBezTo>
                      <a:pt x="149" y="83"/>
                      <a:pt x="149" y="83"/>
                      <a:pt x="149" y="83"/>
                    </a:cubicBezTo>
                    <a:cubicBezTo>
                      <a:pt x="149" y="84"/>
                      <a:pt x="149" y="84"/>
                      <a:pt x="149" y="84"/>
                    </a:cubicBezTo>
                    <a:cubicBezTo>
                      <a:pt x="149" y="84"/>
                      <a:pt x="149" y="84"/>
                      <a:pt x="149" y="84"/>
                    </a:cubicBezTo>
                    <a:close/>
                    <a:moveTo>
                      <a:pt x="185" y="86"/>
                    </a:moveTo>
                    <a:cubicBezTo>
                      <a:pt x="184" y="86"/>
                      <a:pt x="184" y="86"/>
                      <a:pt x="184" y="86"/>
                    </a:cubicBezTo>
                    <a:cubicBezTo>
                      <a:pt x="183" y="86"/>
                      <a:pt x="183" y="86"/>
                      <a:pt x="183" y="86"/>
                    </a:cubicBezTo>
                    <a:cubicBezTo>
                      <a:pt x="183" y="85"/>
                      <a:pt x="183" y="85"/>
                      <a:pt x="183" y="85"/>
                    </a:cubicBezTo>
                    <a:cubicBezTo>
                      <a:pt x="183" y="85"/>
                      <a:pt x="183" y="85"/>
                      <a:pt x="183" y="85"/>
                    </a:cubicBezTo>
                    <a:cubicBezTo>
                      <a:pt x="183" y="84"/>
                      <a:pt x="183" y="84"/>
                      <a:pt x="183" y="84"/>
                    </a:cubicBezTo>
                    <a:cubicBezTo>
                      <a:pt x="183" y="84"/>
                      <a:pt x="183" y="84"/>
                      <a:pt x="183" y="84"/>
                    </a:cubicBezTo>
                    <a:cubicBezTo>
                      <a:pt x="183" y="83"/>
                      <a:pt x="183" y="83"/>
                      <a:pt x="183" y="83"/>
                    </a:cubicBezTo>
                    <a:cubicBezTo>
                      <a:pt x="183" y="83"/>
                      <a:pt x="183" y="83"/>
                      <a:pt x="183" y="83"/>
                    </a:cubicBezTo>
                    <a:cubicBezTo>
                      <a:pt x="184" y="82"/>
                      <a:pt x="184" y="82"/>
                      <a:pt x="184" y="82"/>
                    </a:cubicBezTo>
                    <a:cubicBezTo>
                      <a:pt x="184" y="82"/>
                      <a:pt x="184" y="82"/>
                      <a:pt x="184" y="82"/>
                    </a:cubicBezTo>
                    <a:cubicBezTo>
                      <a:pt x="183" y="82"/>
                      <a:pt x="183" y="82"/>
                      <a:pt x="183" y="82"/>
                    </a:cubicBezTo>
                    <a:cubicBezTo>
                      <a:pt x="182" y="81"/>
                      <a:pt x="182" y="81"/>
                      <a:pt x="182" y="81"/>
                    </a:cubicBezTo>
                    <a:cubicBezTo>
                      <a:pt x="183" y="80"/>
                      <a:pt x="183" y="80"/>
                      <a:pt x="183" y="80"/>
                    </a:cubicBezTo>
                    <a:cubicBezTo>
                      <a:pt x="183" y="80"/>
                      <a:pt x="183" y="80"/>
                      <a:pt x="183" y="80"/>
                    </a:cubicBezTo>
                    <a:cubicBezTo>
                      <a:pt x="184" y="80"/>
                      <a:pt x="184" y="80"/>
                      <a:pt x="184" y="80"/>
                    </a:cubicBezTo>
                    <a:cubicBezTo>
                      <a:pt x="183" y="79"/>
                      <a:pt x="183" y="79"/>
                      <a:pt x="183" y="79"/>
                    </a:cubicBezTo>
                    <a:cubicBezTo>
                      <a:pt x="184" y="79"/>
                      <a:pt x="184" y="79"/>
                      <a:pt x="184" y="79"/>
                    </a:cubicBezTo>
                    <a:cubicBezTo>
                      <a:pt x="184" y="78"/>
                      <a:pt x="184" y="78"/>
                      <a:pt x="184" y="78"/>
                    </a:cubicBezTo>
                    <a:cubicBezTo>
                      <a:pt x="184" y="78"/>
                      <a:pt x="184" y="78"/>
                      <a:pt x="184" y="78"/>
                    </a:cubicBezTo>
                    <a:cubicBezTo>
                      <a:pt x="185" y="78"/>
                      <a:pt x="185" y="78"/>
                      <a:pt x="185" y="78"/>
                    </a:cubicBezTo>
                    <a:cubicBezTo>
                      <a:pt x="185" y="79"/>
                      <a:pt x="185" y="79"/>
                      <a:pt x="185" y="79"/>
                    </a:cubicBezTo>
                    <a:cubicBezTo>
                      <a:pt x="186" y="79"/>
                      <a:pt x="186" y="79"/>
                      <a:pt x="186" y="79"/>
                    </a:cubicBezTo>
                    <a:cubicBezTo>
                      <a:pt x="187" y="80"/>
                      <a:pt x="187" y="80"/>
                      <a:pt x="187" y="80"/>
                    </a:cubicBezTo>
                    <a:cubicBezTo>
                      <a:pt x="187" y="80"/>
                      <a:pt x="187" y="80"/>
                      <a:pt x="187" y="80"/>
                    </a:cubicBezTo>
                    <a:cubicBezTo>
                      <a:pt x="187" y="80"/>
                      <a:pt x="187" y="80"/>
                      <a:pt x="187" y="80"/>
                    </a:cubicBezTo>
                    <a:cubicBezTo>
                      <a:pt x="188" y="80"/>
                      <a:pt x="188" y="80"/>
                      <a:pt x="188" y="80"/>
                    </a:cubicBezTo>
                    <a:cubicBezTo>
                      <a:pt x="189" y="80"/>
                      <a:pt x="189" y="80"/>
                      <a:pt x="189" y="80"/>
                    </a:cubicBezTo>
                    <a:cubicBezTo>
                      <a:pt x="190" y="80"/>
                      <a:pt x="190" y="80"/>
                      <a:pt x="190" y="80"/>
                    </a:cubicBezTo>
                    <a:cubicBezTo>
                      <a:pt x="190" y="81"/>
                      <a:pt x="190" y="81"/>
                      <a:pt x="190" y="81"/>
                    </a:cubicBezTo>
                    <a:cubicBezTo>
                      <a:pt x="191" y="81"/>
                      <a:pt x="191" y="81"/>
                      <a:pt x="191" y="81"/>
                    </a:cubicBezTo>
                    <a:cubicBezTo>
                      <a:pt x="191" y="82"/>
                      <a:pt x="191" y="82"/>
                      <a:pt x="191" y="82"/>
                    </a:cubicBezTo>
                    <a:cubicBezTo>
                      <a:pt x="191" y="82"/>
                      <a:pt x="191" y="82"/>
                      <a:pt x="191" y="82"/>
                    </a:cubicBezTo>
                    <a:cubicBezTo>
                      <a:pt x="191" y="83"/>
                      <a:pt x="191" y="83"/>
                      <a:pt x="191" y="83"/>
                    </a:cubicBezTo>
                    <a:cubicBezTo>
                      <a:pt x="191" y="83"/>
                      <a:pt x="191" y="83"/>
                      <a:pt x="191" y="83"/>
                    </a:cubicBezTo>
                    <a:cubicBezTo>
                      <a:pt x="191" y="83"/>
                      <a:pt x="191" y="83"/>
                      <a:pt x="191" y="83"/>
                    </a:cubicBezTo>
                    <a:cubicBezTo>
                      <a:pt x="191" y="84"/>
                      <a:pt x="191" y="84"/>
                      <a:pt x="191" y="84"/>
                    </a:cubicBezTo>
                    <a:cubicBezTo>
                      <a:pt x="191" y="84"/>
                      <a:pt x="191" y="84"/>
                      <a:pt x="191" y="84"/>
                    </a:cubicBezTo>
                    <a:cubicBezTo>
                      <a:pt x="191" y="85"/>
                      <a:pt x="191" y="85"/>
                      <a:pt x="191" y="85"/>
                    </a:cubicBezTo>
                    <a:cubicBezTo>
                      <a:pt x="191" y="85"/>
                      <a:pt x="191" y="85"/>
                      <a:pt x="191" y="85"/>
                    </a:cubicBezTo>
                    <a:cubicBezTo>
                      <a:pt x="191" y="86"/>
                      <a:pt x="191" y="86"/>
                      <a:pt x="191" y="86"/>
                    </a:cubicBezTo>
                    <a:cubicBezTo>
                      <a:pt x="192" y="86"/>
                      <a:pt x="192" y="86"/>
                      <a:pt x="192" y="86"/>
                    </a:cubicBezTo>
                    <a:cubicBezTo>
                      <a:pt x="192" y="86"/>
                      <a:pt x="192" y="86"/>
                      <a:pt x="192" y="86"/>
                    </a:cubicBezTo>
                    <a:cubicBezTo>
                      <a:pt x="191" y="87"/>
                      <a:pt x="191" y="87"/>
                      <a:pt x="191" y="87"/>
                    </a:cubicBezTo>
                    <a:cubicBezTo>
                      <a:pt x="191" y="87"/>
                      <a:pt x="191" y="87"/>
                      <a:pt x="191" y="87"/>
                    </a:cubicBezTo>
                    <a:cubicBezTo>
                      <a:pt x="190" y="87"/>
                      <a:pt x="190" y="87"/>
                      <a:pt x="190" y="87"/>
                    </a:cubicBezTo>
                    <a:cubicBezTo>
                      <a:pt x="190" y="86"/>
                      <a:pt x="190" y="86"/>
                      <a:pt x="190" y="86"/>
                    </a:cubicBezTo>
                    <a:cubicBezTo>
                      <a:pt x="189" y="86"/>
                      <a:pt x="189" y="86"/>
                      <a:pt x="189" y="86"/>
                    </a:cubicBezTo>
                    <a:cubicBezTo>
                      <a:pt x="189" y="86"/>
                      <a:pt x="189" y="86"/>
                      <a:pt x="189" y="86"/>
                    </a:cubicBezTo>
                    <a:cubicBezTo>
                      <a:pt x="188" y="86"/>
                      <a:pt x="188" y="86"/>
                      <a:pt x="188" y="86"/>
                    </a:cubicBezTo>
                    <a:cubicBezTo>
                      <a:pt x="188" y="86"/>
                      <a:pt x="188" y="86"/>
                      <a:pt x="188" y="86"/>
                    </a:cubicBezTo>
                    <a:cubicBezTo>
                      <a:pt x="187" y="85"/>
                      <a:pt x="187" y="85"/>
                      <a:pt x="187" y="85"/>
                    </a:cubicBezTo>
                    <a:cubicBezTo>
                      <a:pt x="186" y="86"/>
                      <a:pt x="186" y="86"/>
                      <a:pt x="186" y="86"/>
                    </a:cubicBezTo>
                    <a:cubicBezTo>
                      <a:pt x="186" y="86"/>
                      <a:pt x="186" y="86"/>
                      <a:pt x="186" y="86"/>
                    </a:cubicBezTo>
                    <a:cubicBezTo>
                      <a:pt x="185" y="86"/>
                      <a:pt x="185" y="86"/>
                      <a:pt x="185" y="86"/>
                    </a:cubicBezTo>
                    <a:cubicBezTo>
                      <a:pt x="185" y="86"/>
                      <a:pt x="185" y="86"/>
                      <a:pt x="185" y="86"/>
                    </a:cubicBezTo>
                    <a:close/>
                    <a:moveTo>
                      <a:pt x="181" y="87"/>
                    </a:moveTo>
                    <a:cubicBezTo>
                      <a:pt x="181" y="87"/>
                      <a:pt x="181" y="87"/>
                      <a:pt x="181" y="87"/>
                    </a:cubicBezTo>
                    <a:cubicBezTo>
                      <a:pt x="182" y="86"/>
                      <a:pt x="182" y="86"/>
                      <a:pt x="182" y="86"/>
                    </a:cubicBezTo>
                    <a:cubicBezTo>
                      <a:pt x="182" y="87"/>
                      <a:pt x="182" y="87"/>
                      <a:pt x="182" y="87"/>
                    </a:cubicBezTo>
                    <a:cubicBezTo>
                      <a:pt x="182" y="87"/>
                      <a:pt x="182" y="87"/>
                      <a:pt x="182" y="87"/>
                    </a:cubicBezTo>
                    <a:cubicBezTo>
                      <a:pt x="181" y="87"/>
                      <a:pt x="181" y="87"/>
                      <a:pt x="181" y="87"/>
                    </a:cubicBezTo>
                    <a:close/>
                    <a:moveTo>
                      <a:pt x="182" y="88"/>
                    </a:moveTo>
                    <a:cubicBezTo>
                      <a:pt x="182" y="87"/>
                      <a:pt x="182" y="87"/>
                      <a:pt x="182" y="87"/>
                    </a:cubicBezTo>
                    <a:cubicBezTo>
                      <a:pt x="182" y="87"/>
                      <a:pt x="182" y="87"/>
                      <a:pt x="182" y="87"/>
                    </a:cubicBezTo>
                    <a:cubicBezTo>
                      <a:pt x="183" y="87"/>
                      <a:pt x="183" y="87"/>
                      <a:pt x="183" y="87"/>
                    </a:cubicBezTo>
                    <a:cubicBezTo>
                      <a:pt x="183" y="88"/>
                      <a:pt x="183" y="88"/>
                      <a:pt x="183" y="88"/>
                    </a:cubicBezTo>
                    <a:cubicBezTo>
                      <a:pt x="182" y="88"/>
                      <a:pt x="182" y="88"/>
                      <a:pt x="182" y="88"/>
                    </a:cubicBezTo>
                    <a:close/>
                    <a:moveTo>
                      <a:pt x="184" y="88"/>
                    </a:moveTo>
                    <a:cubicBezTo>
                      <a:pt x="183" y="88"/>
                      <a:pt x="183" y="88"/>
                      <a:pt x="183" y="88"/>
                    </a:cubicBezTo>
                    <a:cubicBezTo>
                      <a:pt x="183" y="87"/>
                      <a:pt x="183" y="87"/>
                      <a:pt x="183" y="87"/>
                    </a:cubicBezTo>
                    <a:cubicBezTo>
                      <a:pt x="184" y="87"/>
                      <a:pt x="184" y="87"/>
                      <a:pt x="184" y="87"/>
                    </a:cubicBezTo>
                    <a:cubicBezTo>
                      <a:pt x="184" y="88"/>
                      <a:pt x="184" y="88"/>
                      <a:pt x="184" y="88"/>
                    </a:cubicBezTo>
                    <a:cubicBezTo>
                      <a:pt x="184" y="88"/>
                      <a:pt x="184" y="88"/>
                      <a:pt x="184" y="88"/>
                    </a:cubicBezTo>
                    <a:close/>
                    <a:moveTo>
                      <a:pt x="148" y="100"/>
                    </a:moveTo>
                    <a:cubicBezTo>
                      <a:pt x="147" y="100"/>
                      <a:pt x="147" y="100"/>
                      <a:pt x="147" y="100"/>
                    </a:cubicBezTo>
                    <a:cubicBezTo>
                      <a:pt x="148" y="100"/>
                      <a:pt x="148" y="100"/>
                      <a:pt x="148" y="100"/>
                    </a:cubicBezTo>
                    <a:cubicBezTo>
                      <a:pt x="148" y="100"/>
                      <a:pt x="148" y="100"/>
                      <a:pt x="148" y="100"/>
                    </a:cubicBezTo>
                    <a:cubicBezTo>
                      <a:pt x="148" y="100"/>
                      <a:pt x="148" y="100"/>
                      <a:pt x="148" y="100"/>
                    </a:cubicBezTo>
                    <a:cubicBezTo>
                      <a:pt x="148" y="100"/>
                      <a:pt x="148" y="100"/>
                      <a:pt x="148" y="100"/>
                    </a:cubicBezTo>
                    <a:cubicBezTo>
                      <a:pt x="148" y="100"/>
                      <a:pt x="148" y="100"/>
                      <a:pt x="148" y="100"/>
                    </a:cubicBezTo>
                    <a:cubicBezTo>
                      <a:pt x="148" y="100"/>
                      <a:pt x="148" y="100"/>
                      <a:pt x="148" y="100"/>
                    </a:cubicBezTo>
                    <a:close/>
                    <a:moveTo>
                      <a:pt x="149" y="103"/>
                    </a:moveTo>
                    <a:cubicBezTo>
                      <a:pt x="149" y="104"/>
                      <a:pt x="149" y="104"/>
                      <a:pt x="149" y="104"/>
                    </a:cubicBezTo>
                    <a:cubicBezTo>
                      <a:pt x="150" y="104"/>
                      <a:pt x="150" y="104"/>
                      <a:pt x="150" y="104"/>
                    </a:cubicBezTo>
                    <a:cubicBezTo>
                      <a:pt x="150" y="104"/>
                      <a:pt x="150" y="104"/>
                      <a:pt x="150" y="104"/>
                    </a:cubicBezTo>
                    <a:cubicBezTo>
                      <a:pt x="150" y="103"/>
                      <a:pt x="150" y="103"/>
                      <a:pt x="150" y="103"/>
                    </a:cubicBezTo>
                    <a:cubicBezTo>
                      <a:pt x="150" y="103"/>
                      <a:pt x="150" y="103"/>
                      <a:pt x="150" y="103"/>
                    </a:cubicBezTo>
                    <a:cubicBezTo>
                      <a:pt x="149" y="103"/>
                      <a:pt x="149" y="103"/>
                      <a:pt x="149" y="103"/>
                    </a:cubicBezTo>
                    <a:close/>
                    <a:moveTo>
                      <a:pt x="149" y="103"/>
                    </a:moveTo>
                    <a:cubicBezTo>
                      <a:pt x="149" y="104"/>
                      <a:pt x="149" y="104"/>
                      <a:pt x="149" y="104"/>
                    </a:cubicBezTo>
                    <a:cubicBezTo>
                      <a:pt x="149" y="104"/>
                      <a:pt x="149" y="104"/>
                      <a:pt x="149" y="104"/>
                    </a:cubicBezTo>
                    <a:cubicBezTo>
                      <a:pt x="149" y="104"/>
                      <a:pt x="149" y="104"/>
                      <a:pt x="149" y="104"/>
                    </a:cubicBezTo>
                    <a:cubicBezTo>
                      <a:pt x="149" y="104"/>
                      <a:pt x="149" y="104"/>
                      <a:pt x="149" y="104"/>
                    </a:cubicBezTo>
                    <a:cubicBezTo>
                      <a:pt x="149" y="104"/>
                      <a:pt x="149" y="104"/>
                      <a:pt x="149" y="104"/>
                    </a:cubicBezTo>
                    <a:cubicBezTo>
                      <a:pt x="149" y="103"/>
                      <a:pt x="149" y="103"/>
                      <a:pt x="149" y="103"/>
                    </a:cubicBezTo>
                    <a:cubicBezTo>
                      <a:pt x="149" y="103"/>
                      <a:pt x="149" y="103"/>
                      <a:pt x="149" y="103"/>
                    </a:cubicBezTo>
                    <a:cubicBezTo>
                      <a:pt x="149" y="103"/>
                      <a:pt x="149" y="103"/>
                      <a:pt x="149" y="103"/>
                    </a:cubicBezTo>
                    <a:close/>
                    <a:moveTo>
                      <a:pt x="160" y="101"/>
                    </a:moveTo>
                    <a:cubicBezTo>
                      <a:pt x="160" y="101"/>
                      <a:pt x="160" y="101"/>
                      <a:pt x="160" y="101"/>
                    </a:cubicBezTo>
                    <a:cubicBezTo>
                      <a:pt x="159" y="101"/>
                      <a:pt x="159" y="101"/>
                      <a:pt x="159" y="101"/>
                    </a:cubicBezTo>
                    <a:cubicBezTo>
                      <a:pt x="159" y="101"/>
                      <a:pt x="159" y="101"/>
                      <a:pt x="159" y="101"/>
                    </a:cubicBezTo>
                    <a:cubicBezTo>
                      <a:pt x="159" y="101"/>
                      <a:pt x="159" y="101"/>
                      <a:pt x="159" y="101"/>
                    </a:cubicBezTo>
                    <a:cubicBezTo>
                      <a:pt x="159" y="101"/>
                      <a:pt x="159" y="101"/>
                      <a:pt x="159" y="101"/>
                    </a:cubicBezTo>
                    <a:cubicBezTo>
                      <a:pt x="159" y="100"/>
                      <a:pt x="159" y="100"/>
                      <a:pt x="159" y="100"/>
                    </a:cubicBezTo>
                    <a:cubicBezTo>
                      <a:pt x="158" y="100"/>
                      <a:pt x="158" y="100"/>
                      <a:pt x="158" y="100"/>
                    </a:cubicBezTo>
                    <a:cubicBezTo>
                      <a:pt x="159" y="100"/>
                      <a:pt x="159" y="100"/>
                      <a:pt x="159" y="100"/>
                    </a:cubicBezTo>
                    <a:cubicBezTo>
                      <a:pt x="159" y="100"/>
                      <a:pt x="159" y="100"/>
                      <a:pt x="159" y="100"/>
                    </a:cubicBezTo>
                    <a:cubicBezTo>
                      <a:pt x="160" y="100"/>
                      <a:pt x="160" y="100"/>
                      <a:pt x="160" y="100"/>
                    </a:cubicBezTo>
                    <a:cubicBezTo>
                      <a:pt x="160" y="100"/>
                      <a:pt x="160" y="100"/>
                      <a:pt x="160" y="100"/>
                    </a:cubicBezTo>
                    <a:cubicBezTo>
                      <a:pt x="160" y="100"/>
                      <a:pt x="160" y="100"/>
                      <a:pt x="160" y="100"/>
                    </a:cubicBezTo>
                    <a:cubicBezTo>
                      <a:pt x="161" y="101"/>
                      <a:pt x="161" y="101"/>
                      <a:pt x="161" y="101"/>
                    </a:cubicBezTo>
                    <a:cubicBezTo>
                      <a:pt x="160" y="101"/>
                      <a:pt x="160" y="101"/>
                      <a:pt x="160" y="101"/>
                    </a:cubicBezTo>
                    <a:cubicBezTo>
                      <a:pt x="160" y="101"/>
                      <a:pt x="160" y="101"/>
                      <a:pt x="160" y="101"/>
                    </a:cubicBezTo>
                    <a:close/>
                    <a:moveTo>
                      <a:pt x="166" y="104"/>
                    </a:moveTo>
                    <a:cubicBezTo>
                      <a:pt x="166" y="104"/>
                      <a:pt x="166" y="104"/>
                      <a:pt x="166" y="104"/>
                    </a:cubicBezTo>
                    <a:cubicBezTo>
                      <a:pt x="166" y="103"/>
                      <a:pt x="166" y="103"/>
                      <a:pt x="166" y="103"/>
                    </a:cubicBezTo>
                    <a:cubicBezTo>
                      <a:pt x="166" y="103"/>
                      <a:pt x="166" y="103"/>
                      <a:pt x="166" y="103"/>
                    </a:cubicBezTo>
                    <a:cubicBezTo>
                      <a:pt x="166" y="103"/>
                      <a:pt x="166" y="103"/>
                      <a:pt x="166" y="103"/>
                    </a:cubicBezTo>
                    <a:cubicBezTo>
                      <a:pt x="167" y="104"/>
                      <a:pt x="167" y="104"/>
                      <a:pt x="167" y="104"/>
                    </a:cubicBezTo>
                    <a:cubicBezTo>
                      <a:pt x="166" y="104"/>
                      <a:pt x="166" y="104"/>
                      <a:pt x="166" y="104"/>
                    </a:cubicBezTo>
                    <a:close/>
                    <a:moveTo>
                      <a:pt x="167" y="104"/>
                    </a:moveTo>
                    <a:cubicBezTo>
                      <a:pt x="168" y="104"/>
                      <a:pt x="168" y="104"/>
                      <a:pt x="168" y="104"/>
                    </a:cubicBezTo>
                    <a:cubicBezTo>
                      <a:pt x="167" y="104"/>
                      <a:pt x="167" y="104"/>
                      <a:pt x="167" y="104"/>
                    </a:cubicBezTo>
                    <a:cubicBezTo>
                      <a:pt x="167" y="104"/>
                      <a:pt x="167" y="104"/>
                      <a:pt x="167" y="104"/>
                    </a:cubicBezTo>
                    <a:close/>
                    <a:moveTo>
                      <a:pt x="168" y="104"/>
                    </a:moveTo>
                    <a:cubicBezTo>
                      <a:pt x="168" y="104"/>
                      <a:pt x="168" y="104"/>
                      <a:pt x="168" y="104"/>
                    </a:cubicBezTo>
                    <a:cubicBezTo>
                      <a:pt x="169" y="104"/>
                      <a:pt x="169" y="104"/>
                      <a:pt x="169" y="104"/>
                    </a:cubicBezTo>
                    <a:cubicBezTo>
                      <a:pt x="169" y="104"/>
                      <a:pt x="169" y="104"/>
                      <a:pt x="169" y="104"/>
                    </a:cubicBezTo>
                    <a:cubicBezTo>
                      <a:pt x="169" y="104"/>
                      <a:pt x="169" y="104"/>
                      <a:pt x="169" y="104"/>
                    </a:cubicBezTo>
                    <a:cubicBezTo>
                      <a:pt x="168" y="104"/>
                      <a:pt x="168" y="104"/>
                      <a:pt x="168" y="104"/>
                    </a:cubicBezTo>
                    <a:cubicBezTo>
                      <a:pt x="168" y="104"/>
                      <a:pt x="168" y="104"/>
                      <a:pt x="168" y="104"/>
                    </a:cubicBezTo>
                    <a:cubicBezTo>
                      <a:pt x="168" y="104"/>
                      <a:pt x="168" y="104"/>
                      <a:pt x="168" y="104"/>
                    </a:cubicBezTo>
                    <a:cubicBezTo>
                      <a:pt x="168" y="104"/>
                      <a:pt x="168" y="104"/>
                      <a:pt x="168" y="104"/>
                    </a:cubicBezTo>
                    <a:cubicBezTo>
                      <a:pt x="168" y="104"/>
                      <a:pt x="168" y="104"/>
                      <a:pt x="168" y="104"/>
                    </a:cubicBezTo>
                    <a:close/>
                    <a:moveTo>
                      <a:pt x="175" y="113"/>
                    </a:moveTo>
                    <a:cubicBezTo>
                      <a:pt x="175" y="113"/>
                      <a:pt x="175" y="113"/>
                      <a:pt x="175" y="113"/>
                    </a:cubicBezTo>
                    <a:cubicBezTo>
                      <a:pt x="175" y="113"/>
                      <a:pt x="175" y="113"/>
                      <a:pt x="175" y="113"/>
                    </a:cubicBezTo>
                    <a:cubicBezTo>
                      <a:pt x="175" y="112"/>
                      <a:pt x="175" y="112"/>
                      <a:pt x="175" y="112"/>
                    </a:cubicBezTo>
                    <a:cubicBezTo>
                      <a:pt x="175" y="112"/>
                      <a:pt x="175" y="112"/>
                      <a:pt x="175" y="112"/>
                    </a:cubicBezTo>
                    <a:cubicBezTo>
                      <a:pt x="175" y="112"/>
                      <a:pt x="175" y="112"/>
                      <a:pt x="175" y="112"/>
                    </a:cubicBezTo>
                    <a:cubicBezTo>
                      <a:pt x="175" y="113"/>
                      <a:pt x="175" y="113"/>
                      <a:pt x="175" y="113"/>
                    </a:cubicBezTo>
                    <a:cubicBezTo>
                      <a:pt x="175" y="113"/>
                      <a:pt x="175" y="113"/>
                      <a:pt x="175" y="113"/>
                    </a:cubicBezTo>
                    <a:cubicBezTo>
                      <a:pt x="175" y="113"/>
                      <a:pt x="175" y="113"/>
                      <a:pt x="175" y="113"/>
                    </a:cubicBezTo>
                    <a:close/>
                    <a:moveTo>
                      <a:pt x="174" y="115"/>
                    </a:moveTo>
                    <a:cubicBezTo>
                      <a:pt x="174" y="114"/>
                      <a:pt x="174" y="114"/>
                      <a:pt x="174" y="114"/>
                    </a:cubicBezTo>
                    <a:cubicBezTo>
                      <a:pt x="174" y="114"/>
                      <a:pt x="174" y="114"/>
                      <a:pt x="174" y="114"/>
                    </a:cubicBezTo>
                    <a:cubicBezTo>
                      <a:pt x="174" y="114"/>
                      <a:pt x="174" y="114"/>
                      <a:pt x="174" y="114"/>
                    </a:cubicBezTo>
                    <a:cubicBezTo>
                      <a:pt x="175" y="114"/>
                      <a:pt x="175" y="114"/>
                      <a:pt x="175" y="114"/>
                    </a:cubicBezTo>
                    <a:cubicBezTo>
                      <a:pt x="175" y="114"/>
                      <a:pt x="175" y="114"/>
                      <a:pt x="175" y="114"/>
                    </a:cubicBezTo>
                    <a:cubicBezTo>
                      <a:pt x="175" y="115"/>
                      <a:pt x="175" y="115"/>
                      <a:pt x="175" y="115"/>
                    </a:cubicBezTo>
                    <a:cubicBezTo>
                      <a:pt x="174" y="115"/>
                      <a:pt x="174" y="115"/>
                      <a:pt x="174" y="115"/>
                    </a:cubicBezTo>
                    <a:cubicBezTo>
                      <a:pt x="174" y="115"/>
                      <a:pt x="174" y="115"/>
                      <a:pt x="174" y="115"/>
                    </a:cubicBezTo>
                    <a:close/>
                    <a:moveTo>
                      <a:pt x="170" y="106"/>
                    </a:moveTo>
                    <a:cubicBezTo>
                      <a:pt x="170" y="106"/>
                      <a:pt x="170" y="106"/>
                      <a:pt x="170" y="106"/>
                    </a:cubicBezTo>
                    <a:cubicBezTo>
                      <a:pt x="170" y="106"/>
                      <a:pt x="170" y="106"/>
                      <a:pt x="170" y="106"/>
                    </a:cubicBezTo>
                    <a:cubicBezTo>
                      <a:pt x="170" y="106"/>
                      <a:pt x="170" y="106"/>
                      <a:pt x="170" y="106"/>
                    </a:cubicBezTo>
                    <a:close/>
                    <a:moveTo>
                      <a:pt x="169" y="106"/>
                    </a:moveTo>
                    <a:cubicBezTo>
                      <a:pt x="169" y="106"/>
                      <a:pt x="169" y="106"/>
                      <a:pt x="169" y="106"/>
                    </a:cubicBezTo>
                    <a:cubicBezTo>
                      <a:pt x="169" y="106"/>
                      <a:pt x="169" y="106"/>
                      <a:pt x="169" y="106"/>
                    </a:cubicBezTo>
                    <a:cubicBezTo>
                      <a:pt x="169" y="106"/>
                      <a:pt x="169" y="106"/>
                      <a:pt x="169" y="106"/>
                    </a:cubicBezTo>
                    <a:cubicBezTo>
                      <a:pt x="169" y="106"/>
                      <a:pt x="169" y="106"/>
                      <a:pt x="169" y="106"/>
                    </a:cubicBezTo>
                    <a:close/>
                    <a:moveTo>
                      <a:pt x="170" y="107"/>
                    </a:moveTo>
                    <a:cubicBezTo>
                      <a:pt x="170" y="107"/>
                      <a:pt x="170" y="107"/>
                      <a:pt x="170" y="107"/>
                    </a:cubicBezTo>
                    <a:cubicBezTo>
                      <a:pt x="170" y="107"/>
                      <a:pt x="170" y="107"/>
                      <a:pt x="170" y="107"/>
                    </a:cubicBezTo>
                    <a:cubicBezTo>
                      <a:pt x="170" y="107"/>
                      <a:pt x="170" y="107"/>
                      <a:pt x="170" y="107"/>
                    </a:cubicBezTo>
                    <a:cubicBezTo>
                      <a:pt x="170" y="107"/>
                      <a:pt x="170" y="107"/>
                      <a:pt x="170" y="107"/>
                    </a:cubicBezTo>
                    <a:cubicBezTo>
                      <a:pt x="170" y="107"/>
                      <a:pt x="170" y="107"/>
                      <a:pt x="170" y="107"/>
                    </a:cubicBezTo>
                    <a:cubicBezTo>
                      <a:pt x="170" y="107"/>
                      <a:pt x="170" y="107"/>
                      <a:pt x="170" y="107"/>
                    </a:cubicBezTo>
                    <a:cubicBezTo>
                      <a:pt x="170" y="107"/>
                      <a:pt x="170" y="107"/>
                      <a:pt x="170" y="107"/>
                    </a:cubicBezTo>
                    <a:close/>
                    <a:moveTo>
                      <a:pt x="173" y="105"/>
                    </a:moveTo>
                    <a:cubicBezTo>
                      <a:pt x="174" y="105"/>
                      <a:pt x="174" y="105"/>
                      <a:pt x="174" y="105"/>
                    </a:cubicBezTo>
                    <a:cubicBezTo>
                      <a:pt x="174" y="106"/>
                      <a:pt x="174" y="106"/>
                      <a:pt x="174" y="106"/>
                    </a:cubicBezTo>
                    <a:cubicBezTo>
                      <a:pt x="174" y="106"/>
                      <a:pt x="174" y="106"/>
                      <a:pt x="174" y="106"/>
                    </a:cubicBezTo>
                    <a:cubicBezTo>
                      <a:pt x="174" y="106"/>
                      <a:pt x="174" y="106"/>
                      <a:pt x="174" y="106"/>
                    </a:cubicBezTo>
                    <a:cubicBezTo>
                      <a:pt x="174" y="106"/>
                      <a:pt x="174" y="106"/>
                      <a:pt x="174" y="106"/>
                    </a:cubicBezTo>
                    <a:cubicBezTo>
                      <a:pt x="174" y="106"/>
                      <a:pt x="174" y="106"/>
                      <a:pt x="174" y="106"/>
                    </a:cubicBezTo>
                    <a:cubicBezTo>
                      <a:pt x="174" y="106"/>
                      <a:pt x="174" y="106"/>
                      <a:pt x="174" y="106"/>
                    </a:cubicBezTo>
                    <a:cubicBezTo>
                      <a:pt x="175" y="106"/>
                      <a:pt x="175" y="106"/>
                      <a:pt x="175" y="106"/>
                    </a:cubicBezTo>
                    <a:cubicBezTo>
                      <a:pt x="175" y="106"/>
                      <a:pt x="175" y="106"/>
                      <a:pt x="175" y="106"/>
                    </a:cubicBezTo>
                    <a:cubicBezTo>
                      <a:pt x="175" y="106"/>
                      <a:pt x="175" y="106"/>
                      <a:pt x="175" y="106"/>
                    </a:cubicBezTo>
                    <a:cubicBezTo>
                      <a:pt x="176" y="106"/>
                      <a:pt x="176" y="106"/>
                      <a:pt x="176" y="106"/>
                    </a:cubicBezTo>
                    <a:cubicBezTo>
                      <a:pt x="176" y="105"/>
                      <a:pt x="176" y="105"/>
                      <a:pt x="176" y="105"/>
                    </a:cubicBezTo>
                    <a:cubicBezTo>
                      <a:pt x="175" y="105"/>
                      <a:pt x="175" y="105"/>
                      <a:pt x="175" y="105"/>
                    </a:cubicBezTo>
                    <a:cubicBezTo>
                      <a:pt x="174" y="105"/>
                      <a:pt x="174" y="105"/>
                      <a:pt x="174" y="105"/>
                    </a:cubicBezTo>
                    <a:cubicBezTo>
                      <a:pt x="174" y="105"/>
                      <a:pt x="174" y="105"/>
                      <a:pt x="174" y="105"/>
                    </a:cubicBezTo>
                    <a:cubicBezTo>
                      <a:pt x="174" y="105"/>
                      <a:pt x="174" y="105"/>
                      <a:pt x="174" y="105"/>
                    </a:cubicBezTo>
                    <a:cubicBezTo>
                      <a:pt x="174" y="105"/>
                      <a:pt x="173" y="105"/>
                      <a:pt x="173" y="105"/>
                    </a:cubicBezTo>
                    <a:close/>
                    <a:moveTo>
                      <a:pt x="180" y="105"/>
                    </a:moveTo>
                    <a:cubicBezTo>
                      <a:pt x="180" y="104"/>
                      <a:pt x="180" y="104"/>
                      <a:pt x="180" y="104"/>
                    </a:cubicBezTo>
                    <a:cubicBezTo>
                      <a:pt x="180" y="104"/>
                      <a:pt x="180" y="104"/>
                      <a:pt x="180" y="104"/>
                    </a:cubicBezTo>
                    <a:cubicBezTo>
                      <a:pt x="180" y="105"/>
                      <a:pt x="180" y="105"/>
                      <a:pt x="180" y="105"/>
                    </a:cubicBezTo>
                    <a:cubicBezTo>
                      <a:pt x="180" y="105"/>
                      <a:pt x="180" y="105"/>
                      <a:pt x="180" y="105"/>
                    </a:cubicBezTo>
                    <a:close/>
                    <a:moveTo>
                      <a:pt x="178" y="107"/>
                    </a:moveTo>
                    <a:cubicBezTo>
                      <a:pt x="178" y="107"/>
                      <a:pt x="178" y="107"/>
                      <a:pt x="178" y="107"/>
                    </a:cubicBezTo>
                    <a:cubicBezTo>
                      <a:pt x="178" y="107"/>
                      <a:pt x="178" y="107"/>
                      <a:pt x="178" y="107"/>
                    </a:cubicBezTo>
                    <a:cubicBezTo>
                      <a:pt x="179" y="107"/>
                      <a:pt x="179" y="107"/>
                      <a:pt x="179" y="107"/>
                    </a:cubicBezTo>
                    <a:cubicBezTo>
                      <a:pt x="179" y="106"/>
                      <a:pt x="179" y="106"/>
                      <a:pt x="179" y="106"/>
                    </a:cubicBezTo>
                    <a:cubicBezTo>
                      <a:pt x="179" y="106"/>
                      <a:pt x="179" y="106"/>
                      <a:pt x="179" y="106"/>
                    </a:cubicBezTo>
                    <a:cubicBezTo>
                      <a:pt x="179" y="106"/>
                      <a:pt x="179" y="106"/>
                      <a:pt x="179" y="106"/>
                    </a:cubicBezTo>
                    <a:cubicBezTo>
                      <a:pt x="179" y="107"/>
                      <a:pt x="179" y="107"/>
                      <a:pt x="179" y="107"/>
                    </a:cubicBezTo>
                    <a:cubicBezTo>
                      <a:pt x="179" y="107"/>
                      <a:pt x="179" y="107"/>
                      <a:pt x="179" y="107"/>
                    </a:cubicBezTo>
                    <a:cubicBezTo>
                      <a:pt x="178" y="107"/>
                      <a:pt x="178" y="107"/>
                      <a:pt x="178" y="107"/>
                    </a:cubicBezTo>
                    <a:cubicBezTo>
                      <a:pt x="178" y="107"/>
                      <a:pt x="178" y="107"/>
                      <a:pt x="178" y="107"/>
                    </a:cubicBezTo>
                    <a:cubicBezTo>
                      <a:pt x="178" y="107"/>
                      <a:pt x="178" y="107"/>
                      <a:pt x="178" y="107"/>
                    </a:cubicBezTo>
                    <a:close/>
                    <a:moveTo>
                      <a:pt x="175" y="111"/>
                    </a:moveTo>
                    <a:cubicBezTo>
                      <a:pt x="177" y="110"/>
                      <a:pt x="177" y="110"/>
                      <a:pt x="177" y="110"/>
                    </a:cubicBezTo>
                    <a:cubicBezTo>
                      <a:pt x="177" y="110"/>
                      <a:pt x="177" y="110"/>
                      <a:pt x="177" y="110"/>
                    </a:cubicBezTo>
                    <a:cubicBezTo>
                      <a:pt x="177" y="110"/>
                      <a:pt x="177" y="110"/>
                      <a:pt x="177" y="110"/>
                    </a:cubicBezTo>
                    <a:cubicBezTo>
                      <a:pt x="178" y="109"/>
                      <a:pt x="178" y="109"/>
                      <a:pt x="178" y="109"/>
                    </a:cubicBezTo>
                    <a:cubicBezTo>
                      <a:pt x="178" y="109"/>
                      <a:pt x="178" y="109"/>
                      <a:pt x="178" y="109"/>
                    </a:cubicBezTo>
                    <a:cubicBezTo>
                      <a:pt x="178" y="108"/>
                      <a:pt x="178" y="108"/>
                      <a:pt x="178" y="108"/>
                    </a:cubicBezTo>
                    <a:cubicBezTo>
                      <a:pt x="178" y="108"/>
                      <a:pt x="178" y="108"/>
                      <a:pt x="178" y="108"/>
                    </a:cubicBezTo>
                    <a:cubicBezTo>
                      <a:pt x="177" y="108"/>
                      <a:pt x="177" y="108"/>
                      <a:pt x="177" y="108"/>
                    </a:cubicBezTo>
                    <a:cubicBezTo>
                      <a:pt x="177" y="109"/>
                      <a:pt x="177" y="109"/>
                      <a:pt x="177" y="109"/>
                    </a:cubicBezTo>
                    <a:cubicBezTo>
                      <a:pt x="177" y="109"/>
                      <a:pt x="177" y="109"/>
                      <a:pt x="177" y="109"/>
                    </a:cubicBezTo>
                    <a:cubicBezTo>
                      <a:pt x="176" y="109"/>
                      <a:pt x="176" y="109"/>
                      <a:pt x="176" y="109"/>
                    </a:cubicBezTo>
                    <a:cubicBezTo>
                      <a:pt x="176" y="109"/>
                      <a:pt x="176" y="109"/>
                      <a:pt x="176" y="109"/>
                    </a:cubicBezTo>
                    <a:cubicBezTo>
                      <a:pt x="175" y="109"/>
                      <a:pt x="175" y="109"/>
                      <a:pt x="175" y="109"/>
                    </a:cubicBezTo>
                    <a:cubicBezTo>
                      <a:pt x="175" y="110"/>
                      <a:pt x="175" y="110"/>
                      <a:pt x="175" y="110"/>
                    </a:cubicBezTo>
                    <a:cubicBezTo>
                      <a:pt x="175" y="110"/>
                      <a:pt x="175" y="110"/>
                      <a:pt x="175" y="110"/>
                    </a:cubicBezTo>
                    <a:cubicBezTo>
                      <a:pt x="174" y="110"/>
                      <a:pt x="174" y="110"/>
                      <a:pt x="174" y="110"/>
                    </a:cubicBezTo>
                    <a:cubicBezTo>
                      <a:pt x="174" y="111"/>
                      <a:pt x="174" y="111"/>
                      <a:pt x="174" y="111"/>
                    </a:cubicBezTo>
                    <a:cubicBezTo>
                      <a:pt x="175" y="111"/>
                      <a:pt x="175" y="111"/>
                      <a:pt x="175" y="111"/>
                    </a:cubicBezTo>
                    <a:cubicBezTo>
                      <a:pt x="175" y="111"/>
                      <a:pt x="175" y="111"/>
                      <a:pt x="175" y="111"/>
                    </a:cubicBezTo>
                    <a:cubicBezTo>
                      <a:pt x="175" y="111"/>
                      <a:pt x="175" y="111"/>
                      <a:pt x="175" y="111"/>
                    </a:cubicBezTo>
                    <a:close/>
                    <a:moveTo>
                      <a:pt x="180" y="110"/>
                    </a:moveTo>
                    <a:cubicBezTo>
                      <a:pt x="180" y="110"/>
                      <a:pt x="180" y="110"/>
                      <a:pt x="180" y="110"/>
                    </a:cubicBezTo>
                    <a:cubicBezTo>
                      <a:pt x="180" y="109"/>
                      <a:pt x="180" y="109"/>
                      <a:pt x="180" y="109"/>
                    </a:cubicBezTo>
                    <a:cubicBezTo>
                      <a:pt x="181" y="109"/>
                      <a:pt x="181" y="109"/>
                      <a:pt x="181" y="109"/>
                    </a:cubicBezTo>
                    <a:cubicBezTo>
                      <a:pt x="181" y="109"/>
                      <a:pt x="181" y="109"/>
                      <a:pt x="181" y="109"/>
                    </a:cubicBezTo>
                    <a:cubicBezTo>
                      <a:pt x="182" y="109"/>
                      <a:pt x="182" y="109"/>
                      <a:pt x="182" y="109"/>
                    </a:cubicBezTo>
                    <a:cubicBezTo>
                      <a:pt x="182" y="109"/>
                      <a:pt x="182" y="109"/>
                      <a:pt x="182" y="109"/>
                    </a:cubicBezTo>
                    <a:cubicBezTo>
                      <a:pt x="181" y="110"/>
                      <a:pt x="181" y="110"/>
                      <a:pt x="181" y="110"/>
                    </a:cubicBezTo>
                    <a:cubicBezTo>
                      <a:pt x="181" y="110"/>
                      <a:pt x="181" y="110"/>
                      <a:pt x="181" y="110"/>
                    </a:cubicBezTo>
                    <a:cubicBezTo>
                      <a:pt x="181" y="111"/>
                      <a:pt x="181" y="111"/>
                      <a:pt x="181" y="111"/>
                    </a:cubicBezTo>
                    <a:cubicBezTo>
                      <a:pt x="180" y="110"/>
                      <a:pt x="180" y="110"/>
                      <a:pt x="180" y="110"/>
                    </a:cubicBezTo>
                    <a:close/>
                    <a:moveTo>
                      <a:pt x="184" y="115"/>
                    </a:moveTo>
                    <a:cubicBezTo>
                      <a:pt x="184" y="114"/>
                      <a:pt x="184" y="114"/>
                      <a:pt x="184" y="114"/>
                    </a:cubicBezTo>
                    <a:cubicBezTo>
                      <a:pt x="184" y="114"/>
                      <a:pt x="184" y="114"/>
                      <a:pt x="184" y="114"/>
                    </a:cubicBezTo>
                    <a:cubicBezTo>
                      <a:pt x="184" y="113"/>
                      <a:pt x="184" y="113"/>
                      <a:pt x="184" y="113"/>
                    </a:cubicBezTo>
                    <a:cubicBezTo>
                      <a:pt x="183" y="113"/>
                      <a:pt x="183" y="113"/>
                      <a:pt x="183" y="113"/>
                    </a:cubicBezTo>
                    <a:cubicBezTo>
                      <a:pt x="183" y="114"/>
                      <a:pt x="183" y="114"/>
                      <a:pt x="183" y="114"/>
                    </a:cubicBezTo>
                    <a:cubicBezTo>
                      <a:pt x="183" y="114"/>
                      <a:pt x="183" y="114"/>
                      <a:pt x="183" y="114"/>
                    </a:cubicBezTo>
                    <a:cubicBezTo>
                      <a:pt x="183" y="115"/>
                      <a:pt x="183" y="115"/>
                      <a:pt x="183" y="115"/>
                    </a:cubicBezTo>
                    <a:cubicBezTo>
                      <a:pt x="183" y="115"/>
                      <a:pt x="183" y="115"/>
                      <a:pt x="183" y="115"/>
                    </a:cubicBezTo>
                    <a:cubicBezTo>
                      <a:pt x="183" y="116"/>
                      <a:pt x="183" y="116"/>
                      <a:pt x="183" y="116"/>
                    </a:cubicBezTo>
                    <a:cubicBezTo>
                      <a:pt x="184" y="115"/>
                      <a:pt x="184" y="115"/>
                      <a:pt x="184" y="115"/>
                    </a:cubicBezTo>
                    <a:cubicBezTo>
                      <a:pt x="184" y="115"/>
                      <a:pt x="184" y="115"/>
                      <a:pt x="184" y="115"/>
                    </a:cubicBezTo>
                    <a:close/>
                    <a:moveTo>
                      <a:pt x="184" y="115"/>
                    </a:moveTo>
                    <a:cubicBezTo>
                      <a:pt x="184" y="114"/>
                      <a:pt x="184" y="114"/>
                      <a:pt x="184" y="114"/>
                    </a:cubicBezTo>
                    <a:cubicBezTo>
                      <a:pt x="184" y="114"/>
                      <a:pt x="184" y="114"/>
                      <a:pt x="184" y="114"/>
                    </a:cubicBezTo>
                    <a:cubicBezTo>
                      <a:pt x="185" y="114"/>
                      <a:pt x="185" y="114"/>
                      <a:pt x="185" y="114"/>
                    </a:cubicBezTo>
                    <a:cubicBezTo>
                      <a:pt x="185" y="115"/>
                      <a:pt x="185" y="115"/>
                      <a:pt x="185" y="115"/>
                    </a:cubicBezTo>
                    <a:cubicBezTo>
                      <a:pt x="185" y="115"/>
                      <a:pt x="185" y="115"/>
                      <a:pt x="185" y="115"/>
                    </a:cubicBezTo>
                    <a:cubicBezTo>
                      <a:pt x="184" y="115"/>
                      <a:pt x="184" y="115"/>
                      <a:pt x="184" y="115"/>
                    </a:cubicBezTo>
                    <a:close/>
                    <a:moveTo>
                      <a:pt x="185" y="116"/>
                    </a:moveTo>
                    <a:cubicBezTo>
                      <a:pt x="185" y="116"/>
                      <a:pt x="185" y="116"/>
                      <a:pt x="185" y="116"/>
                    </a:cubicBezTo>
                    <a:cubicBezTo>
                      <a:pt x="185" y="115"/>
                      <a:pt x="185" y="115"/>
                      <a:pt x="185" y="115"/>
                    </a:cubicBezTo>
                    <a:cubicBezTo>
                      <a:pt x="185" y="115"/>
                      <a:pt x="185" y="115"/>
                      <a:pt x="185" y="115"/>
                    </a:cubicBezTo>
                    <a:cubicBezTo>
                      <a:pt x="185" y="116"/>
                      <a:pt x="185" y="116"/>
                      <a:pt x="185" y="116"/>
                    </a:cubicBezTo>
                    <a:cubicBezTo>
                      <a:pt x="185" y="116"/>
                      <a:pt x="185" y="116"/>
                      <a:pt x="185" y="116"/>
                    </a:cubicBezTo>
                    <a:close/>
                    <a:moveTo>
                      <a:pt x="183" y="117"/>
                    </a:moveTo>
                    <a:cubicBezTo>
                      <a:pt x="183" y="117"/>
                      <a:pt x="183" y="117"/>
                      <a:pt x="183" y="117"/>
                    </a:cubicBezTo>
                    <a:cubicBezTo>
                      <a:pt x="183" y="118"/>
                      <a:pt x="183" y="118"/>
                      <a:pt x="183" y="118"/>
                    </a:cubicBezTo>
                    <a:cubicBezTo>
                      <a:pt x="184" y="119"/>
                      <a:pt x="184" y="119"/>
                      <a:pt x="184" y="119"/>
                    </a:cubicBezTo>
                    <a:cubicBezTo>
                      <a:pt x="184" y="119"/>
                      <a:pt x="184" y="119"/>
                      <a:pt x="184" y="119"/>
                    </a:cubicBezTo>
                    <a:cubicBezTo>
                      <a:pt x="184" y="119"/>
                      <a:pt x="184" y="119"/>
                      <a:pt x="184" y="119"/>
                    </a:cubicBezTo>
                    <a:cubicBezTo>
                      <a:pt x="185" y="119"/>
                      <a:pt x="185" y="119"/>
                      <a:pt x="185" y="119"/>
                    </a:cubicBezTo>
                    <a:cubicBezTo>
                      <a:pt x="185" y="119"/>
                      <a:pt x="185" y="119"/>
                      <a:pt x="185" y="119"/>
                    </a:cubicBezTo>
                    <a:cubicBezTo>
                      <a:pt x="185" y="119"/>
                      <a:pt x="185" y="119"/>
                      <a:pt x="185" y="119"/>
                    </a:cubicBezTo>
                    <a:cubicBezTo>
                      <a:pt x="186" y="119"/>
                      <a:pt x="186" y="119"/>
                      <a:pt x="186" y="119"/>
                    </a:cubicBezTo>
                    <a:cubicBezTo>
                      <a:pt x="186" y="119"/>
                      <a:pt x="186" y="119"/>
                      <a:pt x="186" y="119"/>
                    </a:cubicBezTo>
                    <a:cubicBezTo>
                      <a:pt x="186" y="118"/>
                      <a:pt x="186" y="118"/>
                      <a:pt x="186" y="118"/>
                    </a:cubicBezTo>
                    <a:cubicBezTo>
                      <a:pt x="186" y="118"/>
                      <a:pt x="186" y="118"/>
                      <a:pt x="186" y="118"/>
                    </a:cubicBezTo>
                    <a:cubicBezTo>
                      <a:pt x="185" y="118"/>
                      <a:pt x="185" y="118"/>
                      <a:pt x="185" y="118"/>
                    </a:cubicBezTo>
                    <a:cubicBezTo>
                      <a:pt x="185" y="117"/>
                      <a:pt x="185" y="117"/>
                      <a:pt x="185" y="117"/>
                    </a:cubicBezTo>
                    <a:cubicBezTo>
                      <a:pt x="185" y="117"/>
                      <a:pt x="185" y="117"/>
                      <a:pt x="185" y="117"/>
                    </a:cubicBezTo>
                    <a:cubicBezTo>
                      <a:pt x="184" y="117"/>
                      <a:pt x="184" y="117"/>
                      <a:pt x="184" y="117"/>
                    </a:cubicBezTo>
                    <a:cubicBezTo>
                      <a:pt x="184" y="117"/>
                      <a:pt x="184" y="117"/>
                      <a:pt x="184" y="117"/>
                    </a:cubicBezTo>
                    <a:cubicBezTo>
                      <a:pt x="184" y="117"/>
                      <a:pt x="184" y="117"/>
                      <a:pt x="184" y="117"/>
                    </a:cubicBezTo>
                    <a:cubicBezTo>
                      <a:pt x="184" y="117"/>
                      <a:pt x="184" y="117"/>
                      <a:pt x="184" y="117"/>
                    </a:cubicBezTo>
                    <a:cubicBezTo>
                      <a:pt x="184" y="117"/>
                      <a:pt x="184" y="117"/>
                      <a:pt x="184" y="117"/>
                    </a:cubicBezTo>
                    <a:cubicBezTo>
                      <a:pt x="184" y="117"/>
                      <a:pt x="184" y="117"/>
                      <a:pt x="184" y="117"/>
                    </a:cubicBezTo>
                    <a:cubicBezTo>
                      <a:pt x="183" y="117"/>
                      <a:pt x="183" y="117"/>
                      <a:pt x="183" y="117"/>
                    </a:cubicBezTo>
                    <a:close/>
                    <a:moveTo>
                      <a:pt x="168" y="139"/>
                    </a:moveTo>
                    <a:cubicBezTo>
                      <a:pt x="169" y="139"/>
                      <a:pt x="169" y="139"/>
                      <a:pt x="169" y="139"/>
                    </a:cubicBezTo>
                    <a:cubicBezTo>
                      <a:pt x="169" y="139"/>
                      <a:pt x="169" y="139"/>
                      <a:pt x="169" y="139"/>
                    </a:cubicBezTo>
                    <a:cubicBezTo>
                      <a:pt x="169" y="138"/>
                      <a:pt x="169" y="138"/>
                      <a:pt x="169" y="138"/>
                    </a:cubicBezTo>
                    <a:cubicBezTo>
                      <a:pt x="168" y="138"/>
                      <a:pt x="168" y="138"/>
                      <a:pt x="168" y="138"/>
                    </a:cubicBezTo>
                    <a:cubicBezTo>
                      <a:pt x="168" y="139"/>
                      <a:pt x="168" y="139"/>
                      <a:pt x="168" y="139"/>
                    </a:cubicBezTo>
                    <a:close/>
                    <a:moveTo>
                      <a:pt x="159" y="124"/>
                    </a:moveTo>
                    <a:cubicBezTo>
                      <a:pt x="160" y="125"/>
                      <a:pt x="160" y="125"/>
                      <a:pt x="160" y="125"/>
                    </a:cubicBezTo>
                    <a:cubicBezTo>
                      <a:pt x="160" y="125"/>
                      <a:pt x="160" y="125"/>
                      <a:pt x="160" y="125"/>
                    </a:cubicBezTo>
                    <a:cubicBezTo>
                      <a:pt x="160" y="125"/>
                      <a:pt x="160" y="125"/>
                      <a:pt x="160" y="125"/>
                    </a:cubicBezTo>
                    <a:cubicBezTo>
                      <a:pt x="160" y="124"/>
                      <a:pt x="160" y="124"/>
                      <a:pt x="160" y="124"/>
                    </a:cubicBezTo>
                    <a:cubicBezTo>
                      <a:pt x="160" y="124"/>
                      <a:pt x="160" y="124"/>
                      <a:pt x="160" y="124"/>
                    </a:cubicBezTo>
                    <a:cubicBezTo>
                      <a:pt x="159" y="124"/>
                      <a:pt x="159" y="124"/>
                      <a:pt x="159" y="124"/>
                    </a:cubicBezTo>
                    <a:close/>
                    <a:moveTo>
                      <a:pt x="157" y="128"/>
                    </a:moveTo>
                    <a:cubicBezTo>
                      <a:pt x="157" y="127"/>
                      <a:pt x="157" y="127"/>
                      <a:pt x="157" y="127"/>
                    </a:cubicBezTo>
                    <a:cubicBezTo>
                      <a:pt x="157" y="127"/>
                      <a:pt x="157" y="127"/>
                      <a:pt x="157" y="127"/>
                    </a:cubicBezTo>
                    <a:cubicBezTo>
                      <a:pt x="157" y="127"/>
                      <a:pt x="157" y="127"/>
                      <a:pt x="157" y="127"/>
                    </a:cubicBezTo>
                    <a:cubicBezTo>
                      <a:pt x="157" y="126"/>
                      <a:pt x="157" y="126"/>
                      <a:pt x="157" y="126"/>
                    </a:cubicBezTo>
                    <a:cubicBezTo>
                      <a:pt x="157" y="126"/>
                      <a:pt x="157" y="126"/>
                      <a:pt x="157" y="126"/>
                    </a:cubicBezTo>
                    <a:cubicBezTo>
                      <a:pt x="156" y="125"/>
                      <a:pt x="156" y="125"/>
                      <a:pt x="156" y="125"/>
                    </a:cubicBezTo>
                    <a:cubicBezTo>
                      <a:pt x="156" y="125"/>
                      <a:pt x="156" y="125"/>
                      <a:pt x="156" y="125"/>
                    </a:cubicBezTo>
                    <a:cubicBezTo>
                      <a:pt x="156" y="124"/>
                      <a:pt x="156" y="124"/>
                      <a:pt x="156" y="124"/>
                    </a:cubicBezTo>
                    <a:cubicBezTo>
                      <a:pt x="157" y="125"/>
                      <a:pt x="157" y="125"/>
                      <a:pt x="157" y="125"/>
                    </a:cubicBezTo>
                    <a:cubicBezTo>
                      <a:pt x="157" y="125"/>
                      <a:pt x="157" y="125"/>
                      <a:pt x="157" y="125"/>
                    </a:cubicBezTo>
                    <a:cubicBezTo>
                      <a:pt x="157" y="126"/>
                      <a:pt x="157" y="126"/>
                      <a:pt x="157" y="126"/>
                    </a:cubicBezTo>
                    <a:cubicBezTo>
                      <a:pt x="158" y="126"/>
                      <a:pt x="158" y="126"/>
                      <a:pt x="158" y="126"/>
                    </a:cubicBezTo>
                    <a:cubicBezTo>
                      <a:pt x="158" y="127"/>
                      <a:pt x="158" y="127"/>
                      <a:pt x="158" y="127"/>
                    </a:cubicBezTo>
                    <a:cubicBezTo>
                      <a:pt x="158" y="127"/>
                      <a:pt x="158" y="127"/>
                      <a:pt x="158" y="127"/>
                    </a:cubicBezTo>
                    <a:cubicBezTo>
                      <a:pt x="159" y="127"/>
                      <a:pt x="159" y="127"/>
                      <a:pt x="159" y="127"/>
                    </a:cubicBezTo>
                    <a:cubicBezTo>
                      <a:pt x="158" y="128"/>
                      <a:pt x="158" y="128"/>
                      <a:pt x="158" y="128"/>
                    </a:cubicBezTo>
                    <a:cubicBezTo>
                      <a:pt x="158" y="128"/>
                      <a:pt x="158" y="128"/>
                      <a:pt x="158" y="128"/>
                    </a:cubicBezTo>
                    <a:cubicBezTo>
                      <a:pt x="157" y="128"/>
                      <a:pt x="157" y="128"/>
                      <a:pt x="157" y="128"/>
                    </a:cubicBezTo>
                    <a:close/>
                    <a:moveTo>
                      <a:pt x="154" y="127"/>
                    </a:moveTo>
                    <a:cubicBezTo>
                      <a:pt x="154" y="127"/>
                      <a:pt x="154" y="127"/>
                      <a:pt x="154" y="127"/>
                    </a:cubicBezTo>
                    <a:cubicBezTo>
                      <a:pt x="154" y="127"/>
                      <a:pt x="154" y="127"/>
                      <a:pt x="154" y="127"/>
                    </a:cubicBezTo>
                    <a:cubicBezTo>
                      <a:pt x="154" y="126"/>
                      <a:pt x="154" y="126"/>
                      <a:pt x="154" y="126"/>
                    </a:cubicBezTo>
                    <a:cubicBezTo>
                      <a:pt x="154" y="125"/>
                      <a:pt x="154" y="125"/>
                      <a:pt x="154" y="125"/>
                    </a:cubicBezTo>
                    <a:cubicBezTo>
                      <a:pt x="154" y="125"/>
                      <a:pt x="154" y="125"/>
                      <a:pt x="154" y="125"/>
                    </a:cubicBezTo>
                    <a:cubicBezTo>
                      <a:pt x="155" y="125"/>
                      <a:pt x="155" y="125"/>
                      <a:pt x="155" y="125"/>
                    </a:cubicBezTo>
                    <a:cubicBezTo>
                      <a:pt x="155" y="126"/>
                      <a:pt x="155" y="126"/>
                      <a:pt x="155" y="126"/>
                    </a:cubicBezTo>
                    <a:cubicBezTo>
                      <a:pt x="155" y="126"/>
                      <a:pt x="155" y="126"/>
                      <a:pt x="155" y="126"/>
                    </a:cubicBezTo>
                    <a:cubicBezTo>
                      <a:pt x="155" y="126"/>
                      <a:pt x="155" y="126"/>
                      <a:pt x="155" y="126"/>
                    </a:cubicBezTo>
                    <a:cubicBezTo>
                      <a:pt x="155" y="126"/>
                      <a:pt x="155" y="126"/>
                      <a:pt x="155" y="126"/>
                    </a:cubicBezTo>
                    <a:cubicBezTo>
                      <a:pt x="154" y="127"/>
                      <a:pt x="154" y="127"/>
                      <a:pt x="154" y="127"/>
                    </a:cubicBezTo>
                    <a:cubicBezTo>
                      <a:pt x="154" y="127"/>
                      <a:pt x="154" y="127"/>
                      <a:pt x="154" y="127"/>
                    </a:cubicBezTo>
                    <a:close/>
                    <a:moveTo>
                      <a:pt x="154" y="114"/>
                    </a:moveTo>
                    <a:cubicBezTo>
                      <a:pt x="154" y="114"/>
                      <a:pt x="154" y="114"/>
                      <a:pt x="154" y="114"/>
                    </a:cubicBezTo>
                    <a:cubicBezTo>
                      <a:pt x="154" y="114"/>
                      <a:pt x="154" y="114"/>
                      <a:pt x="154" y="114"/>
                    </a:cubicBezTo>
                    <a:cubicBezTo>
                      <a:pt x="155" y="114"/>
                      <a:pt x="155" y="114"/>
                      <a:pt x="155" y="114"/>
                    </a:cubicBezTo>
                    <a:cubicBezTo>
                      <a:pt x="155" y="114"/>
                      <a:pt x="155" y="114"/>
                      <a:pt x="155" y="114"/>
                    </a:cubicBezTo>
                    <a:cubicBezTo>
                      <a:pt x="155" y="114"/>
                      <a:pt x="155" y="114"/>
                      <a:pt x="155" y="114"/>
                    </a:cubicBezTo>
                    <a:cubicBezTo>
                      <a:pt x="154" y="114"/>
                      <a:pt x="154" y="114"/>
                      <a:pt x="154" y="114"/>
                    </a:cubicBezTo>
                    <a:cubicBezTo>
                      <a:pt x="154" y="114"/>
                      <a:pt x="154" y="114"/>
                      <a:pt x="154" y="114"/>
                    </a:cubicBezTo>
                    <a:close/>
                    <a:moveTo>
                      <a:pt x="154" y="113"/>
                    </a:moveTo>
                    <a:cubicBezTo>
                      <a:pt x="154" y="113"/>
                      <a:pt x="154" y="113"/>
                      <a:pt x="154" y="113"/>
                    </a:cubicBezTo>
                    <a:cubicBezTo>
                      <a:pt x="154" y="112"/>
                      <a:pt x="154" y="112"/>
                      <a:pt x="154" y="112"/>
                    </a:cubicBezTo>
                    <a:cubicBezTo>
                      <a:pt x="155" y="112"/>
                      <a:pt x="155" y="112"/>
                      <a:pt x="155" y="112"/>
                    </a:cubicBezTo>
                    <a:cubicBezTo>
                      <a:pt x="155" y="111"/>
                      <a:pt x="155" y="111"/>
                      <a:pt x="155" y="111"/>
                    </a:cubicBezTo>
                    <a:cubicBezTo>
                      <a:pt x="155" y="112"/>
                      <a:pt x="155" y="112"/>
                      <a:pt x="155" y="112"/>
                    </a:cubicBezTo>
                    <a:cubicBezTo>
                      <a:pt x="155" y="112"/>
                      <a:pt x="155" y="112"/>
                      <a:pt x="155" y="112"/>
                    </a:cubicBezTo>
                    <a:cubicBezTo>
                      <a:pt x="155" y="113"/>
                      <a:pt x="155" y="113"/>
                      <a:pt x="155" y="113"/>
                    </a:cubicBezTo>
                    <a:cubicBezTo>
                      <a:pt x="155" y="113"/>
                      <a:pt x="155" y="113"/>
                      <a:pt x="155" y="113"/>
                    </a:cubicBezTo>
                    <a:cubicBezTo>
                      <a:pt x="155" y="113"/>
                      <a:pt x="155" y="113"/>
                      <a:pt x="155" y="113"/>
                    </a:cubicBezTo>
                    <a:cubicBezTo>
                      <a:pt x="154" y="113"/>
                      <a:pt x="154" y="113"/>
                      <a:pt x="154" y="113"/>
                    </a:cubicBezTo>
                    <a:close/>
                    <a:moveTo>
                      <a:pt x="126" y="108"/>
                    </a:moveTo>
                    <a:cubicBezTo>
                      <a:pt x="126" y="107"/>
                      <a:pt x="126" y="107"/>
                      <a:pt x="126" y="107"/>
                    </a:cubicBezTo>
                    <a:cubicBezTo>
                      <a:pt x="126" y="107"/>
                      <a:pt x="126" y="107"/>
                      <a:pt x="126" y="107"/>
                    </a:cubicBezTo>
                    <a:cubicBezTo>
                      <a:pt x="126" y="107"/>
                      <a:pt x="126" y="107"/>
                      <a:pt x="126" y="107"/>
                    </a:cubicBezTo>
                    <a:cubicBezTo>
                      <a:pt x="126" y="107"/>
                      <a:pt x="126" y="107"/>
                      <a:pt x="126" y="107"/>
                    </a:cubicBezTo>
                    <a:cubicBezTo>
                      <a:pt x="126" y="108"/>
                      <a:pt x="126" y="108"/>
                      <a:pt x="126" y="108"/>
                    </a:cubicBezTo>
                    <a:close/>
                    <a:moveTo>
                      <a:pt x="102" y="101"/>
                    </a:moveTo>
                    <a:cubicBezTo>
                      <a:pt x="102" y="101"/>
                      <a:pt x="102" y="101"/>
                      <a:pt x="102" y="101"/>
                    </a:cubicBezTo>
                    <a:cubicBezTo>
                      <a:pt x="103" y="101"/>
                      <a:pt x="103" y="101"/>
                      <a:pt x="103" y="101"/>
                    </a:cubicBezTo>
                    <a:cubicBezTo>
                      <a:pt x="102" y="101"/>
                      <a:pt x="102" y="101"/>
                      <a:pt x="102" y="101"/>
                    </a:cubicBezTo>
                    <a:cubicBezTo>
                      <a:pt x="102" y="101"/>
                      <a:pt x="102" y="101"/>
                      <a:pt x="102" y="101"/>
                    </a:cubicBezTo>
                    <a:close/>
                    <a:moveTo>
                      <a:pt x="100" y="102"/>
                    </a:moveTo>
                    <a:cubicBezTo>
                      <a:pt x="101" y="102"/>
                      <a:pt x="101" y="102"/>
                      <a:pt x="101" y="102"/>
                    </a:cubicBezTo>
                    <a:cubicBezTo>
                      <a:pt x="100" y="101"/>
                      <a:pt x="100" y="101"/>
                      <a:pt x="100" y="101"/>
                    </a:cubicBezTo>
                    <a:cubicBezTo>
                      <a:pt x="100" y="101"/>
                      <a:pt x="100" y="101"/>
                      <a:pt x="100" y="101"/>
                    </a:cubicBezTo>
                    <a:cubicBezTo>
                      <a:pt x="100" y="102"/>
                      <a:pt x="100" y="102"/>
                      <a:pt x="100" y="102"/>
                    </a:cubicBezTo>
                    <a:close/>
                    <a:moveTo>
                      <a:pt x="101" y="104"/>
                    </a:moveTo>
                    <a:cubicBezTo>
                      <a:pt x="101" y="103"/>
                      <a:pt x="101" y="103"/>
                      <a:pt x="101" y="103"/>
                    </a:cubicBezTo>
                    <a:cubicBezTo>
                      <a:pt x="101" y="103"/>
                      <a:pt x="101" y="103"/>
                      <a:pt x="101" y="103"/>
                    </a:cubicBezTo>
                    <a:cubicBezTo>
                      <a:pt x="101" y="104"/>
                      <a:pt x="101" y="104"/>
                      <a:pt x="101" y="104"/>
                    </a:cubicBezTo>
                    <a:cubicBezTo>
                      <a:pt x="101" y="104"/>
                      <a:pt x="101" y="104"/>
                      <a:pt x="101" y="104"/>
                    </a:cubicBezTo>
                    <a:close/>
                    <a:moveTo>
                      <a:pt x="101" y="104"/>
                    </a:moveTo>
                    <a:cubicBezTo>
                      <a:pt x="100" y="103"/>
                      <a:pt x="100" y="103"/>
                      <a:pt x="100" y="103"/>
                    </a:cubicBezTo>
                    <a:cubicBezTo>
                      <a:pt x="100" y="104"/>
                      <a:pt x="100" y="104"/>
                      <a:pt x="100" y="104"/>
                    </a:cubicBezTo>
                    <a:cubicBezTo>
                      <a:pt x="101" y="104"/>
                      <a:pt x="101" y="104"/>
                      <a:pt x="101" y="104"/>
                    </a:cubicBezTo>
                    <a:cubicBezTo>
                      <a:pt x="101" y="104"/>
                      <a:pt x="101" y="104"/>
                      <a:pt x="101" y="104"/>
                    </a:cubicBezTo>
                    <a:close/>
                    <a:moveTo>
                      <a:pt x="102" y="105"/>
                    </a:moveTo>
                    <a:cubicBezTo>
                      <a:pt x="102" y="106"/>
                      <a:pt x="102" y="106"/>
                      <a:pt x="102" y="106"/>
                    </a:cubicBezTo>
                    <a:cubicBezTo>
                      <a:pt x="102" y="106"/>
                      <a:pt x="102" y="106"/>
                      <a:pt x="102" y="106"/>
                    </a:cubicBezTo>
                    <a:cubicBezTo>
                      <a:pt x="103" y="106"/>
                      <a:pt x="103" y="106"/>
                      <a:pt x="103" y="106"/>
                    </a:cubicBezTo>
                    <a:cubicBezTo>
                      <a:pt x="102" y="106"/>
                      <a:pt x="102" y="106"/>
                      <a:pt x="102" y="106"/>
                    </a:cubicBezTo>
                    <a:cubicBezTo>
                      <a:pt x="103" y="105"/>
                      <a:pt x="103" y="105"/>
                      <a:pt x="103" y="105"/>
                    </a:cubicBezTo>
                    <a:cubicBezTo>
                      <a:pt x="102" y="105"/>
                      <a:pt x="102" y="105"/>
                      <a:pt x="102" y="105"/>
                    </a:cubicBezTo>
                    <a:cubicBezTo>
                      <a:pt x="102" y="106"/>
                      <a:pt x="102" y="106"/>
                      <a:pt x="102" y="106"/>
                    </a:cubicBezTo>
                    <a:cubicBezTo>
                      <a:pt x="102" y="105"/>
                      <a:pt x="102" y="105"/>
                      <a:pt x="102" y="105"/>
                    </a:cubicBezTo>
                    <a:cubicBezTo>
                      <a:pt x="102" y="105"/>
                      <a:pt x="102" y="105"/>
                      <a:pt x="102" y="105"/>
                    </a:cubicBezTo>
                    <a:close/>
                    <a:moveTo>
                      <a:pt x="101" y="109"/>
                    </a:moveTo>
                    <a:cubicBezTo>
                      <a:pt x="101" y="108"/>
                      <a:pt x="101" y="108"/>
                      <a:pt x="101" y="108"/>
                    </a:cubicBezTo>
                    <a:cubicBezTo>
                      <a:pt x="101" y="108"/>
                      <a:pt x="101" y="108"/>
                      <a:pt x="101" y="108"/>
                    </a:cubicBezTo>
                    <a:cubicBezTo>
                      <a:pt x="101" y="107"/>
                      <a:pt x="101" y="107"/>
                      <a:pt x="101" y="107"/>
                    </a:cubicBezTo>
                    <a:cubicBezTo>
                      <a:pt x="101" y="107"/>
                      <a:pt x="101" y="107"/>
                      <a:pt x="101" y="107"/>
                    </a:cubicBezTo>
                    <a:cubicBezTo>
                      <a:pt x="102" y="107"/>
                      <a:pt x="102" y="107"/>
                      <a:pt x="102" y="107"/>
                    </a:cubicBezTo>
                    <a:cubicBezTo>
                      <a:pt x="101" y="107"/>
                      <a:pt x="101" y="107"/>
                      <a:pt x="101" y="107"/>
                    </a:cubicBezTo>
                    <a:cubicBezTo>
                      <a:pt x="102" y="108"/>
                      <a:pt x="102" y="108"/>
                      <a:pt x="102" y="108"/>
                    </a:cubicBezTo>
                    <a:cubicBezTo>
                      <a:pt x="102" y="108"/>
                      <a:pt x="102" y="108"/>
                      <a:pt x="102" y="108"/>
                    </a:cubicBezTo>
                    <a:cubicBezTo>
                      <a:pt x="102" y="108"/>
                      <a:pt x="102" y="108"/>
                      <a:pt x="102" y="108"/>
                    </a:cubicBezTo>
                    <a:cubicBezTo>
                      <a:pt x="101" y="108"/>
                      <a:pt x="101" y="108"/>
                      <a:pt x="101" y="108"/>
                    </a:cubicBezTo>
                    <a:cubicBezTo>
                      <a:pt x="101" y="109"/>
                      <a:pt x="101" y="109"/>
                      <a:pt x="101" y="109"/>
                    </a:cubicBezTo>
                    <a:cubicBezTo>
                      <a:pt x="101" y="109"/>
                      <a:pt x="101" y="109"/>
                      <a:pt x="101" y="109"/>
                    </a:cubicBezTo>
                    <a:close/>
                    <a:moveTo>
                      <a:pt x="123" y="96"/>
                    </a:moveTo>
                    <a:cubicBezTo>
                      <a:pt x="123" y="95"/>
                      <a:pt x="123" y="95"/>
                      <a:pt x="123" y="95"/>
                    </a:cubicBezTo>
                    <a:cubicBezTo>
                      <a:pt x="123" y="95"/>
                      <a:pt x="123" y="95"/>
                      <a:pt x="123" y="95"/>
                    </a:cubicBezTo>
                    <a:cubicBezTo>
                      <a:pt x="123" y="95"/>
                      <a:pt x="123" y="95"/>
                      <a:pt x="123" y="95"/>
                    </a:cubicBezTo>
                    <a:cubicBezTo>
                      <a:pt x="123" y="96"/>
                      <a:pt x="123" y="96"/>
                      <a:pt x="123" y="96"/>
                    </a:cubicBezTo>
                    <a:cubicBezTo>
                      <a:pt x="123" y="96"/>
                      <a:pt x="123" y="96"/>
                      <a:pt x="123" y="96"/>
                    </a:cubicBezTo>
                    <a:close/>
                    <a:moveTo>
                      <a:pt x="130" y="91"/>
                    </a:moveTo>
                    <a:cubicBezTo>
                      <a:pt x="130" y="90"/>
                      <a:pt x="130" y="90"/>
                      <a:pt x="130" y="90"/>
                    </a:cubicBezTo>
                    <a:cubicBezTo>
                      <a:pt x="130" y="90"/>
                      <a:pt x="130" y="90"/>
                      <a:pt x="130" y="90"/>
                    </a:cubicBezTo>
                    <a:cubicBezTo>
                      <a:pt x="130" y="90"/>
                      <a:pt x="130" y="90"/>
                      <a:pt x="130" y="90"/>
                    </a:cubicBezTo>
                    <a:cubicBezTo>
                      <a:pt x="130" y="89"/>
                      <a:pt x="130" y="89"/>
                      <a:pt x="130" y="89"/>
                    </a:cubicBezTo>
                    <a:cubicBezTo>
                      <a:pt x="130" y="90"/>
                      <a:pt x="130" y="90"/>
                      <a:pt x="130" y="90"/>
                    </a:cubicBezTo>
                    <a:cubicBezTo>
                      <a:pt x="130" y="90"/>
                      <a:pt x="130" y="90"/>
                      <a:pt x="130" y="90"/>
                    </a:cubicBezTo>
                    <a:cubicBezTo>
                      <a:pt x="131" y="90"/>
                      <a:pt x="131" y="90"/>
                      <a:pt x="131" y="90"/>
                    </a:cubicBezTo>
                    <a:cubicBezTo>
                      <a:pt x="130" y="91"/>
                      <a:pt x="130" y="91"/>
                      <a:pt x="130" y="91"/>
                    </a:cubicBezTo>
                    <a:cubicBezTo>
                      <a:pt x="130" y="91"/>
                      <a:pt x="130" y="91"/>
                      <a:pt x="130" y="91"/>
                    </a:cubicBezTo>
                    <a:cubicBezTo>
                      <a:pt x="130" y="91"/>
                      <a:pt x="130" y="91"/>
                      <a:pt x="130" y="91"/>
                    </a:cubicBezTo>
                    <a:close/>
                    <a:moveTo>
                      <a:pt x="122" y="100"/>
                    </a:moveTo>
                    <a:cubicBezTo>
                      <a:pt x="122" y="100"/>
                      <a:pt x="122" y="100"/>
                      <a:pt x="122" y="100"/>
                    </a:cubicBezTo>
                    <a:cubicBezTo>
                      <a:pt x="122" y="99"/>
                      <a:pt x="122" y="99"/>
                      <a:pt x="122" y="99"/>
                    </a:cubicBezTo>
                    <a:cubicBezTo>
                      <a:pt x="122" y="99"/>
                      <a:pt x="122" y="99"/>
                      <a:pt x="122" y="99"/>
                    </a:cubicBezTo>
                    <a:cubicBezTo>
                      <a:pt x="122" y="99"/>
                      <a:pt x="122" y="99"/>
                      <a:pt x="122" y="99"/>
                    </a:cubicBezTo>
                    <a:cubicBezTo>
                      <a:pt x="122" y="98"/>
                      <a:pt x="122" y="98"/>
                      <a:pt x="122" y="98"/>
                    </a:cubicBezTo>
                    <a:cubicBezTo>
                      <a:pt x="122" y="98"/>
                      <a:pt x="122" y="98"/>
                      <a:pt x="122" y="98"/>
                    </a:cubicBezTo>
                    <a:cubicBezTo>
                      <a:pt x="122" y="98"/>
                      <a:pt x="122" y="98"/>
                      <a:pt x="122" y="98"/>
                    </a:cubicBezTo>
                    <a:cubicBezTo>
                      <a:pt x="122" y="98"/>
                      <a:pt x="122" y="98"/>
                      <a:pt x="122" y="98"/>
                    </a:cubicBezTo>
                    <a:cubicBezTo>
                      <a:pt x="122" y="97"/>
                      <a:pt x="122" y="97"/>
                      <a:pt x="122" y="97"/>
                    </a:cubicBezTo>
                    <a:cubicBezTo>
                      <a:pt x="122" y="97"/>
                      <a:pt x="122" y="97"/>
                      <a:pt x="122" y="97"/>
                    </a:cubicBezTo>
                    <a:cubicBezTo>
                      <a:pt x="122" y="97"/>
                      <a:pt x="122" y="97"/>
                      <a:pt x="122" y="97"/>
                    </a:cubicBezTo>
                    <a:cubicBezTo>
                      <a:pt x="122" y="96"/>
                      <a:pt x="122" y="96"/>
                      <a:pt x="122" y="96"/>
                    </a:cubicBezTo>
                    <a:cubicBezTo>
                      <a:pt x="122" y="96"/>
                      <a:pt x="122" y="96"/>
                      <a:pt x="122" y="96"/>
                    </a:cubicBezTo>
                    <a:cubicBezTo>
                      <a:pt x="121" y="97"/>
                      <a:pt x="121" y="97"/>
                      <a:pt x="121" y="97"/>
                    </a:cubicBezTo>
                    <a:cubicBezTo>
                      <a:pt x="121" y="97"/>
                      <a:pt x="121" y="97"/>
                      <a:pt x="121" y="97"/>
                    </a:cubicBezTo>
                    <a:cubicBezTo>
                      <a:pt x="121" y="97"/>
                      <a:pt x="121" y="97"/>
                      <a:pt x="121" y="97"/>
                    </a:cubicBezTo>
                    <a:cubicBezTo>
                      <a:pt x="120" y="97"/>
                      <a:pt x="120" y="97"/>
                      <a:pt x="120" y="97"/>
                    </a:cubicBezTo>
                    <a:cubicBezTo>
                      <a:pt x="120" y="97"/>
                      <a:pt x="120" y="97"/>
                      <a:pt x="120" y="97"/>
                    </a:cubicBezTo>
                    <a:cubicBezTo>
                      <a:pt x="119" y="98"/>
                      <a:pt x="119" y="98"/>
                      <a:pt x="119" y="98"/>
                    </a:cubicBezTo>
                    <a:cubicBezTo>
                      <a:pt x="119" y="98"/>
                      <a:pt x="119" y="98"/>
                      <a:pt x="119" y="98"/>
                    </a:cubicBezTo>
                    <a:cubicBezTo>
                      <a:pt x="120" y="97"/>
                      <a:pt x="120" y="97"/>
                      <a:pt x="120" y="97"/>
                    </a:cubicBezTo>
                    <a:cubicBezTo>
                      <a:pt x="120" y="97"/>
                      <a:pt x="120" y="97"/>
                      <a:pt x="120" y="97"/>
                    </a:cubicBezTo>
                    <a:cubicBezTo>
                      <a:pt x="120" y="96"/>
                      <a:pt x="120" y="96"/>
                      <a:pt x="120" y="96"/>
                    </a:cubicBezTo>
                    <a:cubicBezTo>
                      <a:pt x="120" y="96"/>
                      <a:pt x="120" y="96"/>
                      <a:pt x="120" y="96"/>
                    </a:cubicBezTo>
                    <a:cubicBezTo>
                      <a:pt x="119" y="96"/>
                      <a:pt x="119" y="96"/>
                      <a:pt x="119" y="96"/>
                    </a:cubicBezTo>
                    <a:cubicBezTo>
                      <a:pt x="119" y="96"/>
                      <a:pt x="119" y="96"/>
                      <a:pt x="119" y="96"/>
                    </a:cubicBezTo>
                    <a:cubicBezTo>
                      <a:pt x="120" y="96"/>
                      <a:pt x="120" y="96"/>
                      <a:pt x="120" y="96"/>
                    </a:cubicBezTo>
                    <a:cubicBezTo>
                      <a:pt x="120" y="95"/>
                      <a:pt x="120" y="95"/>
                      <a:pt x="120" y="95"/>
                    </a:cubicBezTo>
                    <a:cubicBezTo>
                      <a:pt x="120" y="94"/>
                      <a:pt x="120" y="94"/>
                      <a:pt x="120" y="94"/>
                    </a:cubicBezTo>
                    <a:cubicBezTo>
                      <a:pt x="120" y="94"/>
                      <a:pt x="120" y="94"/>
                      <a:pt x="120" y="94"/>
                    </a:cubicBezTo>
                    <a:cubicBezTo>
                      <a:pt x="120" y="95"/>
                      <a:pt x="120" y="95"/>
                      <a:pt x="120" y="95"/>
                    </a:cubicBezTo>
                    <a:cubicBezTo>
                      <a:pt x="120" y="96"/>
                      <a:pt x="120" y="96"/>
                      <a:pt x="120" y="96"/>
                    </a:cubicBezTo>
                    <a:cubicBezTo>
                      <a:pt x="121" y="96"/>
                      <a:pt x="121" y="96"/>
                      <a:pt x="121" y="96"/>
                    </a:cubicBezTo>
                    <a:cubicBezTo>
                      <a:pt x="121" y="96"/>
                      <a:pt x="121" y="96"/>
                      <a:pt x="121" y="96"/>
                    </a:cubicBezTo>
                    <a:cubicBezTo>
                      <a:pt x="122" y="96"/>
                      <a:pt x="122" y="96"/>
                      <a:pt x="122" y="96"/>
                    </a:cubicBezTo>
                    <a:cubicBezTo>
                      <a:pt x="122" y="95"/>
                      <a:pt x="122" y="95"/>
                      <a:pt x="122" y="95"/>
                    </a:cubicBezTo>
                    <a:cubicBezTo>
                      <a:pt x="122" y="95"/>
                      <a:pt x="122" y="95"/>
                      <a:pt x="122" y="95"/>
                    </a:cubicBezTo>
                    <a:cubicBezTo>
                      <a:pt x="122" y="95"/>
                      <a:pt x="122" y="95"/>
                      <a:pt x="122" y="95"/>
                    </a:cubicBezTo>
                    <a:cubicBezTo>
                      <a:pt x="122" y="95"/>
                      <a:pt x="122" y="95"/>
                      <a:pt x="122" y="95"/>
                    </a:cubicBezTo>
                    <a:cubicBezTo>
                      <a:pt x="122" y="95"/>
                      <a:pt x="122" y="95"/>
                      <a:pt x="122" y="95"/>
                    </a:cubicBezTo>
                    <a:cubicBezTo>
                      <a:pt x="123" y="95"/>
                      <a:pt x="123" y="95"/>
                      <a:pt x="123" y="95"/>
                    </a:cubicBezTo>
                    <a:cubicBezTo>
                      <a:pt x="123" y="94"/>
                      <a:pt x="123" y="94"/>
                      <a:pt x="123" y="94"/>
                    </a:cubicBezTo>
                    <a:cubicBezTo>
                      <a:pt x="123" y="94"/>
                      <a:pt x="123" y="94"/>
                      <a:pt x="123" y="94"/>
                    </a:cubicBezTo>
                    <a:cubicBezTo>
                      <a:pt x="123" y="94"/>
                      <a:pt x="123" y="94"/>
                      <a:pt x="123" y="94"/>
                    </a:cubicBezTo>
                    <a:cubicBezTo>
                      <a:pt x="124" y="94"/>
                      <a:pt x="124" y="94"/>
                      <a:pt x="124" y="94"/>
                    </a:cubicBezTo>
                    <a:cubicBezTo>
                      <a:pt x="124" y="94"/>
                      <a:pt x="124" y="94"/>
                      <a:pt x="124" y="94"/>
                    </a:cubicBezTo>
                    <a:cubicBezTo>
                      <a:pt x="124" y="95"/>
                      <a:pt x="124" y="95"/>
                      <a:pt x="124" y="95"/>
                    </a:cubicBezTo>
                    <a:cubicBezTo>
                      <a:pt x="124" y="95"/>
                      <a:pt x="124" y="95"/>
                      <a:pt x="124" y="95"/>
                    </a:cubicBezTo>
                    <a:cubicBezTo>
                      <a:pt x="124" y="95"/>
                      <a:pt x="124" y="95"/>
                      <a:pt x="124" y="95"/>
                    </a:cubicBezTo>
                    <a:cubicBezTo>
                      <a:pt x="124" y="95"/>
                      <a:pt x="124" y="95"/>
                      <a:pt x="124" y="95"/>
                    </a:cubicBezTo>
                    <a:cubicBezTo>
                      <a:pt x="124" y="96"/>
                      <a:pt x="124" y="96"/>
                      <a:pt x="124" y="96"/>
                    </a:cubicBezTo>
                    <a:cubicBezTo>
                      <a:pt x="124" y="96"/>
                      <a:pt x="124" y="96"/>
                      <a:pt x="124" y="96"/>
                    </a:cubicBezTo>
                    <a:cubicBezTo>
                      <a:pt x="124" y="95"/>
                      <a:pt x="124" y="95"/>
                      <a:pt x="124" y="95"/>
                    </a:cubicBezTo>
                    <a:cubicBezTo>
                      <a:pt x="125" y="95"/>
                      <a:pt x="125" y="95"/>
                      <a:pt x="125" y="95"/>
                    </a:cubicBezTo>
                    <a:cubicBezTo>
                      <a:pt x="125" y="94"/>
                      <a:pt x="125" y="94"/>
                      <a:pt x="125" y="94"/>
                    </a:cubicBezTo>
                    <a:cubicBezTo>
                      <a:pt x="126" y="94"/>
                      <a:pt x="126" y="94"/>
                      <a:pt x="126" y="94"/>
                    </a:cubicBezTo>
                    <a:cubicBezTo>
                      <a:pt x="125" y="95"/>
                      <a:pt x="125" y="95"/>
                      <a:pt x="125" y="95"/>
                    </a:cubicBezTo>
                    <a:cubicBezTo>
                      <a:pt x="125" y="95"/>
                      <a:pt x="125" y="95"/>
                      <a:pt x="125" y="95"/>
                    </a:cubicBezTo>
                    <a:cubicBezTo>
                      <a:pt x="125" y="96"/>
                      <a:pt x="125" y="96"/>
                      <a:pt x="125" y="96"/>
                    </a:cubicBezTo>
                    <a:cubicBezTo>
                      <a:pt x="126" y="96"/>
                      <a:pt x="126" y="96"/>
                      <a:pt x="126" y="96"/>
                    </a:cubicBezTo>
                    <a:cubicBezTo>
                      <a:pt x="126" y="96"/>
                      <a:pt x="126" y="96"/>
                      <a:pt x="126" y="96"/>
                    </a:cubicBezTo>
                    <a:cubicBezTo>
                      <a:pt x="126" y="96"/>
                      <a:pt x="126" y="96"/>
                      <a:pt x="126" y="96"/>
                    </a:cubicBezTo>
                    <a:cubicBezTo>
                      <a:pt x="127" y="95"/>
                      <a:pt x="127" y="95"/>
                      <a:pt x="127" y="95"/>
                    </a:cubicBezTo>
                    <a:cubicBezTo>
                      <a:pt x="127" y="95"/>
                      <a:pt x="127" y="95"/>
                      <a:pt x="127" y="95"/>
                    </a:cubicBezTo>
                    <a:cubicBezTo>
                      <a:pt x="127" y="94"/>
                      <a:pt x="127" y="94"/>
                      <a:pt x="127" y="94"/>
                    </a:cubicBezTo>
                    <a:cubicBezTo>
                      <a:pt x="127" y="93"/>
                      <a:pt x="127" y="93"/>
                      <a:pt x="127" y="93"/>
                    </a:cubicBezTo>
                    <a:cubicBezTo>
                      <a:pt x="127" y="93"/>
                      <a:pt x="127" y="93"/>
                      <a:pt x="127" y="93"/>
                    </a:cubicBezTo>
                    <a:cubicBezTo>
                      <a:pt x="127" y="93"/>
                      <a:pt x="127" y="93"/>
                      <a:pt x="127" y="93"/>
                    </a:cubicBezTo>
                    <a:cubicBezTo>
                      <a:pt x="127" y="93"/>
                      <a:pt x="127" y="93"/>
                      <a:pt x="127" y="93"/>
                    </a:cubicBezTo>
                    <a:cubicBezTo>
                      <a:pt x="127" y="93"/>
                      <a:pt x="127" y="93"/>
                      <a:pt x="127" y="93"/>
                    </a:cubicBezTo>
                    <a:cubicBezTo>
                      <a:pt x="126" y="93"/>
                      <a:pt x="126" y="93"/>
                      <a:pt x="126" y="93"/>
                    </a:cubicBezTo>
                    <a:cubicBezTo>
                      <a:pt x="126" y="92"/>
                      <a:pt x="126" y="92"/>
                      <a:pt x="126" y="92"/>
                    </a:cubicBezTo>
                    <a:cubicBezTo>
                      <a:pt x="127" y="92"/>
                      <a:pt x="127" y="92"/>
                      <a:pt x="127" y="92"/>
                    </a:cubicBezTo>
                    <a:cubicBezTo>
                      <a:pt x="126" y="92"/>
                      <a:pt x="126" y="92"/>
                      <a:pt x="126" y="92"/>
                    </a:cubicBezTo>
                    <a:cubicBezTo>
                      <a:pt x="126" y="92"/>
                      <a:pt x="126" y="92"/>
                      <a:pt x="126" y="92"/>
                    </a:cubicBezTo>
                    <a:cubicBezTo>
                      <a:pt x="126" y="92"/>
                      <a:pt x="126" y="92"/>
                      <a:pt x="126" y="92"/>
                    </a:cubicBezTo>
                    <a:cubicBezTo>
                      <a:pt x="125" y="91"/>
                      <a:pt x="125" y="91"/>
                      <a:pt x="125" y="91"/>
                    </a:cubicBezTo>
                    <a:cubicBezTo>
                      <a:pt x="125" y="91"/>
                      <a:pt x="125" y="91"/>
                      <a:pt x="125" y="91"/>
                    </a:cubicBezTo>
                    <a:cubicBezTo>
                      <a:pt x="125" y="90"/>
                      <a:pt x="125" y="90"/>
                      <a:pt x="125" y="90"/>
                    </a:cubicBezTo>
                    <a:cubicBezTo>
                      <a:pt x="125" y="89"/>
                      <a:pt x="125" y="89"/>
                      <a:pt x="125" y="89"/>
                    </a:cubicBezTo>
                    <a:cubicBezTo>
                      <a:pt x="125" y="88"/>
                      <a:pt x="125" y="88"/>
                      <a:pt x="125" y="88"/>
                    </a:cubicBezTo>
                    <a:cubicBezTo>
                      <a:pt x="125" y="88"/>
                      <a:pt x="125" y="88"/>
                      <a:pt x="125" y="88"/>
                    </a:cubicBezTo>
                    <a:cubicBezTo>
                      <a:pt x="124" y="88"/>
                      <a:pt x="124" y="88"/>
                      <a:pt x="124" y="88"/>
                    </a:cubicBezTo>
                    <a:cubicBezTo>
                      <a:pt x="124" y="89"/>
                      <a:pt x="124" y="89"/>
                      <a:pt x="124" y="89"/>
                    </a:cubicBezTo>
                    <a:cubicBezTo>
                      <a:pt x="124" y="88"/>
                      <a:pt x="124" y="88"/>
                      <a:pt x="124" y="88"/>
                    </a:cubicBezTo>
                    <a:cubicBezTo>
                      <a:pt x="123" y="88"/>
                      <a:pt x="123" y="88"/>
                      <a:pt x="123" y="88"/>
                    </a:cubicBezTo>
                    <a:cubicBezTo>
                      <a:pt x="123" y="87"/>
                      <a:pt x="123" y="87"/>
                      <a:pt x="123" y="87"/>
                    </a:cubicBezTo>
                    <a:cubicBezTo>
                      <a:pt x="123" y="87"/>
                      <a:pt x="123" y="87"/>
                      <a:pt x="123" y="87"/>
                    </a:cubicBezTo>
                    <a:cubicBezTo>
                      <a:pt x="123" y="86"/>
                      <a:pt x="123" y="86"/>
                      <a:pt x="123" y="86"/>
                    </a:cubicBezTo>
                    <a:cubicBezTo>
                      <a:pt x="122" y="85"/>
                      <a:pt x="122" y="85"/>
                      <a:pt x="122" y="85"/>
                    </a:cubicBezTo>
                    <a:cubicBezTo>
                      <a:pt x="122" y="84"/>
                      <a:pt x="122" y="84"/>
                      <a:pt x="122" y="84"/>
                    </a:cubicBezTo>
                    <a:cubicBezTo>
                      <a:pt x="122" y="84"/>
                      <a:pt x="122" y="84"/>
                      <a:pt x="122" y="84"/>
                    </a:cubicBezTo>
                    <a:cubicBezTo>
                      <a:pt x="122" y="84"/>
                      <a:pt x="122" y="84"/>
                      <a:pt x="122" y="84"/>
                    </a:cubicBezTo>
                    <a:cubicBezTo>
                      <a:pt x="123" y="84"/>
                      <a:pt x="123" y="84"/>
                      <a:pt x="123" y="84"/>
                    </a:cubicBezTo>
                    <a:cubicBezTo>
                      <a:pt x="123" y="83"/>
                      <a:pt x="123" y="83"/>
                      <a:pt x="123" y="83"/>
                    </a:cubicBezTo>
                    <a:cubicBezTo>
                      <a:pt x="123" y="83"/>
                      <a:pt x="123" y="83"/>
                      <a:pt x="123" y="83"/>
                    </a:cubicBezTo>
                    <a:cubicBezTo>
                      <a:pt x="123" y="83"/>
                      <a:pt x="123" y="83"/>
                      <a:pt x="123" y="83"/>
                    </a:cubicBezTo>
                    <a:cubicBezTo>
                      <a:pt x="124" y="83"/>
                      <a:pt x="124" y="83"/>
                      <a:pt x="124" y="83"/>
                    </a:cubicBezTo>
                    <a:cubicBezTo>
                      <a:pt x="124" y="82"/>
                      <a:pt x="124" y="82"/>
                      <a:pt x="124" y="82"/>
                    </a:cubicBezTo>
                    <a:cubicBezTo>
                      <a:pt x="124" y="81"/>
                      <a:pt x="124" y="81"/>
                      <a:pt x="124" y="81"/>
                    </a:cubicBezTo>
                    <a:cubicBezTo>
                      <a:pt x="124" y="81"/>
                      <a:pt x="124" y="81"/>
                      <a:pt x="124" y="81"/>
                    </a:cubicBezTo>
                    <a:cubicBezTo>
                      <a:pt x="124" y="80"/>
                      <a:pt x="124" y="80"/>
                      <a:pt x="124" y="80"/>
                    </a:cubicBezTo>
                    <a:cubicBezTo>
                      <a:pt x="124" y="79"/>
                      <a:pt x="124" y="79"/>
                      <a:pt x="124" y="79"/>
                    </a:cubicBezTo>
                    <a:cubicBezTo>
                      <a:pt x="124" y="79"/>
                      <a:pt x="124" y="79"/>
                      <a:pt x="124" y="79"/>
                    </a:cubicBezTo>
                    <a:cubicBezTo>
                      <a:pt x="125" y="79"/>
                      <a:pt x="125" y="79"/>
                      <a:pt x="125" y="79"/>
                    </a:cubicBezTo>
                    <a:cubicBezTo>
                      <a:pt x="125" y="78"/>
                      <a:pt x="125" y="78"/>
                      <a:pt x="125" y="78"/>
                    </a:cubicBezTo>
                    <a:cubicBezTo>
                      <a:pt x="125" y="77"/>
                      <a:pt x="125" y="77"/>
                      <a:pt x="125" y="77"/>
                    </a:cubicBezTo>
                    <a:cubicBezTo>
                      <a:pt x="125" y="76"/>
                      <a:pt x="125" y="76"/>
                      <a:pt x="125" y="76"/>
                    </a:cubicBezTo>
                    <a:cubicBezTo>
                      <a:pt x="126" y="76"/>
                      <a:pt x="126" y="76"/>
                      <a:pt x="126" y="76"/>
                    </a:cubicBezTo>
                    <a:cubicBezTo>
                      <a:pt x="126" y="75"/>
                      <a:pt x="126" y="75"/>
                      <a:pt x="126" y="75"/>
                    </a:cubicBezTo>
                    <a:cubicBezTo>
                      <a:pt x="126" y="75"/>
                      <a:pt x="126" y="75"/>
                      <a:pt x="126" y="75"/>
                    </a:cubicBezTo>
                    <a:cubicBezTo>
                      <a:pt x="126" y="74"/>
                      <a:pt x="126" y="74"/>
                      <a:pt x="126" y="74"/>
                    </a:cubicBezTo>
                    <a:cubicBezTo>
                      <a:pt x="127" y="73"/>
                      <a:pt x="127" y="73"/>
                      <a:pt x="127" y="73"/>
                    </a:cubicBezTo>
                    <a:cubicBezTo>
                      <a:pt x="126" y="73"/>
                      <a:pt x="126" y="73"/>
                      <a:pt x="126" y="73"/>
                    </a:cubicBezTo>
                    <a:cubicBezTo>
                      <a:pt x="127" y="72"/>
                      <a:pt x="127" y="72"/>
                      <a:pt x="127" y="72"/>
                    </a:cubicBezTo>
                    <a:cubicBezTo>
                      <a:pt x="127" y="72"/>
                      <a:pt x="127" y="72"/>
                      <a:pt x="127" y="72"/>
                    </a:cubicBezTo>
                    <a:cubicBezTo>
                      <a:pt x="127" y="72"/>
                      <a:pt x="127" y="72"/>
                      <a:pt x="127" y="72"/>
                    </a:cubicBezTo>
                    <a:cubicBezTo>
                      <a:pt x="127" y="71"/>
                      <a:pt x="127" y="71"/>
                      <a:pt x="127" y="71"/>
                    </a:cubicBezTo>
                    <a:cubicBezTo>
                      <a:pt x="127" y="71"/>
                      <a:pt x="127" y="71"/>
                      <a:pt x="127" y="71"/>
                    </a:cubicBezTo>
                    <a:cubicBezTo>
                      <a:pt x="127" y="70"/>
                      <a:pt x="127" y="70"/>
                      <a:pt x="127" y="70"/>
                    </a:cubicBezTo>
                    <a:cubicBezTo>
                      <a:pt x="126" y="70"/>
                      <a:pt x="126" y="70"/>
                      <a:pt x="126" y="70"/>
                    </a:cubicBezTo>
                    <a:cubicBezTo>
                      <a:pt x="126" y="69"/>
                      <a:pt x="126" y="69"/>
                      <a:pt x="126" y="69"/>
                    </a:cubicBezTo>
                    <a:cubicBezTo>
                      <a:pt x="126" y="69"/>
                      <a:pt x="126" y="69"/>
                      <a:pt x="126" y="69"/>
                    </a:cubicBezTo>
                    <a:cubicBezTo>
                      <a:pt x="126" y="68"/>
                      <a:pt x="126" y="68"/>
                      <a:pt x="126"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4" y="68"/>
                      <a:pt x="124" y="68"/>
                      <a:pt x="124" y="68"/>
                    </a:cubicBezTo>
                    <a:cubicBezTo>
                      <a:pt x="124" y="67"/>
                      <a:pt x="124" y="67"/>
                      <a:pt x="124" y="67"/>
                    </a:cubicBezTo>
                    <a:cubicBezTo>
                      <a:pt x="123" y="67"/>
                      <a:pt x="123" y="67"/>
                      <a:pt x="123" y="67"/>
                    </a:cubicBezTo>
                    <a:cubicBezTo>
                      <a:pt x="123" y="67"/>
                      <a:pt x="123" y="67"/>
                      <a:pt x="123" y="67"/>
                    </a:cubicBezTo>
                    <a:cubicBezTo>
                      <a:pt x="123" y="67"/>
                      <a:pt x="123" y="67"/>
                      <a:pt x="123" y="67"/>
                    </a:cubicBezTo>
                    <a:cubicBezTo>
                      <a:pt x="123" y="68"/>
                      <a:pt x="123" y="68"/>
                      <a:pt x="123" y="68"/>
                    </a:cubicBezTo>
                    <a:cubicBezTo>
                      <a:pt x="123" y="68"/>
                      <a:pt x="123" y="68"/>
                      <a:pt x="123" y="68"/>
                    </a:cubicBezTo>
                    <a:cubicBezTo>
                      <a:pt x="122" y="68"/>
                      <a:pt x="122" y="68"/>
                      <a:pt x="122" y="68"/>
                    </a:cubicBezTo>
                    <a:cubicBezTo>
                      <a:pt x="122" y="68"/>
                      <a:pt x="122" y="68"/>
                      <a:pt x="122" y="68"/>
                    </a:cubicBezTo>
                    <a:cubicBezTo>
                      <a:pt x="122" y="69"/>
                      <a:pt x="122" y="69"/>
                      <a:pt x="122" y="69"/>
                    </a:cubicBezTo>
                    <a:cubicBezTo>
                      <a:pt x="121" y="69"/>
                      <a:pt x="121" y="69"/>
                      <a:pt x="121" y="69"/>
                    </a:cubicBezTo>
                    <a:cubicBezTo>
                      <a:pt x="121" y="70"/>
                      <a:pt x="121" y="70"/>
                      <a:pt x="121" y="70"/>
                    </a:cubicBezTo>
                    <a:cubicBezTo>
                      <a:pt x="121" y="71"/>
                      <a:pt x="121" y="71"/>
                      <a:pt x="121" y="71"/>
                    </a:cubicBezTo>
                    <a:cubicBezTo>
                      <a:pt x="121" y="71"/>
                      <a:pt x="121" y="71"/>
                      <a:pt x="121" y="71"/>
                    </a:cubicBezTo>
                    <a:cubicBezTo>
                      <a:pt x="121" y="72"/>
                      <a:pt x="121" y="72"/>
                      <a:pt x="121" y="72"/>
                    </a:cubicBezTo>
                    <a:cubicBezTo>
                      <a:pt x="120" y="72"/>
                      <a:pt x="120" y="72"/>
                      <a:pt x="120" y="72"/>
                    </a:cubicBezTo>
                    <a:cubicBezTo>
                      <a:pt x="120" y="73"/>
                      <a:pt x="120" y="73"/>
                      <a:pt x="120" y="73"/>
                    </a:cubicBezTo>
                    <a:cubicBezTo>
                      <a:pt x="120" y="73"/>
                      <a:pt x="120" y="73"/>
                      <a:pt x="120" y="73"/>
                    </a:cubicBezTo>
                    <a:cubicBezTo>
                      <a:pt x="120" y="74"/>
                      <a:pt x="120" y="74"/>
                      <a:pt x="120" y="74"/>
                    </a:cubicBezTo>
                    <a:cubicBezTo>
                      <a:pt x="119" y="75"/>
                      <a:pt x="119" y="75"/>
                      <a:pt x="119" y="75"/>
                    </a:cubicBezTo>
                    <a:cubicBezTo>
                      <a:pt x="119" y="74"/>
                      <a:pt x="119" y="74"/>
                      <a:pt x="119" y="74"/>
                    </a:cubicBezTo>
                    <a:cubicBezTo>
                      <a:pt x="119" y="75"/>
                      <a:pt x="119" y="75"/>
                      <a:pt x="119" y="75"/>
                    </a:cubicBezTo>
                    <a:cubicBezTo>
                      <a:pt x="119" y="76"/>
                      <a:pt x="119" y="76"/>
                      <a:pt x="119" y="76"/>
                    </a:cubicBezTo>
                    <a:cubicBezTo>
                      <a:pt x="119" y="76"/>
                      <a:pt x="119" y="76"/>
                      <a:pt x="119" y="76"/>
                    </a:cubicBezTo>
                    <a:cubicBezTo>
                      <a:pt x="119" y="77"/>
                      <a:pt x="119" y="77"/>
                      <a:pt x="119" y="77"/>
                    </a:cubicBezTo>
                    <a:cubicBezTo>
                      <a:pt x="118" y="77"/>
                      <a:pt x="118" y="77"/>
                      <a:pt x="118" y="77"/>
                    </a:cubicBezTo>
                    <a:cubicBezTo>
                      <a:pt x="119" y="78"/>
                      <a:pt x="119" y="78"/>
                      <a:pt x="119" y="78"/>
                    </a:cubicBezTo>
                    <a:cubicBezTo>
                      <a:pt x="119" y="78"/>
                      <a:pt x="119" y="78"/>
                      <a:pt x="119" y="78"/>
                    </a:cubicBezTo>
                    <a:cubicBezTo>
                      <a:pt x="118" y="78"/>
                      <a:pt x="118" y="78"/>
                      <a:pt x="118" y="78"/>
                    </a:cubicBezTo>
                    <a:cubicBezTo>
                      <a:pt x="118" y="79"/>
                      <a:pt x="118" y="79"/>
                      <a:pt x="118" y="79"/>
                    </a:cubicBezTo>
                    <a:cubicBezTo>
                      <a:pt x="119" y="79"/>
                      <a:pt x="119" y="79"/>
                      <a:pt x="119" y="79"/>
                    </a:cubicBezTo>
                    <a:cubicBezTo>
                      <a:pt x="119" y="79"/>
                      <a:pt x="119" y="79"/>
                      <a:pt x="119" y="79"/>
                    </a:cubicBezTo>
                    <a:cubicBezTo>
                      <a:pt x="118" y="79"/>
                      <a:pt x="118" y="79"/>
                      <a:pt x="118" y="79"/>
                    </a:cubicBezTo>
                    <a:cubicBezTo>
                      <a:pt x="118" y="79"/>
                      <a:pt x="118" y="79"/>
                      <a:pt x="118" y="79"/>
                    </a:cubicBezTo>
                    <a:cubicBezTo>
                      <a:pt x="118" y="80"/>
                      <a:pt x="118" y="80"/>
                      <a:pt x="118" y="80"/>
                    </a:cubicBezTo>
                    <a:cubicBezTo>
                      <a:pt x="117" y="79"/>
                      <a:pt x="117" y="79"/>
                      <a:pt x="117" y="79"/>
                    </a:cubicBezTo>
                    <a:cubicBezTo>
                      <a:pt x="117" y="80"/>
                      <a:pt x="117" y="80"/>
                      <a:pt x="117" y="80"/>
                    </a:cubicBezTo>
                    <a:cubicBezTo>
                      <a:pt x="117" y="80"/>
                      <a:pt x="117" y="80"/>
                      <a:pt x="117" y="80"/>
                    </a:cubicBezTo>
                    <a:cubicBezTo>
                      <a:pt x="117" y="81"/>
                      <a:pt x="117" y="81"/>
                      <a:pt x="117" y="81"/>
                    </a:cubicBezTo>
                    <a:cubicBezTo>
                      <a:pt x="116" y="80"/>
                      <a:pt x="116" y="80"/>
                      <a:pt x="116" y="80"/>
                    </a:cubicBezTo>
                    <a:cubicBezTo>
                      <a:pt x="116" y="80"/>
                      <a:pt x="116" y="80"/>
                      <a:pt x="116" y="80"/>
                    </a:cubicBezTo>
                    <a:cubicBezTo>
                      <a:pt x="116" y="79"/>
                      <a:pt x="116" y="79"/>
                      <a:pt x="116" y="79"/>
                    </a:cubicBezTo>
                    <a:cubicBezTo>
                      <a:pt x="116" y="79"/>
                      <a:pt x="116" y="79"/>
                      <a:pt x="116" y="79"/>
                    </a:cubicBezTo>
                    <a:cubicBezTo>
                      <a:pt x="116" y="78"/>
                      <a:pt x="116" y="78"/>
                      <a:pt x="116" y="78"/>
                    </a:cubicBezTo>
                    <a:cubicBezTo>
                      <a:pt x="116" y="77"/>
                      <a:pt x="116" y="77"/>
                      <a:pt x="116" y="77"/>
                    </a:cubicBezTo>
                    <a:cubicBezTo>
                      <a:pt x="117" y="76"/>
                      <a:pt x="117" y="76"/>
                      <a:pt x="117" y="76"/>
                    </a:cubicBezTo>
                    <a:cubicBezTo>
                      <a:pt x="117" y="76"/>
                      <a:pt x="117" y="76"/>
                      <a:pt x="117" y="76"/>
                    </a:cubicBezTo>
                    <a:cubicBezTo>
                      <a:pt x="117" y="76"/>
                      <a:pt x="117" y="76"/>
                      <a:pt x="117" y="76"/>
                    </a:cubicBezTo>
                    <a:cubicBezTo>
                      <a:pt x="117" y="75"/>
                      <a:pt x="117" y="75"/>
                      <a:pt x="117" y="75"/>
                    </a:cubicBezTo>
                    <a:cubicBezTo>
                      <a:pt x="117" y="74"/>
                      <a:pt x="117" y="74"/>
                      <a:pt x="117" y="74"/>
                    </a:cubicBezTo>
                    <a:cubicBezTo>
                      <a:pt x="118" y="74"/>
                      <a:pt x="118" y="74"/>
                      <a:pt x="118" y="74"/>
                    </a:cubicBezTo>
                    <a:cubicBezTo>
                      <a:pt x="118" y="73"/>
                      <a:pt x="118" y="73"/>
                      <a:pt x="118" y="73"/>
                    </a:cubicBezTo>
                    <a:cubicBezTo>
                      <a:pt x="118" y="73"/>
                      <a:pt x="118" y="73"/>
                      <a:pt x="118" y="73"/>
                    </a:cubicBezTo>
                    <a:cubicBezTo>
                      <a:pt x="118" y="73"/>
                      <a:pt x="118" y="73"/>
                      <a:pt x="118" y="73"/>
                    </a:cubicBezTo>
                    <a:cubicBezTo>
                      <a:pt x="118" y="72"/>
                      <a:pt x="118" y="72"/>
                      <a:pt x="118" y="72"/>
                    </a:cubicBezTo>
                    <a:cubicBezTo>
                      <a:pt x="118" y="72"/>
                      <a:pt x="118" y="72"/>
                      <a:pt x="118" y="72"/>
                    </a:cubicBezTo>
                    <a:cubicBezTo>
                      <a:pt x="118" y="71"/>
                      <a:pt x="118" y="71"/>
                      <a:pt x="118" y="71"/>
                    </a:cubicBezTo>
                    <a:cubicBezTo>
                      <a:pt x="118" y="71"/>
                      <a:pt x="118" y="71"/>
                      <a:pt x="118" y="71"/>
                    </a:cubicBezTo>
                    <a:cubicBezTo>
                      <a:pt x="118" y="70"/>
                      <a:pt x="118" y="70"/>
                      <a:pt x="118" y="70"/>
                    </a:cubicBezTo>
                    <a:cubicBezTo>
                      <a:pt x="118" y="70"/>
                      <a:pt x="118" y="70"/>
                      <a:pt x="118" y="70"/>
                    </a:cubicBezTo>
                    <a:cubicBezTo>
                      <a:pt x="118" y="69"/>
                      <a:pt x="118" y="69"/>
                      <a:pt x="118" y="69"/>
                    </a:cubicBezTo>
                    <a:cubicBezTo>
                      <a:pt x="117" y="69"/>
                      <a:pt x="117" y="69"/>
                      <a:pt x="117" y="69"/>
                    </a:cubicBezTo>
                    <a:cubicBezTo>
                      <a:pt x="117" y="68"/>
                      <a:pt x="117" y="68"/>
                      <a:pt x="117" y="68"/>
                    </a:cubicBezTo>
                    <a:cubicBezTo>
                      <a:pt x="116" y="69"/>
                      <a:pt x="116" y="69"/>
                      <a:pt x="116" y="69"/>
                    </a:cubicBezTo>
                    <a:cubicBezTo>
                      <a:pt x="116" y="69"/>
                      <a:pt x="116" y="69"/>
                      <a:pt x="116" y="69"/>
                    </a:cubicBezTo>
                    <a:cubicBezTo>
                      <a:pt x="116" y="70"/>
                      <a:pt x="116" y="70"/>
                      <a:pt x="116" y="70"/>
                    </a:cubicBezTo>
                    <a:cubicBezTo>
                      <a:pt x="116" y="70"/>
                      <a:pt x="116" y="70"/>
                      <a:pt x="116" y="70"/>
                    </a:cubicBezTo>
                    <a:cubicBezTo>
                      <a:pt x="117" y="70"/>
                      <a:pt x="117" y="70"/>
                      <a:pt x="117" y="70"/>
                    </a:cubicBezTo>
                    <a:cubicBezTo>
                      <a:pt x="117" y="71"/>
                      <a:pt x="117" y="71"/>
                      <a:pt x="117" y="71"/>
                    </a:cubicBezTo>
                    <a:cubicBezTo>
                      <a:pt x="116" y="71"/>
                      <a:pt x="116" y="71"/>
                      <a:pt x="116" y="71"/>
                    </a:cubicBezTo>
                    <a:cubicBezTo>
                      <a:pt x="116" y="70"/>
                      <a:pt x="116" y="70"/>
                      <a:pt x="116" y="70"/>
                    </a:cubicBezTo>
                    <a:cubicBezTo>
                      <a:pt x="116" y="70"/>
                      <a:pt x="116" y="70"/>
                      <a:pt x="116" y="70"/>
                    </a:cubicBezTo>
                    <a:cubicBezTo>
                      <a:pt x="115" y="71"/>
                      <a:pt x="115" y="71"/>
                      <a:pt x="115" y="71"/>
                    </a:cubicBezTo>
                    <a:cubicBezTo>
                      <a:pt x="116" y="71"/>
                      <a:pt x="116" y="71"/>
                      <a:pt x="116" y="71"/>
                    </a:cubicBezTo>
                    <a:cubicBezTo>
                      <a:pt x="116" y="72"/>
                      <a:pt x="116" y="72"/>
                      <a:pt x="116" y="72"/>
                    </a:cubicBezTo>
                    <a:cubicBezTo>
                      <a:pt x="116" y="72"/>
                      <a:pt x="116" y="72"/>
                      <a:pt x="116" y="72"/>
                    </a:cubicBezTo>
                    <a:cubicBezTo>
                      <a:pt x="116" y="73"/>
                      <a:pt x="116" y="73"/>
                      <a:pt x="116" y="73"/>
                    </a:cubicBezTo>
                    <a:cubicBezTo>
                      <a:pt x="116" y="72"/>
                      <a:pt x="116" y="72"/>
                      <a:pt x="116" y="72"/>
                    </a:cubicBezTo>
                    <a:cubicBezTo>
                      <a:pt x="115" y="72"/>
                      <a:pt x="115" y="72"/>
                      <a:pt x="115" y="72"/>
                    </a:cubicBezTo>
                    <a:cubicBezTo>
                      <a:pt x="115" y="73"/>
                      <a:pt x="115" y="73"/>
                      <a:pt x="115" y="73"/>
                    </a:cubicBezTo>
                    <a:cubicBezTo>
                      <a:pt x="115" y="72"/>
                      <a:pt x="115" y="72"/>
                      <a:pt x="115" y="72"/>
                    </a:cubicBezTo>
                    <a:cubicBezTo>
                      <a:pt x="115" y="72"/>
                      <a:pt x="115" y="72"/>
                      <a:pt x="115" y="72"/>
                    </a:cubicBezTo>
                    <a:cubicBezTo>
                      <a:pt x="114" y="72"/>
                      <a:pt x="114" y="72"/>
                      <a:pt x="114" y="72"/>
                    </a:cubicBezTo>
                    <a:cubicBezTo>
                      <a:pt x="114" y="73"/>
                      <a:pt x="114" y="73"/>
                      <a:pt x="114" y="73"/>
                    </a:cubicBezTo>
                    <a:cubicBezTo>
                      <a:pt x="114" y="72"/>
                      <a:pt x="114" y="72"/>
                      <a:pt x="114" y="72"/>
                    </a:cubicBezTo>
                    <a:cubicBezTo>
                      <a:pt x="114" y="72"/>
                      <a:pt x="114" y="72"/>
                      <a:pt x="114" y="72"/>
                    </a:cubicBezTo>
                    <a:cubicBezTo>
                      <a:pt x="114" y="71"/>
                      <a:pt x="114" y="71"/>
                      <a:pt x="114" y="71"/>
                    </a:cubicBezTo>
                    <a:cubicBezTo>
                      <a:pt x="114" y="71"/>
                      <a:pt x="114" y="71"/>
                      <a:pt x="114" y="71"/>
                    </a:cubicBezTo>
                    <a:cubicBezTo>
                      <a:pt x="113" y="72"/>
                      <a:pt x="113" y="72"/>
                      <a:pt x="113" y="72"/>
                    </a:cubicBezTo>
                    <a:cubicBezTo>
                      <a:pt x="113" y="72"/>
                      <a:pt x="113" y="72"/>
                      <a:pt x="113" y="72"/>
                    </a:cubicBezTo>
                    <a:cubicBezTo>
                      <a:pt x="112" y="72"/>
                      <a:pt x="112" y="72"/>
                      <a:pt x="112" y="72"/>
                    </a:cubicBezTo>
                    <a:cubicBezTo>
                      <a:pt x="112" y="72"/>
                      <a:pt x="112" y="72"/>
                      <a:pt x="112" y="72"/>
                    </a:cubicBezTo>
                    <a:cubicBezTo>
                      <a:pt x="112" y="72"/>
                      <a:pt x="112" y="72"/>
                      <a:pt x="112" y="72"/>
                    </a:cubicBezTo>
                    <a:cubicBezTo>
                      <a:pt x="111" y="72"/>
                      <a:pt x="111" y="72"/>
                      <a:pt x="111" y="72"/>
                    </a:cubicBezTo>
                    <a:cubicBezTo>
                      <a:pt x="111" y="72"/>
                      <a:pt x="111" y="72"/>
                      <a:pt x="111" y="72"/>
                    </a:cubicBezTo>
                    <a:cubicBezTo>
                      <a:pt x="110" y="72"/>
                      <a:pt x="110" y="72"/>
                      <a:pt x="110" y="72"/>
                    </a:cubicBezTo>
                    <a:cubicBezTo>
                      <a:pt x="110" y="71"/>
                      <a:pt x="110" y="71"/>
                      <a:pt x="110" y="71"/>
                    </a:cubicBezTo>
                    <a:cubicBezTo>
                      <a:pt x="110" y="71"/>
                      <a:pt x="110" y="71"/>
                      <a:pt x="110" y="71"/>
                    </a:cubicBezTo>
                    <a:cubicBezTo>
                      <a:pt x="111" y="71"/>
                      <a:pt x="111" y="71"/>
                      <a:pt x="111" y="71"/>
                    </a:cubicBezTo>
                    <a:cubicBezTo>
                      <a:pt x="111" y="71"/>
                      <a:pt x="111" y="71"/>
                      <a:pt x="111" y="71"/>
                    </a:cubicBezTo>
                    <a:cubicBezTo>
                      <a:pt x="112" y="71"/>
                      <a:pt x="112" y="71"/>
                      <a:pt x="112" y="71"/>
                    </a:cubicBezTo>
                    <a:cubicBezTo>
                      <a:pt x="112" y="71"/>
                      <a:pt x="112" y="71"/>
                      <a:pt x="112" y="71"/>
                    </a:cubicBezTo>
                    <a:cubicBezTo>
                      <a:pt x="112" y="70"/>
                      <a:pt x="112" y="70"/>
                      <a:pt x="112" y="70"/>
                    </a:cubicBezTo>
                    <a:cubicBezTo>
                      <a:pt x="113" y="71"/>
                      <a:pt x="113" y="71"/>
                      <a:pt x="113" y="71"/>
                    </a:cubicBezTo>
                    <a:cubicBezTo>
                      <a:pt x="113" y="70"/>
                      <a:pt x="113" y="70"/>
                      <a:pt x="113" y="70"/>
                    </a:cubicBezTo>
                    <a:cubicBezTo>
                      <a:pt x="113" y="70"/>
                      <a:pt x="113" y="70"/>
                      <a:pt x="113" y="70"/>
                    </a:cubicBezTo>
                    <a:cubicBezTo>
                      <a:pt x="114" y="69"/>
                      <a:pt x="114" y="69"/>
                      <a:pt x="114" y="69"/>
                    </a:cubicBezTo>
                    <a:cubicBezTo>
                      <a:pt x="113" y="69"/>
                      <a:pt x="113" y="69"/>
                      <a:pt x="113" y="69"/>
                    </a:cubicBezTo>
                    <a:cubicBezTo>
                      <a:pt x="113" y="68"/>
                      <a:pt x="113" y="68"/>
                      <a:pt x="113" y="68"/>
                    </a:cubicBezTo>
                    <a:cubicBezTo>
                      <a:pt x="112" y="68"/>
                      <a:pt x="112" y="68"/>
                      <a:pt x="112" y="68"/>
                    </a:cubicBezTo>
                    <a:cubicBezTo>
                      <a:pt x="112" y="67"/>
                      <a:pt x="112" y="67"/>
                      <a:pt x="112" y="67"/>
                    </a:cubicBezTo>
                    <a:cubicBezTo>
                      <a:pt x="111" y="66"/>
                      <a:pt x="111" y="66"/>
                      <a:pt x="111" y="66"/>
                    </a:cubicBezTo>
                    <a:cubicBezTo>
                      <a:pt x="111" y="66"/>
                      <a:pt x="111" y="66"/>
                      <a:pt x="111" y="66"/>
                    </a:cubicBezTo>
                    <a:cubicBezTo>
                      <a:pt x="110" y="66"/>
                      <a:pt x="110" y="66"/>
                      <a:pt x="110" y="66"/>
                    </a:cubicBezTo>
                    <a:cubicBezTo>
                      <a:pt x="110" y="67"/>
                      <a:pt x="110" y="67"/>
                      <a:pt x="110" y="67"/>
                    </a:cubicBezTo>
                    <a:cubicBezTo>
                      <a:pt x="109" y="67"/>
                      <a:pt x="109" y="67"/>
                      <a:pt x="109" y="67"/>
                    </a:cubicBezTo>
                    <a:cubicBezTo>
                      <a:pt x="109" y="68"/>
                      <a:pt x="109" y="68"/>
                      <a:pt x="109" y="68"/>
                    </a:cubicBezTo>
                    <a:cubicBezTo>
                      <a:pt x="109" y="68"/>
                      <a:pt x="109" y="68"/>
                      <a:pt x="109" y="68"/>
                    </a:cubicBezTo>
                    <a:cubicBezTo>
                      <a:pt x="109" y="68"/>
                      <a:pt x="109" y="68"/>
                      <a:pt x="109" y="68"/>
                    </a:cubicBezTo>
                    <a:cubicBezTo>
                      <a:pt x="108" y="68"/>
                      <a:pt x="108" y="68"/>
                      <a:pt x="108" y="68"/>
                    </a:cubicBezTo>
                    <a:cubicBezTo>
                      <a:pt x="108" y="69"/>
                      <a:pt x="108" y="69"/>
                      <a:pt x="108" y="69"/>
                    </a:cubicBezTo>
                    <a:cubicBezTo>
                      <a:pt x="108" y="68"/>
                      <a:pt x="108" y="68"/>
                      <a:pt x="108" y="68"/>
                    </a:cubicBezTo>
                    <a:cubicBezTo>
                      <a:pt x="108" y="68"/>
                      <a:pt x="108" y="68"/>
                      <a:pt x="108" y="68"/>
                    </a:cubicBezTo>
                    <a:cubicBezTo>
                      <a:pt x="107" y="68"/>
                      <a:pt x="107" y="68"/>
                      <a:pt x="107" y="68"/>
                    </a:cubicBezTo>
                    <a:cubicBezTo>
                      <a:pt x="107" y="68"/>
                      <a:pt x="107" y="68"/>
                      <a:pt x="107" y="68"/>
                    </a:cubicBezTo>
                    <a:cubicBezTo>
                      <a:pt x="106" y="68"/>
                      <a:pt x="106" y="68"/>
                      <a:pt x="106" y="68"/>
                    </a:cubicBezTo>
                    <a:cubicBezTo>
                      <a:pt x="106" y="68"/>
                      <a:pt x="106" y="68"/>
                      <a:pt x="106" y="68"/>
                    </a:cubicBezTo>
                    <a:cubicBezTo>
                      <a:pt x="105" y="68"/>
                      <a:pt x="105" y="68"/>
                      <a:pt x="105" y="68"/>
                    </a:cubicBezTo>
                    <a:cubicBezTo>
                      <a:pt x="106" y="68"/>
                      <a:pt x="106" y="68"/>
                      <a:pt x="106" y="68"/>
                    </a:cubicBezTo>
                    <a:cubicBezTo>
                      <a:pt x="107" y="68"/>
                      <a:pt x="107" y="68"/>
                      <a:pt x="107" y="68"/>
                    </a:cubicBezTo>
                    <a:cubicBezTo>
                      <a:pt x="107" y="67"/>
                      <a:pt x="107" y="67"/>
                      <a:pt x="107" y="67"/>
                    </a:cubicBezTo>
                    <a:cubicBezTo>
                      <a:pt x="107" y="67"/>
                      <a:pt x="107" y="67"/>
                      <a:pt x="107" y="67"/>
                    </a:cubicBezTo>
                    <a:cubicBezTo>
                      <a:pt x="108" y="67"/>
                      <a:pt x="108" y="67"/>
                      <a:pt x="108" y="67"/>
                    </a:cubicBezTo>
                    <a:cubicBezTo>
                      <a:pt x="108" y="67"/>
                      <a:pt x="108" y="67"/>
                      <a:pt x="108" y="67"/>
                    </a:cubicBezTo>
                    <a:cubicBezTo>
                      <a:pt x="108" y="66"/>
                      <a:pt x="108" y="66"/>
                      <a:pt x="108" y="66"/>
                    </a:cubicBezTo>
                    <a:cubicBezTo>
                      <a:pt x="108" y="66"/>
                      <a:pt x="108" y="66"/>
                      <a:pt x="108" y="66"/>
                    </a:cubicBezTo>
                    <a:cubicBezTo>
                      <a:pt x="109" y="66"/>
                      <a:pt x="109" y="66"/>
                      <a:pt x="109" y="66"/>
                    </a:cubicBezTo>
                    <a:cubicBezTo>
                      <a:pt x="109" y="65"/>
                      <a:pt x="109" y="65"/>
                      <a:pt x="109" y="65"/>
                    </a:cubicBezTo>
                    <a:cubicBezTo>
                      <a:pt x="109" y="64"/>
                      <a:pt x="109" y="64"/>
                      <a:pt x="109" y="64"/>
                    </a:cubicBezTo>
                    <a:cubicBezTo>
                      <a:pt x="109" y="63"/>
                      <a:pt x="109" y="63"/>
                      <a:pt x="109" y="63"/>
                    </a:cubicBezTo>
                    <a:cubicBezTo>
                      <a:pt x="109" y="63"/>
                      <a:pt x="109" y="63"/>
                      <a:pt x="109" y="63"/>
                    </a:cubicBezTo>
                    <a:cubicBezTo>
                      <a:pt x="109" y="63"/>
                      <a:pt x="109" y="63"/>
                      <a:pt x="109" y="63"/>
                    </a:cubicBezTo>
                    <a:cubicBezTo>
                      <a:pt x="108" y="63"/>
                      <a:pt x="108" y="63"/>
                      <a:pt x="108" y="63"/>
                    </a:cubicBezTo>
                    <a:cubicBezTo>
                      <a:pt x="107" y="63"/>
                      <a:pt x="107" y="63"/>
                      <a:pt x="107" y="63"/>
                    </a:cubicBezTo>
                    <a:cubicBezTo>
                      <a:pt x="106" y="64"/>
                      <a:pt x="106" y="64"/>
                      <a:pt x="106" y="64"/>
                    </a:cubicBezTo>
                    <a:cubicBezTo>
                      <a:pt x="103" y="64"/>
                      <a:pt x="103" y="64"/>
                      <a:pt x="103" y="64"/>
                    </a:cubicBezTo>
                    <a:cubicBezTo>
                      <a:pt x="101" y="65"/>
                      <a:pt x="101" y="65"/>
                      <a:pt x="101" y="65"/>
                    </a:cubicBezTo>
                    <a:cubicBezTo>
                      <a:pt x="100" y="66"/>
                      <a:pt x="100" y="66"/>
                      <a:pt x="100" y="66"/>
                    </a:cubicBezTo>
                    <a:cubicBezTo>
                      <a:pt x="98" y="66"/>
                      <a:pt x="98" y="66"/>
                      <a:pt x="98" y="66"/>
                    </a:cubicBezTo>
                    <a:cubicBezTo>
                      <a:pt x="96" y="67"/>
                      <a:pt x="96" y="67"/>
                      <a:pt x="96" y="67"/>
                    </a:cubicBezTo>
                    <a:cubicBezTo>
                      <a:pt x="96" y="68"/>
                      <a:pt x="96" y="68"/>
                      <a:pt x="96" y="68"/>
                    </a:cubicBezTo>
                    <a:cubicBezTo>
                      <a:pt x="96" y="68"/>
                      <a:pt x="96" y="68"/>
                      <a:pt x="96" y="68"/>
                    </a:cubicBezTo>
                    <a:cubicBezTo>
                      <a:pt x="96" y="68"/>
                      <a:pt x="96" y="68"/>
                      <a:pt x="96" y="68"/>
                    </a:cubicBezTo>
                    <a:cubicBezTo>
                      <a:pt x="96" y="68"/>
                      <a:pt x="96" y="68"/>
                      <a:pt x="96" y="68"/>
                    </a:cubicBezTo>
                    <a:cubicBezTo>
                      <a:pt x="96" y="69"/>
                      <a:pt x="96" y="69"/>
                      <a:pt x="96" y="69"/>
                    </a:cubicBezTo>
                    <a:cubicBezTo>
                      <a:pt x="95" y="69"/>
                      <a:pt x="95" y="69"/>
                      <a:pt x="95" y="69"/>
                    </a:cubicBezTo>
                    <a:cubicBezTo>
                      <a:pt x="94" y="70"/>
                      <a:pt x="94" y="70"/>
                      <a:pt x="94" y="70"/>
                    </a:cubicBezTo>
                    <a:cubicBezTo>
                      <a:pt x="93" y="70"/>
                      <a:pt x="93" y="70"/>
                      <a:pt x="93" y="70"/>
                    </a:cubicBezTo>
                    <a:cubicBezTo>
                      <a:pt x="93" y="70"/>
                      <a:pt x="93" y="70"/>
                      <a:pt x="93" y="70"/>
                    </a:cubicBezTo>
                    <a:cubicBezTo>
                      <a:pt x="93" y="71"/>
                      <a:pt x="93" y="71"/>
                      <a:pt x="93" y="71"/>
                    </a:cubicBezTo>
                    <a:cubicBezTo>
                      <a:pt x="92" y="71"/>
                      <a:pt x="92" y="71"/>
                      <a:pt x="92" y="71"/>
                    </a:cubicBezTo>
                    <a:cubicBezTo>
                      <a:pt x="92" y="72"/>
                      <a:pt x="92" y="72"/>
                      <a:pt x="92" y="72"/>
                    </a:cubicBezTo>
                    <a:cubicBezTo>
                      <a:pt x="92" y="72"/>
                      <a:pt x="92" y="72"/>
                      <a:pt x="92" y="72"/>
                    </a:cubicBezTo>
                    <a:cubicBezTo>
                      <a:pt x="92" y="72"/>
                      <a:pt x="92" y="72"/>
                      <a:pt x="92" y="72"/>
                    </a:cubicBezTo>
                    <a:cubicBezTo>
                      <a:pt x="93" y="73"/>
                      <a:pt x="93" y="73"/>
                      <a:pt x="93" y="73"/>
                    </a:cubicBezTo>
                    <a:cubicBezTo>
                      <a:pt x="92" y="73"/>
                      <a:pt x="92" y="73"/>
                      <a:pt x="92" y="73"/>
                    </a:cubicBezTo>
                    <a:cubicBezTo>
                      <a:pt x="93" y="73"/>
                      <a:pt x="93" y="73"/>
                      <a:pt x="93" y="73"/>
                    </a:cubicBezTo>
                    <a:cubicBezTo>
                      <a:pt x="93" y="73"/>
                      <a:pt x="93" y="73"/>
                      <a:pt x="93" y="73"/>
                    </a:cubicBezTo>
                    <a:cubicBezTo>
                      <a:pt x="93" y="73"/>
                      <a:pt x="93" y="73"/>
                      <a:pt x="93" y="73"/>
                    </a:cubicBezTo>
                    <a:cubicBezTo>
                      <a:pt x="94" y="73"/>
                      <a:pt x="94" y="73"/>
                      <a:pt x="94" y="73"/>
                    </a:cubicBezTo>
                    <a:cubicBezTo>
                      <a:pt x="94" y="73"/>
                      <a:pt x="94" y="73"/>
                      <a:pt x="94" y="73"/>
                    </a:cubicBezTo>
                    <a:cubicBezTo>
                      <a:pt x="94" y="73"/>
                      <a:pt x="94" y="73"/>
                      <a:pt x="94" y="73"/>
                    </a:cubicBezTo>
                    <a:cubicBezTo>
                      <a:pt x="94" y="74"/>
                      <a:pt x="94" y="74"/>
                      <a:pt x="94" y="74"/>
                    </a:cubicBezTo>
                    <a:cubicBezTo>
                      <a:pt x="93" y="73"/>
                      <a:pt x="93" y="73"/>
                      <a:pt x="93" y="73"/>
                    </a:cubicBezTo>
                    <a:cubicBezTo>
                      <a:pt x="92" y="74"/>
                      <a:pt x="92" y="74"/>
                      <a:pt x="92" y="74"/>
                    </a:cubicBezTo>
                    <a:cubicBezTo>
                      <a:pt x="93" y="74"/>
                      <a:pt x="93" y="74"/>
                      <a:pt x="93" y="74"/>
                    </a:cubicBezTo>
                    <a:cubicBezTo>
                      <a:pt x="94" y="75"/>
                      <a:pt x="94" y="75"/>
                      <a:pt x="94" y="75"/>
                    </a:cubicBezTo>
                    <a:cubicBezTo>
                      <a:pt x="94" y="74"/>
                      <a:pt x="94" y="74"/>
                      <a:pt x="94" y="74"/>
                    </a:cubicBezTo>
                    <a:cubicBezTo>
                      <a:pt x="94" y="74"/>
                      <a:pt x="94" y="74"/>
                      <a:pt x="94" y="74"/>
                    </a:cubicBezTo>
                    <a:cubicBezTo>
                      <a:pt x="94" y="74"/>
                      <a:pt x="94" y="74"/>
                      <a:pt x="94" y="74"/>
                    </a:cubicBezTo>
                    <a:cubicBezTo>
                      <a:pt x="95" y="74"/>
                      <a:pt x="95" y="74"/>
                      <a:pt x="95" y="74"/>
                    </a:cubicBezTo>
                    <a:cubicBezTo>
                      <a:pt x="94" y="75"/>
                      <a:pt x="94" y="75"/>
                      <a:pt x="94" y="75"/>
                    </a:cubicBezTo>
                    <a:cubicBezTo>
                      <a:pt x="95" y="75"/>
                      <a:pt x="95" y="75"/>
                      <a:pt x="95" y="75"/>
                    </a:cubicBezTo>
                    <a:cubicBezTo>
                      <a:pt x="96" y="75"/>
                      <a:pt x="96" y="75"/>
                      <a:pt x="96" y="75"/>
                    </a:cubicBezTo>
                    <a:cubicBezTo>
                      <a:pt x="97" y="75"/>
                      <a:pt x="97" y="75"/>
                      <a:pt x="97" y="75"/>
                    </a:cubicBezTo>
                    <a:cubicBezTo>
                      <a:pt x="97" y="75"/>
                      <a:pt x="97" y="75"/>
                      <a:pt x="97" y="75"/>
                    </a:cubicBezTo>
                    <a:cubicBezTo>
                      <a:pt x="98" y="75"/>
                      <a:pt x="98" y="75"/>
                      <a:pt x="98" y="75"/>
                    </a:cubicBezTo>
                    <a:cubicBezTo>
                      <a:pt x="99" y="75"/>
                      <a:pt x="99" y="75"/>
                      <a:pt x="99" y="75"/>
                    </a:cubicBezTo>
                    <a:cubicBezTo>
                      <a:pt x="99" y="75"/>
                      <a:pt x="99" y="75"/>
                      <a:pt x="99" y="75"/>
                    </a:cubicBezTo>
                    <a:cubicBezTo>
                      <a:pt x="100" y="76"/>
                      <a:pt x="100" y="76"/>
                      <a:pt x="100" y="76"/>
                    </a:cubicBezTo>
                    <a:cubicBezTo>
                      <a:pt x="100" y="76"/>
                      <a:pt x="100" y="76"/>
                      <a:pt x="100" y="76"/>
                    </a:cubicBezTo>
                    <a:cubicBezTo>
                      <a:pt x="100" y="76"/>
                      <a:pt x="100" y="76"/>
                      <a:pt x="100" y="76"/>
                    </a:cubicBezTo>
                    <a:cubicBezTo>
                      <a:pt x="99" y="76"/>
                      <a:pt x="99" y="76"/>
                      <a:pt x="99" y="76"/>
                    </a:cubicBezTo>
                    <a:cubicBezTo>
                      <a:pt x="99" y="75"/>
                      <a:pt x="99" y="75"/>
                      <a:pt x="99" y="75"/>
                    </a:cubicBezTo>
                    <a:cubicBezTo>
                      <a:pt x="97" y="75"/>
                      <a:pt x="97" y="75"/>
                      <a:pt x="97" y="75"/>
                    </a:cubicBezTo>
                    <a:cubicBezTo>
                      <a:pt x="97" y="76"/>
                      <a:pt x="97" y="76"/>
                      <a:pt x="97" y="76"/>
                    </a:cubicBezTo>
                    <a:cubicBezTo>
                      <a:pt x="98" y="76"/>
                      <a:pt x="98" y="76"/>
                      <a:pt x="98" y="76"/>
                    </a:cubicBezTo>
                    <a:cubicBezTo>
                      <a:pt x="98" y="76"/>
                      <a:pt x="98" y="76"/>
                      <a:pt x="98" y="76"/>
                    </a:cubicBezTo>
                    <a:cubicBezTo>
                      <a:pt x="97" y="76"/>
                      <a:pt x="97" y="76"/>
                      <a:pt x="97" y="76"/>
                    </a:cubicBezTo>
                    <a:cubicBezTo>
                      <a:pt x="97" y="76"/>
                      <a:pt x="97" y="76"/>
                      <a:pt x="97" y="76"/>
                    </a:cubicBezTo>
                    <a:cubicBezTo>
                      <a:pt x="96" y="76"/>
                      <a:pt x="96" y="76"/>
                      <a:pt x="96" y="76"/>
                    </a:cubicBezTo>
                    <a:cubicBezTo>
                      <a:pt x="95" y="76"/>
                      <a:pt x="95" y="76"/>
                      <a:pt x="95" y="76"/>
                    </a:cubicBezTo>
                    <a:cubicBezTo>
                      <a:pt x="95" y="76"/>
                      <a:pt x="95" y="76"/>
                      <a:pt x="95" y="76"/>
                    </a:cubicBezTo>
                    <a:cubicBezTo>
                      <a:pt x="94" y="76"/>
                      <a:pt x="94" y="76"/>
                      <a:pt x="94" y="76"/>
                    </a:cubicBezTo>
                    <a:cubicBezTo>
                      <a:pt x="94" y="76"/>
                      <a:pt x="94" y="76"/>
                      <a:pt x="94" y="76"/>
                    </a:cubicBezTo>
                    <a:cubicBezTo>
                      <a:pt x="94" y="76"/>
                      <a:pt x="94" y="76"/>
                      <a:pt x="94" y="76"/>
                    </a:cubicBezTo>
                    <a:cubicBezTo>
                      <a:pt x="92" y="76"/>
                      <a:pt x="92" y="76"/>
                      <a:pt x="92" y="76"/>
                    </a:cubicBezTo>
                    <a:cubicBezTo>
                      <a:pt x="92" y="76"/>
                      <a:pt x="92" y="76"/>
                      <a:pt x="92" y="76"/>
                    </a:cubicBezTo>
                    <a:cubicBezTo>
                      <a:pt x="91" y="77"/>
                      <a:pt x="91" y="77"/>
                      <a:pt x="91" y="77"/>
                    </a:cubicBezTo>
                    <a:cubicBezTo>
                      <a:pt x="91" y="77"/>
                      <a:pt x="91" y="77"/>
                      <a:pt x="91" y="77"/>
                    </a:cubicBezTo>
                    <a:cubicBezTo>
                      <a:pt x="91" y="79"/>
                      <a:pt x="91" y="79"/>
                      <a:pt x="91" y="79"/>
                    </a:cubicBezTo>
                    <a:cubicBezTo>
                      <a:pt x="91" y="79"/>
                      <a:pt x="91" y="79"/>
                      <a:pt x="91" y="79"/>
                    </a:cubicBezTo>
                    <a:cubicBezTo>
                      <a:pt x="91" y="80"/>
                      <a:pt x="91" y="80"/>
                      <a:pt x="91" y="80"/>
                    </a:cubicBezTo>
                    <a:cubicBezTo>
                      <a:pt x="91" y="80"/>
                      <a:pt x="91" y="80"/>
                      <a:pt x="91" y="80"/>
                    </a:cubicBezTo>
                    <a:cubicBezTo>
                      <a:pt x="91" y="80"/>
                      <a:pt x="91" y="80"/>
                      <a:pt x="91" y="80"/>
                    </a:cubicBezTo>
                    <a:cubicBezTo>
                      <a:pt x="91" y="81"/>
                      <a:pt x="91" y="81"/>
                      <a:pt x="91" y="81"/>
                    </a:cubicBezTo>
                    <a:cubicBezTo>
                      <a:pt x="92" y="80"/>
                      <a:pt x="92" y="80"/>
                      <a:pt x="92" y="80"/>
                    </a:cubicBezTo>
                    <a:cubicBezTo>
                      <a:pt x="92" y="80"/>
                      <a:pt x="92" y="80"/>
                      <a:pt x="92" y="80"/>
                    </a:cubicBezTo>
                    <a:cubicBezTo>
                      <a:pt x="92" y="81"/>
                      <a:pt x="92" y="81"/>
                      <a:pt x="92" y="81"/>
                    </a:cubicBezTo>
                    <a:cubicBezTo>
                      <a:pt x="93" y="81"/>
                      <a:pt x="93" y="81"/>
                      <a:pt x="93" y="81"/>
                    </a:cubicBezTo>
                    <a:cubicBezTo>
                      <a:pt x="93" y="80"/>
                      <a:pt x="93" y="80"/>
                      <a:pt x="93" y="80"/>
                    </a:cubicBezTo>
                    <a:cubicBezTo>
                      <a:pt x="93" y="80"/>
                      <a:pt x="93" y="80"/>
                      <a:pt x="93" y="80"/>
                    </a:cubicBezTo>
                    <a:cubicBezTo>
                      <a:pt x="93" y="81"/>
                      <a:pt x="93" y="81"/>
                      <a:pt x="93" y="81"/>
                    </a:cubicBezTo>
                    <a:cubicBezTo>
                      <a:pt x="94" y="81"/>
                      <a:pt x="94" y="81"/>
                      <a:pt x="94" y="81"/>
                    </a:cubicBezTo>
                    <a:cubicBezTo>
                      <a:pt x="94" y="81"/>
                      <a:pt x="94" y="81"/>
                      <a:pt x="94" y="81"/>
                    </a:cubicBezTo>
                    <a:cubicBezTo>
                      <a:pt x="94" y="81"/>
                      <a:pt x="94" y="81"/>
                      <a:pt x="94" y="81"/>
                    </a:cubicBezTo>
                    <a:cubicBezTo>
                      <a:pt x="94" y="81"/>
                      <a:pt x="94" y="81"/>
                      <a:pt x="94" y="81"/>
                    </a:cubicBezTo>
                    <a:cubicBezTo>
                      <a:pt x="95" y="81"/>
                      <a:pt x="95" y="81"/>
                      <a:pt x="95" y="81"/>
                    </a:cubicBezTo>
                    <a:cubicBezTo>
                      <a:pt x="95" y="81"/>
                      <a:pt x="95" y="81"/>
                      <a:pt x="95" y="81"/>
                    </a:cubicBezTo>
                    <a:cubicBezTo>
                      <a:pt x="95" y="81"/>
                      <a:pt x="95" y="81"/>
                      <a:pt x="95" y="81"/>
                    </a:cubicBezTo>
                    <a:cubicBezTo>
                      <a:pt x="96" y="82"/>
                      <a:pt x="96" y="82"/>
                      <a:pt x="96" y="82"/>
                    </a:cubicBezTo>
                    <a:cubicBezTo>
                      <a:pt x="96" y="82"/>
                      <a:pt x="96" y="82"/>
                      <a:pt x="96" y="82"/>
                    </a:cubicBezTo>
                    <a:cubicBezTo>
                      <a:pt x="97" y="82"/>
                      <a:pt x="97" y="82"/>
                      <a:pt x="97" y="82"/>
                    </a:cubicBezTo>
                    <a:cubicBezTo>
                      <a:pt x="97" y="82"/>
                      <a:pt x="97" y="82"/>
                      <a:pt x="97" y="82"/>
                    </a:cubicBezTo>
                    <a:cubicBezTo>
                      <a:pt x="98" y="82"/>
                      <a:pt x="98" y="82"/>
                      <a:pt x="98" y="82"/>
                    </a:cubicBezTo>
                    <a:cubicBezTo>
                      <a:pt x="98" y="82"/>
                      <a:pt x="98" y="82"/>
                      <a:pt x="98" y="82"/>
                    </a:cubicBezTo>
                    <a:cubicBezTo>
                      <a:pt x="99" y="82"/>
                      <a:pt x="99" y="82"/>
                      <a:pt x="99" y="82"/>
                    </a:cubicBezTo>
                    <a:cubicBezTo>
                      <a:pt x="99" y="82"/>
                      <a:pt x="99" y="82"/>
                      <a:pt x="99" y="82"/>
                    </a:cubicBezTo>
                    <a:cubicBezTo>
                      <a:pt x="100" y="82"/>
                      <a:pt x="100" y="82"/>
                      <a:pt x="100" y="82"/>
                    </a:cubicBezTo>
                    <a:cubicBezTo>
                      <a:pt x="100" y="82"/>
                      <a:pt x="100" y="82"/>
                      <a:pt x="100" y="82"/>
                    </a:cubicBezTo>
                    <a:cubicBezTo>
                      <a:pt x="100" y="82"/>
                      <a:pt x="100" y="82"/>
                      <a:pt x="100" y="82"/>
                    </a:cubicBezTo>
                    <a:cubicBezTo>
                      <a:pt x="100" y="82"/>
                      <a:pt x="100" y="82"/>
                      <a:pt x="100" y="82"/>
                    </a:cubicBezTo>
                    <a:cubicBezTo>
                      <a:pt x="101" y="83"/>
                      <a:pt x="101" y="83"/>
                      <a:pt x="101" y="83"/>
                    </a:cubicBezTo>
                    <a:cubicBezTo>
                      <a:pt x="101" y="83"/>
                      <a:pt x="101" y="83"/>
                      <a:pt x="101" y="83"/>
                    </a:cubicBezTo>
                    <a:cubicBezTo>
                      <a:pt x="101" y="83"/>
                      <a:pt x="101" y="83"/>
                      <a:pt x="101" y="83"/>
                    </a:cubicBezTo>
                    <a:cubicBezTo>
                      <a:pt x="102" y="83"/>
                      <a:pt x="102" y="83"/>
                      <a:pt x="102" y="83"/>
                    </a:cubicBezTo>
                    <a:cubicBezTo>
                      <a:pt x="102" y="84"/>
                      <a:pt x="102" y="84"/>
                      <a:pt x="102" y="84"/>
                    </a:cubicBezTo>
                    <a:cubicBezTo>
                      <a:pt x="102" y="84"/>
                      <a:pt x="102" y="84"/>
                      <a:pt x="102" y="84"/>
                    </a:cubicBezTo>
                    <a:cubicBezTo>
                      <a:pt x="102" y="84"/>
                      <a:pt x="102" y="84"/>
                      <a:pt x="102" y="84"/>
                    </a:cubicBezTo>
                    <a:cubicBezTo>
                      <a:pt x="103" y="84"/>
                      <a:pt x="103" y="84"/>
                      <a:pt x="103" y="84"/>
                    </a:cubicBezTo>
                    <a:cubicBezTo>
                      <a:pt x="103" y="85"/>
                      <a:pt x="103" y="85"/>
                      <a:pt x="103" y="85"/>
                    </a:cubicBezTo>
                    <a:cubicBezTo>
                      <a:pt x="103" y="85"/>
                      <a:pt x="103" y="85"/>
                      <a:pt x="103" y="85"/>
                    </a:cubicBezTo>
                    <a:cubicBezTo>
                      <a:pt x="103" y="86"/>
                      <a:pt x="103" y="86"/>
                      <a:pt x="103" y="86"/>
                    </a:cubicBezTo>
                    <a:cubicBezTo>
                      <a:pt x="104" y="86"/>
                      <a:pt x="104" y="86"/>
                      <a:pt x="104" y="86"/>
                    </a:cubicBezTo>
                    <a:cubicBezTo>
                      <a:pt x="104" y="86"/>
                      <a:pt x="104" y="86"/>
                      <a:pt x="104" y="86"/>
                    </a:cubicBezTo>
                    <a:cubicBezTo>
                      <a:pt x="104" y="87"/>
                      <a:pt x="104" y="87"/>
                      <a:pt x="104" y="87"/>
                    </a:cubicBezTo>
                    <a:cubicBezTo>
                      <a:pt x="104" y="87"/>
                      <a:pt x="104" y="87"/>
                      <a:pt x="104" y="87"/>
                    </a:cubicBezTo>
                    <a:cubicBezTo>
                      <a:pt x="104" y="87"/>
                      <a:pt x="104" y="87"/>
                      <a:pt x="104" y="87"/>
                    </a:cubicBezTo>
                    <a:cubicBezTo>
                      <a:pt x="103" y="86"/>
                      <a:pt x="103" y="86"/>
                      <a:pt x="103" y="86"/>
                    </a:cubicBezTo>
                    <a:cubicBezTo>
                      <a:pt x="102" y="86"/>
                      <a:pt x="102" y="86"/>
                      <a:pt x="102" y="86"/>
                    </a:cubicBezTo>
                    <a:cubicBezTo>
                      <a:pt x="101" y="86"/>
                      <a:pt x="101" y="86"/>
                      <a:pt x="101" y="86"/>
                    </a:cubicBezTo>
                    <a:cubicBezTo>
                      <a:pt x="101" y="86"/>
                      <a:pt x="101" y="86"/>
                      <a:pt x="101" y="86"/>
                    </a:cubicBezTo>
                    <a:cubicBezTo>
                      <a:pt x="101" y="86"/>
                      <a:pt x="101" y="86"/>
                      <a:pt x="101" y="86"/>
                    </a:cubicBezTo>
                    <a:cubicBezTo>
                      <a:pt x="100" y="86"/>
                      <a:pt x="100" y="86"/>
                      <a:pt x="100" y="86"/>
                    </a:cubicBezTo>
                    <a:cubicBezTo>
                      <a:pt x="100" y="86"/>
                      <a:pt x="100" y="86"/>
                      <a:pt x="100" y="86"/>
                    </a:cubicBezTo>
                    <a:cubicBezTo>
                      <a:pt x="100" y="86"/>
                      <a:pt x="100" y="86"/>
                      <a:pt x="100" y="86"/>
                    </a:cubicBezTo>
                    <a:cubicBezTo>
                      <a:pt x="99" y="85"/>
                      <a:pt x="99" y="85"/>
                      <a:pt x="99" y="85"/>
                    </a:cubicBezTo>
                    <a:cubicBezTo>
                      <a:pt x="99" y="85"/>
                      <a:pt x="99" y="85"/>
                      <a:pt x="99" y="85"/>
                    </a:cubicBezTo>
                    <a:cubicBezTo>
                      <a:pt x="98" y="85"/>
                      <a:pt x="98" y="85"/>
                      <a:pt x="98" y="85"/>
                    </a:cubicBezTo>
                    <a:cubicBezTo>
                      <a:pt x="98" y="85"/>
                      <a:pt x="98" y="85"/>
                      <a:pt x="98" y="85"/>
                    </a:cubicBezTo>
                    <a:cubicBezTo>
                      <a:pt x="98" y="85"/>
                      <a:pt x="98" y="85"/>
                      <a:pt x="98" y="85"/>
                    </a:cubicBezTo>
                    <a:cubicBezTo>
                      <a:pt x="97" y="85"/>
                      <a:pt x="97" y="85"/>
                      <a:pt x="97" y="85"/>
                    </a:cubicBezTo>
                    <a:cubicBezTo>
                      <a:pt x="97" y="84"/>
                      <a:pt x="97" y="84"/>
                      <a:pt x="97" y="84"/>
                    </a:cubicBezTo>
                    <a:cubicBezTo>
                      <a:pt x="97" y="84"/>
                      <a:pt x="97" y="84"/>
                      <a:pt x="97" y="84"/>
                    </a:cubicBezTo>
                    <a:cubicBezTo>
                      <a:pt x="97" y="84"/>
                      <a:pt x="97" y="84"/>
                      <a:pt x="97" y="84"/>
                    </a:cubicBezTo>
                    <a:cubicBezTo>
                      <a:pt x="96" y="84"/>
                      <a:pt x="96" y="84"/>
                      <a:pt x="96" y="84"/>
                    </a:cubicBezTo>
                    <a:cubicBezTo>
                      <a:pt x="96" y="84"/>
                      <a:pt x="96" y="84"/>
                      <a:pt x="96" y="84"/>
                    </a:cubicBezTo>
                    <a:cubicBezTo>
                      <a:pt x="94" y="84"/>
                      <a:pt x="94" y="84"/>
                      <a:pt x="94" y="84"/>
                    </a:cubicBezTo>
                    <a:cubicBezTo>
                      <a:pt x="94" y="84"/>
                      <a:pt x="94" y="84"/>
                      <a:pt x="94" y="84"/>
                    </a:cubicBezTo>
                    <a:cubicBezTo>
                      <a:pt x="93" y="84"/>
                      <a:pt x="93" y="84"/>
                      <a:pt x="93" y="84"/>
                    </a:cubicBezTo>
                    <a:cubicBezTo>
                      <a:pt x="91" y="84"/>
                      <a:pt x="91" y="84"/>
                      <a:pt x="91" y="84"/>
                    </a:cubicBezTo>
                    <a:cubicBezTo>
                      <a:pt x="90" y="84"/>
                      <a:pt x="90" y="84"/>
                      <a:pt x="90" y="84"/>
                    </a:cubicBezTo>
                    <a:cubicBezTo>
                      <a:pt x="90" y="84"/>
                      <a:pt x="90" y="84"/>
                      <a:pt x="90" y="84"/>
                    </a:cubicBezTo>
                    <a:cubicBezTo>
                      <a:pt x="89" y="85"/>
                      <a:pt x="89" y="85"/>
                      <a:pt x="89" y="85"/>
                    </a:cubicBezTo>
                    <a:cubicBezTo>
                      <a:pt x="89" y="85"/>
                      <a:pt x="89" y="85"/>
                      <a:pt x="89" y="85"/>
                    </a:cubicBezTo>
                    <a:cubicBezTo>
                      <a:pt x="89" y="86"/>
                      <a:pt x="89" y="86"/>
                      <a:pt x="89" y="86"/>
                    </a:cubicBezTo>
                    <a:cubicBezTo>
                      <a:pt x="89" y="87"/>
                      <a:pt x="89" y="87"/>
                      <a:pt x="89" y="87"/>
                    </a:cubicBezTo>
                    <a:cubicBezTo>
                      <a:pt x="89" y="88"/>
                      <a:pt x="89" y="88"/>
                      <a:pt x="89" y="88"/>
                    </a:cubicBezTo>
                    <a:cubicBezTo>
                      <a:pt x="89" y="88"/>
                      <a:pt x="89" y="88"/>
                      <a:pt x="89" y="88"/>
                    </a:cubicBezTo>
                    <a:cubicBezTo>
                      <a:pt x="89" y="88"/>
                      <a:pt x="89" y="88"/>
                      <a:pt x="89" y="88"/>
                    </a:cubicBezTo>
                    <a:cubicBezTo>
                      <a:pt x="89" y="88"/>
                      <a:pt x="89" y="88"/>
                      <a:pt x="89" y="88"/>
                    </a:cubicBezTo>
                    <a:cubicBezTo>
                      <a:pt x="89" y="88"/>
                      <a:pt x="89" y="88"/>
                      <a:pt x="89" y="88"/>
                    </a:cubicBezTo>
                    <a:cubicBezTo>
                      <a:pt x="89" y="90"/>
                      <a:pt x="89" y="90"/>
                      <a:pt x="89" y="90"/>
                    </a:cubicBezTo>
                    <a:cubicBezTo>
                      <a:pt x="90" y="90"/>
                      <a:pt x="90" y="90"/>
                      <a:pt x="90" y="90"/>
                    </a:cubicBezTo>
                    <a:cubicBezTo>
                      <a:pt x="90" y="90"/>
                      <a:pt x="90" y="90"/>
                      <a:pt x="90" y="90"/>
                    </a:cubicBezTo>
                    <a:cubicBezTo>
                      <a:pt x="91" y="91"/>
                      <a:pt x="91" y="91"/>
                      <a:pt x="91" y="91"/>
                    </a:cubicBezTo>
                    <a:cubicBezTo>
                      <a:pt x="91" y="91"/>
                      <a:pt x="91" y="91"/>
                      <a:pt x="91" y="91"/>
                    </a:cubicBezTo>
                    <a:cubicBezTo>
                      <a:pt x="91" y="91"/>
                      <a:pt x="91" y="91"/>
                      <a:pt x="91" y="91"/>
                    </a:cubicBezTo>
                    <a:cubicBezTo>
                      <a:pt x="92" y="91"/>
                      <a:pt x="92" y="91"/>
                      <a:pt x="92" y="91"/>
                    </a:cubicBezTo>
                    <a:cubicBezTo>
                      <a:pt x="92" y="91"/>
                      <a:pt x="92" y="91"/>
                      <a:pt x="92" y="91"/>
                    </a:cubicBezTo>
                    <a:cubicBezTo>
                      <a:pt x="93" y="91"/>
                      <a:pt x="93" y="91"/>
                      <a:pt x="93" y="91"/>
                    </a:cubicBezTo>
                    <a:cubicBezTo>
                      <a:pt x="93" y="91"/>
                      <a:pt x="93" y="91"/>
                      <a:pt x="93" y="91"/>
                    </a:cubicBezTo>
                    <a:cubicBezTo>
                      <a:pt x="94" y="92"/>
                      <a:pt x="94" y="92"/>
                      <a:pt x="94" y="92"/>
                    </a:cubicBezTo>
                    <a:cubicBezTo>
                      <a:pt x="94" y="92"/>
                      <a:pt x="94" y="92"/>
                      <a:pt x="94" y="92"/>
                    </a:cubicBezTo>
                    <a:cubicBezTo>
                      <a:pt x="95" y="92"/>
                      <a:pt x="95" y="92"/>
                      <a:pt x="95" y="92"/>
                    </a:cubicBezTo>
                    <a:cubicBezTo>
                      <a:pt x="95" y="92"/>
                      <a:pt x="95" y="92"/>
                      <a:pt x="95" y="92"/>
                    </a:cubicBezTo>
                    <a:cubicBezTo>
                      <a:pt x="95" y="93"/>
                      <a:pt x="95" y="93"/>
                      <a:pt x="95" y="93"/>
                    </a:cubicBezTo>
                    <a:cubicBezTo>
                      <a:pt x="94" y="93"/>
                      <a:pt x="94" y="93"/>
                      <a:pt x="94" y="93"/>
                    </a:cubicBezTo>
                    <a:cubicBezTo>
                      <a:pt x="94" y="93"/>
                      <a:pt x="94" y="93"/>
                      <a:pt x="94" y="93"/>
                    </a:cubicBezTo>
                    <a:cubicBezTo>
                      <a:pt x="94" y="93"/>
                      <a:pt x="94" y="93"/>
                      <a:pt x="94" y="93"/>
                    </a:cubicBezTo>
                    <a:cubicBezTo>
                      <a:pt x="94" y="94"/>
                      <a:pt x="94" y="94"/>
                      <a:pt x="94" y="94"/>
                    </a:cubicBezTo>
                    <a:cubicBezTo>
                      <a:pt x="94" y="94"/>
                      <a:pt x="94" y="94"/>
                      <a:pt x="94" y="94"/>
                    </a:cubicBezTo>
                    <a:cubicBezTo>
                      <a:pt x="93" y="95"/>
                      <a:pt x="93" y="95"/>
                      <a:pt x="93" y="95"/>
                    </a:cubicBezTo>
                    <a:cubicBezTo>
                      <a:pt x="93" y="95"/>
                      <a:pt x="93" y="95"/>
                      <a:pt x="93" y="95"/>
                    </a:cubicBezTo>
                    <a:cubicBezTo>
                      <a:pt x="93" y="95"/>
                      <a:pt x="93" y="95"/>
                      <a:pt x="93" y="95"/>
                    </a:cubicBezTo>
                    <a:cubicBezTo>
                      <a:pt x="93" y="96"/>
                      <a:pt x="93" y="96"/>
                      <a:pt x="93" y="96"/>
                    </a:cubicBezTo>
                    <a:cubicBezTo>
                      <a:pt x="94" y="96"/>
                      <a:pt x="94" y="96"/>
                      <a:pt x="94" y="96"/>
                    </a:cubicBezTo>
                    <a:cubicBezTo>
                      <a:pt x="94" y="97"/>
                      <a:pt x="94" y="97"/>
                      <a:pt x="94" y="97"/>
                    </a:cubicBezTo>
                    <a:cubicBezTo>
                      <a:pt x="94" y="97"/>
                      <a:pt x="94" y="97"/>
                      <a:pt x="94" y="97"/>
                    </a:cubicBezTo>
                    <a:cubicBezTo>
                      <a:pt x="93" y="97"/>
                      <a:pt x="93" y="97"/>
                      <a:pt x="93" y="97"/>
                    </a:cubicBezTo>
                    <a:cubicBezTo>
                      <a:pt x="93" y="98"/>
                      <a:pt x="93" y="98"/>
                      <a:pt x="93" y="98"/>
                    </a:cubicBezTo>
                    <a:cubicBezTo>
                      <a:pt x="94" y="98"/>
                      <a:pt x="94" y="98"/>
                      <a:pt x="94" y="98"/>
                    </a:cubicBezTo>
                    <a:cubicBezTo>
                      <a:pt x="95" y="98"/>
                      <a:pt x="95" y="98"/>
                      <a:pt x="95" y="98"/>
                    </a:cubicBezTo>
                    <a:cubicBezTo>
                      <a:pt x="95" y="98"/>
                      <a:pt x="95" y="98"/>
                      <a:pt x="95" y="98"/>
                    </a:cubicBezTo>
                    <a:cubicBezTo>
                      <a:pt x="95" y="98"/>
                      <a:pt x="95" y="98"/>
                      <a:pt x="95" y="98"/>
                    </a:cubicBezTo>
                    <a:cubicBezTo>
                      <a:pt x="95" y="98"/>
                      <a:pt x="95" y="98"/>
                      <a:pt x="95" y="98"/>
                    </a:cubicBezTo>
                    <a:cubicBezTo>
                      <a:pt x="96" y="98"/>
                      <a:pt x="96" y="98"/>
                      <a:pt x="96" y="98"/>
                    </a:cubicBezTo>
                    <a:cubicBezTo>
                      <a:pt x="96" y="98"/>
                      <a:pt x="96" y="98"/>
                      <a:pt x="96" y="98"/>
                    </a:cubicBezTo>
                    <a:cubicBezTo>
                      <a:pt x="97" y="98"/>
                      <a:pt x="97" y="98"/>
                      <a:pt x="97" y="98"/>
                    </a:cubicBezTo>
                    <a:cubicBezTo>
                      <a:pt x="98" y="98"/>
                      <a:pt x="98" y="98"/>
                      <a:pt x="98" y="98"/>
                    </a:cubicBezTo>
                    <a:cubicBezTo>
                      <a:pt x="98" y="98"/>
                      <a:pt x="98" y="98"/>
                      <a:pt x="98" y="98"/>
                    </a:cubicBezTo>
                    <a:cubicBezTo>
                      <a:pt x="99" y="98"/>
                      <a:pt x="99" y="98"/>
                      <a:pt x="99" y="98"/>
                    </a:cubicBezTo>
                    <a:cubicBezTo>
                      <a:pt x="99" y="98"/>
                      <a:pt x="99" y="98"/>
                      <a:pt x="99" y="98"/>
                    </a:cubicBezTo>
                    <a:cubicBezTo>
                      <a:pt x="99" y="98"/>
                      <a:pt x="99" y="98"/>
                      <a:pt x="99" y="98"/>
                    </a:cubicBezTo>
                    <a:cubicBezTo>
                      <a:pt x="99" y="98"/>
                      <a:pt x="99" y="98"/>
                      <a:pt x="99" y="98"/>
                    </a:cubicBezTo>
                    <a:cubicBezTo>
                      <a:pt x="100" y="98"/>
                      <a:pt x="100" y="98"/>
                      <a:pt x="100" y="98"/>
                    </a:cubicBezTo>
                    <a:cubicBezTo>
                      <a:pt x="100" y="98"/>
                      <a:pt x="100" y="98"/>
                      <a:pt x="100" y="98"/>
                    </a:cubicBezTo>
                    <a:cubicBezTo>
                      <a:pt x="100" y="98"/>
                      <a:pt x="100" y="98"/>
                      <a:pt x="100" y="98"/>
                    </a:cubicBezTo>
                    <a:cubicBezTo>
                      <a:pt x="100" y="98"/>
                      <a:pt x="100" y="98"/>
                      <a:pt x="100" y="98"/>
                    </a:cubicBezTo>
                    <a:cubicBezTo>
                      <a:pt x="101" y="98"/>
                      <a:pt x="101" y="98"/>
                      <a:pt x="101" y="98"/>
                    </a:cubicBezTo>
                    <a:cubicBezTo>
                      <a:pt x="101" y="98"/>
                      <a:pt x="101" y="98"/>
                      <a:pt x="101" y="98"/>
                    </a:cubicBezTo>
                    <a:cubicBezTo>
                      <a:pt x="101" y="99"/>
                      <a:pt x="101" y="99"/>
                      <a:pt x="101" y="99"/>
                    </a:cubicBezTo>
                    <a:cubicBezTo>
                      <a:pt x="101" y="99"/>
                      <a:pt x="101" y="99"/>
                      <a:pt x="101" y="99"/>
                    </a:cubicBezTo>
                    <a:cubicBezTo>
                      <a:pt x="101" y="98"/>
                      <a:pt x="101" y="98"/>
                      <a:pt x="101" y="98"/>
                    </a:cubicBezTo>
                    <a:cubicBezTo>
                      <a:pt x="102" y="98"/>
                      <a:pt x="102" y="98"/>
                      <a:pt x="102" y="98"/>
                    </a:cubicBezTo>
                    <a:cubicBezTo>
                      <a:pt x="102" y="98"/>
                      <a:pt x="102" y="98"/>
                      <a:pt x="102" y="98"/>
                    </a:cubicBezTo>
                    <a:cubicBezTo>
                      <a:pt x="103" y="98"/>
                      <a:pt x="103" y="98"/>
                      <a:pt x="103" y="98"/>
                    </a:cubicBezTo>
                    <a:cubicBezTo>
                      <a:pt x="103" y="98"/>
                      <a:pt x="103" y="98"/>
                      <a:pt x="103" y="98"/>
                    </a:cubicBezTo>
                    <a:cubicBezTo>
                      <a:pt x="104" y="97"/>
                      <a:pt x="104" y="97"/>
                      <a:pt x="104" y="97"/>
                    </a:cubicBezTo>
                    <a:cubicBezTo>
                      <a:pt x="105" y="97"/>
                      <a:pt x="105" y="97"/>
                      <a:pt x="105" y="97"/>
                    </a:cubicBezTo>
                    <a:cubicBezTo>
                      <a:pt x="105" y="97"/>
                      <a:pt x="105" y="97"/>
                      <a:pt x="105" y="97"/>
                    </a:cubicBezTo>
                    <a:cubicBezTo>
                      <a:pt x="105" y="97"/>
                      <a:pt x="105" y="97"/>
                      <a:pt x="105" y="97"/>
                    </a:cubicBezTo>
                    <a:cubicBezTo>
                      <a:pt x="106" y="97"/>
                      <a:pt x="106" y="97"/>
                      <a:pt x="106" y="97"/>
                    </a:cubicBezTo>
                    <a:cubicBezTo>
                      <a:pt x="106" y="97"/>
                      <a:pt x="106" y="97"/>
                      <a:pt x="106" y="97"/>
                    </a:cubicBezTo>
                    <a:cubicBezTo>
                      <a:pt x="107" y="97"/>
                      <a:pt x="107" y="97"/>
                      <a:pt x="107" y="97"/>
                    </a:cubicBezTo>
                    <a:cubicBezTo>
                      <a:pt x="107" y="97"/>
                      <a:pt x="107" y="97"/>
                      <a:pt x="107" y="97"/>
                    </a:cubicBezTo>
                    <a:cubicBezTo>
                      <a:pt x="108" y="97"/>
                      <a:pt x="108" y="97"/>
                      <a:pt x="108" y="97"/>
                    </a:cubicBezTo>
                    <a:cubicBezTo>
                      <a:pt x="109" y="96"/>
                      <a:pt x="109" y="96"/>
                      <a:pt x="109" y="96"/>
                    </a:cubicBezTo>
                    <a:cubicBezTo>
                      <a:pt x="110" y="96"/>
                      <a:pt x="110" y="96"/>
                      <a:pt x="110" y="96"/>
                    </a:cubicBezTo>
                    <a:cubicBezTo>
                      <a:pt x="110" y="96"/>
                      <a:pt x="110" y="96"/>
                      <a:pt x="110" y="96"/>
                    </a:cubicBezTo>
                    <a:cubicBezTo>
                      <a:pt x="110" y="96"/>
                      <a:pt x="110" y="96"/>
                      <a:pt x="110" y="96"/>
                    </a:cubicBezTo>
                    <a:cubicBezTo>
                      <a:pt x="110" y="96"/>
                      <a:pt x="110" y="96"/>
                      <a:pt x="110" y="96"/>
                    </a:cubicBezTo>
                    <a:cubicBezTo>
                      <a:pt x="111" y="95"/>
                      <a:pt x="111" y="95"/>
                      <a:pt x="111" y="95"/>
                    </a:cubicBezTo>
                    <a:cubicBezTo>
                      <a:pt x="111" y="95"/>
                      <a:pt x="111" y="95"/>
                      <a:pt x="111" y="95"/>
                    </a:cubicBezTo>
                    <a:cubicBezTo>
                      <a:pt x="111" y="95"/>
                      <a:pt x="111" y="95"/>
                      <a:pt x="111" y="95"/>
                    </a:cubicBezTo>
                    <a:cubicBezTo>
                      <a:pt x="111" y="95"/>
                      <a:pt x="111" y="95"/>
                      <a:pt x="111" y="95"/>
                    </a:cubicBezTo>
                    <a:cubicBezTo>
                      <a:pt x="111" y="95"/>
                      <a:pt x="111" y="95"/>
                      <a:pt x="111" y="95"/>
                    </a:cubicBezTo>
                    <a:cubicBezTo>
                      <a:pt x="111" y="94"/>
                      <a:pt x="111" y="94"/>
                      <a:pt x="111" y="94"/>
                    </a:cubicBezTo>
                    <a:cubicBezTo>
                      <a:pt x="111" y="94"/>
                      <a:pt x="111" y="94"/>
                      <a:pt x="111" y="94"/>
                    </a:cubicBezTo>
                    <a:cubicBezTo>
                      <a:pt x="112" y="94"/>
                      <a:pt x="112" y="94"/>
                      <a:pt x="112" y="94"/>
                    </a:cubicBezTo>
                    <a:cubicBezTo>
                      <a:pt x="112" y="94"/>
                      <a:pt x="112" y="94"/>
                      <a:pt x="112" y="94"/>
                    </a:cubicBezTo>
                    <a:cubicBezTo>
                      <a:pt x="112" y="95"/>
                      <a:pt x="112" y="95"/>
                      <a:pt x="112" y="95"/>
                    </a:cubicBezTo>
                    <a:cubicBezTo>
                      <a:pt x="112" y="95"/>
                      <a:pt x="112" y="95"/>
                      <a:pt x="112" y="95"/>
                    </a:cubicBezTo>
                    <a:cubicBezTo>
                      <a:pt x="112" y="95"/>
                      <a:pt x="112" y="95"/>
                      <a:pt x="112" y="95"/>
                    </a:cubicBezTo>
                    <a:cubicBezTo>
                      <a:pt x="112" y="95"/>
                      <a:pt x="112" y="95"/>
                      <a:pt x="112" y="95"/>
                    </a:cubicBezTo>
                    <a:cubicBezTo>
                      <a:pt x="112" y="96"/>
                      <a:pt x="112" y="96"/>
                      <a:pt x="112" y="96"/>
                    </a:cubicBezTo>
                    <a:cubicBezTo>
                      <a:pt x="112" y="96"/>
                      <a:pt x="112" y="96"/>
                      <a:pt x="112" y="96"/>
                    </a:cubicBezTo>
                    <a:cubicBezTo>
                      <a:pt x="111" y="96"/>
                      <a:pt x="111" y="96"/>
                      <a:pt x="111" y="96"/>
                    </a:cubicBezTo>
                    <a:cubicBezTo>
                      <a:pt x="111" y="97"/>
                      <a:pt x="111" y="97"/>
                      <a:pt x="111" y="97"/>
                    </a:cubicBezTo>
                    <a:cubicBezTo>
                      <a:pt x="112" y="97"/>
                      <a:pt x="112" y="97"/>
                      <a:pt x="112" y="97"/>
                    </a:cubicBezTo>
                    <a:cubicBezTo>
                      <a:pt x="112" y="97"/>
                      <a:pt x="112" y="97"/>
                      <a:pt x="112" y="97"/>
                    </a:cubicBezTo>
                    <a:cubicBezTo>
                      <a:pt x="112" y="97"/>
                      <a:pt x="112" y="97"/>
                      <a:pt x="112" y="97"/>
                    </a:cubicBezTo>
                    <a:cubicBezTo>
                      <a:pt x="113" y="97"/>
                      <a:pt x="113" y="97"/>
                      <a:pt x="113" y="97"/>
                    </a:cubicBezTo>
                    <a:cubicBezTo>
                      <a:pt x="113" y="97"/>
                      <a:pt x="113" y="97"/>
                      <a:pt x="113" y="97"/>
                    </a:cubicBezTo>
                    <a:cubicBezTo>
                      <a:pt x="113" y="98"/>
                      <a:pt x="113" y="98"/>
                      <a:pt x="113" y="98"/>
                    </a:cubicBezTo>
                    <a:cubicBezTo>
                      <a:pt x="114" y="98"/>
                      <a:pt x="114" y="98"/>
                      <a:pt x="114" y="98"/>
                    </a:cubicBezTo>
                    <a:cubicBezTo>
                      <a:pt x="114" y="98"/>
                      <a:pt x="114" y="98"/>
                      <a:pt x="114" y="98"/>
                    </a:cubicBezTo>
                    <a:cubicBezTo>
                      <a:pt x="114" y="97"/>
                      <a:pt x="114" y="97"/>
                      <a:pt x="114" y="97"/>
                    </a:cubicBezTo>
                    <a:cubicBezTo>
                      <a:pt x="114" y="98"/>
                      <a:pt x="114" y="98"/>
                      <a:pt x="114" y="98"/>
                    </a:cubicBezTo>
                    <a:cubicBezTo>
                      <a:pt x="114" y="98"/>
                      <a:pt x="114" y="98"/>
                      <a:pt x="114" y="98"/>
                    </a:cubicBezTo>
                    <a:cubicBezTo>
                      <a:pt x="114" y="98"/>
                      <a:pt x="114" y="98"/>
                      <a:pt x="114" y="98"/>
                    </a:cubicBezTo>
                    <a:cubicBezTo>
                      <a:pt x="113" y="98"/>
                      <a:pt x="113" y="98"/>
                      <a:pt x="113" y="98"/>
                    </a:cubicBezTo>
                    <a:cubicBezTo>
                      <a:pt x="113" y="99"/>
                      <a:pt x="113" y="99"/>
                      <a:pt x="113" y="99"/>
                    </a:cubicBezTo>
                    <a:cubicBezTo>
                      <a:pt x="113" y="99"/>
                      <a:pt x="113" y="99"/>
                      <a:pt x="113" y="99"/>
                    </a:cubicBezTo>
                    <a:cubicBezTo>
                      <a:pt x="113" y="99"/>
                      <a:pt x="113" y="99"/>
                      <a:pt x="113" y="99"/>
                    </a:cubicBezTo>
                    <a:cubicBezTo>
                      <a:pt x="114" y="99"/>
                      <a:pt x="114" y="99"/>
                      <a:pt x="114" y="99"/>
                    </a:cubicBezTo>
                    <a:cubicBezTo>
                      <a:pt x="114" y="99"/>
                      <a:pt x="114" y="99"/>
                      <a:pt x="114" y="99"/>
                    </a:cubicBezTo>
                    <a:cubicBezTo>
                      <a:pt x="115" y="99"/>
                      <a:pt x="115" y="99"/>
                      <a:pt x="115" y="99"/>
                    </a:cubicBezTo>
                    <a:cubicBezTo>
                      <a:pt x="115" y="99"/>
                      <a:pt x="115" y="99"/>
                      <a:pt x="115" y="99"/>
                    </a:cubicBezTo>
                    <a:cubicBezTo>
                      <a:pt x="115" y="99"/>
                      <a:pt x="115" y="99"/>
                      <a:pt x="115" y="99"/>
                    </a:cubicBezTo>
                    <a:cubicBezTo>
                      <a:pt x="115" y="99"/>
                      <a:pt x="115" y="99"/>
                      <a:pt x="115" y="99"/>
                    </a:cubicBezTo>
                    <a:cubicBezTo>
                      <a:pt x="116" y="100"/>
                      <a:pt x="116" y="100"/>
                      <a:pt x="116" y="100"/>
                    </a:cubicBezTo>
                    <a:cubicBezTo>
                      <a:pt x="116" y="100"/>
                      <a:pt x="116" y="100"/>
                      <a:pt x="116" y="100"/>
                    </a:cubicBezTo>
                    <a:cubicBezTo>
                      <a:pt x="116" y="100"/>
                      <a:pt x="116" y="100"/>
                      <a:pt x="116" y="100"/>
                    </a:cubicBezTo>
                    <a:cubicBezTo>
                      <a:pt x="117" y="100"/>
                      <a:pt x="117" y="100"/>
                      <a:pt x="117" y="100"/>
                    </a:cubicBezTo>
                    <a:cubicBezTo>
                      <a:pt x="117" y="100"/>
                      <a:pt x="117" y="100"/>
                      <a:pt x="117" y="100"/>
                    </a:cubicBezTo>
                    <a:cubicBezTo>
                      <a:pt x="117" y="100"/>
                      <a:pt x="117" y="100"/>
                      <a:pt x="117" y="100"/>
                    </a:cubicBezTo>
                    <a:cubicBezTo>
                      <a:pt x="118" y="100"/>
                      <a:pt x="118" y="100"/>
                      <a:pt x="118" y="100"/>
                    </a:cubicBezTo>
                    <a:cubicBezTo>
                      <a:pt x="118" y="100"/>
                      <a:pt x="118" y="100"/>
                      <a:pt x="118" y="100"/>
                    </a:cubicBezTo>
                    <a:cubicBezTo>
                      <a:pt x="118" y="100"/>
                      <a:pt x="118" y="100"/>
                      <a:pt x="118" y="100"/>
                    </a:cubicBezTo>
                    <a:cubicBezTo>
                      <a:pt x="118" y="100"/>
                      <a:pt x="118" y="100"/>
                      <a:pt x="118" y="100"/>
                    </a:cubicBezTo>
                    <a:cubicBezTo>
                      <a:pt x="118" y="100"/>
                      <a:pt x="118" y="100"/>
                      <a:pt x="118" y="100"/>
                    </a:cubicBezTo>
                    <a:cubicBezTo>
                      <a:pt x="119" y="100"/>
                      <a:pt x="119" y="100"/>
                      <a:pt x="119" y="100"/>
                    </a:cubicBezTo>
                    <a:cubicBezTo>
                      <a:pt x="119" y="100"/>
                      <a:pt x="119" y="100"/>
                      <a:pt x="119" y="100"/>
                    </a:cubicBezTo>
                    <a:cubicBezTo>
                      <a:pt x="119" y="100"/>
                      <a:pt x="119" y="100"/>
                      <a:pt x="119" y="100"/>
                    </a:cubicBezTo>
                    <a:cubicBezTo>
                      <a:pt x="119" y="100"/>
                      <a:pt x="119" y="100"/>
                      <a:pt x="119" y="100"/>
                    </a:cubicBezTo>
                    <a:cubicBezTo>
                      <a:pt x="120" y="100"/>
                      <a:pt x="120" y="100"/>
                      <a:pt x="120" y="100"/>
                    </a:cubicBezTo>
                    <a:cubicBezTo>
                      <a:pt x="120" y="100"/>
                      <a:pt x="120" y="100"/>
                      <a:pt x="120" y="100"/>
                    </a:cubicBezTo>
                    <a:cubicBezTo>
                      <a:pt x="120" y="100"/>
                      <a:pt x="120" y="100"/>
                      <a:pt x="120" y="100"/>
                    </a:cubicBezTo>
                    <a:cubicBezTo>
                      <a:pt x="120" y="100"/>
                      <a:pt x="120" y="100"/>
                      <a:pt x="120" y="100"/>
                    </a:cubicBezTo>
                    <a:cubicBezTo>
                      <a:pt x="120" y="100"/>
                      <a:pt x="120" y="100"/>
                      <a:pt x="120" y="100"/>
                    </a:cubicBezTo>
                    <a:cubicBezTo>
                      <a:pt x="121" y="100"/>
                      <a:pt x="121" y="100"/>
                      <a:pt x="121" y="100"/>
                    </a:cubicBezTo>
                    <a:cubicBezTo>
                      <a:pt x="121" y="100"/>
                      <a:pt x="121" y="100"/>
                      <a:pt x="121" y="100"/>
                    </a:cubicBezTo>
                    <a:cubicBezTo>
                      <a:pt x="121" y="100"/>
                      <a:pt x="121" y="100"/>
                      <a:pt x="121" y="100"/>
                    </a:cubicBezTo>
                    <a:cubicBezTo>
                      <a:pt x="121" y="100"/>
                      <a:pt x="121" y="100"/>
                      <a:pt x="121" y="100"/>
                    </a:cubicBezTo>
                    <a:cubicBezTo>
                      <a:pt x="122" y="100"/>
                      <a:pt x="122" y="100"/>
                      <a:pt x="122" y="100"/>
                    </a:cubicBezTo>
                    <a:cubicBezTo>
                      <a:pt x="122" y="100"/>
                      <a:pt x="122" y="100"/>
                      <a:pt x="122" y="100"/>
                    </a:cubicBezTo>
                    <a:close/>
                    <a:moveTo>
                      <a:pt x="176" y="121"/>
                    </a:moveTo>
                    <a:cubicBezTo>
                      <a:pt x="177" y="120"/>
                      <a:pt x="177" y="120"/>
                      <a:pt x="177" y="120"/>
                    </a:cubicBezTo>
                    <a:cubicBezTo>
                      <a:pt x="176" y="120"/>
                      <a:pt x="176" y="120"/>
                      <a:pt x="176" y="120"/>
                    </a:cubicBezTo>
                    <a:cubicBezTo>
                      <a:pt x="177" y="119"/>
                      <a:pt x="177" y="119"/>
                      <a:pt x="177" y="119"/>
                    </a:cubicBezTo>
                    <a:cubicBezTo>
                      <a:pt x="177" y="118"/>
                      <a:pt x="177" y="118"/>
                      <a:pt x="177" y="118"/>
                    </a:cubicBezTo>
                    <a:cubicBezTo>
                      <a:pt x="177" y="118"/>
                      <a:pt x="177" y="118"/>
                      <a:pt x="177" y="118"/>
                    </a:cubicBezTo>
                    <a:cubicBezTo>
                      <a:pt x="178" y="117"/>
                      <a:pt x="178" y="117"/>
                      <a:pt x="178" y="117"/>
                    </a:cubicBezTo>
                    <a:cubicBezTo>
                      <a:pt x="178" y="117"/>
                      <a:pt x="178" y="117"/>
                      <a:pt x="178" y="117"/>
                    </a:cubicBezTo>
                    <a:cubicBezTo>
                      <a:pt x="179" y="116"/>
                      <a:pt x="179" y="116"/>
                      <a:pt x="179" y="116"/>
                    </a:cubicBezTo>
                    <a:cubicBezTo>
                      <a:pt x="180" y="115"/>
                      <a:pt x="180" y="115"/>
                      <a:pt x="180" y="115"/>
                    </a:cubicBezTo>
                    <a:cubicBezTo>
                      <a:pt x="180" y="115"/>
                      <a:pt x="180" y="115"/>
                      <a:pt x="180" y="115"/>
                    </a:cubicBezTo>
                    <a:cubicBezTo>
                      <a:pt x="180" y="115"/>
                      <a:pt x="180" y="115"/>
                      <a:pt x="180" y="115"/>
                    </a:cubicBezTo>
                    <a:cubicBezTo>
                      <a:pt x="180" y="115"/>
                      <a:pt x="180" y="115"/>
                      <a:pt x="180" y="115"/>
                    </a:cubicBezTo>
                    <a:cubicBezTo>
                      <a:pt x="181" y="115"/>
                      <a:pt x="181" y="115"/>
                      <a:pt x="181" y="115"/>
                    </a:cubicBezTo>
                    <a:cubicBezTo>
                      <a:pt x="182" y="115"/>
                      <a:pt x="182" y="115"/>
                      <a:pt x="182" y="115"/>
                    </a:cubicBezTo>
                    <a:cubicBezTo>
                      <a:pt x="182" y="115"/>
                      <a:pt x="182" y="115"/>
                      <a:pt x="182" y="115"/>
                    </a:cubicBezTo>
                    <a:cubicBezTo>
                      <a:pt x="182" y="115"/>
                      <a:pt x="182" y="115"/>
                      <a:pt x="182" y="115"/>
                    </a:cubicBezTo>
                    <a:cubicBezTo>
                      <a:pt x="183" y="116"/>
                      <a:pt x="183" y="116"/>
                      <a:pt x="183" y="116"/>
                    </a:cubicBezTo>
                    <a:cubicBezTo>
                      <a:pt x="183" y="116"/>
                      <a:pt x="183" y="116"/>
                      <a:pt x="183" y="116"/>
                    </a:cubicBezTo>
                    <a:cubicBezTo>
                      <a:pt x="183" y="117"/>
                      <a:pt x="183" y="117"/>
                      <a:pt x="183" y="117"/>
                    </a:cubicBezTo>
                    <a:cubicBezTo>
                      <a:pt x="182" y="117"/>
                      <a:pt x="182" y="117"/>
                      <a:pt x="182" y="117"/>
                    </a:cubicBezTo>
                    <a:cubicBezTo>
                      <a:pt x="182" y="118"/>
                      <a:pt x="182" y="118"/>
                      <a:pt x="182" y="118"/>
                    </a:cubicBezTo>
                    <a:cubicBezTo>
                      <a:pt x="182" y="118"/>
                      <a:pt x="182" y="118"/>
                      <a:pt x="182" y="118"/>
                    </a:cubicBezTo>
                    <a:cubicBezTo>
                      <a:pt x="181" y="120"/>
                      <a:pt x="181" y="120"/>
                      <a:pt x="181" y="120"/>
                    </a:cubicBezTo>
                    <a:cubicBezTo>
                      <a:pt x="181" y="120"/>
                      <a:pt x="181" y="120"/>
                      <a:pt x="181" y="120"/>
                    </a:cubicBezTo>
                    <a:cubicBezTo>
                      <a:pt x="180" y="120"/>
                      <a:pt x="180" y="120"/>
                      <a:pt x="180" y="120"/>
                    </a:cubicBezTo>
                    <a:cubicBezTo>
                      <a:pt x="180" y="121"/>
                      <a:pt x="180" y="121"/>
                      <a:pt x="180" y="121"/>
                    </a:cubicBezTo>
                    <a:cubicBezTo>
                      <a:pt x="180" y="121"/>
                      <a:pt x="180" y="121"/>
                      <a:pt x="180" y="121"/>
                    </a:cubicBezTo>
                    <a:cubicBezTo>
                      <a:pt x="179" y="121"/>
                      <a:pt x="179" y="121"/>
                      <a:pt x="179" y="121"/>
                    </a:cubicBezTo>
                    <a:cubicBezTo>
                      <a:pt x="179" y="121"/>
                      <a:pt x="179" y="121"/>
                      <a:pt x="179" y="121"/>
                    </a:cubicBezTo>
                    <a:cubicBezTo>
                      <a:pt x="178" y="121"/>
                      <a:pt x="178" y="121"/>
                      <a:pt x="178" y="121"/>
                    </a:cubicBezTo>
                    <a:cubicBezTo>
                      <a:pt x="177" y="121"/>
                      <a:pt x="177" y="121"/>
                      <a:pt x="177" y="121"/>
                    </a:cubicBezTo>
                    <a:cubicBezTo>
                      <a:pt x="177" y="121"/>
                      <a:pt x="177" y="121"/>
                      <a:pt x="177" y="121"/>
                    </a:cubicBezTo>
                    <a:cubicBezTo>
                      <a:pt x="177" y="121"/>
                      <a:pt x="177" y="121"/>
                      <a:pt x="177" y="121"/>
                    </a:cubicBezTo>
                    <a:cubicBezTo>
                      <a:pt x="176" y="121"/>
                      <a:pt x="176" y="121"/>
                      <a:pt x="176" y="121"/>
                    </a:cubicBezTo>
                    <a:close/>
                    <a:moveTo>
                      <a:pt x="125" y="98"/>
                    </a:moveTo>
                    <a:cubicBezTo>
                      <a:pt x="124" y="98"/>
                      <a:pt x="124" y="98"/>
                      <a:pt x="124" y="98"/>
                    </a:cubicBezTo>
                    <a:cubicBezTo>
                      <a:pt x="125" y="98"/>
                      <a:pt x="125" y="98"/>
                      <a:pt x="125" y="98"/>
                    </a:cubicBezTo>
                    <a:cubicBezTo>
                      <a:pt x="125" y="97"/>
                      <a:pt x="125" y="97"/>
                      <a:pt x="125" y="97"/>
                    </a:cubicBezTo>
                    <a:cubicBezTo>
                      <a:pt x="125" y="97"/>
                      <a:pt x="125" y="97"/>
                      <a:pt x="125" y="97"/>
                    </a:cubicBezTo>
                    <a:cubicBezTo>
                      <a:pt x="125" y="97"/>
                      <a:pt x="125" y="97"/>
                      <a:pt x="125" y="97"/>
                    </a:cubicBezTo>
                    <a:cubicBezTo>
                      <a:pt x="125" y="97"/>
                      <a:pt x="125" y="97"/>
                      <a:pt x="125" y="97"/>
                    </a:cubicBezTo>
                    <a:cubicBezTo>
                      <a:pt x="125" y="97"/>
                      <a:pt x="125" y="97"/>
                      <a:pt x="125" y="97"/>
                    </a:cubicBezTo>
                    <a:cubicBezTo>
                      <a:pt x="125" y="97"/>
                      <a:pt x="125" y="97"/>
                      <a:pt x="125" y="97"/>
                    </a:cubicBezTo>
                    <a:cubicBezTo>
                      <a:pt x="125" y="98"/>
                      <a:pt x="125" y="98"/>
                      <a:pt x="125" y="98"/>
                    </a:cubicBezTo>
                    <a:cubicBezTo>
                      <a:pt x="125" y="98"/>
                      <a:pt x="125" y="98"/>
                      <a:pt x="125" y="98"/>
                    </a:cubicBezTo>
                    <a:cubicBezTo>
                      <a:pt x="125" y="98"/>
                      <a:pt x="125" y="98"/>
                      <a:pt x="125" y="98"/>
                    </a:cubicBezTo>
                    <a:cubicBezTo>
                      <a:pt x="125" y="98"/>
                      <a:pt x="125" y="98"/>
                      <a:pt x="125" y="98"/>
                    </a:cubicBezTo>
                    <a:cubicBezTo>
                      <a:pt x="125" y="98"/>
                      <a:pt x="125" y="98"/>
                      <a:pt x="125" y="98"/>
                    </a:cubicBezTo>
                    <a:close/>
                    <a:moveTo>
                      <a:pt x="120" y="103"/>
                    </a:moveTo>
                    <a:cubicBezTo>
                      <a:pt x="120" y="102"/>
                      <a:pt x="120" y="102"/>
                      <a:pt x="120" y="102"/>
                    </a:cubicBezTo>
                    <a:cubicBezTo>
                      <a:pt x="120" y="102"/>
                      <a:pt x="120" y="102"/>
                      <a:pt x="120" y="102"/>
                    </a:cubicBezTo>
                    <a:cubicBezTo>
                      <a:pt x="120" y="102"/>
                      <a:pt x="120" y="102"/>
                      <a:pt x="120" y="102"/>
                    </a:cubicBezTo>
                    <a:cubicBezTo>
                      <a:pt x="120" y="101"/>
                      <a:pt x="120" y="101"/>
                      <a:pt x="120" y="101"/>
                    </a:cubicBezTo>
                    <a:cubicBezTo>
                      <a:pt x="120" y="101"/>
                      <a:pt x="120" y="101"/>
                      <a:pt x="120" y="101"/>
                    </a:cubicBezTo>
                    <a:cubicBezTo>
                      <a:pt x="120" y="102"/>
                      <a:pt x="120" y="102"/>
                      <a:pt x="120" y="102"/>
                    </a:cubicBezTo>
                    <a:cubicBezTo>
                      <a:pt x="120" y="102"/>
                      <a:pt x="120" y="102"/>
                      <a:pt x="120" y="102"/>
                    </a:cubicBezTo>
                    <a:cubicBezTo>
                      <a:pt x="119" y="102"/>
                      <a:pt x="119" y="102"/>
                      <a:pt x="119" y="102"/>
                    </a:cubicBezTo>
                    <a:cubicBezTo>
                      <a:pt x="119" y="102"/>
                      <a:pt x="119" y="102"/>
                      <a:pt x="119" y="102"/>
                    </a:cubicBezTo>
                    <a:cubicBezTo>
                      <a:pt x="119" y="103"/>
                      <a:pt x="119" y="103"/>
                      <a:pt x="119" y="103"/>
                    </a:cubicBezTo>
                    <a:cubicBezTo>
                      <a:pt x="120" y="103"/>
                      <a:pt x="120" y="103"/>
                      <a:pt x="120" y="103"/>
                    </a:cubicBezTo>
                    <a:close/>
                    <a:moveTo>
                      <a:pt x="125" y="102"/>
                    </a:moveTo>
                    <a:cubicBezTo>
                      <a:pt x="125" y="102"/>
                      <a:pt x="125" y="102"/>
                      <a:pt x="125" y="102"/>
                    </a:cubicBezTo>
                    <a:cubicBezTo>
                      <a:pt x="125" y="102"/>
                      <a:pt x="125" y="102"/>
                      <a:pt x="125" y="102"/>
                    </a:cubicBezTo>
                    <a:cubicBezTo>
                      <a:pt x="125" y="103"/>
                      <a:pt x="125" y="103"/>
                      <a:pt x="125" y="103"/>
                    </a:cubicBezTo>
                    <a:cubicBezTo>
                      <a:pt x="124" y="102"/>
                      <a:pt x="124" y="102"/>
                      <a:pt x="124" y="102"/>
                    </a:cubicBezTo>
                    <a:cubicBezTo>
                      <a:pt x="124" y="102"/>
                      <a:pt x="124" y="102"/>
                      <a:pt x="124" y="102"/>
                    </a:cubicBezTo>
                    <a:cubicBezTo>
                      <a:pt x="125" y="101"/>
                      <a:pt x="125" y="101"/>
                      <a:pt x="125" y="101"/>
                    </a:cubicBezTo>
                    <a:cubicBezTo>
                      <a:pt x="125" y="101"/>
                      <a:pt x="125" y="101"/>
                      <a:pt x="125" y="101"/>
                    </a:cubicBezTo>
                    <a:cubicBezTo>
                      <a:pt x="125" y="100"/>
                      <a:pt x="125" y="100"/>
                      <a:pt x="125" y="100"/>
                    </a:cubicBezTo>
                    <a:cubicBezTo>
                      <a:pt x="125" y="100"/>
                      <a:pt x="125" y="100"/>
                      <a:pt x="125" y="100"/>
                    </a:cubicBezTo>
                    <a:cubicBezTo>
                      <a:pt x="125" y="101"/>
                      <a:pt x="125" y="101"/>
                      <a:pt x="125" y="101"/>
                    </a:cubicBezTo>
                    <a:cubicBezTo>
                      <a:pt x="126" y="101"/>
                      <a:pt x="126" y="101"/>
                      <a:pt x="126" y="101"/>
                    </a:cubicBezTo>
                    <a:cubicBezTo>
                      <a:pt x="125" y="102"/>
                      <a:pt x="125" y="102"/>
                      <a:pt x="125" y="102"/>
                    </a:cubicBezTo>
                    <a:close/>
                    <a:moveTo>
                      <a:pt x="126" y="101"/>
                    </a:moveTo>
                    <a:cubicBezTo>
                      <a:pt x="126" y="101"/>
                      <a:pt x="126" y="101"/>
                      <a:pt x="126" y="101"/>
                    </a:cubicBezTo>
                    <a:cubicBezTo>
                      <a:pt x="126" y="100"/>
                      <a:pt x="126" y="100"/>
                      <a:pt x="126" y="100"/>
                    </a:cubicBezTo>
                    <a:cubicBezTo>
                      <a:pt x="126" y="100"/>
                      <a:pt x="126" y="100"/>
                      <a:pt x="126" y="100"/>
                    </a:cubicBezTo>
                    <a:cubicBezTo>
                      <a:pt x="126" y="99"/>
                      <a:pt x="126" y="99"/>
                      <a:pt x="126" y="99"/>
                    </a:cubicBezTo>
                    <a:cubicBezTo>
                      <a:pt x="127" y="100"/>
                      <a:pt x="127" y="100"/>
                      <a:pt x="127" y="100"/>
                    </a:cubicBezTo>
                    <a:cubicBezTo>
                      <a:pt x="126" y="100"/>
                      <a:pt x="126" y="100"/>
                      <a:pt x="126" y="100"/>
                    </a:cubicBezTo>
                    <a:cubicBezTo>
                      <a:pt x="126" y="101"/>
                      <a:pt x="126" y="101"/>
                      <a:pt x="126" y="101"/>
                    </a:cubicBezTo>
                    <a:cubicBezTo>
                      <a:pt x="126" y="101"/>
                      <a:pt x="126" y="101"/>
                      <a:pt x="126" y="101"/>
                    </a:cubicBezTo>
                    <a:close/>
                    <a:moveTo>
                      <a:pt x="137" y="101"/>
                    </a:moveTo>
                    <a:cubicBezTo>
                      <a:pt x="137" y="100"/>
                      <a:pt x="137" y="100"/>
                      <a:pt x="137" y="100"/>
                    </a:cubicBezTo>
                    <a:cubicBezTo>
                      <a:pt x="138" y="100"/>
                      <a:pt x="138" y="100"/>
                      <a:pt x="138" y="100"/>
                    </a:cubicBezTo>
                    <a:cubicBezTo>
                      <a:pt x="139" y="100"/>
                      <a:pt x="139" y="100"/>
                      <a:pt x="139" y="100"/>
                    </a:cubicBezTo>
                    <a:cubicBezTo>
                      <a:pt x="139" y="100"/>
                      <a:pt x="139" y="100"/>
                      <a:pt x="139" y="100"/>
                    </a:cubicBezTo>
                    <a:cubicBezTo>
                      <a:pt x="138" y="101"/>
                      <a:pt x="138" y="101"/>
                      <a:pt x="138" y="101"/>
                    </a:cubicBezTo>
                    <a:cubicBezTo>
                      <a:pt x="138" y="101"/>
                      <a:pt x="138" y="101"/>
                      <a:pt x="138" y="101"/>
                    </a:cubicBezTo>
                    <a:cubicBezTo>
                      <a:pt x="138" y="101"/>
                      <a:pt x="138" y="101"/>
                      <a:pt x="138" y="101"/>
                    </a:cubicBezTo>
                    <a:cubicBezTo>
                      <a:pt x="138" y="100"/>
                      <a:pt x="138" y="100"/>
                      <a:pt x="138" y="100"/>
                    </a:cubicBezTo>
                    <a:cubicBezTo>
                      <a:pt x="137" y="101"/>
                      <a:pt x="137" y="101"/>
                      <a:pt x="137" y="101"/>
                    </a:cubicBezTo>
                    <a:cubicBezTo>
                      <a:pt x="137" y="101"/>
                      <a:pt x="137" y="101"/>
                      <a:pt x="137" y="101"/>
                    </a:cubicBezTo>
                    <a:cubicBezTo>
                      <a:pt x="137" y="101"/>
                      <a:pt x="137" y="101"/>
                      <a:pt x="137" y="101"/>
                    </a:cubicBezTo>
                    <a:close/>
                    <a:moveTo>
                      <a:pt x="136" y="100"/>
                    </a:moveTo>
                    <a:cubicBezTo>
                      <a:pt x="137" y="100"/>
                      <a:pt x="137" y="100"/>
                      <a:pt x="137" y="100"/>
                    </a:cubicBezTo>
                    <a:cubicBezTo>
                      <a:pt x="137" y="100"/>
                      <a:pt x="137" y="100"/>
                      <a:pt x="137" y="100"/>
                    </a:cubicBezTo>
                    <a:cubicBezTo>
                      <a:pt x="137" y="99"/>
                      <a:pt x="137" y="99"/>
                      <a:pt x="137" y="99"/>
                    </a:cubicBezTo>
                    <a:cubicBezTo>
                      <a:pt x="136" y="100"/>
                      <a:pt x="136" y="100"/>
                      <a:pt x="136" y="100"/>
                    </a:cubicBezTo>
                    <a:cubicBezTo>
                      <a:pt x="136" y="100"/>
                      <a:pt x="136" y="100"/>
                      <a:pt x="136" y="100"/>
                    </a:cubicBezTo>
                    <a:close/>
                    <a:moveTo>
                      <a:pt x="136" y="105"/>
                    </a:moveTo>
                    <a:cubicBezTo>
                      <a:pt x="136" y="105"/>
                      <a:pt x="136" y="105"/>
                      <a:pt x="136" y="105"/>
                    </a:cubicBezTo>
                    <a:cubicBezTo>
                      <a:pt x="137" y="105"/>
                      <a:pt x="137" y="105"/>
                      <a:pt x="137" y="105"/>
                    </a:cubicBezTo>
                    <a:cubicBezTo>
                      <a:pt x="137" y="104"/>
                      <a:pt x="137" y="104"/>
                      <a:pt x="137" y="104"/>
                    </a:cubicBezTo>
                    <a:cubicBezTo>
                      <a:pt x="137" y="104"/>
                      <a:pt x="137" y="104"/>
                      <a:pt x="137" y="104"/>
                    </a:cubicBezTo>
                    <a:cubicBezTo>
                      <a:pt x="136" y="104"/>
                      <a:pt x="136" y="104"/>
                      <a:pt x="136" y="104"/>
                    </a:cubicBezTo>
                    <a:cubicBezTo>
                      <a:pt x="137" y="103"/>
                      <a:pt x="137" y="103"/>
                      <a:pt x="137" y="103"/>
                    </a:cubicBezTo>
                    <a:cubicBezTo>
                      <a:pt x="137" y="102"/>
                      <a:pt x="137" y="102"/>
                      <a:pt x="137" y="102"/>
                    </a:cubicBezTo>
                    <a:cubicBezTo>
                      <a:pt x="136" y="103"/>
                      <a:pt x="136" y="103"/>
                      <a:pt x="136" y="103"/>
                    </a:cubicBezTo>
                    <a:cubicBezTo>
                      <a:pt x="136" y="103"/>
                      <a:pt x="136" y="103"/>
                      <a:pt x="136" y="103"/>
                    </a:cubicBezTo>
                    <a:cubicBezTo>
                      <a:pt x="136" y="103"/>
                      <a:pt x="136" y="103"/>
                      <a:pt x="136" y="103"/>
                    </a:cubicBezTo>
                    <a:cubicBezTo>
                      <a:pt x="136" y="102"/>
                      <a:pt x="136" y="102"/>
                      <a:pt x="136" y="102"/>
                    </a:cubicBezTo>
                    <a:cubicBezTo>
                      <a:pt x="136" y="100"/>
                      <a:pt x="136" y="100"/>
                      <a:pt x="136" y="100"/>
                    </a:cubicBezTo>
                    <a:cubicBezTo>
                      <a:pt x="135" y="99"/>
                      <a:pt x="135" y="99"/>
                      <a:pt x="135" y="99"/>
                    </a:cubicBezTo>
                    <a:cubicBezTo>
                      <a:pt x="135" y="98"/>
                      <a:pt x="135" y="98"/>
                      <a:pt x="135" y="98"/>
                    </a:cubicBezTo>
                    <a:cubicBezTo>
                      <a:pt x="135" y="98"/>
                      <a:pt x="135" y="98"/>
                      <a:pt x="135" y="98"/>
                    </a:cubicBezTo>
                    <a:cubicBezTo>
                      <a:pt x="134" y="99"/>
                      <a:pt x="134" y="99"/>
                      <a:pt x="134" y="99"/>
                    </a:cubicBezTo>
                    <a:cubicBezTo>
                      <a:pt x="134" y="98"/>
                      <a:pt x="134" y="98"/>
                      <a:pt x="134" y="98"/>
                    </a:cubicBezTo>
                    <a:cubicBezTo>
                      <a:pt x="135" y="98"/>
                      <a:pt x="135" y="98"/>
                      <a:pt x="135" y="98"/>
                    </a:cubicBezTo>
                    <a:cubicBezTo>
                      <a:pt x="134" y="97"/>
                      <a:pt x="134" y="97"/>
                      <a:pt x="134" y="97"/>
                    </a:cubicBezTo>
                    <a:cubicBezTo>
                      <a:pt x="135" y="97"/>
                      <a:pt x="135" y="97"/>
                      <a:pt x="135" y="97"/>
                    </a:cubicBezTo>
                    <a:cubicBezTo>
                      <a:pt x="135" y="96"/>
                      <a:pt x="135" y="96"/>
                      <a:pt x="135" y="96"/>
                    </a:cubicBezTo>
                    <a:cubicBezTo>
                      <a:pt x="134" y="96"/>
                      <a:pt x="134" y="96"/>
                      <a:pt x="134" y="96"/>
                    </a:cubicBezTo>
                    <a:cubicBezTo>
                      <a:pt x="133" y="97"/>
                      <a:pt x="133" y="97"/>
                      <a:pt x="133" y="97"/>
                    </a:cubicBezTo>
                    <a:cubicBezTo>
                      <a:pt x="133" y="98"/>
                      <a:pt x="133" y="98"/>
                      <a:pt x="133" y="98"/>
                    </a:cubicBezTo>
                    <a:cubicBezTo>
                      <a:pt x="133" y="99"/>
                      <a:pt x="133" y="99"/>
                      <a:pt x="133" y="99"/>
                    </a:cubicBezTo>
                    <a:cubicBezTo>
                      <a:pt x="132" y="99"/>
                      <a:pt x="132" y="99"/>
                      <a:pt x="132" y="99"/>
                    </a:cubicBezTo>
                    <a:cubicBezTo>
                      <a:pt x="132" y="98"/>
                      <a:pt x="132" y="98"/>
                      <a:pt x="132" y="98"/>
                    </a:cubicBezTo>
                    <a:cubicBezTo>
                      <a:pt x="132" y="98"/>
                      <a:pt x="132" y="98"/>
                      <a:pt x="132" y="98"/>
                    </a:cubicBezTo>
                    <a:cubicBezTo>
                      <a:pt x="132" y="99"/>
                      <a:pt x="132" y="99"/>
                      <a:pt x="132" y="99"/>
                    </a:cubicBezTo>
                    <a:cubicBezTo>
                      <a:pt x="131" y="99"/>
                      <a:pt x="131" y="99"/>
                      <a:pt x="131" y="99"/>
                    </a:cubicBezTo>
                    <a:cubicBezTo>
                      <a:pt x="132" y="99"/>
                      <a:pt x="132" y="99"/>
                      <a:pt x="132" y="99"/>
                    </a:cubicBezTo>
                    <a:cubicBezTo>
                      <a:pt x="131" y="100"/>
                      <a:pt x="131" y="100"/>
                      <a:pt x="131" y="100"/>
                    </a:cubicBezTo>
                    <a:cubicBezTo>
                      <a:pt x="131" y="100"/>
                      <a:pt x="131" y="100"/>
                      <a:pt x="131" y="100"/>
                    </a:cubicBezTo>
                    <a:cubicBezTo>
                      <a:pt x="130" y="100"/>
                      <a:pt x="130" y="100"/>
                      <a:pt x="130" y="100"/>
                    </a:cubicBezTo>
                    <a:cubicBezTo>
                      <a:pt x="129" y="100"/>
                      <a:pt x="129" y="100"/>
                      <a:pt x="129" y="100"/>
                    </a:cubicBezTo>
                    <a:cubicBezTo>
                      <a:pt x="129" y="100"/>
                      <a:pt x="129" y="100"/>
                      <a:pt x="129" y="100"/>
                    </a:cubicBezTo>
                    <a:cubicBezTo>
                      <a:pt x="129" y="100"/>
                      <a:pt x="129" y="100"/>
                      <a:pt x="129" y="100"/>
                    </a:cubicBezTo>
                    <a:cubicBezTo>
                      <a:pt x="127" y="101"/>
                      <a:pt x="127" y="101"/>
                      <a:pt x="127" y="101"/>
                    </a:cubicBezTo>
                    <a:cubicBezTo>
                      <a:pt x="128" y="102"/>
                      <a:pt x="128" y="102"/>
                      <a:pt x="128" y="102"/>
                    </a:cubicBezTo>
                    <a:cubicBezTo>
                      <a:pt x="128" y="103"/>
                      <a:pt x="128" y="103"/>
                      <a:pt x="128" y="103"/>
                    </a:cubicBezTo>
                    <a:cubicBezTo>
                      <a:pt x="129" y="102"/>
                      <a:pt x="129" y="102"/>
                      <a:pt x="129" y="102"/>
                    </a:cubicBezTo>
                    <a:cubicBezTo>
                      <a:pt x="129" y="102"/>
                      <a:pt x="129" y="102"/>
                      <a:pt x="129" y="102"/>
                    </a:cubicBezTo>
                    <a:cubicBezTo>
                      <a:pt x="129" y="102"/>
                      <a:pt x="129" y="102"/>
                      <a:pt x="129" y="102"/>
                    </a:cubicBezTo>
                    <a:cubicBezTo>
                      <a:pt x="129" y="102"/>
                      <a:pt x="129" y="102"/>
                      <a:pt x="129" y="102"/>
                    </a:cubicBezTo>
                    <a:cubicBezTo>
                      <a:pt x="129" y="103"/>
                      <a:pt x="129" y="103"/>
                      <a:pt x="129" y="103"/>
                    </a:cubicBezTo>
                    <a:cubicBezTo>
                      <a:pt x="130" y="103"/>
                      <a:pt x="130" y="103"/>
                      <a:pt x="130" y="103"/>
                    </a:cubicBezTo>
                    <a:cubicBezTo>
                      <a:pt x="130" y="103"/>
                      <a:pt x="130" y="103"/>
                      <a:pt x="130" y="103"/>
                    </a:cubicBezTo>
                    <a:cubicBezTo>
                      <a:pt x="130" y="103"/>
                      <a:pt x="130" y="103"/>
                      <a:pt x="130" y="103"/>
                    </a:cubicBezTo>
                    <a:cubicBezTo>
                      <a:pt x="130" y="104"/>
                      <a:pt x="130" y="104"/>
                      <a:pt x="130" y="104"/>
                    </a:cubicBezTo>
                    <a:cubicBezTo>
                      <a:pt x="131" y="104"/>
                      <a:pt x="131" y="104"/>
                      <a:pt x="131" y="104"/>
                    </a:cubicBezTo>
                    <a:cubicBezTo>
                      <a:pt x="131" y="104"/>
                      <a:pt x="131" y="104"/>
                      <a:pt x="131" y="104"/>
                    </a:cubicBezTo>
                    <a:cubicBezTo>
                      <a:pt x="132" y="105"/>
                      <a:pt x="132" y="105"/>
                      <a:pt x="132" y="105"/>
                    </a:cubicBezTo>
                    <a:cubicBezTo>
                      <a:pt x="132" y="106"/>
                      <a:pt x="132" y="106"/>
                      <a:pt x="132" y="106"/>
                    </a:cubicBezTo>
                    <a:cubicBezTo>
                      <a:pt x="132" y="105"/>
                      <a:pt x="132" y="105"/>
                      <a:pt x="132" y="105"/>
                    </a:cubicBezTo>
                    <a:cubicBezTo>
                      <a:pt x="132" y="106"/>
                      <a:pt x="132" y="106"/>
                      <a:pt x="132" y="106"/>
                    </a:cubicBezTo>
                    <a:cubicBezTo>
                      <a:pt x="133" y="106"/>
                      <a:pt x="133" y="106"/>
                      <a:pt x="133" y="106"/>
                    </a:cubicBezTo>
                    <a:cubicBezTo>
                      <a:pt x="134" y="106"/>
                      <a:pt x="134" y="106"/>
                      <a:pt x="134" y="106"/>
                    </a:cubicBezTo>
                    <a:cubicBezTo>
                      <a:pt x="134" y="106"/>
                      <a:pt x="134" y="106"/>
                      <a:pt x="134" y="106"/>
                    </a:cubicBezTo>
                    <a:cubicBezTo>
                      <a:pt x="135" y="106"/>
                      <a:pt x="135" y="106"/>
                      <a:pt x="135" y="106"/>
                    </a:cubicBezTo>
                    <a:cubicBezTo>
                      <a:pt x="135" y="105"/>
                      <a:pt x="135" y="105"/>
                      <a:pt x="135" y="105"/>
                    </a:cubicBezTo>
                    <a:cubicBezTo>
                      <a:pt x="136" y="105"/>
                      <a:pt x="136" y="105"/>
                      <a:pt x="136" y="105"/>
                    </a:cubicBezTo>
                    <a:cubicBezTo>
                      <a:pt x="136" y="105"/>
                      <a:pt x="136" y="105"/>
                      <a:pt x="136" y="105"/>
                    </a:cubicBezTo>
                    <a:close/>
                    <a:moveTo>
                      <a:pt x="196" y="101"/>
                    </a:moveTo>
                    <a:cubicBezTo>
                      <a:pt x="196" y="101"/>
                      <a:pt x="196" y="101"/>
                      <a:pt x="196" y="101"/>
                    </a:cubicBezTo>
                    <a:cubicBezTo>
                      <a:pt x="196" y="101"/>
                      <a:pt x="196" y="101"/>
                      <a:pt x="196" y="101"/>
                    </a:cubicBezTo>
                    <a:cubicBezTo>
                      <a:pt x="196" y="100"/>
                      <a:pt x="196" y="100"/>
                      <a:pt x="196" y="100"/>
                    </a:cubicBezTo>
                    <a:cubicBezTo>
                      <a:pt x="197" y="100"/>
                      <a:pt x="197" y="100"/>
                      <a:pt x="197" y="100"/>
                    </a:cubicBezTo>
                    <a:cubicBezTo>
                      <a:pt x="197" y="100"/>
                      <a:pt x="197" y="100"/>
                      <a:pt x="197" y="100"/>
                    </a:cubicBezTo>
                    <a:cubicBezTo>
                      <a:pt x="197" y="100"/>
                      <a:pt x="197" y="100"/>
                      <a:pt x="197" y="100"/>
                    </a:cubicBezTo>
                    <a:cubicBezTo>
                      <a:pt x="197" y="100"/>
                      <a:pt x="197" y="100"/>
                      <a:pt x="197" y="100"/>
                    </a:cubicBezTo>
                    <a:cubicBezTo>
                      <a:pt x="198" y="101"/>
                      <a:pt x="198" y="101"/>
                      <a:pt x="198" y="101"/>
                    </a:cubicBezTo>
                    <a:cubicBezTo>
                      <a:pt x="197" y="101"/>
                      <a:pt x="197" y="101"/>
                      <a:pt x="197" y="101"/>
                    </a:cubicBezTo>
                    <a:cubicBezTo>
                      <a:pt x="197" y="101"/>
                      <a:pt x="197" y="101"/>
                      <a:pt x="197" y="101"/>
                    </a:cubicBezTo>
                    <a:cubicBezTo>
                      <a:pt x="197" y="101"/>
                      <a:pt x="197" y="101"/>
                      <a:pt x="197" y="101"/>
                    </a:cubicBezTo>
                    <a:cubicBezTo>
                      <a:pt x="196" y="101"/>
                      <a:pt x="196" y="101"/>
                      <a:pt x="196" y="101"/>
                    </a:cubicBezTo>
                    <a:cubicBezTo>
                      <a:pt x="196" y="102"/>
                      <a:pt x="196" y="102"/>
                      <a:pt x="196" y="102"/>
                    </a:cubicBezTo>
                    <a:cubicBezTo>
                      <a:pt x="196" y="102"/>
                      <a:pt x="196" y="101"/>
                      <a:pt x="196" y="101"/>
                    </a:cubicBezTo>
                    <a:close/>
                    <a:moveTo>
                      <a:pt x="195" y="153"/>
                    </a:moveTo>
                    <a:cubicBezTo>
                      <a:pt x="194" y="153"/>
                      <a:pt x="194" y="153"/>
                      <a:pt x="194" y="153"/>
                    </a:cubicBezTo>
                    <a:cubicBezTo>
                      <a:pt x="194" y="152"/>
                      <a:pt x="194" y="152"/>
                      <a:pt x="194" y="152"/>
                    </a:cubicBezTo>
                    <a:cubicBezTo>
                      <a:pt x="193" y="152"/>
                      <a:pt x="193" y="152"/>
                      <a:pt x="193" y="152"/>
                    </a:cubicBezTo>
                    <a:cubicBezTo>
                      <a:pt x="192" y="152"/>
                      <a:pt x="192" y="152"/>
                      <a:pt x="192" y="152"/>
                    </a:cubicBezTo>
                    <a:cubicBezTo>
                      <a:pt x="192" y="152"/>
                      <a:pt x="192" y="152"/>
                      <a:pt x="192" y="152"/>
                    </a:cubicBezTo>
                    <a:cubicBezTo>
                      <a:pt x="191" y="151"/>
                      <a:pt x="191" y="151"/>
                      <a:pt x="191" y="151"/>
                    </a:cubicBezTo>
                    <a:cubicBezTo>
                      <a:pt x="191" y="151"/>
                      <a:pt x="191" y="151"/>
                      <a:pt x="191" y="151"/>
                    </a:cubicBezTo>
                    <a:cubicBezTo>
                      <a:pt x="191" y="150"/>
                      <a:pt x="191" y="150"/>
                      <a:pt x="191" y="150"/>
                    </a:cubicBezTo>
                    <a:cubicBezTo>
                      <a:pt x="190" y="151"/>
                      <a:pt x="190" y="151"/>
                      <a:pt x="190" y="151"/>
                    </a:cubicBezTo>
                    <a:cubicBezTo>
                      <a:pt x="190" y="150"/>
                      <a:pt x="190" y="150"/>
                      <a:pt x="190" y="150"/>
                    </a:cubicBezTo>
                    <a:cubicBezTo>
                      <a:pt x="190" y="151"/>
                      <a:pt x="190" y="151"/>
                      <a:pt x="190" y="151"/>
                    </a:cubicBezTo>
                    <a:cubicBezTo>
                      <a:pt x="189" y="150"/>
                      <a:pt x="189" y="150"/>
                      <a:pt x="189" y="150"/>
                    </a:cubicBezTo>
                    <a:cubicBezTo>
                      <a:pt x="189" y="150"/>
                      <a:pt x="189" y="150"/>
                      <a:pt x="189" y="150"/>
                    </a:cubicBezTo>
                    <a:cubicBezTo>
                      <a:pt x="188" y="150"/>
                      <a:pt x="188" y="150"/>
                      <a:pt x="188" y="150"/>
                    </a:cubicBezTo>
                    <a:cubicBezTo>
                      <a:pt x="188" y="150"/>
                      <a:pt x="188" y="150"/>
                      <a:pt x="188" y="150"/>
                    </a:cubicBezTo>
                    <a:cubicBezTo>
                      <a:pt x="187" y="149"/>
                      <a:pt x="187" y="149"/>
                      <a:pt x="187" y="149"/>
                    </a:cubicBezTo>
                    <a:cubicBezTo>
                      <a:pt x="187" y="148"/>
                      <a:pt x="187" y="148"/>
                      <a:pt x="187" y="148"/>
                    </a:cubicBezTo>
                    <a:cubicBezTo>
                      <a:pt x="187" y="149"/>
                      <a:pt x="187" y="149"/>
                      <a:pt x="187" y="149"/>
                    </a:cubicBezTo>
                    <a:cubicBezTo>
                      <a:pt x="187" y="148"/>
                      <a:pt x="187" y="148"/>
                      <a:pt x="187" y="148"/>
                    </a:cubicBezTo>
                    <a:cubicBezTo>
                      <a:pt x="186" y="148"/>
                      <a:pt x="186" y="148"/>
                      <a:pt x="186" y="148"/>
                    </a:cubicBezTo>
                    <a:cubicBezTo>
                      <a:pt x="187" y="148"/>
                      <a:pt x="187" y="148"/>
                      <a:pt x="187" y="148"/>
                    </a:cubicBezTo>
                    <a:cubicBezTo>
                      <a:pt x="187" y="147"/>
                      <a:pt x="187" y="147"/>
                      <a:pt x="187" y="147"/>
                    </a:cubicBezTo>
                    <a:cubicBezTo>
                      <a:pt x="186" y="147"/>
                      <a:pt x="186" y="147"/>
                      <a:pt x="186" y="147"/>
                    </a:cubicBezTo>
                    <a:cubicBezTo>
                      <a:pt x="186" y="147"/>
                      <a:pt x="186" y="147"/>
                      <a:pt x="186" y="147"/>
                    </a:cubicBezTo>
                    <a:cubicBezTo>
                      <a:pt x="186" y="147"/>
                      <a:pt x="186" y="147"/>
                      <a:pt x="186" y="147"/>
                    </a:cubicBezTo>
                    <a:cubicBezTo>
                      <a:pt x="186" y="147"/>
                      <a:pt x="186" y="147"/>
                      <a:pt x="186" y="147"/>
                    </a:cubicBezTo>
                    <a:cubicBezTo>
                      <a:pt x="186" y="147"/>
                      <a:pt x="186" y="147"/>
                      <a:pt x="186" y="147"/>
                    </a:cubicBezTo>
                    <a:cubicBezTo>
                      <a:pt x="185" y="147"/>
                      <a:pt x="185" y="147"/>
                      <a:pt x="185" y="147"/>
                    </a:cubicBezTo>
                    <a:cubicBezTo>
                      <a:pt x="184" y="146"/>
                      <a:pt x="184" y="146"/>
                      <a:pt x="184" y="146"/>
                    </a:cubicBezTo>
                    <a:cubicBezTo>
                      <a:pt x="184" y="146"/>
                      <a:pt x="184" y="146"/>
                      <a:pt x="184" y="146"/>
                    </a:cubicBezTo>
                    <a:cubicBezTo>
                      <a:pt x="184" y="146"/>
                      <a:pt x="184" y="146"/>
                      <a:pt x="184" y="146"/>
                    </a:cubicBezTo>
                    <a:cubicBezTo>
                      <a:pt x="183" y="146"/>
                      <a:pt x="183" y="146"/>
                      <a:pt x="183" y="146"/>
                    </a:cubicBezTo>
                    <a:cubicBezTo>
                      <a:pt x="183" y="145"/>
                      <a:pt x="183" y="145"/>
                      <a:pt x="183" y="145"/>
                    </a:cubicBezTo>
                    <a:cubicBezTo>
                      <a:pt x="183" y="145"/>
                      <a:pt x="183" y="145"/>
                      <a:pt x="183" y="145"/>
                    </a:cubicBezTo>
                    <a:cubicBezTo>
                      <a:pt x="183" y="145"/>
                      <a:pt x="183" y="145"/>
                      <a:pt x="183" y="145"/>
                    </a:cubicBezTo>
                    <a:cubicBezTo>
                      <a:pt x="182" y="144"/>
                      <a:pt x="182" y="144"/>
                      <a:pt x="182" y="144"/>
                    </a:cubicBezTo>
                    <a:cubicBezTo>
                      <a:pt x="182" y="144"/>
                      <a:pt x="182" y="144"/>
                      <a:pt x="182" y="144"/>
                    </a:cubicBezTo>
                    <a:cubicBezTo>
                      <a:pt x="182" y="143"/>
                      <a:pt x="182" y="143"/>
                      <a:pt x="182" y="143"/>
                    </a:cubicBezTo>
                    <a:cubicBezTo>
                      <a:pt x="182" y="143"/>
                      <a:pt x="182" y="143"/>
                      <a:pt x="182" y="143"/>
                    </a:cubicBezTo>
                    <a:cubicBezTo>
                      <a:pt x="183" y="143"/>
                      <a:pt x="183" y="143"/>
                      <a:pt x="183" y="143"/>
                    </a:cubicBezTo>
                    <a:cubicBezTo>
                      <a:pt x="184" y="143"/>
                      <a:pt x="184" y="143"/>
                      <a:pt x="184" y="143"/>
                    </a:cubicBezTo>
                    <a:cubicBezTo>
                      <a:pt x="184" y="142"/>
                      <a:pt x="184" y="142"/>
                      <a:pt x="184" y="142"/>
                    </a:cubicBezTo>
                    <a:cubicBezTo>
                      <a:pt x="183" y="142"/>
                      <a:pt x="183" y="142"/>
                      <a:pt x="183" y="142"/>
                    </a:cubicBezTo>
                    <a:cubicBezTo>
                      <a:pt x="183" y="142"/>
                      <a:pt x="183" y="142"/>
                      <a:pt x="183" y="142"/>
                    </a:cubicBezTo>
                    <a:cubicBezTo>
                      <a:pt x="182" y="141"/>
                      <a:pt x="182" y="141"/>
                      <a:pt x="182" y="141"/>
                    </a:cubicBezTo>
                    <a:cubicBezTo>
                      <a:pt x="183" y="141"/>
                      <a:pt x="183" y="141"/>
                      <a:pt x="183" y="141"/>
                    </a:cubicBezTo>
                    <a:cubicBezTo>
                      <a:pt x="182" y="141"/>
                      <a:pt x="182" y="141"/>
                      <a:pt x="182" y="141"/>
                    </a:cubicBezTo>
                    <a:cubicBezTo>
                      <a:pt x="182" y="142"/>
                      <a:pt x="182" y="142"/>
                      <a:pt x="182" y="142"/>
                    </a:cubicBezTo>
                    <a:cubicBezTo>
                      <a:pt x="182" y="142"/>
                      <a:pt x="182" y="142"/>
                      <a:pt x="182" y="142"/>
                    </a:cubicBezTo>
                    <a:cubicBezTo>
                      <a:pt x="181" y="142"/>
                      <a:pt x="181" y="142"/>
                      <a:pt x="181" y="142"/>
                    </a:cubicBezTo>
                    <a:cubicBezTo>
                      <a:pt x="182" y="141"/>
                      <a:pt x="182" y="141"/>
                      <a:pt x="182" y="141"/>
                    </a:cubicBezTo>
                    <a:cubicBezTo>
                      <a:pt x="182" y="140"/>
                      <a:pt x="182" y="140"/>
                      <a:pt x="182" y="140"/>
                    </a:cubicBezTo>
                    <a:cubicBezTo>
                      <a:pt x="182" y="141"/>
                      <a:pt x="182" y="141"/>
                      <a:pt x="182" y="141"/>
                    </a:cubicBezTo>
                    <a:cubicBezTo>
                      <a:pt x="181" y="141"/>
                      <a:pt x="181" y="141"/>
                      <a:pt x="181" y="141"/>
                    </a:cubicBezTo>
                    <a:cubicBezTo>
                      <a:pt x="181" y="140"/>
                      <a:pt x="181" y="140"/>
                      <a:pt x="181" y="140"/>
                    </a:cubicBezTo>
                    <a:cubicBezTo>
                      <a:pt x="181" y="140"/>
                      <a:pt x="181" y="140"/>
                      <a:pt x="181" y="140"/>
                    </a:cubicBezTo>
                    <a:cubicBezTo>
                      <a:pt x="181" y="140"/>
                      <a:pt x="181" y="140"/>
                      <a:pt x="181" y="140"/>
                    </a:cubicBezTo>
                    <a:cubicBezTo>
                      <a:pt x="181" y="139"/>
                      <a:pt x="181" y="139"/>
                      <a:pt x="181" y="139"/>
                    </a:cubicBezTo>
                    <a:cubicBezTo>
                      <a:pt x="180" y="138"/>
                      <a:pt x="180" y="138"/>
                      <a:pt x="180" y="138"/>
                    </a:cubicBezTo>
                    <a:cubicBezTo>
                      <a:pt x="180" y="138"/>
                      <a:pt x="180" y="138"/>
                      <a:pt x="180" y="138"/>
                    </a:cubicBezTo>
                    <a:cubicBezTo>
                      <a:pt x="180" y="138"/>
                      <a:pt x="180" y="138"/>
                      <a:pt x="180" y="138"/>
                    </a:cubicBezTo>
                    <a:cubicBezTo>
                      <a:pt x="181" y="137"/>
                      <a:pt x="181" y="137"/>
                      <a:pt x="181" y="137"/>
                    </a:cubicBezTo>
                    <a:cubicBezTo>
                      <a:pt x="181" y="137"/>
                      <a:pt x="181" y="137"/>
                      <a:pt x="181" y="137"/>
                    </a:cubicBezTo>
                    <a:cubicBezTo>
                      <a:pt x="180" y="138"/>
                      <a:pt x="180" y="138"/>
                      <a:pt x="180" y="138"/>
                    </a:cubicBezTo>
                    <a:cubicBezTo>
                      <a:pt x="179" y="138"/>
                      <a:pt x="179" y="138"/>
                      <a:pt x="179" y="138"/>
                    </a:cubicBezTo>
                    <a:cubicBezTo>
                      <a:pt x="179" y="138"/>
                      <a:pt x="179" y="138"/>
                      <a:pt x="179" y="138"/>
                    </a:cubicBezTo>
                    <a:cubicBezTo>
                      <a:pt x="180" y="137"/>
                      <a:pt x="180" y="137"/>
                      <a:pt x="180" y="137"/>
                    </a:cubicBezTo>
                    <a:cubicBezTo>
                      <a:pt x="179" y="137"/>
                      <a:pt x="179" y="137"/>
                      <a:pt x="179" y="137"/>
                    </a:cubicBezTo>
                    <a:cubicBezTo>
                      <a:pt x="179" y="137"/>
                      <a:pt x="179" y="137"/>
                      <a:pt x="179" y="137"/>
                    </a:cubicBezTo>
                    <a:cubicBezTo>
                      <a:pt x="179" y="137"/>
                      <a:pt x="179" y="137"/>
                      <a:pt x="179" y="137"/>
                    </a:cubicBezTo>
                    <a:cubicBezTo>
                      <a:pt x="178" y="138"/>
                      <a:pt x="178" y="138"/>
                      <a:pt x="178" y="138"/>
                    </a:cubicBezTo>
                    <a:cubicBezTo>
                      <a:pt x="178" y="138"/>
                      <a:pt x="178" y="138"/>
                      <a:pt x="178" y="138"/>
                    </a:cubicBezTo>
                    <a:cubicBezTo>
                      <a:pt x="178" y="137"/>
                      <a:pt x="178" y="137"/>
                      <a:pt x="178" y="137"/>
                    </a:cubicBezTo>
                    <a:cubicBezTo>
                      <a:pt x="178" y="137"/>
                      <a:pt x="178" y="137"/>
                      <a:pt x="178" y="137"/>
                    </a:cubicBezTo>
                    <a:cubicBezTo>
                      <a:pt x="178" y="136"/>
                      <a:pt x="178" y="136"/>
                      <a:pt x="178" y="136"/>
                    </a:cubicBezTo>
                    <a:cubicBezTo>
                      <a:pt x="178" y="136"/>
                      <a:pt x="178" y="136"/>
                      <a:pt x="178" y="136"/>
                    </a:cubicBezTo>
                    <a:cubicBezTo>
                      <a:pt x="178" y="136"/>
                      <a:pt x="178" y="136"/>
                      <a:pt x="178" y="136"/>
                    </a:cubicBezTo>
                    <a:cubicBezTo>
                      <a:pt x="177" y="137"/>
                      <a:pt x="177" y="137"/>
                      <a:pt x="177" y="137"/>
                    </a:cubicBezTo>
                    <a:cubicBezTo>
                      <a:pt x="177" y="137"/>
                      <a:pt x="177" y="137"/>
                      <a:pt x="177" y="137"/>
                    </a:cubicBezTo>
                    <a:cubicBezTo>
                      <a:pt x="177" y="137"/>
                      <a:pt x="177" y="137"/>
                      <a:pt x="177" y="137"/>
                    </a:cubicBezTo>
                    <a:cubicBezTo>
                      <a:pt x="177" y="138"/>
                      <a:pt x="177" y="138"/>
                      <a:pt x="177" y="138"/>
                    </a:cubicBezTo>
                    <a:cubicBezTo>
                      <a:pt x="176" y="137"/>
                      <a:pt x="176" y="137"/>
                      <a:pt x="176" y="137"/>
                    </a:cubicBezTo>
                    <a:cubicBezTo>
                      <a:pt x="176" y="137"/>
                      <a:pt x="176" y="137"/>
                      <a:pt x="176" y="137"/>
                    </a:cubicBezTo>
                    <a:cubicBezTo>
                      <a:pt x="175" y="137"/>
                      <a:pt x="175" y="137"/>
                      <a:pt x="175" y="137"/>
                    </a:cubicBezTo>
                    <a:cubicBezTo>
                      <a:pt x="175" y="136"/>
                      <a:pt x="175" y="136"/>
                      <a:pt x="175" y="136"/>
                    </a:cubicBezTo>
                    <a:cubicBezTo>
                      <a:pt x="174" y="136"/>
                      <a:pt x="174" y="136"/>
                      <a:pt x="174" y="136"/>
                    </a:cubicBezTo>
                    <a:cubicBezTo>
                      <a:pt x="174" y="136"/>
                      <a:pt x="174" y="136"/>
                      <a:pt x="174" y="136"/>
                    </a:cubicBezTo>
                    <a:cubicBezTo>
                      <a:pt x="174" y="137"/>
                      <a:pt x="174" y="137"/>
                      <a:pt x="174" y="137"/>
                    </a:cubicBezTo>
                    <a:cubicBezTo>
                      <a:pt x="174" y="137"/>
                      <a:pt x="174" y="137"/>
                      <a:pt x="174" y="137"/>
                    </a:cubicBezTo>
                    <a:cubicBezTo>
                      <a:pt x="173" y="137"/>
                      <a:pt x="173" y="137"/>
                      <a:pt x="173" y="137"/>
                    </a:cubicBezTo>
                    <a:cubicBezTo>
                      <a:pt x="173" y="137"/>
                      <a:pt x="173" y="137"/>
                      <a:pt x="173" y="137"/>
                    </a:cubicBezTo>
                    <a:cubicBezTo>
                      <a:pt x="173" y="137"/>
                      <a:pt x="173" y="137"/>
                      <a:pt x="173" y="137"/>
                    </a:cubicBezTo>
                    <a:cubicBezTo>
                      <a:pt x="172" y="138"/>
                      <a:pt x="172" y="138"/>
                      <a:pt x="172" y="138"/>
                    </a:cubicBezTo>
                    <a:cubicBezTo>
                      <a:pt x="172" y="137"/>
                      <a:pt x="172" y="137"/>
                      <a:pt x="172" y="137"/>
                    </a:cubicBezTo>
                    <a:cubicBezTo>
                      <a:pt x="171" y="138"/>
                      <a:pt x="171" y="138"/>
                      <a:pt x="171" y="138"/>
                    </a:cubicBezTo>
                    <a:cubicBezTo>
                      <a:pt x="171" y="138"/>
                      <a:pt x="171" y="138"/>
                      <a:pt x="171" y="138"/>
                    </a:cubicBezTo>
                    <a:cubicBezTo>
                      <a:pt x="170" y="138"/>
                      <a:pt x="170" y="138"/>
                      <a:pt x="170" y="138"/>
                    </a:cubicBezTo>
                    <a:cubicBezTo>
                      <a:pt x="170" y="137"/>
                      <a:pt x="170" y="137"/>
                      <a:pt x="170" y="137"/>
                    </a:cubicBezTo>
                    <a:cubicBezTo>
                      <a:pt x="170" y="136"/>
                      <a:pt x="170" y="136"/>
                      <a:pt x="170" y="136"/>
                    </a:cubicBezTo>
                    <a:cubicBezTo>
                      <a:pt x="169" y="137"/>
                      <a:pt x="169" y="137"/>
                      <a:pt x="169" y="137"/>
                    </a:cubicBezTo>
                    <a:cubicBezTo>
                      <a:pt x="169" y="136"/>
                      <a:pt x="169" y="136"/>
                      <a:pt x="169" y="136"/>
                    </a:cubicBezTo>
                    <a:cubicBezTo>
                      <a:pt x="168" y="135"/>
                      <a:pt x="168" y="135"/>
                      <a:pt x="168" y="135"/>
                    </a:cubicBezTo>
                    <a:cubicBezTo>
                      <a:pt x="169" y="134"/>
                      <a:pt x="169" y="134"/>
                      <a:pt x="169" y="134"/>
                    </a:cubicBezTo>
                    <a:cubicBezTo>
                      <a:pt x="169" y="134"/>
                      <a:pt x="169" y="134"/>
                      <a:pt x="169" y="134"/>
                    </a:cubicBezTo>
                    <a:cubicBezTo>
                      <a:pt x="169" y="134"/>
                      <a:pt x="169" y="134"/>
                      <a:pt x="169" y="134"/>
                    </a:cubicBezTo>
                    <a:cubicBezTo>
                      <a:pt x="170" y="133"/>
                      <a:pt x="170" y="133"/>
                      <a:pt x="170" y="133"/>
                    </a:cubicBezTo>
                    <a:cubicBezTo>
                      <a:pt x="170" y="133"/>
                      <a:pt x="170" y="133"/>
                      <a:pt x="170" y="133"/>
                    </a:cubicBezTo>
                    <a:cubicBezTo>
                      <a:pt x="170" y="133"/>
                      <a:pt x="170" y="133"/>
                      <a:pt x="170" y="133"/>
                    </a:cubicBezTo>
                    <a:cubicBezTo>
                      <a:pt x="171" y="133"/>
                      <a:pt x="171" y="133"/>
                      <a:pt x="171" y="133"/>
                    </a:cubicBezTo>
                    <a:cubicBezTo>
                      <a:pt x="171" y="133"/>
                      <a:pt x="171" y="133"/>
                      <a:pt x="171" y="133"/>
                    </a:cubicBezTo>
                    <a:cubicBezTo>
                      <a:pt x="171" y="132"/>
                      <a:pt x="171" y="132"/>
                      <a:pt x="171" y="132"/>
                    </a:cubicBezTo>
                    <a:cubicBezTo>
                      <a:pt x="171" y="132"/>
                      <a:pt x="171" y="132"/>
                      <a:pt x="171" y="132"/>
                    </a:cubicBezTo>
                    <a:cubicBezTo>
                      <a:pt x="171" y="131"/>
                      <a:pt x="171" y="131"/>
                      <a:pt x="171" y="131"/>
                    </a:cubicBezTo>
                    <a:cubicBezTo>
                      <a:pt x="171" y="131"/>
                      <a:pt x="171" y="131"/>
                      <a:pt x="171" y="131"/>
                    </a:cubicBezTo>
                    <a:cubicBezTo>
                      <a:pt x="172" y="131"/>
                      <a:pt x="172" y="131"/>
                      <a:pt x="172" y="131"/>
                    </a:cubicBezTo>
                    <a:cubicBezTo>
                      <a:pt x="172" y="131"/>
                      <a:pt x="172" y="131"/>
                      <a:pt x="172" y="131"/>
                    </a:cubicBezTo>
                    <a:cubicBezTo>
                      <a:pt x="172" y="131"/>
                      <a:pt x="172" y="131"/>
                      <a:pt x="172" y="131"/>
                    </a:cubicBezTo>
                    <a:cubicBezTo>
                      <a:pt x="172" y="131"/>
                      <a:pt x="172" y="131"/>
                      <a:pt x="172" y="131"/>
                    </a:cubicBezTo>
                    <a:cubicBezTo>
                      <a:pt x="172" y="131"/>
                      <a:pt x="172" y="131"/>
                      <a:pt x="172" y="131"/>
                    </a:cubicBezTo>
                    <a:cubicBezTo>
                      <a:pt x="173" y="132"/>
                      <a:pt x="173" y="132"/>
                      <a:pt x="173" y="132"/>
                    </a:cubicBezTo>
                    <a:cubicBezTo>
                      <a:pt x="174" y="132"/>
                      <a:pt x="174" y="132"/>
                      <a:pt x="174" y="132"/>
                    </a:cubicBezTo>
                    <a:cubicBezTo>
                      <a:pt x="174" y="133"/>
                      <a:pt x="174" y="133"/>
                      <a:pt x="174" y="133"/>
                    </a:cubicBezTo>
                    <a:cubicBezTo>
                      <a:pt x="174" y="133"/>
                      <a:pt x="174" y="133"/>
                      <a:pt x="174" y="133"/>
                    </a:cubicBezTo>
                    <a:cubicBezTo>
                      <a:pt x="175" y="133"/>
                      <a:pt x="175" y="133"/>
                      <a:pt x="175" y="133"/>
                    </a:cubicBezTo>
                    <a:cubicBezTo>
                      <a:pt x="175" y="133"/>
                      <a:pt x="175" y="133"/>
                      <a:pt x="175" y="133"/>
                    </a:cubicBezTo>
                    <a:cubicBezTo>
                      <a:pt x="176" y="133"/>
                      <a:pt x="176" y="133"/>
                      <a:pt x="176" y="133"/>
                    </a:cubicBezTo>
                    <a:cubicBezTo>
                      <a:pt x="176" y="133"/>
                      <a:pt x="176" y="133"/>
                      <a:pt x="176" y="133"/>
                    </a:cubicBezTo>
                    <a:cubicBezTo>
                      <a:pt x="176" y="133"/>
                      <a:pt x="176" y="133"/>
                      <a:pt x="176" y="133"/>
                    </a:cubicBezTo>
                    <a:cubicBezTo>
                      <a:pt x="177" y="133"/>
                      <a:pt x="177" y="133"/>
                      <a:pt x="177" y="133"/>
                    </a:cubicBezTo>
                    <a:cubicBezTo>
                      <a:pt x="177" y="133"/>
                      <a:pt x="177" y="133"/>
                      <a:pt x="177" y="133"/>
                    </a:cubicBezTo>
                    <a:cubicBezTo>
                      <a:pt x="178" y="132"/>
                      <a:pt x="178" y="132"/>
                      <a:pt x="178" y="132"/>
                    </a:cubicBezTo>
                    <a:cubicBezTo>
                      <a:pt x="178" y="132"/>
                      <a:pt x="178" y="132"/>
                      <a:pt x="178" y="132"/>
                    </a:cubicBezTo>
                    <a:cubicBezTo>
                      <a:pt x="178" y="132"/>
                      <a:pt x="178" y="132"/>
                      <a:pt x="178" y="132"/>
                    </a:cubicBezTo>
                    <a:cubicBezTo>
                      <a:pt x="178" y="133"/>
                      <a:pt x="178" y="133"/>
                      <a:pt x="178" y="133"/>
                    </a:cubicBezTo>
                    <a:cubicBezTo>
                      <a:pt x="179" y="133"/>
                      <a:pt x="179" y="133"/>
                      <a:pt x="179" y="133"/>
                    </a:cubicBezTo>
                    <a:cubicBezTo>
                      <a:pt x="179" y="132"/>
                      <a:pt x="179" y="132"/>
                      <a:pt x="179" y="132"/>
                    </a:cubicBezTo>
                    <a:cubicBezTo>
                      <a:pt x="179" y="132"/>
                      <a:pt x="179" y="132"/>
                      <a:pt x="179" y="132"/>
                    </a:cubicBezTo>
                    <a:cubicBezTo>
                      <a:pt x="180" y="131"/>
                      <a:pt x="180" y="131"/>
                      <a:pt x="180" y="131"/>
                    </a:cubicBezTo>
                    <a:cubicBezTo>
                      <a:pt x="180" y="132"/>
                      <a:pt x="180" y="132"/>
                      <a:pt x="180" y="132"/>
                    </a:cubicBezTo>
                    <a:cubicBezTo>
                      <a:pt x="180" y="133"/>
                      <a:pt x="180" y="133"/>
                      <a:pt x="180" y="133"/>
                    </a:cubicBezTo>
                    <a:cubicBezTo>
                      <a:pt x="180" y="133"/>
                      <a:pt x="180" y="133"/>
                      <a:pt x="180" y="133"/>
                    </a:cubicBezTo>
                    <a:cubicBezTo>
                      <a:pt x="181" y="132"/>
                      <a:pt x="181" y="132"/>
                      <a:pt x="181" y="132"/>
                    </a:cubicBezTo>
                    <a:cubicBezTo>
                      <a:pt x="181" y="132"/>
                      <a:pt x="181" y="132"/>
                      <a:pt x="181" y="132"/>
                    </a:cubicBezTo>
                    <a:cubicBezTo>
                      <a:pt x="181" y="132"/>
                      <a:pt x="181" y="132"/>
                      <a:pt x="181" y="132"/>
                    </a:cubicBezTo>
                    <a:cubicBezTo>
                      <a:pt x="181" y="132"/>
                      <a:pt x="181" y="132"/>
                      <a:pt x="181" y="132"/>
                    </a:cubicBezTo>
                    <a:cubicBezTo>
                      <a:pt x="181" y="131"/>
                      <a:pt x="181" y="131"/>
                      <a:pt x="181" y="131"/>
                    </a:cubicBezTo>
                    <a:cubicBezTo>
                      <a:pt x="181" y="130"/>
                      <a:pt x="181" y="130"/>
                      <a:pt x="181" y="130"/>
                    </a:cubicBezTo>
                    <a:cubicBezTo>
                      <a:pt x="181" y="129"/>
                      <a:pt x="181" y="129"/>
                      <a:pt x="181" y="129"/>
                    </a:cubicBezTo>
                    <a:cubicBezTo>
                      <a:pt x="180" y="129"/>
                      <a:pt x="180" y="129"/>
                      <a:pt x="180" y="129"/>
                    </a:cubicBezTo>
                    <a:cubicBezTo>
                      <a:pt x="180" y="128"/>
                      <a:pt x="180" y="128"/>
                      <a:pt x="180" y="128"/>
                    </a:cubicBezTo>
                    <a:cubicBezTo>
                      <a:pt x="181" y="128"/>
                      <a:pt x="181" y="128"/>
                      <a:pt x="181" y="128"/>
                    </a:cubicBezTo>
                    <a:cubicBezTo>
                      <a:pt x="181" y="128"/>
                      <a:pt x="181" y="128"/>
                      <a:pt x="181" y="128"/>
                    </a:cubicBezTo>
                    <a:cubicBezTo>
                      <a:pt x="182" y="127"/>
                      <a:pt x="182" y="127"/>
                      <a:pt x="182" y="127"/>
                    </a:cubicBezTo>
                    <a:cubicBezTo>
                      <a:pt x="183" y="127"/>
                      <a:pt x="183" y="127"/>
                      <a:pt x="183" y="127"/>
                    </a:cubicBezTo>
                    <a:cubicBezTo>
                      <a:pt x="183" y="126"/>
                      <a:pt x="183" y="126"/>
                      <a:pt x="183" y="126"/>
                    </a:cubicBezTo>
                    <a:cubicBezTo>
                      <a:pt x="184" y="126"/>
                      <a:pt x="184" y="126"/>
                      <a:pt x="184" y="126"/>
                    </a:cubicBezTo>
                    <a:cubicBezTo>
                      <a:pt x="184" y="126"/>
                      <a:pt x="184" y="126"/>
                      <a:pt x="184" y="126"/>
                    </a:cubicBezTo>
                    <a:cubicBezTo>
                      <a:pt x="185" y="126"/>
                      <a:pt x="185" y="126"/>
                      <a:pt x="185" y="126"/>
                    </a:cubicBezTo>
                    <a:cubicBezTo>
                      <a:pt x="185" y="126"/>
                      <a:pt x="185" y="126"/>
                      <a:pt x="185" y="126"/>
                    </a:cubicBezTo>
                    <a:cubicBezTo>
                      <a:pt x="185" y="126"/>
                      <a:pt x="185" y="126"/>
                      <a:pt x="185" y="126"/>
                    </a:cubicBezTo>
                    <a:cubicBezTo>
                      <a:pt x="185" y="125"/>
                      <a:pt x="185" y="125"/>
                      <a:pt x="185" y="125"/>
                    </a:cubicBezTo>
                    <a:cubicBezTo>
                      <a:pt x="185" y="125"/>
                      <a:pt x="185" y="125"/>
                      <a:pt x="185" y="125"/>
                    </a:cubicBezTo>
                    <a:cubicBezTo>
                      <a:pt x="186" y="124"/>
                      <a:pt x="186" y="124"/>
                      <a:pt x="186" y="124"/>
                    </a:cubicBezTo>
                    <a:cubicBezTo>
                      <a:pt x="186" y="124"/>
                      <a:pt x="186" y="124"/>
                      <a:pt x="186" y="124"/>
                    </a:cubicBezTo>
                    <a:cubicBezTo>
                      <a:pt x="186" y="123"/>
                      <a:pt x="186" y="123"/>
                      <a:pt x="186" y="123"/>
                    </a:cubicBezTo>
                    <a:cubicBezTo>
                      <a:pt x="187" y="124"/>
                      <a:pt x="187" y="124"/>
                      <a:pt x="187" y="124"/>
                    </a:cubicBezTo>
                    <a:cubicBezTo>
                      <a:pt x="188" y="123"/>
                      <a:pt x="188" y="123"/>
                      <a:pt x="188" y="123"/>
                    </a:cubicBezTo>
                    <a:cubicBezTo>
                      <a:pt x="188" y="123"/>
                      <a:pt x="188" y="123"/>
                      <a:pt x="188" y="123"/>
                    </a:cubicBezTo>
                    <a:cubicBezTo>
                      <a:pt x="188" y="122"/>
                      <a:pt x="188" y="122"/>
                      <a:pt x="188" y="122"/>
                    </a:cubicBezTo>
                    <a:cubicBezTo>
                      <a:pt x="188" y="122"/>
                      <a:pt x="188" y="122"/>
                      <a:pt x="188" y="122"/>
                    </a:cubicBezTo>
                    <a:cubicBezTo>
                      <a:pt x="188" y="121"/>
                      <a:pt x="188" y="121"/>
                      <a:pt x="188" y="121"/>
                    </a:cubicBezTo>
                    <a:cubicBezTo>
                      <a:pt x="188" y="121"/>
                      <a:pt x="188" y="121"/>
                      <a:pt x="188" y="121"/>
                    </a:cubicBezTo>
                    <a:cubicBezTo>
                      <a:pt x="188" y="121"/>
                      <a:pt x="188" y="121"/>
                      <a:pt x="188" y="121"/>
                    </a:cubicBezTo>
                    <a:cubicBezTo>
                      <a:pt x="188" y="120"/>
                      <a:pt x="188" y="120"/>
                      <a:pt x="188" y="120"/>
                    </a:cubicBezTo>
                    <a:cubicBezTo>
                      <a:pt x="188" y="120"/>
                      <a:pt x="188" y="120"/>
                      <a:pt x="188" y="120"/>
                    </a:cubicBezTo>
                    <a:cubicBezTo>
                      <a:pt x="188" y="119"/>
                      <a:pt x="188" y="119"/>
                      <a:pt x="188" y="119"/>
                    </a:cubicBezTo>
                    <a:cubicBezTo>
                      <a:pt x="188" y="119"/>
                      <a:pt x="188" y="119"/>
                      <a:pt x="188" y="119"/>
                    </a:cubicBezTo>
                    <a:cubicBezTo>
                      <a:pt x="188" y="119"/>
                      <a:pt x="188" y="119"/>
                      <a:pt x="188" y="119"/>
                    </a:cubicBezTo>
                    <a:cubicBezTo>
                      <a:pt x="188" y="118"/>
                      <a:pt x="188" y="118"/>
                      <a:pt x="188" y="118"/>
                    </a:cubicBezTo>
                    <a:cubicBezTo>
                      <a:pt x="188" y="118"/>
                      <a:pt x="188" y="118"/>
                      <a:pt x="188" y="118"/>
                    </a:cubicBezTo>
                    <a:cubicBezTo>
                      <a:pt x="189" y="117"/>
                      <a:pt x="189" y="117"/>
                      <a:pt x="189" y="117"/>
                    </a:cubicBezTo>
                    <a:cubicBezTo>
                      <a:pt x="189" y="117"/>
                      <a:pt x="189" y="117"/>
                      <a:pt x="189" y="117"/>
                    </a:cubicBezTo>
                    <a:cubicBezTo>
                      <a:pt x="189" y="117"/>
                      <a:pt x="189" y="117"/>
                      <a:pt x="189" y="117"/>
                    </a:cubicBezTo>
                    <a:cubicBezTo>
                      <a:pt x="188" y="117"/>
                      <a:pt x="188" y="117"/>
                      <a:pt x="188" y="117"/>
                    </a:cubicBezTo>
                    <a:cubicBezTo>
                      <a:pt x="188" y="117"/>
                      <a:pt x="188" y="117"/>
                      <a:pt x="188" y="117"/>
                    </a:cubicBezTo>
                    <a:cubicBezTo>
                      <a:pt x="188" y="117"/>
                      <a:pt x="188" y="117"/>
                      <a:pt x="188" y="117"/>
                    </a:cubicBezTo>
                    <a:cubicBezTo>
                      <a:pt x="188" y="117"/>
                      <a:pt x="188" y="117"/>
                      <a:pt x="188" y="117"/>
                    </a:cubicBezTo>
                    <a:cubicBezTo>
                      <a:pt x="188" y="117"/>
                      <a:pt x="188" y="117"/>
                      <a:pt x="188" y="117"/>
                    </a:cubicBezTo>
                    <a:cubicBezTo>
                      <a:pt x="188" y="116"/>
                      <a:pt x="188" y="116"/>
                      <a:pt x="188" y="116"/>
                    </a:cubicBezTo>
                    <a:cubicBezTo>
                      <a:pt x="188" y="116"/>
                      <a:pt x="188" y="116"/>
                      <a:pt x="188" y="116"/>
                    </a:cubicBezTo>
                    <a:cubicBezTo>
                      <a:pt x="187" y="116"/>
                      <a:pt x="187" y="116"/>
                      <a:pt x="187" y="116"/>
                    </a:cubicBezTo>
                    <a:cubicBezTo>
                      <a:pt x="186" y="116"/>
                      <a:pt x="186" y="116"/>
                      <a:pt x="186" y="116"/>
                    </a:cubicBezTo>
                    <a:cubicBezTo>
                      <a:pt x="186" y="116"/>
                      <a:pt x="186" y="116"/>
                      <a:pt x="186" y="116"/>
                    </a:cubicBezTo>
                    <a:cubicBezTo>
                      <a:pt x="187" y="115"/>
                      <a:pt x="187" y="115"/>
                      <a:pt x="187" y="115"/>
                    </a:cubicBezTo>
                    <a:cubicBezTo>
                      <a:pt x="187" y="115"/>
                      <a:pt x="187" y="115"/>
                      <a:pt x="187" y="115"/>
                    </a:cubicBezTo>
                    <a:cubicBezTo>
                      <a:pt x="187" y="115"/>
                      <a:pt x="187" y="115"/>
                      <a:pt x="187" y="115"/>
                    </a:cubicBezTo>
                    <a:cubicBezTo>
                      <a:pt x="187" y="114"/>
                      <a:pt x="187" y="114"/>
                      <a:pt x="187" y="114"/>
                    </a:cubicBezTo>
                    <a:cubicBezTo>
                      <a:pt x="187" y="114"/>
                      <a:pt x="187" y="114"/>
                      <a:pt x="187" y="114"/>
                    </a:cubicBezTo>
                    <a:cubicBezTo>
                      <a:pt x="186" y="113"/>
                      <a:pt x="186" y="113"/>
                      <a:pt x="186" y="113"/>
                    </a:cubicBezTo>
                    <a:cubicBezTo>
                      <a:pt x="186" y="114"/>
                      <a:pt x="186" y="114"/>
                      <a:pt x="186" y="114"/>
                    </a:cubicBezTo>
                    <a:cubicBezTo>
                      <a:pt x="186" y="114"/>
                      <a:pt x="186" y="114"/>
                      <a:pt x="186" y="114"/>
                    </a:cubicBezTo>
                    <a:cubicBezTo>
                      <a:pt x="186" y="114"/>
                      <a:pt x="186" y="114"/>
                      <a:pt x="186" y="114"/>
                    </a:cubicBezTo>
                    <a:cubicBezTo>
                      <a:pt x="186" y="115"/>
                      <a:pt x="186" y="115"/>
                      <a:pt x="186" y="115"/>
                    </a:cubicBezTo>
                    <a:cubicBezTo>
                      <a:pt x="185" y="115"/>
                      <a:pt x="185" y="115"/>
                      <a:pt x="185" y="115"/>
                    </a:cubicBezTo>
                    <a:cubicBezTo>
                      <a:pt x="185" y="114"/>
                      <a:pt x="185" y="114"/>
                      <a:pt x="185" y="114"/>
                    </a:cubicBezTo>
                    <a:cubicBezTo>
                      <a:pt x="185" y="114"/>
                      <a:pt x="185" y="114"/>
                      <a:pt x="185" y="114"/>
                    </a:cubicBezTo>
                    <a:cubicBezTo>
                      <a:pt x="185" y="113"/>
                      <a:pt x="185" y="113"/>
                      <a:pt x="185" y="113"/>
                    </a:cubicBezTo>
                    <a:cubicBezTo>
                      <a:pt x="185" y="113"/>
                      <a:pt x="185" y="113"/>
                      <a:pt x="185" y="113"/>
                    </a:cubicBezTo>
                    <a:cubicBezTo>
                      <a:pt x="185" y="113"/>
                      <a:pt x="185" y="113"/>
                      <a:pt x="185" y="113"/>
                    </a:cubicBezTo>
                    <a:cubicBezTo>
                      <a:pt x="184" y="113"/>
                      <a:pt x="184" y="113"/>
                      <a:pt x="184" y="113"/>
                    </a:cubicBezTo>
                    <a:cubicBezTo>
                      <a:pt x="184" y="113"/>
                      <a:pt x="184" y="113"/>
                      <a:pt x="184" y="113"/>
                    </a:cubicBezTo>
                    <a:cubicBezTo>
                      <a:pt x="185" y="112"/>
                      <a:pt x="185" y="112"/>
                      <a:pt x="185" y="112"/>
                    </a:cubicBezTo>
                    <a:cubicBezTo>
                      <a:pt x="185" y="112"/>
                      <a:pt x="185" y="112"/>
                      <a:pt x="185" y="112"/>
                    </a:cubicBezTo>
                    <a:cubicBezTo>
                      <a:pt x="185" y="112"/>
                      <a:pt x="185" y="112"/>
                      <a:pt x="185" y="112"/>
                    </a:cubicBezTo>
                    <a:cubicBezTo>
                      <a:pt x="185" y="112"/>
                      <a:pt x="185" y="112"/>
                      <a:pt x="185" y="112"/>
                    </a:cubicBezTo>
                    <a:cubicBezTo>
                      <a:pt x="185" y="112"/>
                      <a:pt x="185" y="112"/>
                      <a:pt x="185" y="112"/>
                    </a:cubicBezTo>
                    <a:cubicBezTo>
                      <a:pt x="185" y="111"/>
                      <a:pt x="185" y="111"/>
                      <a:pt x="185" y="111"/>
                    </a:cubicBezTo>
                    <a:cubicBezTo>
                      <a:pt x="185" y="111"/>
                      <a:pt x="185" y="111"/>
                      <a:pt x="185" y="111"/>
                    </a:cubicBezTo>
                    <a:cubicBezTo>
                      <a:pt x="185" y="111"/>
                      <a:pt x="185" y="111"/>
                      <a:pt x="185" y="111"/>
                    </a:cubicBezTo>
                    <a:cubicBezTo>
                      <a:pt x="184" y="112"/>
                      <a:pt x="184" y="112"/>
                      <a:pt x="184" y="112"/>
                    </a:cubicBezTo>
                    <a:cubicBezTo>
                      <a:pt x="184" y="112"/>
                      <a:pt x="184" y="112"/>
                      <a:pt x="184" y="112"/>
                    </a:cubicBezTo>
                    <a:cubicBezTo>
                      <a:pt x="184" y="112"/>
                      <a:pt x="184" y="112"/>
                      <a:pt x="184" y="112"/>
                    </a:cubicBezTo>
                    <a:cubicBezTo>
                      <a:pt x="184" y="111"/>
                      <a:pt x="184" y="111"/>
                      <a:pt x="184" y="111"/>
                    </a:cubicBezTo>
                    <a:cubicBezTo>
                      <a:pt x="183" y="112"/>
                      <a:pt x="183" y="112"/>
                      <a:pt x="183" y="112"/>
                    </a:cubicBezTo>
                    <a:cubicBezTo>
                      <a:pt x="183" y="112"/>
                      <a:pt x="183" y="112"/>
                      <a:pt x="183" y="112"/>
                    </a:cubicBezTo>
                    <a:cubicBezTo>
                      <a:pt x="183" y="112"/>
                      <a:pt x="183" y="112"/>
                      <a:pt x="183" y="112"/>
                    </a:cubicBezTo>
                    <a:cubicBezTo>
                      <a:pt x="182" y="112"/>
                      <a:pt x="182" y="112"/>
                      <a:pt x="182" y="112"/>
                    </a:cubicBezTo>
                    <a:cubicBezTo>
                      <a:pt x="182" y="112"/>
                      <a:pt x="182" y="112"/>
                      <a:pt x="182" y="112"/>
                    </a:cubicBezTo>
                    <a:cubicBezTo>
                      <a:pt x="181" y="113"/>
                      <a:pt x="181" y="113"/>
                      <a:pt x="181" y="113"/>
                    </a:cubicBezTo>
                    <a:cubicBezTo>
                      <a:pt x="181" y="113"/>
                      <a:pt x="181" y="113"/>
                      <a:pt x="181" y="113"/>
                    </a:cubicBezTo>
                    <a:cubicBezTo>
                      <a:pt x="181" y="113"/>
                      <a:pt x="181" y="113"/>
                      <a:pt x="181" y="113"/>
                    </a:cubicBezTo>
                    <a:cubicBezTo>
                      <a:pt x="181" y="112"/>
                      <a:pt x="181" y="112"/>
                      <a:pt x="181" y="112"/>
                    </a:cubicBezTo>
                    <a:cubicBezTo>
                      <a:pt x="181" y="112"/>
                      <a:pt x="181" y="112"/>
                      <a:pt x="181" y="112"/>
                    </a:cubicBezTo>
                    <a:cubicBezTo>
                      <a:pt x="181" y="112"/>
                      <a:pt x="181" y="112"/>
                      <a:pt x="181" y="112"/>
                    </a:cubicBezTo>
                    <a:cubicBezTo>
                      <a:pt x="181" y="112"/>
                      <a:pt x="181" y="112"/>
                      <a:pt x="181" y="112"/>
                    </a:cubicBezTo>
                    <a:cubicBezTo>
                      <a:pt x="181" y="111"/>
                      <a:pt x="181" y="111"/>
                      <a:pt x="181" y="111"/>
                    </a:cubicBezTo>
                    <a:cubicBezTo>
                      <a:pt x="182" y="111"/>
                      <a:pt x="182" y="111"/>
                      <a:pt x="182" y="111"/>
                    </a:cubicBezTo>
                    <a:cubicBezTo>
                      <a:pt x="182" y="111"/>
                      <a:pt x="182" y="111"/>
                      <a:pt x="182" y="111"/>
                    </a:cubicBezTo>
                    <a:cubicBezTo>
                      <a:pt x="182" y="111"/>
                      <a:pt x="182" y="111"/>
                      <a:pt x="182" y="111"/>
                    </a:cubicBezTo>
                    <a:cubicBezTo>
                      <a:pt x="183" y="111"/>
                      <a:pt x="183" y="111"/>
                      <a:pt x="183" y="111"/>
                    </a:cubicBezTo>
                    <a:cubicBezTo>
                      <a:pt x="183" y="111"/>
                      <a:pt x="183" y="111"/>
                      <a:pt x="183" y="111"/>
                    </a:cubicBezTo>
                    <a:cubicBezTo>
                      <a:pt x="183" y="111"/>
                      <a:pt x="183" y="111"/>
                      <a:pt x="183" y="111"/>
                    </a:cubicBezTo>
                    <a:cubicBezTo>
                      <a:pt x="184" y="110"/>
                      <a:pt x="184" y="110"/>
                      <a:pt x="184" y="110"/>
                    </a:cubicBezTo>
                    <a:cubicBezTo>
                      <a:pt x="183" y="110"/>
                      <a:pt x="183" y="110"/>
                      <a:pt x="183" y="110"/>
                    </a:cubicBezTo>
                    <a:cubicBezTo>
                      <a:pt x="183" y="109"/>
                      <a:pt x="183" y="109"/>
                      <a:pt x="183" y="109"/>
                    </a:cubicBezTo>
                    <a:cubicBezTo>
                      <a:pt x="182" y="109"/>
                      <a:pt x="182" y="109"/>
                      <a:pt x="182" y="109"/>
                    </a:cubicBezTo>
                    <a:cubicBezTo>
                      <a:pt x="182" y="109"/>
                      <a:pt x="182" y="109"/>
                      <a:pt x="182" y="109"/>
                    </a:cubicBezTo>
                    <a:cubicBezTo>
                      <a:pt x="182" y="109"/>
                      <a:pt x="182" y="109"/>
                      <a:pt x="182" y="109"/>
                    </a:cubicBezTo>
                    <a:cubicBezTo>
                      <a:pt x="182" y="108"/>
                      <a:pt x="182" y="108"/>
                      <a:pt x="182" y="108"/>
                    </a:cubicBezTo>
                    <a:cubicBezTo>
                      <a:pt x="182" y="108"/>
                      <a:pt x="182" y="108"/>
                      <a:pt x="182" y="108"/>
                    </a:cubicBezTo>
                    <a:cubicBezTo>
                      <a:pt x="181" y="108"/>
                      <a:pt x="181" y="108"/>
                      <a:pt x="181" y="108"/>
                    </a:cubicBezTo>
                    <a:cubicBezTo>
                      <a:pt x="181" y="108"/>
                      <a:pt x="181" y="108"/>
                      <a:pt x="181" y="108"/>
                    </a:cubicBezTo>
                    <a:cubicBezTo>
                      <a:pt x="181" y="107"/>
                      <a:pt x="181" y="107"/>
                      <a:pt x="181" y="107"/>
                    </a:cubicBezTo>
                    <a:cubicBezTo>
                      <a:pt x="181" y="107"/>
                      <a:pt x="181" y="107"/>
                      <a:pt x="181" y="107"/>
                    </a:cubicBezTo>
                    <a:cubicBezTo>
                      <a:pt x="181" y="107"/>
                      <a:pt x="181" y="107"/>
                      <a:pt x="181" y="107"/>
                    </a:cubicBezTo>
                    <a:cubicBezTo>
                      <a:pt x="182" y="107"/>
                      <a:pt x="182" y="107"/>
                      <a:pt x="182" y="107"/>
                    </a:cubicBezTo>
                    <a:cubicBezTo>
                      <a:pt x="182" y="107"/>
                      <a:pt x="182" y="107"/>
                      <a:pt x="182" y="107"/>
                    </a:cubicBezTo>
                    <a:cubicBezTo>
                      <a:pt x="182" y="107"/>
                      <a:pt x="182" y="107"/>
                      <a:pt x="182" y="107"/>
                    </a:cubicBezTo>
                    <a:cubicBezTo>
                      <a:pt x="182" y="106"/>
                      <a:pt x="182" y="106"/>
                      <a:pt x="182" y="106"/>
                    </a:cubicBezTo>
                    <a:cubicBezTo>
                      <a:pt x="182" y="106"/>
                      <a:pt x="182" y="106"/>
                      <a:pt x="182" y="106"/>
                    </a:cubicBezTo>
                    <a:cubicBezTo>
                      <a:pt x="181" y="106"/>
                      <a:pt x="181" y="106"/>
                      <a:pt x="181" y="106"/>
                    </a:cubicBezTo>
                    <a:cubicBezTo>
                      <a:pt x="181" y="106"/>
                      <a:pt x="181" y="106"/>
                      <a:pt x="181" y="106"/>
                    </a:cubicBezTo>
                    <a:cubicBezTo>
                      <a:pt x="181" y="106"/>
                      <a:pt x="181" y="106"/>
                      <a:pt x="181" y="106"/>
                    </a:cubicBezTo>
                    <a:cubicBezTo>
                      <a:pt x="180" y="106"/>
                      <a:pt x="180" y="106"/>
                      <a:pt x="180" y="106"/>
                    </a:cubicBezTo>
                    <a:cubicBezTo>
                      <a:pt x="180" y="106"/>
                      <a:pt x="180" y="106"/>
                      <a:pt x="180" y="106"/>
                    </a:cubicBezTo>
                    <a:cubicBezTo>
                      <a:pt x="180" y="106"/>
                      <a:pt x="180" y="106"/>
                      <a:pt x="180" y="106"/>
                    </a:cubicBezTo>
                    <a:cubicBezTo>
                      <a:pt x="180" y="106"/>
                      <a:pt x="180" y="106"/>
                      <a:pt x="180" y="106"/>
                    </a:cubicBezTo>
                    <a:cubicBezTo>
                      <a:pt x="180" y="105"/>
                      <a:pt x="180" y="105"/>
                      <a:pt x="180" y="105"/>
                    </a:cubicBezTo>
                    <a:cubicBezTo>
                      <a:pt x="181" y="104"/>
                      <a:pt x="181" y="104"/>
                      <a:pt x="181" y="104"/>
                    </a:cubicBezTo>
                    <a:cubicBezTo>
                      <a:pt x="181" y="104"/>
                      <a:pt x="181" y="104"/>
                      <a:pt x="181" y="104"/>
                    </a:cubicBezTo>
                    <a:cubicBezTo>
                      <a:pt x="181" y="103"/>
                      <a:pt x="181" y="103"/>
                      <a:pt x="181" y="103"/>
                    </a:cubicBezTo>
                    <a:cubicBezTo>
                      <a:pt x="181" y="103"/>
                      <a:pt x="181" y="103"/>
                      <a:pt x="181" y="103"/>
                    </a:cubicBezTo>
                    <a:cubicBezTo>
                      <a:pt x="181" y="102"/>
                      <a:pt x="181" y="102"/>
                      <a:pt x="181" y="102"/>
                    </a:cubicBezTo>
                    <a:cubicBezTo>
                      <a:pt x="181" y="102"/>
                      <a:pt x="181" y="102"/>
                      <a:pt x="181" y="102"/>
                    </a:cubicBezTo>
                    <a:cubicBezTo>
                      <a:pt x="181" y="102"/>
                      <a:pt x="181" y="102"/>
                      <a:pt x="181" y="102"/>
                    </a:cubicBezTo>
                    <a:cubicBezTo>
                      <a:pt x="180" y="102"/>
                      <a:pt x="180" y="102"/>
                      <a:pt x="180" y="102"/>
                    </a:cubicBezTo>
                    <a:cubicBezTo>
                      <a:pt x="180" y="102"/>
                      <a:pt x="180" y="102"/>
                      <a:pt x="180" y="102"/>
                    </a:cubicBezTo>
                    <a:cubicBezTo>
                      <a:pt x="180" y="103"/>
                      <a:pt x="180" y="103"/>
                      <a:pt x="180" y="103"/>
                    </a:cubicBezTo>
                    <a:cubicBezTo>
                      <a:pt x="180" y="102"/>
                      <a:pt x="180" y="102"/>
                      <a:pt x="180" y="102"/>
                    </a:cubicBezTo>
                    <a:cubicBezTo>
                      <a:pt x="179" y="102"/>
                      <a:pt x="179" y="102"/>
                      <a:pt x="179" y="102"/>
                    </a:cubicBezTo>
                    <a:cubicBezTo>
                      <a:pt x="179" y="101"/>
                      <a:pt x="179" y="101"/>
                      <a:pt x="179" y="101"/>
                    </a:cubicBezTo>
                    <a:cubicBezTo>
                      <a:pt x="179" y="101"/>
                      <a:pt x="179" y="101"/>
                      <a:pt x="179" y="101"/>
                    </a:cubicBezTo>
                    <a:cubicBezTo>
                      <a:pt x="179" y="101"/>
                      <a:pt x="179" y="101"/>
                      <a:pt x="179" y="101"/>
                    </a:cubicBezTo>
                    <a:cubicBezTo>
                      <a:pt x="179" y="100"/>
                      <a:pt x="179" y="100"/>
                      <a:pt x="179" y="100"/>
                    </a:cubicBezTo>
                    <a:cubicBezTo>
                      <a:pt x="179" y="100"/>
                      <a:pt x="179" y="100"/>
                      <a:pt x="179" y="100"/>
                    </a:cubicBezTo>
                    <a:cubicBezTo>
                      <a:pt x="179" y="100"/>
                      <a:pt x="179" y="100"/>
                      <a:pt x="179" y="100"/>
                    </a:cubicBezTo>
                    <a:cubicBezTo>
                      <a:pt x="179" y="99"/>
                      <a:pt x="179" y="99"/>
                      <a:pt x="179" y="99"/>
                    </a:cubicBezTo>
                    <a:cubicBezTo>
                      <a:pt x="179" y="99"/>
                      <a:pt x="179" y="99"/>
                      <a:pt x="179" y="99"/>
                    </a:cubicBezTo>
                    <a:cubicBezTo>
                      <a:pt x="179" y="99"/>
                      <a:pt x="179" y="99"/>
                      <a:pt x="179" y="99"/>
                    </a:cubicBezTo>
                    <a:cubicBezTo>
                      <a:pt x="179" y="99"/>
                      <a:pt x="179" y="99"/>
                      <a:pt x="179" y="99"/>
                    </a:cubicBezTo>
                    <a:cubicBezTo>
                      <a:pt x="178" y="100"/>
                      <a:pt x="178" y="100"/>
                      <a:pt x="178" y="100"/>
                    </a:cubicBezTo>
                    <a:cubicBezTo>
                      <a:pt x="178" y="100"/>
                      <a:pt x="178" y="100"/>
                      <a:pt x="178" y="100"/>
                    </a:cubicBezTo>
                    <a:cubicBezTo>
                      <a:pt x="178" y="100"/>
                      <a:pt x="178" y="100"/>
                      <a:pt x="178" y="100"/>
                    </a:cubicBezTo>
                    <a:cubicBezTo>
                      <a:pt x="178" y="100"/>
                      <a:pt x="178" y="100"/>
                      <a:pt x="178" y="100"/>
                    </a:cubicBezTo>
                    <a:cubicBezTo>
                      <a:pt x="178" y="100"/>
                      <a:pt x="178" y="100"/>
                      <a:pt x="178" y="100"/>
                    </a:cubicBezTo>
                    <a:cubicBezTo>
                      <a:pt x="178" y="100"/>
                      <a:pt x="178" y="100"/>
                      <a:pt x="178" y="100"/>
                    </a:cubicBezTo>
                    <a:cubicBezTo>
                      <a:pt x="177" y="100"/>
                      <a:pt x="177" y="100"/>
                      <a:pt x="177" y="100"/>
                    </a:cubicBezTo>
                    <a:cubicBezTo>
                      <a:pt x="177" y="101"/>
                      <a:pt x="177" y="101"/>
                      <a:pt x="177" y="101"/>
                    </a:cubicBezTo>
                    <a:cubicBezTo>
                      <a:pt x="178" y="102"/>
                      <a:pt x="178" y="102"/>
                      <a:pt x="178" y="102"/>
                    </a:cubicBezTo>
                    <a:cubicBezTo>
                      <a:pt x="178" y="102"/>
                      <a:pt x="178" y="102"/>
                      <a:pt x="178" y="102"/>
                    </a:cubicBezTo>
                    <a:cubicBezTo>
                      <a:pt x="178" y="103"/>
                      <a:pt x="178" y="103"/>
                      <a:pt x="178" y="103"/>
                    </a:cubicBezTo>
                    <a:cubicBezTo>
                      <a:pt x="179" y="103"/>
                      <a:pt x="179" y="103"/>
                      <a:pt x="179" y="103"/>
                    </a:cubicBezTo>
                    <a:cubicBezTo>
                      <a:pt x="179" y="103"/>
                      <a:pt x="179" y="103"/>
                      <a:pt x="179" y="103"/>
                    </a:cubicBezTo>
                    <a:cubicBezTo>
                      <a:pt x="179" y="104"/>
                      <a:pt x="179" y="104"/>
                      <a:pt x="179" y="104"/>
                    </a:cubicBezTo>
                    <a:cubicBezTo>
                      <a:pt x="178" y="104"/>
                      <a:pt x="178" y="104"/>
                      <a:pt x="178" y="104"/>
                    </a:cubicBezTo>
                    <a:cubicBezTo>
                      <a:pt x="178" y="105"/>
                      <a:pt x="178" y="105"/>
                      <a:pt x="178" y="105"/>
                    </a:cubicBezTo>
                    <a:cubicBezTo>
                      <a:pt x="176" y="105"/>
                      <a:pt x="176" y="105"/>
                      <a:pt x="176" y="105"/>
                    </a:cubicBezTo>
                    <a:cubicBezTo>
                      <a:pt x="176" y="105"/>
                      <a:pt x="176" y="105"/>
                      <a:pt x="176" y="105"/>
                    </a:cubicBezTo>
                    <a:cubicBezTo>
                      <a:pt x="176" y="105"/>
                      <a:pt x="176" y="105"/>
                      <a:pt x="176" y="105"/>
                    </a:cubicBezTo>
                    <a:cubicBezTo>
                      <a:pt x="175" y="104"/>
                      <a:pt x="175" y="104"/>
                      <a:pt x="175" y="104"/>
                    </a:cubicBezTo>
                    <a:cubicBezTo>
                      <a:pt x="175" y="104"/>
                      <a:pt x="175" y="104"/>
                      <a:pt x="175" y="104"/>
                    </a:cubicBezTo>
                    <a:cubicBezTo>
                      <a:pt x="175" y="104"/>
                      <a:pt x="175" y="104"/>
                      <a:pt x="175" y="104"/>
                    </a:cubicBezTo>
                    <a:cubicBezTo>
                      <a:pt x="174" y="104"/>
                      <a:pt x="174" y="104"/>
                      <a:pt x="174" y="104"/>
                    </a:cubicBezTo>
                    <a:cubicBezTo>
                      <a:pt x="173" y="103"/>
                      <a:pt x="173" y="103"/>
                      <a:pt x="173" y="103"/>
                    </a:cubicBezTo>
                    <a:cubicBezTo>
                      <a:pt x="173" y="103"/>
                      <a:pt x="173" y="103"/>
                      <a:pt x="173" y="103"/>
                    </a:cubicBezTo>
                    <a:cubicBezTo>
                      <a:pt x="173" y="104"/>
                      <a:pt x="173" y="104"/>
                      <a:pt x="173" y="104"/>
                    </a:cubicBezTo>
                    <a:cubicBezTo>
                      <a:pt x="173" y="105"/>
                      <a:pt x="173" y="105"/>
                      <a:pt x="173" y="105"/>
                    </a:cubicBezTo>
                    <a:cubicBezTo>
                      <a:pt x="173" y="105"/>
                      <a:pt x="173" y="105"/>
                      <a:pt x="173" y="105"/>
                    </a:cubicBezTo>
                    <a:cubicBezTo>
                      <a:pt x="173" y="105"/>
                      <a:pt x="173" y="105"/>
                      <a:pt x="173" y="105"/>
                    </a:cubicBezTo>
                    <a:cubicBezTo>
                      <a:pt x="172" y="104"/>
                      <a:pt x="172" y="104"/>
                      <a:pt x="172" y="104"/>
                    </a:cubicBezTo>
                    <a:cubicBezTo>
                      <a:pt x="172" y="104"/>
                      <a:pt x="172" y="104"/>
                      <a:pt x="172" y="104"/>
                    </a:cubicBezTo>
                    <a:cubicBezTo>
                      <a:pt x="172" y="104"/>
                      <a:pt x="172" y="104"/>
                      <a:pt x="172" y="104"/>
                    </a:cubicBezTo>
                    <a:cubicBezTo>
                      <a:pt x="172" y="103"/>
                      <a:pt x="172" y="103"/>
                      <a:pt x="172" y="103"/>
                    </a:cubicBezTo>
                    <a:cubicBezTo>
                      <a:pt x="171" y="103"/>
                      <a:pt x="171" y="103"/>
                      <a:pt x="171" y="103"/>
                    </a:cubicBezTo>
                    <a:cubicBezTo>
                      <a:pt x="171" y="102"/>
                      <a:pt x="171" y="102"/>
                      <a:pt x="171" y="102"/>
                    </a:cubicBezTo>
                    <a:cubicBezTo>
                      <a:pt x="171" y="102"/>
                      <a:pt x="171" y="102"/>
                      <a:pt x="171" y="102"/>
                    </a:cubicBezTo>
                    <a:cubicBezTo>
                      <a:pt x="170" y="102"/>
                      <a:pt x="170" y="102"/>
                      <a:pt x="170" y="102"/>
                    </a:cubicBezTo>
                    <a:cubicBezTo>
                      <a:pt x="170" y="101"/>
                      <a:pt x="170" y="101"/>
                      <a:pt x="170" y="101"/>
                    </a:cubicBezTo>
                    <a:cubicBezTo>
                      <a:pt x="169" y="101"/>
                      <a:pt x="169" y="101"/>
                      <a:pt x="169" y="101"/>
                    </a:cubicBezTo>
                    <a:cubicBezTo>
                      <a:pt x="169" y="101"/>
                      <a:pt x="169" y="101"/>
                      <a:pt x="169" y="101"/>
                    </a:cubicBezTo>
                    <a:cubicBezTo>
                      <a:pt x="169" y="100"/>
                      <a:pt x="169" y="100"/>
                      <a:pt x="169" y="100"/>
                    </a:cubicBezTo>
                    <a:cubicBezTo>
                      <a:pt x="169" y="101"/>
                      <a:pt x="169" y="101"/>
                      <a:pt x="169" y="101"/>
                    </a:cubicBezTo>
                    <a:cubicBezTo>
                      <a:pt x="170" y="102"/>
                      <a:pt x="170" y="102"/>
                      <a:pt x="170" y="102"/>
                    </a:cubicBezTo>
                    <a:cubicBezTo>
                      <a:pt x="170" y="102"/>
                      <a:pt x="170" y="102"/>
                      <a:pt x="170" y="102"/>
                    </a:cubicBezTo>
                    <a:cubicBezTo>
                      <a:pt x="171" y="103"/>
                      <a:pt x="171" y="103"/>
                      <a:pt x="171" y="103"/>
                    </a:cubicBezTo>
                    <a:cubicBezTo>
                      <a:pt x="171" y="103"/>
                      <a:pt x="171" y="103"/>
                      <a:pt x="171" y="103"/>
                    </a:cubicBezTo>
                    <a:cubicBezTo>
                      <a:pt x="171" y="103"/>
                      <a:pt x="171" y="103"/>
                      <a:pt x="171" y="103"/>
                    </a:cubicBezTo>
                    <a:cubicBezTo>
                      <a:pt x="171" y="104"/>
                      <a:pt x="171" y="104"/>
                      <a:pt x="171" y="104"/>
                    </a:cubicBezTo>
                    <a:cubicBezTo>
                      <a:pt x="171" y="104"/>
                      <a:pt x="171" y="104"/>
                      <a:pt x="171" y="104"/>
                    </a:cubicBezTo>
                    <a:cubicBezTo>
                      <a:pt x="170" y="104"/>
                      <a:pt x="170" y="104"/>
                      <a:pt x="170" y="104"/>
                    </a:cubicBezTo>
                    <a:cubicBezTo>
                      <a:pt x="170" y="103"/>
                      <a:pt x="170" y="103"/>
                      <a:pt x="170" y="103"/>
                    </a:cubicBezTo>
                    <a:cubicBezTo>
                      <a:pt x="169" y="103"/>
                      <a:pt x="169" y="103"/>
                      <a:pt x="169" y="103"/>
                    </a:cubicBezTo>
                    <a:cubicBezTo>
                      <a:pt x="169" y="103"/>
                      <a:pt x="169" y="103"/>
                      <a:pt x="169" y="103"/>
                    </a:cubicBezTo>
                    <a:cubicBezTo>
                      <a:pt x="168" y="103"/>
                      <a:pt x="168" y="103"/>
                      <a:pt x="168" y="103"/>
                    </a:cubicBezTo>
                    <a:cubicBezTo>
                      <a:pt x="168" y="102"/>
                      <a:pt x="168" y="102"/>
                      <a:pt x="168" y="102"/>
                    </a:cubicBezTo>
                    <a:cubicBezTo>
                      <a:pt x="167" y="102"/>
                      <a:pt x="167" y="102"/>
                      <a:pt x="167" y="102"/>
                    </a:cubicBezTo>
                    <a:cubicBezTo>
                      <a:pt x="167" y="103"/>
                      <a:pt x="167" y="103"/>
                      <a:pt x="167" y="103"/>
                    </a:cubicBezTo>
                    <a:cubicBezTo>
                      <a:pt x="166" y="102"/>
                      <a:pt x="166" y="102"/>
                      <a:pt x="166" y="102"/>
                    </a:cubicBezTo>
                    <a:cubicBezTo>
                      <a:pt x="166" y="102"/>
                      <a:pt x="166" y="102"/>
                      <a:pt x="166" y="102"/>
                    </a:cubicBezTo>
                    <a:cubicBezTo>
                      <a:pt x="165" y="102"/>
                      <a:pt x="165" y="102"/>
                      <a:pt x="165" y="102"/>
                    </a:cubicBezTo>
                    <a:cubicBezTo>
                      <a:pt x="165" y="102"/>
                      <a:pt x="165" y="102"/>
                      <a:pt x="165" y="102"/>
                    </a:cubicBezTo>
                    <a:cubicBezTo>
                      <a:pt x="164" y="101"/>
                      <a:pt x="164" y="101"/>
                      <a:pt x="164" y="101"/>
                    </a:cubicBezTo>
                    <a:cubicBezTo>
                      <a:pt x="164" y="101"/>
                      <a:pt x="164" y="101"/>
                      <a:pt x="164" y="101"/>
                    </a:cubicBezTo>
                    <a:cubicBezTo>
                      <a:pt x="165" y="100"/>
                      <a:pt x="165" y="100"/>
                      <a:pt x="165" y="100"/>
                    </a:cubicBezTo>
                    <a:cubicBezTo>
                      <a:pt x="165" y="100"/>
                      <a:pt x="165" y="100"/>
                      <a:pt x="165" y="100"/>
                    </a:cubicBezTo>
                    <a:cubicBezTo>
                      <a:pt x="165" y="100"/>
                      <a:pt x="165" y="100"/>
                      <a:pt x="165" y="100"/>
                    </a:cubicBezTo>
                    <a:cubicBezTo>
                      <a:pt x="165" y="100"/>
                      <a:pt x="165" y="100"/>
                      <a:pt x="165" y="100"/>
                    </a:cubicBezTo>
                    <a:cubicBezTo>
                      <a:pt x="164" y="100"/>
                      <a:pt x="164" y="100"/>
                      <a:pt x="164" y="100"/>
                    </a:cubicBezTo>
                    <a:cubicBezTo>
                      <a:pt x="164" y="101"/>
                      <a:pt x="164" y="101"/>
                      <a:pt x="164" y="101"/>
                    </a:cubicBezTo>
                    <a:cubicBezTo>
                      <a:pt x="164" y="101"/>
                      <a:pt x="164" y="101"/>
                      <a:pt x="164" y="101"/>
                    </a:cubicBezTo>
                    <a:cubicBezTo>
                      <a:pt x="163" y="101"/>
                      <a:pt x="163" y="101"/>
                      <a:pt x="163" y="101"/>
                    </a:cubicBezTo>
                    <a:cubicBezTo>
                      <a:pt x="163" y="101"/>
                      <a:pt x="163" y="101"/>
                      <a:pt x="163" y="101"/>
                    </a:cubicBezTo>
                    <a:cubicBezTo>
                      <a:pt x="163" y="101"/>
                      <a:pt x="163" y="101"/>
                      <a:pt x="163" y="101"/>
                    </a:cubicBezTo>
                    <a:cubicBezTo>
                      <a:pt x="163" y="101"/>
                      <a:pt x="163" y="101"/>
                      <a:pt x="163" y="101"/>
                    </a:cubicBezTo>
                    <a:cubicBezTo>
                      <a:pt x="163" y="101"/>
                      <a:pt x="163" y="101"/>
                      <a:pt x="163" y="101"/>
                    </a:cubicBezTo>
                    <a:cubicBezTo>
                      <a:pt x="162" y="101"/>
                      <a:pt x="162" y="101"/>
                      <a:pt x="162" y="101"/>
                    </a:cubicBezTo>
                    <a:cubicBezTo>
                      <a:pt x="161" y="101"/>
                      <a:pt x="161" y="101"/>
                      <a:pt x="161" y="101"/>
                    </a:cubicBezTo>
                    <a:cubicBezTo>
                      <a:pt x="161" y="100"/>
                      <a:pt x="161" y="100"/>
                      <a:pt x="161" y="100"/>
                    </a:cubicBezTo>
                    <a:cubicBezTo>
                      <a:pt x="161" y="99"/>
                      <a:pt x="161" y="99"/>
                      <a:pt x="161" y="99"/>
                    </a:cubicBezTo>
                    <a:cubicBezTo>
                      <a:pt x="161" y="99"/>
                      <a:pt x="161" y="99"/>
                      <a:pt x="161" y="99"/>
                    </a:cubicBezTo>
                    <a:cubicBezTo>
                      <a:pt x="162" y="98"/>
                      <a:pt x="162" y="98"/>
                      <a:pt x="162" y="98"/>
                    </a:cubicBezTo>
                    <a:cubicBezTo>
                      <a:pt x="162" y="98"/>
                      <a:pt x="162" y="98"/>
                      <a:pt x="162" y="98"/>
                    </a:cubicBezTo>
                    <a:cubicBezTo>
                      <a:pt x="162" y="98"/>
                      <a:pt x="162" y="98"/>
                      <a:pt x="162" y="98"/>
                    </a:cubicBezTo>
                    <a:cubicBezTo>
                      <a:pt x="161" y="98"/>
                      <a:pt x="161" y="98"/>
                      <a:pt x="161" y="98"/>
                    </a:cubicBezTo>
                    <a:cubicBezTo>
                      <a:pt x="161" y="98"/>
                      <a:pt x="161" y="98"/>
                      <a:pt x="161" y="98"/>
                    </a:cubicBezTo>
                    <a:cubicBezTo>
                      <a:pt x="160" y="99"/>
                      <a:pt x="160" y="99"/>
                      <a:pt x="160" y="99"/>
                    </a:cubicBezTo>
                    <a:cubicBezTo>
                      <a:pt x="160" y="99"/>
                      <a:pt x="160" y="99"/>
                      <a:pt x="160" y="99"/>
                    </a:cubicBezTo>
                    <a:cubicBezTo>
                      <a:pt x="160" y="99"/>
                      <a:pt x="160" y="99"/>
                      <a:pt x="160" y="99"/>
                    </a:cubicBezTo>
                    <a:cubicBezTo>
                      <a:pt x="160" y="98"/>
                      <a:pt x="160" y="98"/>
                      <a:pt x="160" y="98"/>
                    </a:cubicBezTo>
                    <a:cubicBezTo>
                      <a:pt x="160" y="98"/>
                      <a:pt x="160" y="98"/>
                      <a:pt x="160" y="98"/>
                    </a:cubicBezTo>
                    <a:cubicBezTo>
                      <a:pt x="160" y="98"/>
                      <a:pt x="160" y="98"/>
                      <a:pt x="160" y="98"/>
                    </a:cubicBezTo>
                    <a:cubicBezTo>
                      <a:pt x="159" y="98"/>
                      <a:pt x="159" y="98"/>
                      <a:pt x="159" y="98"/>
                    </a:cubicBezTo>
                    <a:cubicBezTo>
                      <a:pt x="160" y="99"/>
                      <a:pt x="160" y="99"/>
                      <a:pt x="160" y="99"/>
                    </a:cubicBezTo>
                    <a:cubicBezTo>
                      <a:pt x="159" y="99"/>
                      <a:pt x="159" y="99"/>
                      <a:pt x="159" y="99"/>
                    </a:cubicBezTo>
                    <a:cubicBezTo>
                      <a:pt x="159" y="99"/>
                      <a:pt x="159" y="99"/>
                      <a:pt x="159" y="99"/>
                    </a:cubicBezTo>
                    <a:cubicBezTo>
                      <a:pt x="159" y="98"/>
                      <a:pt x="159" y="98"/>
                      <a:pt x="159" y="98"/>
                    </a:cubicBezTo>
                    <a:cubicBezTo>
                      <a:pt x="158" y="98"/>
                      <a:pt x="158" y="98"/>
                      <a:pt x="158" y="98"/>
                    </a:cubicBezTo>
                    <a:cubicBezTo>
                      <a:pt x="158" y="98"/>
                      <a:pt x="158" y="98"/>
                      <a:pt x="158" y="98"/>
                    </a:cubicBezTo>
                    <a:cubicBezTo>
                      <a:pt x="158" y="99"/>
                      <a:pt x="158" y="99"/>
                      <a:pt x="158" y="99"/>
                    </a:cubicBezTo>
                    <a:cubicBezTo>
                      <a:pt x="157" y="99"/>
                      <a:pt x="157" y="99"/>
                      <a:pt x="157" y="99"/>
                    </a:cubicBezTo>
                    <a:cubicBezTo>
                      <a:pt x="157" y="98"/>
                      <a:pt x="157" y="98"/>
                      <a:pt x="157" y="98"/>
                    </a:cubicBezTo>
                    <a:cubicBezTo>
                      <a:pt x="157" y="98"/>
                      <a:pt x="157" y="98"/>
                      <a:pt x="157" y="98"/>
                    </a:cubicBezTo>
                    <a:cubicBezTo>
                      <a:pt x="157" y="98"/>
                      <a:pt x="157" y="98"/>
                      <a:pt x="157" y="98"/>
                    </a:cubicBezTo>
                    <a:cubicBezTo>
                      <a:pt x="157" y="98"/>
                      <a:pt x="157" y="98"/>
                      <a:pt x="157" y="98"/>
                    </a:cubicBezTo>
                    <a:cubicBezTo>
                      <a:pt x="157" y="98"/>
                      <a:pt x="157" y="98"/>
                      <a:pt x="157" y="98"/>
                    </a:cubicBezTo>
                    <a:cubicBezTo>
                      <a:pt x="157" y="97"/>
                      <a:pt x="157" y="97"/>
                      <a:pt x="157" y="97"/>
                    </a:cubicBezTo>
                    <a:cubicBezTo>
                      <a:pt x="156" y="97"/>
                      <a:pt x="156" y="97"/>
                      <a:pt x="156" y="97"/>
                    </a:cubicBezTo>
                    <a:cubicBezTo>
                      <a:pt x="156" y="97"/>
                      <a:pt x="156" y="97"/>
                      <a:pt x="156" y="97"/>
                    </a:cubicBezTo>
                    <a:cubicBezTo>
                      <a:pt x="156" y="96"/>
                      <a:pt x="156" y="96"/>
                      <a:pt x="156" y="96"/>
                    </a:cubicBezTo>
                    <a:cubicBezTo>
                      <a:pt x="156" y="95"/>
                      <a:pt x="156" y="95"/>
                      <a:pt x="156" y="95"/>
                    </a:cubicBezTo>
                    <a:cubicBezTo>
                      <a:pt x="156" y="94"/>
                      <a:pt x="156" y="94"/>
                      <a:pt x="156" y="94"/>
                    </a:cubicBezTo>
                    <a:cubicBezTo>
                      <a:pt x="156" y="94"/>
                      <a:pt x="156" y="94"/>
                      <a:pt x="156" y="94"/>
                    </a:cubicBezTo>
                    <a:cubicBezTo>
                      <a:pt x="156" y="94"/>
                      <a:pt x="156" y="94"/>
                      <a:pt x="156" y="94"/>
                    </a:cubicBezTo>
                    <a:cubicBezTo>
                      <a:pt x="156" y="94"/>
                      <a:pt x="156" y="94"/>
                      <a:pt x="156" y="94"/>
                    </a:cubicBezTo>
                    <a:cubicBezTo>
                      <a:pt x="156" y="93"/>
                      <a:pt x="156" y="93"/>
                      <a:pt x="156" y="93"/>
                    </a:cubicBezTo>
                    <a:cubicBezTo>
                      <a:pt x="156" y="93"/>
                      <a:pt x="156" y="93"/>
                      <a:pt x="156" y="93"/>
                    </a:cubicBezTo>
                    <a:cubicBezTo>
                      <a:pt x="157" y="93"/>
                      <a:pt x="157" y="93"/>
                      <a:pt x="157" y="93"/>
                    </a:cubicBezTo>
                    <a:cubicBezTo>
                      <a:pt x="157" y="93"/>
                      <a:pt x="157" y="93"/>
                      <a:pt x="157" y="93"/>
                    </a:cubicBezTo>
                    <a:cubicBezTo>
                      <a:pt x="158" y="93"/>
                      <a:pt x="158" y="93"/>
                      <a:pt x="158" y="93"/>
                    </a:cubicBezTo>
                    <a:cubicBezTo>
                      <a:pt x="158" y="94"/>
                      <a:pt x="158" y="94"/>
                      <a:pt x="158" y="94"/>
                    </a:cubicBezTo>
                    <a:cubicBezTo>
                      <a:pt x="159" y="94"/>
                      <a:pt x="159" y="94"/>
                      <a:pt x="159" y="94"/>
                    </a:cubicBezTo>
                    <a:cubicBezTo>
                      <a:pt x="160" y="94"/>
                      <a:pt x="160" y="94"/>
                      <a:pt x="160" y="94"/>
                    </a:cubicBezTo>
                    <a:cubicBezTo>
                      <a:pt x="160" y="94"/>
                      <a:pt x="160" y="94"/>
                      <a:pt x="160" y="94"/>
                    </a:cubicBezTo>
                    <a:cubicBezTo>
                      <a:pt x="161" y="94"/>
                      <a:pt x="161" y="94"/>
                      <a:pt x="161" y="94"/>
                    </a:cubicBezTo>
                    <a:cubicBezTo>
                      <a:pt x="162" y="94"/>
                      <a:pt x="162" y="94"/>
                      <a:pt x="162" y="94"/>
                    </a:cubicBezTo>
                    <a:cubicBezTo>
                      <a:pt x="161" y="94"/>
                      <a:pt x="161" y="94"/>
                      <a:pt x="161" y="94"/>
                    </a:cubicBezTo>
                    <a:cubicBezTo>
                      <a:pt x="161" y="94"/>
                      <a:pt x="161" y="94"/>
                      <a:pt x="161" y="94"/>
                    </a:cubicBezTo>
                    <a:cubicBezTo>
                      <a:pt x="160" y="93"/>
                      <a:pt x="160" y="93"/>
                      <a:pt x="160" y="93"/>
                    </a:cubicBezTo>
                    <a:cubicBezTo>
                      <a:pt x="160" y="92"/>
                      <a:pt x="160" y="92"/>
                      <a:pt x="160" y="92"/>
                    </a:cubicBezTo>
                    <a:cubicBezTo>
                      <a:pt x="160" y="92"/>
                      <a:pt x="160" y="92"/>
                      <a:pt x="160" y="92"/>
                    </a:cubicBezTo>
                    <a:cubicBezTo>
                      <a:pt x="159" y="92"/>
                      <a:pt x="159" y="92"/>
                      <a:pt x="159" y="92"/>
                    </a:cubicBezTo>
                    <a:cubicBezTo>
                      <a:pt x="158" y="92"/>
                      <a:pt x="158" y="92"/>
                      <a:pt x="158" y="92"/>
                    </a:cubicBezTo>
                    <a:cubicBezTo>
                      <a:pt x="158" y="92"/>
                      <a:pt x="158" y="92"/>
                      <a:pt x="158" y="92"/>
                    </a:cubicBezTo>
                    <a:cubicBezTo>
                      <a:pt x="157" y="91"/>
                      <a:pt x="157" y="91"/>
                      <a:pt x="157" y="91"/>
                    </a:cubicBezTo>
                    <a:cubicBezTo>
                      <a:pt x="156" y="91"/>
                      <a:pt x="156" y="91"/>
                      <a:pt x="156" y="91"/>
                    </a:cubicBezTo>
                    <a:cubicBezTo>
                      <a:pt x="156" y="90"/>
                      <a:pt x="156" y="90"/>
                      <a:pt x="156" y="90"/>
                    </a:cubicBezTo>
                    <a:cubicBezTo>
                      <a:pt x="156" y="89"/>
                      <a:pt x="156" y="89"/>
                      <a:pt x="156" y="89"/>
                    </a:cubicBezTo>
                    <a:cubicBezTo>
                      <a:pt x="157" y="89"/>
                      <a:pt x="157" y="89"/>
                      <a:pt x="157" y="89"/>
                    </a:cubicBezTo>
                    <a:cubicBezTo>
                      <a:pt x="157" y="89"/>
                      <a:pt x="157" y="89"/>
                      <a:pt x="157" y="89"/>
                    </a:cubicBezTo>
                    <a:cubicBezTo>
                      <a:pt x="157" y="88"/>
                      <a:pt x="157" y="88"/>
                      <a:pt x="157" y="88"/>
                    </a:cubicBezTo>
                    <a:cubicBezTo>
                      <a:pt x="157" y="88"/>
                      <a:pt x="157" y="88"/>
                      <a:pt x="157" y="88"/>
                    </a:cubicBezTo>
                    <a:cubicBezTo>
                      <a:pt x="157" y="88"/>
                      <a:pt x="157" y="88"/>
                      <a:pt x="157" y="88"/>
                    </a:cubicBezTo>
                    <a:cubicBezTo>
                      <a:pt x="157" y="86"/>
                      <a:pt x="157" y="86"/>
                      <a:pt x="157" y="86"/>
                    </a:cubicBezTo>
                    <a:cubicBezTo>
                      <a:pt x="158" y="86"/>
                      <a:pt x="158" y="86"/>
                      <a:pt x="158" y="86"/>
                    </a:cubicBezTo>
                    <a:cubicBezTo>
                      <a:pt x="158" y="86"/>
                      <a:pt x="158" y="86"/>
                      <a:pt x="158" y="86"/>
                    </a:cubicBezTo>
                    <a:cubicBezTo>
                      <a:pt x="158" y="85"/>
                      <a:pt x="158" y="85"/>
                      <a:pt x="158" y="85"/>
                    </a:cubicBezTo>
                    <a:cubicBezTo>
                      <a:pt x="159" y="85"/>
                      <a:pt x="159" y="85"/>
                      <a:pt x="159" y="85"/>
                    </a:cubicBezTo>
                    <a:cubicBezTo>
                      <a:pt x="160" y="85"/>
                      <a:pt x="160" y="85"/>
                      <a:pt x="160" y="85"/>
                    </a:cubicBezTo>
                    <a:cubicBezTo>
                      <a:pt x="160" y="85"/>
                      <a:pt x="160" y="85"/>
                      <a:pt x="160" y="85"/>
                    </a:cubicBezTo>
                    <a:cubicBezTo>
                      <a:pt x="159" y="85"/>
                      <a:pt x="159" y="85"/>
                      <a:pt x="159" y="85"/>
                    </a:cubicBezTo>
                    <a:cubicBezTo>
                      <a:pt x="159" y="85"/>
                      <a:pt x="159" y="85"/>
                      <a:pt x="159" y="85"/>
                    </a:cubicBezTo>
                    <a:cubicBezTo>
                      <a:pt x="159" y="84"/>
                      <a:pt x="159" y="84"/>
                      <a:pt x="159" y="84"/>
                    </a:cubicBezTo>
                    <a:cubicBezTo>
                      <a:pt x="160" y="83"/>
                      <a:pt x="160" y="83"/>
                      <a:pt x="160" y="83"/>
                    </a:cubicBezTo>
                    <a:cubicBezTo>
                      <a:pt x="160" y="82"/>
                      <a:pt x="160" y="82"/>
                      <a:pt x="160" y="82"/>
                    </a:cubicBezTo>
                    <a:cubicBezTo>
                      <a:pt x="160" y="82"/>
                      <a:pt x="160" y="82"/>
                      <a:pt x="160" y="82"/>
                    </a:cubicBezTo>
                    <a:cubicBezTo>
                      <a:pt x="161" y="82"/>
                      <a:pt x="161" y="82"/>
                      <a:pt x="161" y="82"/>
                    </a:cubicBezTo>
                    <a:cubicBezTo>
                      <a:pt x="161" y="82"/>
                      <a:pt x="161" y="82"/>
                      <a:pt x="161" y="82"/>
                    </a:cubicBezTo>
                    <a:cubicBezTo>
                      <a:pt x="161" y="82"/>
                      <a:pt x="161" y="82"/>
                      <a:pt x="161" y="82"/>
                    </a:cubicBezTo>
                    <a:cubicBezTo>
                      <a:pt x="162" y="81"/>
                      <a:pt x="162" y="81"/>
                      <a:pt x="162" y="81"/>
                    </a:cubicBezTo>
                    <a:cubicBezTo>
                      <a:pt x="162" y="81"/>
                      <a:pt x="162" y="81"/>
                      <a:pt x="162" y="81"/>
                    </a:cubicBezTo>
                    <a:cubicBezTo>
                      <a:pt x="162" y="81"/>
                      <a:pt x="162" y="81"/>
                      <a:pt x="162" y="81"/>
                    </a:cubicBezTo>
                    <a:cubicBezTo>
                      <a:pt x="162" y="81"/>
                      <a:pt x="162" y="81"/>
                      <a:pt x="162" y="81"/>
                    </a:cubicBezTo>
                    <a:cubicBezTo>
                      <a:pt x="162" y="81"/>
                      <a:pt x="162" y="81"/>
                      <a:pt x="162" y="81"/>
                    </a:cubicBezTo>
                    <a:cubicBezTo>
                      <a:pt x="163" y="80"/>
                      <a:pt x="163" y="80"/>
                      <a:pt x="163" y="80"/>
                    </a:cubicBezTo>
                    <a:cubicBezTo>
                      <a:pt x="163" y="80"/>
                      <a:pt x="163" y="80"/>
                      <a:pt x="163" y="80"/>
                    </a:cubicBezTo>
                    <a:cubicBezTo>
                      <a:pt x="163" y="79"/>
                      <a:pt x="163" y="79"/>
                      <a:pt x="163" y="79"/>
                    </a:cubicBezTo>
                    <a:cubicBezTo>
                      <a:pt x="164" y="78"/>
                      <a:pt x="164" y="78"/>
                      <a:pt x="164" y="78"/>
                    </a:cubicBezTo>
                    <a:cubicBezTo>
                      <a:pt x="164" y="78"/>
                      <a:pt x="164" y="78"/>
                      <a:pt x="164" y="78"/>
                    </a:cubicBezTo>
                    <a:cubicBezTo>
                      <a:pt x="165" y="78"/>
                      <a:pt x="165" y="78"/>
                      <a:pt x="165" y="78"/>
                    </a:cubicBezTo>
                    <a:cubicBezTo>
                      <a:pt x="165" y="78"/>
                      <a:pt x="165" y="78"/>
                      <a:pt x="165" y="78"/>
                    </a:cubicBezTo>
                    <a:cubicBezTo>
                      <a:pt x="166" y="78"/>
                      <a:pt x="166" y="78"/>
                      <a:pt x="166" y="78"/>
                    </a:cubicBezTo>
                    <a:cubicBezTo>
                      <a:pt x="165" y="77"/>
                      <a:pt x="165" y="77"/>
                      <a:pt x="165" y="77"/>
                    </a:cubicBezTo>
                    <a:cubicBezTo>
                      <a:pt x="166" y="77"/>
                      <a:pt x="166" y="77"/>
                      <a:pt x="166" y="77"/>
                    </a:cubicBezTo>
                    <a:cubicBezTo>
                      <a:pt x="167" y="76"/>
                      <a:pt x="167" y="76"/>
                      <a:pt x="167" y="76"/>
                    </a:cubicBezTo>
                    <a:cubicBezTo>
                      <a:pt x="168" y="76"/>
                      <a:pt x="168" y="76"/>
                      <a:pt x="168" y="76"/>
                    </a:cubicBezTo>
                    <a:cubicBezTo>
                      <a:pt x="169" y="75"/>
                      <a:pt x="169" y="75"/>
                      <a:pt x="169" y="75"/>
                    </a:cubicBezTo>
                    <a:cubicBezTo>
                      <a:pt x="170" y="75"/>
                      <a:pt x="170" y="75"/>
                      <a:pt x="170" y="75"/>
                    </a:cubicBezTo>
                    <a:cubicBezTo>
                      <a:pt x="171" y="75"/>
                      <a:pt x="171" y="75"/>
                      <a:pt x="171" y="75"/>
                    </a:cubicBezTo>
                    <a:cubicBezTo>
                      <a:pt x="171" y="75"/>
                      <a:pt x="171" y="75"/>
                      <a:pt x="171" y="75"/>
                    </a:cubicBezTo>
                    <a:cubicBezTo>
                      <a:pt x="172" y="75"/>
                      <a:pt x="172" y="75"/>
                      <a:pt x="172" y="75"/>
                    </a:cubicBezTo>
                    <a:cubicBezTo>
                      <a:pt x="172" y="75"/>
                      <a:pt x="172" y="75"/>
                      <a:pt x="172" y="75"/>
                    </a:cubicBezTo>
                    <a:cubicBezTo>
                      <a:pt x="173" y="75"/>
                      <a:pt x="173" y="75"/>
                      <a:pt x="173" y="75"/>
                    </a:cubicBezTo>
                    <a:cubicBezTo>
                      <a:pt x="174" y="75"/>
                      <a:pt x="174" y="75"/>
                      <a:pt x="174" y="75"/>
                    </a:cubicBezTo>
                    <a:cubicBezTo>
                      <a:pt x="175" y="76"/>
                      <a:pt x="175" y="76"/>
                      <a:pt x="175" y="76"/>
                    </a:cubicBezTo>
                    <a:cubicBezTo>
                      <a:pt x="175" y="76"/>
                      <a:pt x="175" y="76"/>
                      <a:pt x="175" y="76"/>
                    </a:cubicBezTo>
                    <a:cubicBezTo>
                      <a:pt x="175" y="77"/>
                      <a:pt x="175" y="77"/>
                      <a:pt x="175" y="77"/>
                    </a:cubicBezTo>
                    <a:cubicBezTo>
                      <a:pt x="174" y="77"/>
                      <a:pt x="174" y="77"/>
                      <a:pt x="174" y="77"/>
                    </a:cubicBezTo>
                    <a:cubicBezTo>
                      <a:pt x="173" y="78"/>
                      <a:pt x="173" y="78"/>
                      <a:pt x="173" y="78"/>
                    </a:cubicBezTo>
                    <a:cubicBezTo>
                      <a:pt x="173" y="78"/>
                      <a:pt x="173" y="78"/>
                      <a:pt x="173" y="78"/>
                    </a:cubicBezTo>
                    <a:cubicBezTo>
                      <a:pt x="172" y="78"/>
                      <a:pt x="172" y="78"/>
                      <a:pt x="172" y="78"/>
                    </a:cubicBezTo>
                    <a:cubicBezTo>
                      <a:pt x="172" y="79"/>
                      <a:pt x="172" y="79"/>
                      <a:pt x="172" y="79"/>
                    </a:cubicBezTo>
                    <a:cubicBezTo>
                      <a:pt x="171" y="79"/>
                      <a:pt x="171" y="79"/>
                      <a:pt x="171" y="79"/>
                    </a:cubicBezTo>
                    <a:cubicBezTo>
                      <a:pt x="170" y="80"/>
                      <a:pt x="170" y="80"/>
                      <a:pt x="170" y="80"/>
                    </a:cubicBezTo>
                    <a:cubicBezTo>
                      <a:pt x="169" y="81"/>
                      <a:pt x="169" y="81"/>
                      <a:pt x="169" y="81"/>
                    </a:cubicBezTo>
                    <a:cubicBezTo>
                      <a:pt x="168" y="82"/>
                      <a:pt x="168" y="82"/>
                      <a:pt x="168" y="82"/>
                    </a:cubicBezTo>
                    <a:cubicBezTo>
                      <a:pt x="168" y="82"/>
                      <a:pt x="168" y="82"/>
                      <a:pt x="168" y="82"/>
                    </a:cubicBezTo>
                    <a:cubicBezTo>
                      <a:pt x="167" y="83"/>
                      <a:pt x="167" y="83"/>
                      <a:pt x="167" y="83"/>
                    </a:cubicBezTo>
                    <a:cubicBezTo>
                      <a:pt x="167" y="84"/>
                      <a:pt x="167" y="84"/>
                      <a:pt x="167" y="84"/>
                    </a:cubicBezTo>
                    <a:cubicBezTo>
                      <a:pt x="168" y="84"/>
                      <a:pt x="168" y="84"/>
                      <a:pt x="168" y="84"/>
                    </a:cubicBezTo>
                    <a:cubicBezTo>
                      <a:pt x="168" y="85"/>
                      <a:pt x="168" y="85"/>
                      <a:pt x="168" y="85"/>
                    </a:cubicBezTo>
                    <a:cubicBezTo>
                      <a:pt x="168" y="85"/>
                      <a:pt x="168" y="85"/>
                      <a:pt x="168" y="85"/>
                    </a:cubicBezTo>
                    <a:cubicBezTo>
                      <a:pt x="167" y="85"/>
                      <a:pt x="167" y="85"/>
                      <a:pt x="167" y="85"/>
                    </a:cubicBezTo>
                    <a:cubicBezTo>
                      <a:pt x="167" y="86"/>
                      <a:pt x="167" y="86"/>
                      <a:pt x="167" y="86"/>
                    </a:cubicBezTo>
                    <a:cubicBezTo>
                      <a:pt x="166" y="86"/>
                      <a:pt x="166" y="86"/>
                      <a:pt x="166" y="86"/>
                    </a:cubicBezTo>
                    <a:cubicBezTo>
                      <a:pt x="166" y="87"/>
                      <a:pt x="166" y="87"/>
                      <a:pt x="166" y="87"/>
                    </a:cubicBezTo>
                    <a:cubicBezTo>
                      <a:pt x="166" y="88"/>
                      <a:pt x="166" y="88"/>
                      <a:pt x="166" y="88"/>
                    </a:cubicBezTo>
                    <a:cubicBezTo>
                      <a:pt x="166" y="88"/>
                      <a:pt x="166" y="88"/>
                      <a:pt x="166" y="88"/>
                    </a:cubicBezTo>
                    <a:cubicBezTo>
                      <a:pt x="166" y="88"/>
                      <a:pt x="166" y="88"/>
                      <a:pt x="166" y="88"/>
                    </a:cubicBezTo>
                    <a:cubicBezTo>
                      <a:pt x="166" y="89"/>
                      <a:pt x="166" y="89"/>
                      <a:pt x="166" y="89"/>
                    </a:cubicBezTo>
                    <a:cubicBezTo>
                      <a:pt x="166" y="90"/>
                      <a:pt x="166" y="90"/>
                      <a:pt x="166" y="90"/>
                    </a:cubicBezTo>
                    <a:cubicBezTo>
                      <a:pt x="166" y="90"/>
                      <a:pt x="166" y="90"/>
                      <a:pt x="166" y="90"/>
                    </a:cubicBezTo>
                    <a:cubicBezTo>
                      <a:pt x="166" y="91"/>
                      <a:pt x="166" y="91"/>
                      <a:pt x="166" y="91"/>
                    </a:cubicBezTo>
                    <a:cubicBezTo>
                      <a:pt x="167" y="92"/>
                      <a:pt x="167" y="92"/>
                      <a:pt x="167" y="92"/>
                    </a:cubicBezTo>
                    <a:cubicBezTo>
                      <a:pt x="167" y="92"/>
                      <a:pt x="167" y="92"/>
                      <a:pt x="167" y="92"/>
                    </a:cubicBezTo>
                    <a:cubicBezTo>
                      <a:pt x="167" y="92"/>
                      <a:pt x="167" y="92"/>
                      <a:pt x="167" y="92"/>
                    </a:cubicBezTo>
                    <a:cubicBezTo>
                      <a:pt x="167" y="93"/>
                      <a:pt x="167" y="93"/>
                      <a:pt x="167" y="93"/>
                    </a:cubicBezTo>
                    <a:cubicBezTo>
                      <a:pt x="167" y="93"/>
                      <a:pt x="167" y="93"/>
                      <a:pt x="167" y="93"/>
                    </a:cubicBezTo>
                    <a:cubicBezTo>
                      <a:pt x="167" y="93"/>
                      <a:pt x="167" y="93"/>
                      <a:pt x="167" y="93"/>
                    </a:cubicBezTo>
                    <a:cubicBezTo>
                      <a:pt x="167" y="93"/>
                      <a:pt x="167" y="93"/>
                      <a:pt x="167" y="93"/>
                    </a:cubicBezTo>
                    <a:cubicBezTo>
                      <a:pt x="167" y="93"/>
                      <a:pt x="167" y="93"/>
                      <a:pt x="167" y="93"/>
                    </a:cubicBezTo>
                    <a:cubicBezTo>
                      <a:pt x="166" y="93"/>
                      <a:pt x="166" y="93"/>
                      <a:pt x="166" y="93"/>
                    </a:cubicBezTo>
                    <a:cubicBezTo>
                      <a:pt x="166" y="93"/>
                      <a:pt x="166" y="93"/>
                      <a:pt x="166" y="93"/>
                    </a:cubicBezTo>
                    <a:cubicBezTo>
                      <a:pt x="166" y="93"/>
                      <a:pt x="166" y="93"/>
                      <a:pt x="166" y="93"/>
                    </a:cubicBezTo>
                    <a:cubicBezTo>
                      <a:pt x="166" y="94"/>
                      <a:pt x="166" y="94"/>
                      <a:pt x="166" y="94"/>
                    </a:cubicBezTo>
                    <a:cubicBezTo>
                      <a:pt x="166" y="94"/>
                      <a:pt x="166" y="94"/>
                      <a:pt x="166" y="94"/>
                    </a:cubicBezTo>
                    <a:cubicBezTo>
                      <a:pt x="167" y="94"/>
                      <a:pt x="167" y="94"/>
                      <a:pt x="167" y="94"/>
                    </a:cubicBezTo>
                    <a:cubicBezTo>
                      <a:pt x="167" y="94"/>
                      <a:pt x="167" y="94"/>
                      <a:pt x="167" y="94"/>
                    </a:cubicBezTo>
                    <a:cubicBezTo>
                      <a:pt x="167" y="94"/>
                      <a:pt x="167" y="94"/>
                      <a:pt x="167" y="94"/>
                    </a:cubicBezTo>
                    <a:cubicBezTo>
                      <a:pt x="167" y="95"/>
                      <a:pt x="167" y="95"/>
                      <a:pt x="167" y="95"/>
                    </a:cubicBezTo>
                    <a:cubicBezTo>
                      <a:pt x="166" y="95"/>
                      <a:pt x="166" y="95"/>
                      <a:pt x="166" y="95"/>
                    </a:cubicBezTo>
                    <a:cubicBezTo>
                      <a:pt x="166" y="96"/>
                      <a:pt x="166" y="96"/>
                      <a:pt x="166" y="96"/>
                    </a:cubicBezTo>
                    <a:cubicBezTo>
                      <a:pt x="166" y="96"/>
                      <a:pt x="166" y="96"/>
                      <a:pt x="166" y="96"/>
                    </a:cubicBezTo>
                    <a:cubicBezTo>
                      <a:pt x="167" y="96"/>
                      <a:pt x="167" y="96"/>
                      <a:pt x="167" y="96"/>
                    </a:cubicBezTo>
                    <a:cubicBezTo>
                      <a:pt x="167" y="95"/>
                      <a:pt x="167" y="95"/>
                      <a:pt x="167" y="95"/>
                    </a:cubicBezTo>
                    <a:cubicBezTo>
                      <a:pt x="167" y="94"/>
                      <a:pt x="167" y="94"/>
                      <a:pt x="167" y="94"/>
                    </a:cubicBezTo>
                    <a:cubicBezTo>
                      <a:pt x="168" y="94"/>
                      <a:pt x="168" y="94"/>
                      <a:pt x="168" y="94"/>
                    </a:cubicBezTo>
                    <a:cubicBezTo>
                      <a:pt x="168" y="93"/>
                      <a:pt x="168" y="93"/>
                      <a:pt x="168" y="93"/>
                    </a:cubicBezTo>
                    <a:cubicBezTo>
                      <a:pt x="168" y="92"/>
                      <a:pt x="168" y="92"/>
                      <a:pt x="168" y="92"/>
                    </a:cubicBezTo>
                    <a:cubicBezTo>
                      <a:pt x="169" y="92"/>
                      <a:pt x="169" y="92"/>
                      <a:pt x="169" y="92"/>
                    </a:cubicBezTo>
                    <a:cubicBezTo>
                      <a:pt x="169" y="91"/>
                      <a:pt x="169" y="91"/>
                      <a:pt x="169" y="91"/>
                    </a:cubicBezTo>
                    <a:cubicBezTo>
                      <a:pt x="168" y="91"/>
                      <a:pt x="168" y="91"/>
                      <a:pt x="168" y="91"/>
                    </a:cubicBezTo>
                    <a:cubicBezTo>
                      <a:pt x="169" y="91"/>
                      <a:pt x="169" y="91"/>
                      <a:pt x="169" y="91"/>
                    </a:cubicBezTo>
                    <a:cubicBezTo>
                      <a:pt x="168" y="90"/>
                      <a:pt x="168" y="90"/>
                      <a:pt x="168" y="90"/>
                    </a:cubicBezTo>
                    <a:cubicBezTo>
                      <a:pt x="168" y="90"/>
                      <a:pt x="168" y="90"/>
                      <a:pt x="168" y="90"/>
                    </a:cubicBezTo>
                    <a:cubicBezTo>
                      <a:pt x="168" y="90"/>
                      <a:pt x="168" y="90"/>
                      <a:pt x="168" y="90"/>
                    </a:cubicBezTo>
                    <a:cubicBezTo>
                      <a:pt x="168" y="89"/>
                      <a:pt x="168" y="89"/>
                      <a:pt x="168" y="89"/>
                    </a:cubicBezTo>
                    <a:cubicBezTo>
                      <a:pt x="168" y="89"/>
                      <a:pt x="168" y="89"/>
                      <a:pt x="168" y="89"/>
                    </a:cubicBezTo>
                    <a:cubicBezTo>
                      <a:pt x="167" y="88"/>
                      <a:pt x="167" y="88"/>
                      <a:pt x="167" y="88"/>
                    </a:cubicBezTo>
                    <a:cubicBezTo>
                      <a:pt x="167" y="88"/>
                      <a:pt x="167" y="88"/>
                      <a:pt x="167" y="88"/>
                    </a:cubicBezTo>
                    <a:cubicBezTo>
                      <a:pt x="168" y="87"/>
                      <a:pt x="168" y="87"/>
                      <a:pt x="168" y="87"/>
                    </a:cubicBezTo>
                    <a:cubicBezTo>
                      <a:pt x="168" y="88"/>
                      <a:pt x="168" y="88"/>
                      <a:pt x="168" y="88"/>
                    </a:cubicBezTo>
                    <a:cubicBezTo>
                      <a:pt x="168" y="88"/>
                      <a:pt x="168" y="88"/>
                      <a:pt x="168" y="88"/>
                    </a:cubicBezTo>
                    <a:cubicBezTo>
                      <a:pt x="169" y="87"/>
                      <a:pt x="169" y="87"/>
                      <a:pt x="169" y="87"/>
                    </a:cubicBezTo>
                    <a:cubicBezTo>
                      <a:pt x="169" y="87"/>
                      <a:pt x="169" y="87"/>
                      <a:pt x="169" y="87"/>
                    </a:cubicBezTo>
                    <a:cubicBezTo>
                      <a:pt x="169" y="87"/>
                      <a:pt x="169" y="87"/>
                      <a:pt x="169" y="87"/>
                    </a:cubicBezTo>
                    <a:cubicBezTo>
                      <a:pt x="169" y="86"/>
                      <a:pt x="169" y="86"/>
                      <a:pt x="169" y="86"/>
                    </a:cubicBezTo>
                    <a:cubicBezTo>
                      <a:pt x="170" y="86"/>
                      <a:pt x="170" y="86"/>
                      <a:pt x="170" y="86"/>
                    </a:cubicBezTo>
                    <a:cubicBezTo>
                      <a:pt x="170" y="87"/>
                      <a:pt x="170" y="87"/>
                      <a:pt x="170" y="87"/>
                    </a:cubicBezTo>
                    <a:cubicBezTo>
                      <a:pt x="170" y="87"/>
                      <a:pt x="170" y="87"/>
                      <a:pt x="170" y="87"/>
                    </a:cubicBezTo>
                    <a:cubicBezTo>
                      <a:pt x="170" y="88"/>
                      <a:pt x="170" y="88"/>
                      <a:pt x="170" y="88"/>
                    </a:cubicBezTo>
                    <a:cubicBezTo>
                      <a:pt x="170" y="87"/>
                      <a:pt x="170" y="87"/>
                      <a:pt x="170" y="87"/>
                    </a:cubicBezTo>
                    <a:cubicBezTo>
                      <a:pt x="170" y="87"/>
                      <a:pt x="170" y="87"/>
                      <a:pt x="170" y="87"/>
                    </a:cubicBezTo>
                    <a:cubicBezTo>
                      <a:pt x="171" y="86"/>
                      <a:pt x="171" y="86"/>
                      <a:pt x="171" y="86"/>
                    </a:cubicBezTo>
                    <a:cubicBezTo>
                      <a:pt x="171" y="86"/>
                      <a:pt x="171" y="86"/>
                      <a:pt x="171" y="86"/>
                    </a:cubicBezTo>
                    <a:cubicBezTo>
                      <a:pt x="171" y="86"/>
                      <a:pt x="171" y="86"/>
                      <a:pt x="171" y="86"/>
                    </a:cubicBezTo>
                    <a:cubicBezTo>
                      <a:pt x="171" y="86"/>
                      <a:pt x="171" y="86"/>
                      <a:pt x="171" y="86"/>
                    </a:cubicBezTo>
                    <a:cubicBezTo>
                      <a:pt x="172" y="85"/>
                      <a:pt x="172" y="85"/>
                      <a:pt x="172" y="85"/>
                    </a:cubicBezTo>
                    <a:cubicBezTo>
                      <a:pt x="172" y="85"/>
                      <a:pt x="172" y="85"/>
                      <a:pt x="172" y="85"/>
                    </a:cubicBezTo>
                    <a:cubicBezTo>
                      <a:pt x="171" y="85"/>
                      <a:pt x="171" y="85"/>
                      <a:pt x="171" y="85"/>
                    </a:cubicBezTo>
                    <a:cubicBezTo>
                      <a:pt x="170" y="86"/>
                      <a:pt x="170" y="86"/>
                      <a:pt x="170" y="86"/>
                    </a:cubicBezTo>
                    <a:cubicBezTo>
                      <a:pt x="170" y="86"/>
                      <a:pt x="170" y="86"/>
                      <a:pt x="170" y="86"/>
                    </a:cubicBezTo>
                    <a:cubicBezTo>
                      <a:pt x="170" y="85"/>
                      <a:pt x="170" y="85"/>
                      <a:pt x="170" y="85"/>
                    </a:cubicBezTo>
                    <a:cubicBezTo>
                      <a:pt x="169" y="85"/>
                      <a:pt x="169" y="85"/>
                      <a:pt x="169" y="85"/>
                    </a:cubicBezTo>
                    <a:cubicBezTo>
                      <a:pt x="170" y="85"/>
                      <a:pt x="170" y="85"/>
                      <a:pt x="170" y="85"/>
                    </a:cubicBezTo>
                    <a:cubicBezTo>
                      <a:pt x="170" y="84"/>
                      <a:pt x="170" y="84"/>
                      <a:pt x="170" y="84"/>
                    </a:cubicBezTo>
                    <a:cubicBezTo>
                      <a:pt x="170" y="84"/>
                      <a:pt x="170" y="84"/>
                      <a:pt x="170" y="84"/>
                    </a:cubicBezTo>
                    <a:cubicBezTo>
                      <a:pt x="170" y="83"/>
                      <a:pt x="170" y="83"/>
                      <a:pt x="170" y="83"/>
                    </a:cubicBezTo>
                    <a:cubicBezTo>
                      <a:pt x="170" y="82"/>
                      <a:pt x="170" y="82"/>
                      <a:pt x="170" y="82"/>
                    </a:cubicBezTo>
                    <a:cubicBezTo>
                      <a:pt x="170" y="82"/>
                      <a:pt x="170" y="82"/>
                      <a:pt x="170" y="82"/>
                    </a:cubicBezTo>
                    <a:cubicBezTo>
                      <a:pt x="171" y="81"/>
                      <a:pt x="171" y="81"/>
                      <a:pt x="171" y="81"/>
                    </a:cubicBezTo>
                    <a:cubicBezTo>
                      <a:pt x="172" y="81"/>
                      <a:pt x="172" y="81"/>
                      <a:pt x="172" y="81"/>
                    </a:cubicBezTo>
                    <a:cubicBezTo>
                      <a:pt x="172" y="82"/>
                      <a:pt x="172" y="82"/>
                      <a:pt x="172" y="82"/>
                    </a:cubicBezTo>
                    <a:cubicBezTo>
                      <a:pt x="172" y="82"/>
                      <a:pt x="172" y="82"/>
                      <a:pt x="172" y="82"/>
                    </a:cubicBezTo>
                    <a:cubicBezTo>
                      <a:pt x="173" y="83"/>
                      <a:pt x="173" y="83"/>
                      <a:pt x="173" y="83"/>
                    </a:cubicBezTo>
                    <a:cubicBezTo>
                      <a:pt x="173" y="83"/>
                      <a:pt x="173" y="83"/>
                      <a:pt x="173" y="83"/>
                    </a:cubicBezTo>
                    <a:cubicBezTo>
                      <a:pt x="174" y="83"/>
                      <a:pt x="174" y="83"/>
                      <a:pt x="174" y="83"/>
                    </a:cubicBezTo>
                    <a:cubicBezTo>
                      <a:pt x="173" y="83"/>
                      <a:pt x="173" y="83"/>
                      <a:pt x="173" y="83"/>
                    </a:cubicBezTo>
                    <a:cubicBezTo>
                      <a:pt x="173" y="83"/>
                      <a:pt x="173" y="83"/>
                      <a:pt x="173" y="83"/>
                    </a:cubicBezTo>
                    <a:cubicBezTo>
                      <a:pt x="172" y="82"/>
                      <a:pt x="172" y="82"/>
                      <a:pt x="172" y="82"/>
                    </a:cubicBezTo>
                    <a:cubicBezTo>
                      <a:pt x="172" y="81"/>
                      <a:pt x="172" y="81"/>
                      <a:pt x="172" y="81"/>
                    </a:cubicBezTo>
                    <a:cubicBezTo>
                      <a:pt x="172" y="81"/>
                      <a:pt x="172" y="81"/>
                      <a:pt x="172" y="81"/>
                    </a:cubicBezTo>
                    <a:cubicBezTo>
                      <a:pt x="172" y="81"/>
                      <a:pt x="172" y="81"/>
                      <a:pt x="172" y="81"/>
                    </a:cubicBezTo>
                    <a:cubicBezTo>
                      <a:pt x="171" y="81"/>
                      <a:pt x="171" y="81"/>
                      <a:pt x="171" y="81"/>
                    </a:cubicBezTo>
                    <a:cubicBezTo>
                      <a:pt x="171" y="81"/>
                      <a:pt x="171" y="81"/>
                      <a:pt x="171" y="81"/>
                    </a:cubicBezTo>
                    <a:cubicBezTo>
                      <a:pt x="172" y="81"/>
                      <a:pt x="172" y="81"/>
                      <a:pt x="172" y="81"/>
                    </a:cubicBezTo>
                    <a:cubicBezTo>
                      <a:pt x="173" y="80"/>
                      <a:pt x="173" y="80"/>
                      <a:pt x="173" y="80"/>
                    </a:cubicBezTo>
                    <a:cubicBezTo>
                      <a:pt x="173" y="80"/>
                      <a:pt x="173" y="80"/>
                      <a:pt x="173" y="80"/>
                    </a:cubicBezTo>
                    <a:cubicBezTo>
                      <a:pt x="174" y="81"/>
                      <a:pt x="174" y="81"/>
                      <a:pt x="174" y="81"/>
                    </a:cubicBezTo>
                    <a:cubicBezTo>
                      <a:pt x="175" y="82"/>
                      <a:pt x="175" y="82"/>
                      <a:pt x="175" y="82"/>
                    </a:cubicBezTo>
                    <a:cubicBezTo>
                      <a:pt x="175" y="82"/>
                      <a:pt x="175" y="82"/>
                      <a:pt x="175" y="82"/>
                    </a:cubicBezTo>
                    <a:cubicBezTo>
                      <a:pt x="174" y="81"/>
                      <a:pt x="174" y="81"/>
                      <a:pt x="174" y="81"/>
                    </a:cubicBezTo>
                    <a:cubicBezTo>
                      <a:pt x="174" y="81"/>
                      <a:pt x="174" y="81"/>
                      <a:pt x="174" y="81"/>
                    </a:cubicBezTo>
                    <a:cubicBezTo>
                      <a:pt x="173" y="80"/>
                      <a:pt x="173" y="80"/>
                      <a:pt x="173" y="80"/>
                    </a:cubicBezTo>
                    <a:cubicBezTo>
                      <a:pt x="173" y="80"/>
                      <a:pt x="173" y="80"/>
                      <a:pt x="173" y="80"/>
                    </a:cubicBezTo>
                    <a:cubicBezTo>
                      <a:pt x="173" y="79"/>
                      <a:pt x="173" y="79"/>
                      <a:pt x="173" y="79"/>
                    </a:cubicBezTo>
                    <a:cubicBezTo>
                      <a:pt x="174" y="79"/>
                      <a:pt x="174" y="79"/>
                      <a:pt x="174" y="79"/>
                    </a:cubicBezTo>
                    <a:cubicBezTo>
                      <a:pt x="174" y="79"/>
                      <a:pt x="174" y="79"/>
                      <a:pt x="174" y="79"/>
                    </a:cubicBezTo>
                    <a:cubicBezTo>
                      <a:pt x="174" y="80"/>
                      <a:pt x="174" y="80"/>
                      <a:pt x="174" y="80"/>
                    </a:cubicBezTo>
                    <a:cubicBezTo>
                      <a:pt x="174" y="80"/>
                      <a:pt x="174" y="80"/>
                      <a:pt x="174" y="80"/>
                    </a:cubicBezTo>
                    <a:cubicBezTo>
                      <a:pt x="175" y="80"/>
                      <a:pt x="175" y="80"/>
                      <a:pt x="175" y="80"/>
                    </a:cubicBezTo>
                    <a:cubicBezTo>
                      <a:pt x="175" y="79"/>
                      <a:pt x="175" y="79"/>
                      <a:pt x="175" y="79"/>
                    </a:cubicBezTo>
                    <a:cubicBezTo>
                      <a:pt x="175" y="79"/>
                      <a:pt x="175" y="79"/>
                      <a:pt x="175" y="79"/>
                    </a:cubicBezTo>
                    <a:cubicBezTo>
                      <a:pt x="176" y="79"/>
                      <a:pt x="176" y="79"/>
                      <a:pt x="176" y="79"/>
                    </a:cubicBezTo>
                    <a:cubicBezTo>
                      <a:pt x="176" y="80"/>
                      <a:pt x="176" y="80"/>
                      <a:pt x="176" y="80"/>
                    </a:cubicBezTo>
                    <a:cubicBezTo>
                      <a:pt x="176" y="80"/>
                      <a:pt x="176" y="80"/>
                      <a:pt x="176" y="80"/>
                    </a:cubicBezTo>
                    <a:cubicBezTo>
                      <a:pt x="176" y="81"/>
                      <a:pt x="176" y="81"/>
                      <a:pt x="176" y="81"/>
                    </a:cubicBezTo>
                    <a:cubicBezTo>
                      <a:pt x="177" y="80"/>
                      <a:pt x="177" y="80"/>
                      <a:pt x="177" y="80"/>
                    </a:cubicBezTo>
                    <a:cubicBezTo>
                      <a:pt x="177" y="80"/>
                      <a:pt x="177" y="80"/>
                      <a:pt x="177" y="80"/>
                    </a:cubicBezTo>
                    <a:cubicBezTo>
                      <a:pt x="176" y="79"/>
                      <a:pt x="176" y="79"/>
                      <a:pt x="176" y="79"/>
                    </a:cubicBezTo>
                    <a:cubicBezTo>
                      <a:pt x="176" y="79"/>
                      <a:pt x="176" y="79"/>
                      <a:pt x="176" y="79"/>
                    </a:cubicBezTo>
                    <a:cubicBezTo>
                      <a:pt x="178" y="78"/>
                      <a:pt x="178" y="78"/>
                      <a:pt x="178" y="78"/>
                    </a:cubicBezTo>
                    <a:cubicBezTo>
                      <a:pt x="179" y="78"/>
                      <a:pt x="179" y="78"/>
                      <a:pt x="179" y="78"/>
                    </a:cubicBezTo>
                    <a:cubicBezTo>
                      <a:pt x="179" y="78"/>
                      <a:pt x="179" y="78"/>
                      <a:pt x="179" y="78"/>
                    </a:cubicBezTo>
                    <a:cubicBezTo>
                      <a:pt x="180" y="78"/>
                      <a:pt x="180" y="78"/>
                      <a:pt x="180" y="78"/>
                    </a:cubicBezTo>
                    <a:cubicBezTo>
                      <a:pt x="181" y="78"/>
                      <a:pt x="181" y="78"/>
                      <a:pt x="181" y="78"/>
                    </a:cubicBezTo>
                    <a:cubicBezTo>
                      <a:pt x="182" y="78"/>
                      <a:pt x="182" y="78"/>
                      <a:pt x="182" y="78"/>
                    </a:cubicBezTo>
                    <a:cubicBezTo>
                      <a:pt x="183" y="78"/>
                      <a:pt x="183" y="78"/>
                      <a:pt x="183" y="78"/>
                    </a:cubicBezTo>
                    <a:cubicBezTo>
                      <a:pt x="183" y="78"/>
                      <a:pt x="183" y="78"/>
                      <a:pt x="183" y="78"/>
                    </a:cubicBezTo>
                    <a:cubicBezTo>
                      <a:pt x="182" y="79"/>
                      <a:pt x="182" y="79"/>
                      <a:pt x="182" y="79"/>
                    </a:cubicBezTo>
                    <a:cubicBezTo>
                      <a:pt x="182" y="80"/>
                      <a:pt x="182" y="80"/>
                      <a:pt x="182" y="80"/>
                    </a:cubicBezTo>
                    <a:cubicBezTo>
                      <a:pt x="182" y="80"/>
                      <a:pt x="182" y="80"/>
                      <a:pt x="182" y="80"/>
                    </a:cubicBezTo>
                    <a:cubicBezTo>
                      <a:pt x="182" y="81"/>
                      <a:pt x="182" y="81"/>
                      <a:pt x="182" y="81"/>
                    </a:cubicBezTo>
                    <a:cubicBezTo>
                      <a:pt x="181" y="81"/>
                      <a:pt x="181" y="81"/>
                      <a:pt x="181" y="81"/>
                    </a:cubicBezTo>
                    <a:cubicBezTo>
                      <a:pt x="182" y="82"/>
                      <a:pt x="182" y="82"/>
                      <a:pt x="182" y="82"/>
                    </a:cubicBezTo>
                    <a:cubicBezTo>
                      <a:pt x="182" y="82"/>
                      <a:pt x="182" y="82"/>
                      <a:pt x="182" y="82"/>
                    </a:cubicBezTo>
                    <a:cubicBezTo>
                      <a:pt x="182" y="82"/>
                      <a:pt x="182" y="82"/>
                      <a:pt x="182" y="82"/>
                    </a:cubicBezTo>
                    <a:cubicBezTo>
                      <a:pt x="182" y="83"/>
                      <a:pt x="182" y="83"/>
                      <a:pt x="182" y="83"/>
                    </a:cubicBezTo>
                    <a:cubicBezTo>
                      <a:pt x="181" y="84"/>
                      <a:pt x="181" y="84"/>
                      <a:pt x="181" y="84"/>
                    </a:cubicBezTo>
                    <a:cubicBezTo>
                      <a:pt x="181" y="84"/>
                      <a:pt x="181" y="84"/>
                      <a:pt x="181" y="84"/>
                    </a:cubicBezTo>
                    <a:cubicBezTo>
                      <a:pt x="181" y="85"/>
                      <a:pt x="181" y="85"/>
                      <a:pt x="181" y="85"/>
                    </a:cubicBezTo>
                    <a:cubicBezTo>
                      <a:pt x="182" y="85"/>
                      <a:pt x="182" y="85"/>
                      <a:pt x="182" y="85"/>
                    </a:cubicBezTo>
                    <a:cubicBezTo>
                      <a:pt x="182" y="85"/>
                      <a:pt x="182" y="85"/>
                      <a:pt x="182" y="85"/>
                    </a:cubicBezTo>
                    <a:cubicBezTo>
                      <a:pt x="181" y="86"/>
                      <a:pt x="181" y="86"/>
                      <a:pt x="181" y="86"/>
                    </a:cubicBezTo>
                    <a:cubicBezTo>
                      <a:pt x="181" y="86"/>
                      <a:pt x="181" y="86"/>
                      <a:pt x="181" y="86"/>
                    </a:cubicBezTo>
                    <a:cubicBezTo>
                      <a:pt x="180" y="86"/>
                      <a:pt x="180" y="86"/>
                      <a:pt x="180" y="86"/>
                    </a:cubicBezTo>
                    <a:cubicBezTo>
                      <a:pt x="180" y="87"/>
                      <a:pt x="180" y="87"/>
                      <a:pt x="180" y="87"/>
                    </a:cubicBezTo>
                    <a:cubicBezTo>
                      <a:pt x="180" y="87"/>
                      <a:pt x="180" y="87"/>
                      <a:pt x="180" y="87"/>
                    </a:cubicBezTo>
                    <a:cubicBezTo>
                      <a:pt x="179" y="87"/>
                      <a:pt x="179" y="87"/>
                      <a:pt x="179" y="87"/>
                    </a:cubicBezTo>
                    <a:cubicBezTo>
                      <a:pt x="179" y="88"/>
                      <a:pt x="179" y="88"/>
                      <a:pt x="179" y="88"/>
                    </a:cubicBezTo>
                    <a:cubicBezTo>
                      <a:pt x="179" y="88"/>
                      <a:pt x="179" y="88"/>
                      <a:pt x="179" y="88"/>
                    </a:cubicBezTo>
                    <a:cubicBezTo>
                      <a:pt x="180" y="87"/>
                      <a:pt x="180" y="87"/>
                      <a:pt x="180" y="87"/>
                    </a:cubicBezTo>
                    <a:cubicBezTo>
                      <a:pt x="181" y="87"/>
                      <a:pt x="181" y="87"/>
                      <a:pt x="181" y="87"/>
                    </a:cubicBezTo>
                    <a:cubicBezTo>
                      <a:pt x="181" y="87"/>
                      <a:pt x="181" y="87"/>
                      <a:pt x="181" y="87"/>
                    </a:cubicBezTo>
                    <a:cubicBezTo>
                      <a:pt x="181" y="87"/>
                      <a:pt x="181" y="87"/>
                      <a:pt x="181" y="87"/>
                    </a:cubicBezTo>
                    <a:cubicBezTo>
                      <a:pt x="181" y="87"/>
                      <a:pt x="181" y="87"/>
                      <a:pt x="181" y="87"/>
                    </a:cubicBezTo>
                    <a:cubicBezTo>
                      <a:pt x="181" y="87"/>
                      <a:pt x="181" y="87"/>
                      <a:pt x="181" y="87"/>
                    </a:cubicBezTo>
                    <a:cubicBezTo>
                      <a:pt x="180" y="88"/>
                      <a:pt x="180" y="88"/>
                      <a:pt x="180" y="88"/>
                    </a:cubicBezTo>
                    <a:cubicBezTo>
                      <a:pt x="179" y="89"/>
                      <a:pt x="179" y="89"/>
                      <a:pt x="179" y="89"/>
                    </a:cubicBezTo>
                    <a:cubicBezTo>
                      <a:pt x="179" y="89"/>
                      <a:pt x="179" y="89"/>
                      <a:pt x="179" y="89"/>
                    </a:cubicBezTo>
                    <a:cubicBezTo>
                      <a:pt x="179" y="89"/>
                      <a:pt x="179" y="89"/>
                      <a:pt x="179" y="89"/>
                    </a:cubicBezTo>
                    <a:cubicBezTo>
                      <a:pt x="179" y="89"/>
                      <a:pt x="179" y="89"/>
                      <a:pt x="179" y="89"/>
                    </a:cubicBezTo>
                    <a:cubicBezTo>
                      <a:pt x="179" y="89"/>
                      <a:pt x="179" y="89"/>
                      <a:pt x="179" y="89"/>
                    </a:cubicBezTo>
                    <a:cubicBezTo>
                      <a:pt x="178" y="89"/>
                      <a:pt x="178" y="89"/>
                      <a:pt x="178" y="89"/>
                    </a:cubicBezTo>
                    <a:cubicBezTo>
                      <a:pt x="178" y="89"/>
                      <a:pt x="178" y="89"/>
                      <a:pt x="178" y="89"/>
                    </a:cubicBezTo>
                    <a:cubicBezTo>
                      <a:pt x="179" y="90"/>
                      <a:pt x="179" y="90"/>
                      <a:pt x="179" y="90"/>
                    </a:cubicBezTo>
                    <a:cubicBezTo>
                      <a:pt x="179" y="90"/>
                      <a:pt x="179" y="90"/>
                      <a:pt x="179" y="90"/>
                    </a:cubicBezTo>
                    <a:cubicBezTo>
                      <a:pt x="179" y="90"/>
                      <a:pt x="179" y="90"/>
                      <a:pt x="179" y="90"/>
                    </a:cubicBezTo>
                    <a:cubicBezTo>
                      <a:pt x="178" y="91"/>
                      <a:pt x="178" y="91"/>
                      <a:pt x="178" y="91"/>
                    </a:cubicBezTo>
                    <a:cubicBezTo>
                      <a:pt x="179" y="91"/>
                      <a:pt x="179" y="91"/>
                      <a:pt x="179" y="91"/>
                    </a:cubicBezTo>
                    <a:cubicBezTo>
                      <a:pt x="179" y="90"/>
                      <a:pt x="179" y="90"/>
                      <a:pt x="179" y="90"/>
                    </a:cubicBezTo>
                    <a:cubicBezTo>
                      <a:pt x="180" y="90"/>
                      <a:pt x="180" y="90"/>
                      <a:pt x="180" y="90"/>
                    </a:cubicBezTo>
                    <a:cubicBezTo>
                      <a:pt x="180" y="90"/>
                      <a:pt x="180" y="90"/>
                      <a:pt x="180" y="90"/>
                    </a:cubicBezTo>
                    <a:cubicBezTo>
                      <a:pt x="180" y="89"/>
                      <a:pt x="180" y="89"/>
                      <a:pt x="180" y="89"/>
                    </a:cubicBezTo>
                    <a:cubicBezTo>
                      <a:pt x="180" y="89"/>
                      <a:pt x="180" y="89"/>
                      <a:pt x="180" y="89"/>
                    </a:cubicBezTo>
                    <a:cubicBezTo>
                      <a:pt x="181" y="88"/>
                      <a:pt x="181" y="88"/>
                      <a:pt x="181" y="88"/>
                    </a:cubicBezTo>
                    <a:cubicBezTo>
                      <a:pt x="181" y="89"/>
                      <a:pt x="181" y="89"/>
                      <a:pt x="181" y="89"/>
                    </a:cubicBezTo>
                    <a:cubicBezTo>
                      <a:pt x="181" y="89"/>
                      <a:pt x="181" y="89"/>
                      <a:pt x="181" y="89"/>
                    </a:cubicBezTo>
                    <a:cubicBezTo>
                      <a:pt x="181" y="90"/>
                      <a:pt x="181" y="90"/>
                      <a:pt x="181" y="90"/>
                    </a:cubicBezTo>
                    <a:cubicBezTo>
                      <a:pt x="181" y="89"/>
                      <a:pt x="181" y="89"/>
                      <a:pt x="181" y="89"/>
                    </a:cubicBezTo>
                    <a:cubicBezTo>
                      <a:pt x="181" y="88"/>
                      <a:pt x="181" y="88"/>
                      <a:pt x="181" y="88"/>
                    </a:cubicBezTo>
                    <a:cubicBezTo>
                      <a:pt x="181" y="88"/>
                      <a:pt x="181" y="88"/>
                      <a:pt x="181" y="88"/>
                    </a:cubicBezTo>
                    <a:cubicBezTo>
                      <a:pt x="181" y="88"/>
                      <a:pt x="181" y="88"/>
                      <a:pt x="181" y="88"/>
                    </a:cubicBezTo>
                    <a:cubicBezTo>
                      <a:pt x="182" y="88"/>
                      <a:pt x="182" y="88"/>
                      <a:pt x="182" y="88"/>
                    </a:cubicBezTo>
                    <a:cubicBezTo>
                      <a:pt x="182" y="88"/>
                      <a:pt x="182" y="88"/>
                      <a:pt x="182" y="88"/>
                    </a:cubicBezTo>
                    <a:cubicBezTo>
                      <a:pt x="182" y="89"/>
                      <a:pt x="182" y="89"/>
                      <a:pt x="182" y="89"/>
                    </a:cubicBezTo>
                    <a:cubicBezTo>
                      <a:pt x="182" y="88"/>
                      <a:pt x="182" y="88"/>
                      <a:pt x="182" y="88"/>
                    </a:cubicBezTo>
                    <a:cubicBezTo>
                      <a:pt x="183" y="88"/>
                      <a:pt x="183" y="88"/>
                      <a:pt x="183" y="88"/>
                    </a:cubicBezTo>
                    <a:cubicBezTo>
                      <a:pt x="183" y="88"/>
                      <a:pt x="183" y="88"/>
                      <a:pt x="183" y="88"/>
                    </a:cubicBezTo>
                    <a:cubicBezTo>
                      <a:pt x="184" y="89"/>
                      <a:pt x="184" y="89"/>
                      <a:pt x="184" y="89"/>
                    </a:cubicBezTo>
                    <a:cubicBezTo>
                      <a:pt x="183" y="89"/>
                      <a:pt x="183" y="89"/>
                      <a:pt x="183" y="89"/>
                    </a:cubicBezTo>
                    <a:cubicBezTo>
                      <a:pt x="183" y="90"/>
                      <a:pt x="183" y="90"/>
                      <a:pt x="183" y="90"/>
                    </a:cubicBezTo>
                    <a:cubicBezTo>
                      <a:pt x="182" y="91"/>
                      <a:pt x="182" y="91"/>
                      <a:pt x="182" y="91"/>
                    </a:cubicBezTo>
                    <a:cubicBezTo>
                      <a:pt x="182" y="91"/>
                      <a:pt x="182" y="91"/>
                      <a:pt x="182" y="91"/>
                    </a:cubicBezTo>
                    <a:cubicBezTo>
                      <a:pt x="182" y="91"/>
                      <a:pt x="182" y="91"/>
                      <a:pt x="182" y="91"/>
                    </a:cubicBezTo>
                    <a:cubicBezTo>
                      <a:pt x="183" y="91"/>
                      <a:pt x="183" y="91"/>
                      <a:pt x="183" y="91"/>
                    </a:cubicBezTo>
                    <a:cubicBezTo>
                      <a:pt x="183" y="91"/>
                      <a:pt x="183" y="91"/>
                      <a:pt x="183" y="91"/>
                    </a:cubicBezTo>
                    <a:cubicBezTo>
                      <a:pt x="183" y="91"/>
                      <a:pt x="183" y="91"/>
                      <a:pt x="183" y="91"/>
                    </a:cubicBezTo>
                    <a:cubicBezTo>
                      <a:pt x="183" y="90"/>
                      <a:pt x="183" y="90"/>
                      <a:pt x="183" y="90"/>
                    </a:cubicBezTo>
                    <a:cubicBezTo>
                      <a:pt x="184" y="90"/>
                      <a:pt x="184" y="90"/>
                      <a:pt x="184" y="90"/>
                    </a:cubicBezTo>
                    <a:cubicBezTo>
                      <a:pt x="184" y="90"/>
                      <a:pt x="184" y="90"/>
                      <a:pt x="184" y="90"/>
                    </a:cubicBezTo>
                    <a:cubicBezTo>
                      <a:pt x="184" y="91"/>
                      <a:pt x="184" y="91"/>
                      <a:pt x="184" y="91"/>
                    </a:cubicBezTo>
                    <a:cubicBezTo>
                      <a:pt x="184" y="91"/>
                      <a:pt x="184" y="91"/>
                      <a:pt x="184" y="91"/>
                    </a:cubicBezTo>
                    <a:cubicBezTo>
                      <a:pt x="184" y="90"/>
                      <a:pt x="184" y="90"/>
                      <a:pt x="184" y="90"/>
                    </a:cubicBezTo>
                    <a:cubicBezTo>
                      <a:pt x="184" y="89"/>
                      <a:pt x="184" y="89"/>
                      <a:pt x="184" y="89"/>
                    </a:cubicBezTo>
                    <a:cubicBezTo>
                      <a:pt x="184" y="88"/>
                      <a:pt x="184" y="88"/>
                      <a:pt x="184" y="88"/>
                    </a:cubicBezTo>
                    <a:cubicBezTo>
                      <a:pt x="184" y="88"/>
                      <a:pt x="184" y="88"/>
                      <a:pt x="184" y="88"/>
                    </a:cubicBezTo>
                    <a:cubicBezTo>
                      <a:pt x="185" y="88"/>
                      <a:pt x="185" y="88"/>
                      <a:pt x="185" y="88"/>
                    </a:cubicBezTo>
                    <a:cubicBezTo>
                      <a:pt x="185" y="89"/>
                      <a:pt x="185" y="89"/>
                      <a:pt x="185" y="89"/>
                    </a:cubicBezTo>
                    <a:cubicBezTo>
                      <a:pt x="184" y="89"/>
                      <a:pt x="184" y="89"/>
                      <a:pt x="184" y="89"/>
                    </a:cubicBezTo>
                    <a:cubicBezTo>
                      <a:pt x="185" y="89"/>
                      <a:pt x="185" y="89"/>
                      <a:pt x="185" y="89"/>
                    </a:cubicBezTo>
                    <a:cubicBezTo>
                      <a:pt x="185" y="89"/>
                      <a:pt x="185" y="89"/>
                      <a:pt x="185" y="89"/>
                    </a:cubicBezTo>
                    <a:cubicBezTo>
                      <a:pt x="186" y="90"/>
                      <a:pt x="186" y="90"/>
                      <a:pt x="186" y="90"/>
                    </a:cubicBezTo>
                    <a:cubicBezTo>
                      <a:pt x="186" y="90"/>
                      <a:pt x="186" y="90"/>
                      <a:pt x="186" y="90"/>
                    </a:cubicBezTo>
                    <a:cubicBezTo>
                      <a:pt x="187" y="90"/>
                      <a:pt x="187" y="90"/>
                      <a:pt x="187" y="90"/>
                    </a:cubicBezTo>
                    <a:cubicBezTo>
                      <a:pt x="187" y="91"/>
                      <a:pt x="187" y="91"/>
                      <a:pt x="187" y="91"/>
                    </a:cubicBezTo>
                    <a:cubicBezTo>
                      <a:pt x="187" y="91"/>
                      <a:pt x="187" y="91"/>
                      <a:pt x="187" y="91"/>
                    </a:cubicBezTo>
                    <a:cubicBezTo>
                      <a:pt x="187" y="90"/>
                      <a:pt x="187" y="90"/>
                      <a:pt x="187" y="90"/>
                    </a:cubicBezTo>
                    <a:cubicBezTo>
                      <a:pt x="187" y="90"/>
                      <a:pt x="187" y="90"/>
                      <a:pt x="187" y="90"/>
                    </a:cubicBezTo>
                    <a:cubicBezTo>
                      <a:pt x="187" y="90"/>
                      <a:pt x="187" y="90"/>
                      <a:pt x="187" y="90"/>
                    </a:cubicBezTo>
                    <a:cubicBezTo>
                      <a:pt x="186" y="89"/>
                      <a:pt x="186" y="89"/>
                      <a:pt x="186" y="89"/>
                    </a:cubicBezTo>
                    <a:cubicBezTo>
                      <a:pt x="185" y="89"/>
                      <a:pt x="185" y="89"/>
                      <a:pt x="185" y="89"/>
                    </a:cubicBezTo>
                    <a:cubicBezTo>
                      <a:pt x="185" y="88"/>
                      <a:pt x="185" y="88"/>
                      <a:pt x="185" y="88"/>
                    </a:cubicBezTo>
                    <a:cubicBezTo>
                      <a:pt x="186" y="88"/>
                      <a:pt x="186" y="88"/>
                      <a:pt x="186" y="88"/>
                    </a:cubicBezTo>
                    <a:cubicBezTo>
                      <a:pt x="186" y="88"/>
                      <a:pt x="186" y="88"/>
                      <a:pt x="186" y="88"/>
                    </a:cubicBezTo>
                    <a:cubicBezTo>
                      <a:pt x="187" y="87"/>
                      <a:pt x="187" y="87"/>
                      <a:pt x="187" y="87"/>
                    </a:cubicBezTo>
                    <a:cubicBezTo>
                      <a:pt x="188" y="87"/>
                      <a:pt x="188" y="87"/>
                      <a:pt x="188" y="87"/>
                    </a:cubicBezTo>
                    <a:cubicBezTo>
                      <a:pt x="188" y="87"/>
                      <a:pt x="188" y="87"/>
                      <a:pt x="188" y="87"/>
                    </a:cubicBezTo>
                    <a:cubicBezTo>
                      <a:pt x="189" y="87"/>
                      <a:pt x="189" y="87"/>
                      <a:pt x="189" y="87"/>
                    </a:cubicBezTo>
                    <a:cubicBezTo>
                      <a:pt x="189" y="87"/>
                      <a:pt x="189" y="87"/>
                      <a:pt x="189" y="87"/>
                    </a:cubicBezTo>
                    <a:cubicBezTo>
                      <a:pt x="190" y="88"/>
                      <a:pt x="190" y="88"/>
                      <a:pt x="190" y="88"/>
                    </a:cubicBezTo>
                    <a:cubicBezTo>
                      <a:pt x="190" y="88"/>
                      <a:pt x="190" y="88"/>
                      <a:pt x="190" y="88"/>
                    </a:cubicBezTo>
                    <a:cubicBezTo>
                      <a:pt x="190" y="88"/>
                      <a:pt x="190" y="88"/>
                      <a:pt x="190" y="88"/>
                    </a:cubicBezTo>
                    <a:cubicBezTo>
                      <a:pt x="191" y="88"/>
                      <a:pt x="191" y="88"/>
                      <a:pt x="191" y="88"/>
                    </a:cubicBezTo>
                    <a:cubicBezTo>
                      <a:pt x="191" y="89"/>
                      <a:pt x="191" y="89"/>
                      <a:pt x="191" y="89"/>
                    </a:cubicBezTo>
                    <a:cubicBezTo>
                      <a:pt x="191" y="89"/>
                      <a:pt x="191" y="89"/>
                      <a:pt x="191" y="89"/>
                    </a:cubicBezTo>
                    <a:cubicBezTo>
                      <a:pt x="191" y="89"/>
                      <a:pt x="191" y="89"/>
                      <a:pt x="191" y="89"/>
                    </a:cubicBezTo>
                    <a:cubicBezTo>
                      <a:pt x="191" y="89"/>
                      <a:pt x="191" y="89"/>
                      <a:pt x="191" y="89"/>
                    </a:cubicBezTo>
                    <a:cubicBezTo>
                      <a:pt x="192" y="89"/>
                      <a:pt x="192" y="89"/>
                      <a:pt x="192" y="89"/>
                    </a:cubicBezTo>
                    <a:cubicBezTo>
                      <a:pt x="192" y="90"/>
                      <a:pt x="192" y="90"/>
                      <a:pt x="192" y="90"/>
                    </a:cubicBezTo>
                    <a:cubicBezTo>
                      <a:pt x="192" y="90"/>
                      <a:pt x="192" y="90"/>
                      <a:pt x="192" y="90"/>
                    </a:cubicBezTo>
                    <a:cubicBezTo>
                      <a:pt x="192" y="90"/>
                      <a:pt x="192" y="90"/>
                      <a:pt x="192" y="90"/>
                    </a:cubicBezTo>
                    <a:cubicBezTo>
                      <a:pt x="192" y="91"/>
                      <a:pt x="192" y="91"/>
                      <a:pt x="192" y="91"/>
                    </a:cubicBezTo>
                    <a:cubicBezTo>
                      <a:pt x="192" y="91"/>
                      <a:pt x="192" y="91"/>
                      <a:pt x="192" y="91"/>
                    </a:cubicBezTo>
                    <a:cubicBezTo>
                      <a:pt x="192" y="92"/>
                      <a:pt x="192" y="92"/>
                      <a:pt x="192" y="92"/>
                    </a:cubicBezTo>
                    <a:cubicBezTo>
                      <a:pt x="192" y="91"/>
                      <a:pt x="192" y="91"/>
                      <a:pt x="192" y="91"/>
                    </a:cubicBezTo>
                    <a:cubicBezTo>
                      <a:pt x="191" y="91"/>
                      <a:pt x="191" y="91"/>
                      <a:pt x="191" y="91"/>
                    </a:cubicBezTo>
                    <a:cubicBezTo>
                      <a:pt x="190" y="92"/>
                      <a:pt x="190" y="92"/>
                      <a:pt x="190" y="92"/>
                    </a:cubicBezTo>
                    <a:cubicBezTo>
                      <a:pt x="189" y="92"/>
                      <a:pt x="189" y="92"/>
                      <a:pt x="189" y="92"/>
                    </a:cubicBezTo>
                    <a:cubicBezTo>
                      <a:pt x="190" y="92"/>
                      <a:pt x="190" y="92"/>
                      <a:pt x="190" y="92"/>
                    </a:cubicBezTo>
                    <a:cubicBezTo>
                      <a:pt x="191" y="92"/>
                      <a:pt x="191" y="92"/>
                      <a:pt x="191" y="92"/>
                    </a:cubicBezTo>
                    <a:cubicBezTo>
                      <a:pt x="191" y="92"/>
                      <a:pt x="191" y="92"/>
                      <a:pt x="191" y="92"/>
                    </a:cubicBezTo>
                    <a:cubicBezTo>
                      <a:pt x="191" y="92"/>
                      <a:pt x="191" y="92"/>
                      <a:pt x="191" y="92"/>
                    </a:cubicBezTo>
                    <a:cubicBezTo>
                      <a:pt x="190" y="93"/>
                      <a:pt x="190" y="93"/>
                      <a:pt x="190" y="93"/>
                    </a:cubicBezTo>
                    <a:cubicBezTo>
                      <a:pt x="190" y="94"/>
                      <a:pt x="190" y="94"/>
                      <a:pt x="190" y="94"/>
                    </a:cubicBezTo>
                    <a:cubicBezTo>
                      <a:pt x="189" y="94"/>
                      <a:pt x="189" y="94"/>
                      <a:pt x="189" y="94"/>
                    </a:cubicBezTo>
                    <a:cubicBezTo>
                      <a:pt x="189" y="94"/>
                      <a:pt x="189" y="94"/>
                      <a:pt x="189" y="94"/>
                    </a:cubicBezTo>
                    <a:cubicBezTo>
                      <a:pt x="189" y="95"/>
                      <a:pt x="189" y="95"/>
                      <a:pt x="189" y="95"/>
                    </a:cubicBezTo>
                    <a:cubicBezTo>
                      <a:pt x="189" y="95"/>
                      <a:pt x="189" y="95"/>
                      <a:pt x="189" y="95"/>
                    </a:cubicBezTo>
                    <a:cubicBezTo>
                      <a:pt x="190" y="94"/>
                      <a:pt x="190" y="94"/>
                      <a:pt x="190" y="94"/>
                    </a:cubicBezTo>
                    <a:cubicBezTo>
                      <a:pt x="191" y="93"/>
                      <a:pt x="191" y="93"/>
                      <a:pt x="191" y="93"/>
                    </a:cubicBezTo>
                    <a:cubicBezTo>
                      <a:pt x="191" y="93"/>
                      <a:pt x="191" y="93"/>
                      <a:pt x="191" y="93"/>
                    </a:cubicBezTo>
                    <a:cubicBezTo>
                      <a:pt x="192" y="92"/>
                      <a:pt x="192" y="92"/>
                      <a:pt x="192" y="92"/>
                    </a:cubicBezTo>
                    <a:cubicBezTo>
                      <a:pt x="193" y="92"/>
                      <a:pt x="193" y="92"/>
                      <a:pt x="193" y="92"/>
                    </a:cubicBezTo>
                    <a:cubicBezTo>
                      <a:pt x="193" y="92"/>
                      <a:pt x="193" y="92"/>
                      <a:pt x="193" y="92"/>
                    </a:cubicBezTo>
                    <a:cubicBezTo>
                      <a:pt x="193" y="92"/>
                      <a:pt x="193" y="92"/>
                      <a:pt x="193" y="92"/>
                    </a:cubicBezTo>
                    <a:cubicBezTo>
                      <a:pt x="193" y="93"/>
                      <a:pt x="193" y="93"/>
                      <a:pt x="193" y="93"/>
                    </a:cubicBezTo>
                    <a:cubicBezTo>
                      <a:pt x="193" y="93"/>
                      <a:pt x="193" y="93"/>
                      <a:pt x="193" y="93"/>
                    </a:cubicBezTo>
                    <a:cubicBezTo>
                      <a:pt x="193" y="94"/>
                      <a:pt x="193" y="94"/>
                      <a:pt x="193" y="94"/>
                    </a:cubicBezTo>
                    <a:cubicBezTo>
                      <a:pt x="192" y="94"/>
                      <a:pt x="192" y="94"/>
                      <a:pt x="192" y="94"/>
                    </a:cubicBezTo>
                    <a:cubicBezTo>
                      <a:pt x="192" y="95"/>
                      <a:pt x="192" y="95"/>
                      <a:pt x="192" y="95"/>
                    </a:cubicBezTo>
                    <a:cubicBezTo>
                      <a:pt x="192" y="95"/>
                      <a:pt x="192" y="95"/>
                      <a:pt x="192" y="95"/>
                    </a:cubicBezTo>
                    <a:cubicBezTo>
                      <a:pt x="191" y="94"/>
                      <a:pt x="191" y="94"/>
                      <a:pt x="191" y="94"/>
                    </a:cubicBezTo>
                    <a:cubicBezTo>
                      <a:pt x="191" y="94"/>
                      <a:pt x="191" y="94"/>
                      <a:pt x="191" y="94"/>
                    </a:cubicBezTo>
                    <a:cubicBezTo>
                      <a:pt x="190" y="95"/>
                      <a:pt x="190" y="95"/>
                      <a:pt x="190" y="95"/>
                    </a:cubicBezTo>
                    <a:cubicBezTo>
                      <a:pt x="191" y="95"/>
                      <a:pt x="191" y="95"/>
                      <a:pt x="191" y="95"/>
                    </a:cubicBezTo>
                    <a:cubicBezTo>
                      <a:pt x="191" y="95"/>
                      <a:pt x="191" y="95"/>
                      <a:pt x="191" y="95"/>
                    </a:cubicBezTo>
                    <a:cubicBezTo>
                      <a:pt x="190" y="96"/>
                      <a:pt x="190" y="96"/>
                      <a:pt x="190" y="96"/>
                    </a:cubicBezTo>
                    <a:cubicBezTo>
                      <a:pt x="191" y="96"/>
                      <a:pt x="191" y="96"/>
                      <a:pt x="191" y="96"/>
                    </a:cubicBezTo>
                    <a:cubicBezTo>
                      <a:pt x="191" y="95"/>
                      <a:pt x="191" y="95"/>
                      <a:pt x="191" y="95"/>
                    </a:cubicBezTo>
                    <a:cubicBezTo>
                      <a:pt x="191" y="95"/>
                      <a:pt x="191" y="95"/>
                      <a:pt x="191" y="95"/>
                    </a:cubicBezTo>
                    <a:cubicBezTo>
                      <a:pt x="192" y="95"/>
                      <a:pt x="192" y="95"/>
                      <a:pt x="192" y="95"/>
                    </a:cubicBezTo>
                    <a:cubicBezTo>
                      <a:pt x="192" y="95"/>
                      <a:pt x="192" y="95"/>
                      <a:pt x="192" y="95"/>
                    </a:cubicBezTo>
                    <a:cubicBezTo>
                      <a:pt x="192" y="96"/>
                      <a:pt x="192" y="96"/>
                      <a:pt x="192" y="96"/>
                    </a:cubicBezTo>
                    <a:cubicBezTo>
                      <a:pt x="191" y="96"/>
                      <a:pt x="191" y="96"/>
                      <a:pt x="191" y="96"/>
                    </a:cubicBezTo>
                    <a:cubicBezTo>
                      <a:pt x="191" y="96"/>
                      <a:pt x="191" y="96"/>
                      <a:pt x="191" y="96"/>
                    </a:cubicBezTo>
                    <a:cubicBezTo>
                      <a:pt x="191" y="96"/>
                      <a:pt x="191" y="96"/>
                      <a:pt x="191" y="96"/>
                    </a:cubicBezTo>
                    <a:cubicBezTo>
                      <a:pt x="191" y="96"/>
                      <a:pt x="191" y="96"/>
                      <a:pt x="191" y="96"/>
                    </a:cubicBezTo>
                    <a:cubicBezTo>
                      <a:pt x="191" y="97"/>
                      <a:pt x="191" y="97"/>
                      <a:pt x="191" y="97"/>
                    </a:cubicBezTo>
                    <a:cubicBezTo>
                      <a:pt x="190" y="97"/>
                      <a:pt x="190" y="97"/>
                      <a:pt x="190" y="97"/>
                    </a:cubicBezTo>
                    <a:cubicBezTo>
                      <a:pt x="190" y="98"/>
                      <a:pt x="190" y="98"/>
                      <a:pt x="190" y="98"/>
                    </a:cubicBezTo>
                    <a:cubicBezTo>
                      <a:pt x="190" y="98"/>
                      <a:pt x="190" y="98"/>
                      <a:pt x="190" y="98"/>
                    </a:cubicBezTo>
                    <a:cubicBezTo>
                      <a:pt x="191" y="97"/>
                      <a:pt x="191" y="97"/>
                      <a:pt x="191" y="97"/>
                    </a:cubicBezTo>
                    <a:cubicBezTo>
                      <a:pt x="191" y="96"/>
                      <a:pt x="191" y="96"/>
                      <a:pt x="191" y="96"/>
                    </a:cubicBezTo>
                    <a:cubicBezTo>
                      <a:pt x="192" y="96"/>
                      <a:pt x="192" y="96"/>
                      <a:pt x="192" y="96"/>
                    </a:cubicBezTo>
                    <a:cubicBezTo>
                      <a:pt x="193" y="95"/>
                      <a:pt x="193" y="95"/>
                      <a:pt x="193" y="95"/>
                    </a:cubicBezTo>
                    <a:cubicBezTo>
                      <a:pt x="193" y="95"/>
                      <a:pt x="193" y="95"/>
                      <a:pt x="193" y="95"/>
                    </a:cubicBezTo>
                    <a:cubicBezTo>
                      <a:pt x="193" y="96"/>
                      <a:pt x="193" y="96"/>
                      <a:pt x="193" y="96"/>
                    </a:cubicBezTo>
                    <a:cubicBezTo>
                      <a:pt x="193" y="96"/>
                      <a:pt x="193" y="96"/>
                      <a:pt x="193" y="96"/>
                    </a:cubicBezTo>
                    <a:cubicBezTo>
                      <a:pt x="193" y="95"/>
                      <a:pt x="193" y="95"/>
                      <a:pt x="193" y="95"/>
                    </a:cubicBezTo>
                    <a:cubicBezTo>
                      <a:pt x="194" y="95"/>
                      <a:pt x="194" y="95"/>
                      <a:pt x="194" y="95"/>
                    </a:cubicBezTo>
                    <a:cubicBezTo>
                      <a:pt x="194" y="95"/>
                      <a:pt x="194" y="95"/>
                      <a:pt x="194" y="95"/>
                    </a:cubicBezTo>
                    <a:cubicBezTo>
                      <a:pt x="194" y="95"/>
                      <a:pt x="194" y="95"/>
                      <a:pt x="194" y="95"/>
                    </a:cubicBezTo>
                    <a:cubicBezTo>
                      <a:pt x="193" y="96"/>
                      <a:pt x="193" y="96"/>
                      <a:pt x="193" y="96"/>
                    </a:cubicBezTo>
                    <a:cubicBezTo>
                      <a:pt x="192" y="96"/>
                      <a:pt x="192" y="96"/>
                      <a:pt x="192" y="96"/>
                    </a:cubicBezTo>
                    <a:cubicBezTo>
                      <a:pt x="192" y="97"/>
                      <a:pt x="192" y="97"/>
                      <a:pt x="192" y="97"/>
                    </a:cubicBezTo>
                    <a:cubicBezTo>
                      <a:pt x="192" y="97"/>
                      <a:pt x="192" y="97"/>
                      <a:pt x="192" y="97"/>
                    </a:cubicBezTo>
                    <a:cubicBezTo>
                      <a:pt x="192" y="97"/>
                      <a:pt x="192" y="97"/>
                      <a:pt x="192" y="97"/>
                    </a:cubicBezTo>
                    <a:cubicBezTo>
                      <a:pt x="192" y="97"/>
                      <a:pt x="192" y="97"/>
                      <a:pt x="192" y="97"/>
                    </a:cubicBezTo>
                    <a:cubicBezTo>
                      <a:pt x="192" y="98"/>
                      <a:pt x="192" y="98"/>
                      <a:pt x="192" y="98"/>
                    </a:cubicBezTo>
                    <a:cubicBezTo>
                      <a:pt x="192" y="98"/>
                      <a:pt x="192" y="98"/>
                      <a:pt x="192" y="98"/>
                    </a:cubicBezTo>
                    <a:cubicBezTo>
                      <a:pt x="192" y="98"/>
                      <a:pt x="192" y="98"/>
                      <a:pt x="192" y="98"/>
                    </a:cubicBezTo>
                    <a:cubicBezTo>
                      <a:pt x="193" y="97"/>
                      <a:pt x="193" y="97"/>
                      <a:pt x="193" y="97"/>
                    </a:cubicBezTo>
                    <a:cubicBezTo>
                      <a:pt x="193" y="96"/>
                      <a:pt x="193" y="96"/>
                      <a:pt x="193" y="96"/>
                    </a:cubicBezTo>
                    <a:cubicBezTo>
                      <a:pt x="194" y="96"/>
                      <a:pt x="194" y="96"/>
                      <a:pt x="194" y="96"/>
                    </a:cubicBezTo>
                    <a:cubicBezTo>
                      <a:pt x="194" y="96"/>
                      <a:pt x="194" y="96"/>
                      <a:pt x="194" y="96"/>
                    </a:cubicBezTo>
                    <a:cubicBezTo>
                      <a:pt x="194" y="97"/>
                      <a:pt x="194" y="97"/>
                      <a:pt x="194" y="97"/>
                    </a:cubicBezTo>
                    <a:cubicBezTo>
                      <a:pt x="194" y="97"/>
                      <a:pt x="194" y="97"/>
                      <a:pt x="194" y="97"/>
                    </a:cubicBezTo>
                    <a:cubicBezTo>
                      <a:pt x="193" y="98"/>
                      <a:pt x="193" y="98"/>
                      <a:pt x="193" y="98"/>
                    </a:cubicBezTo>
                    <a:cubicBezTo>
                      <a:pt x="193" y="98"/>
                      <a:pt x="193" y="98"/>
                      <a:pt x="193" y="98"/>
                    </a:cubicBezTo>
                    <a:cubicBezTo>
                      <a:pt x="192" y="99"/>
                      <a:pt x="192" y="99"/>
                      <a:pt x="192" y="99"/>
                    </a:cubicBezTo>
                    <a:cubicBezTo>
                      <a:pt x="192" y="99"/>
                      <a:pt x="192" y="99"/>
                      <a:pt x="192" y="99"/>
                    </a:cubicBezTo>
                    <a:cubicBezTo>
                      <a:pt x="192" y="99"/>
                      <a:pt x="192" y="99"/>
                      <a:pt x="192" y="99"/>
                    </a:cubicBezTo>
                    <a:cubicBezTo>
                      <a:pt x="193" y="99"/>
                      <a:pt x="193" y="99"/>
                      <a:pt x="193" y="99"/>
                    </a:cubicBezTo>
                    <a:cubicBezTo>
                      <a:pt x="193" y="99"/>
                      <a:pt x="193" y="99"/>
                      <a:pt x="193" y="99"/>
                    </a:cubicBezTo>
                    <a:cubicBezTo>
                      <a:pt x="194" y="98"/>
                      <a:pt x="194" y="98"/>
                      <a:pt x="194" y="98"/>
                    </a:cubicBezTo>
                    <a:cubicBezTo>
                      <a:pt x="194" y="98"/>
                      <a:pt x="194" y="98"/>
                      <a:pt x="194" y="98"/>
                    </a:cubicBezTo>
                    <a:cubicBezTo>
                      <a:pt x="194" y="98"/>
                      <a:pt x="194" y="98"/>
                      <a:pt x="194" y="98"/>
                    </a:cubicBezTo>
                    <a:cubicBezTo>
                      <a:pt x="194" y="98"/>
                      <a:pt x="194" y="98"/>
                      <a:pt x="194" y="98"/>
                    </a:cubicBezTo>
                    <a:cubicBezTo>
                      <a:pt x="194" y="98"/>
                      <a:pt x="194" y="98"/>
                      <a:pt x="194" y="98"/>
                    </a:cubicBezTo>
                    <a:cubicBezTo>
                      <a:pt x="194" y="99"/>
                      <a:pt x="194" y="99"/>
                      <a:pt x="194" y="99"/>
                    </a:cubicBezTo>
                    <a:cubicBezTo>
                      <a:pt x="194" y="99"/>
                      <a:pt x="194" y="99"/>
                      <a:pt x="194" y="99"/>
                    </a:cubicBezTo>
                    <a:cubicBezTo>
                      <a:pt x="193" y="100"/>
                      <a:pt x="193" y="100"/>
                      <a:pt x="193" y="100"/>
                    </a:cubicBezTo>
                    <a:cubicBezTo>
                      <a:pt x="194" y="100"/>
                      <a:pt x="194" y="100"/>
                      <a:pt x="194" y="100"/>
                    </a:cubicBezTo>
                    <a:cubicBezTo>
                      <a:pt x="194" y="100"/>
                      <a:pt x="194" y="100"/>
                      <a:pt x="194" y="100"/>
                    </a:cubicBezTo>
                    <a:cubicBezTo>
                      <a:pt x="194" y="99"/>
                      <a:pt x="194" y="99"/>
                      <a:pt x="194" y="99"/>
                    </a:cubicBezTo>
                    <a:cubicBezTo>
                      <a:pt x="194" y="99"/>
                      <a:pt x="194" y="99"/>
                      <a:pt x="194" y="99"/>
                    </a:cubicBezTo>
                    <a:cubicBezTo>
                      <a:pt x="195" y="98"/>
                      <a:pt x="195" y="98"/>
                      <a:pt x="195" y="98"/>
                    </a:cubicBezTo>
                    <a:cubicBezTo>
                      <a:pt x="195" y="98"/>
                      <a:pt x="195" y="98"/>
                      <a:pt x="195" y="98"/>
                    </a:cubicBezTo>
                    <a:cubicBezTo>
                      <a:pt x="195" y="97"/>
                      <a:pt x="195" y="97"/>
                      <a:pt x="195" y="97"/>
                    </a:cubicBezTo>
                    <a:cubicBezTo>
                      <a:pt x="196" y="97"/>
                      <a:pt x="196" y="97"/>
                      <a:pt x="196" y="97"/>
                    </a:cubicBezTo>
                    <a:cubicBezTo>
                      <a:pt x="196" y="97"/>
                      <a:pt x="196" y="97"/>
                      <a:pt x="196" y="97"/>
                    </a:cubicBezTo>
                    <a:cubicBezTo>
                      <a:pt x="196" y="96"/>
                      <a:pt x="196" y="96"/>
                      <a:pt x="196" y="96"/>
                    </a:cubicBezTo>
                    <a:cubicBezTo>
                      <a:pt x="196" y="96"/>
                      <a:pt x="196" y="96"/>
                      <a:pt x="196" y="96"/>
                    </a:cubicBezTo>
                    <a:cubicBezTo>
                      <a:pt x="196" y="96"/>
                      <a:pt x="196" y="96"/>
                      <a:pt x="196" y="96"/>
                    </a:cubicBezTo>
                    <a:cubicBezTo>
                      <a:pt x="196" y="96"/>
                      <a:pt x="196" y="96"/>
                      <a:pt x="196" y="96"/>
                    </a:cubicBezTo>
                    <a:cubicBezTo>
                      <a:pt x="197" y="95"/>
                      <a:pt x="197" y="95"/>
                      <a:pt x="197" y="95"/>
                    </a:cubicBezTo>
                    <a:cubicBezTo>
                      <a:pt x="197" y="96"/>
                      <a:pt x="197" y="96"/>
                      <a:pt x="197" y="96"/>
                    </a:cubicBezTo>
                    <a:cubicBezTo>
                      <a:pt x="198" y="97"/>
                      <a:pt x="198" y="97"/>
                      <a:pt x="198" y="97"/>
                    </a:cubicBezTo>
                    <a:cubicBezTo>
                      <a:pt x="198" y="97"/>
                      <a:pt x="198" y="97"/>
                      <a:pt x="198" y="97"/>
                    </a:cubicBezTo>
                    <a:cubicBezTo>
                      <a:pt x="198" y="98"/>
                      <a:pt x="198" y="98"/>
                      <a:pt x="198" y="98"/>
                    </a:cubicBezTo>
                    <a:cubicBezTo>
                      <a:pt x="198" y="98"/>
                      <a:pt x="198" y="98"/>
                      <a:pt x="198" y="98"/>
                    </a:cubicBezTo>
                    <a:cubicBezTo>
                      <a:pt x="199" y="99"/>
                      <a:pt x="199" y="99"/>
                      <a:pt x="199" y="99"/>
                    </a:cubicBezTo>
                    <a:cubicBezTo>
                      <a:pt x="199" y="99"/>
                      <a:pt x="199" y="99"/>
                      <a:pt x="199" y="99"/>
                    </a:cubicBezTo>
                    <a:cubicBezTo>
                      <a:pt x="198" y="99"/>
                      <a:pt x="198" y="99"/>
                      <a:pt x="198" y="99"/>
                    </a:cubicBezTo>
                    <a:cubicBezTo>
                      <a:pt x="198" y="100"/>
                      <a:pt x="198" y="100"/>
                      <a:pt x="198" y="100"/>
                    </a:cubicBezTo>
                    <a:cubicBezTo>
                      <a:pt x="198" y="100"/>
                      <a:pt x="198" y="100"/>
                      <a:pt x="198" y="100"/>
                    </a:cubicBezTo>
                    <a:cubicBezTo>
                      <a:pt x="197" y="100"/>
                      <a:pt x="197" y="100"/>
                      <a:pt x="197" y="100"/>
                    </a:cubicBezTo>
                    <a:cubicBezTo>
                      <a:pt x="197" y="99"/>
                      <a:pt x="197" y="99"/>
                      <a:pt x="197" y="99"/>
                    </a:cubicBezTo>
                    <a:cubicBezTo>
                      <a:pt x="196" y="99"/>
                      <a:pt x="196" y="99"/>
                      <a:pt x="196" y="99"/>
                    </a:cubicBezTo>
                    <a:cubicBezTo>
                      <a:pt x="196" y="100"/>
                      <a:pt x="196" y="100"/>
                      <a:pt x="196" y="100"/>
                    </a:cubicBezTo>
                    <a:cubicBezTo>
                      <a:pt x="196" y="100"/>
                      <a:pt x="196" y="100"/>
                      <a:pt x="196" y="100"/>
                    </a:cubicBezTo>
                    <a:cubicBezTo>
                      <a:pt x="196" y="100"/>
                      <a:pt x="196" y="100"/>
                      <a:pt x="196" y="100"/>
                    </a:cubicBezTo>
                    <a:cubicBezTo>
                      <a:pt x="195" y="101"/>
                      <a:pt x="195" y="101"/>
                      <a:pt x="195" y="101"/>
                    </a:cubicBezTo>
                    <a:cubicBezTo>
                      <a:pt x="195" y="101"/>
                      <a:pt x="195" y="101"/>
                      <a:pt x="195" y="101"/>
                    </a:cubicBezTo>
                    <a:cubicBezTo>
                      <a:pt x="194" y="101"/>
                      <a:pt x="194" y="101"/>
                      <a:pt x="194" y="101"/>
                    </a:cubicBezTo>
                    <a:cubicBezTo>
                      <a:pt x="195" y="101"/>
                      <a:pt x="195" y="101"/>
                      <a:pt x="195" y="101"/>
                    </a:cubicBezTo>
                    <a:cubicBezTo>
                      <a:pt x="195" y="101"/>
                      <a:pt x="195" y="101"/>
                      <a:pt x="195" y="101"/>
                    </a:cubicBezTo>
                    <a:cubicBezTo>
                      <a:pt x="196" y="101"/>
                      <a:pt x="196" y="101"/>
                      <a:pt x="196" y="101"/>
                    </a:cubicBezTo>
                    <a:cubicBezTo>
                      <a:pt x="195" y="102"/>
                      <a:pt x="195" y="102"/>
                      <a:pt x="195" y="102"/>
                    </a:cubicBezTo>
                    <a:cubicBezTo>
                      <a:pt x="195" y="102"/>
                      <a:pt x="195" y="102"/>
                      <a:pt x="195" y="102"/>
                    </a:cubicBezTo>
                    <a:cubicBezTo>
                      <a:pt x="194" y="102"/>
                      <a:pt x="194" y="102"/>
                      <a:pt x="194" y="102"/>
                    </a:cubicBezTo>
                    <a:cubicBezTo>
                      <a:pt x="195" y="102"/>
                      <a:pt x="195" y="102"/>
                      <a:pt x="195" y="102"/>
                    </a:cubicBezTo>
                    <a:cubicBezTo>
                      <a:pt x="195" y="102"/>
                      <a:pt x="195" y="102"/>
                      <a:pt x="195" y="102"/>
                    </a:cubicBezTo>
                    <a:cubicBezTo>
                      <a:pt x="196" y="102"/>
                      <a:pt x="196" y="102"/>
                      <a:pt x="196" y="102"/>
                    </a:cubicBezTo>
                    <a:cubicBezTo>
                      <a:pt x="196" y="102"/>
                      <a:pt x="196" y="102"/>
                      <a:pt x="196" y="102"/>
                    </a:cubicBezTo>
                    <a:cubicBezTo>
                      <a:pt x="197" y="101"/>
                      <a:pt x="197" y="101"/>
                      <a:pt x="197" y="101"/>
                    </a:cubicBezTo>
                    <a:cubicBezTo>
                      <a:pt x="197" y="101"/>
                      <a:pt x="197" y="101"/>
                      <a:pt x="197" y="101"/>
                    </a:cubicBezTo>
                    <a:cubicBezTo>
                      <a:pt x="198" y="102"/>
                      <a:pt x="198" y="102"/>
                      <a:pt x="198" y="102"/>
                    </a:cubicBezTo>
                    <a:cubicBezTo>
                      <a:pt x="198" y="102"/>
                      <a:pt x="198" y="102"/>
                      <a:pt x="198" y="102"/>
                    </a:cubicBezTo>
                    <a:cubicBezTo>
                      <a:pt x="198" y="102"/>
                      <a:pt x="198" y="102"/>
                      <a:pt x="198" y="102"/>
                    </a:cubicBezTo>
                    <a:cubicBezTo>
                      <a:pt x="198" y="102"/>
                      <a:pt x="198" y="102"/>
                      <a:pt x="198" y="102"/>
                    </a:cubicBezTo>
                    <a:cubicBezTo>
                      <a:pt x="198" y="101"/>
                      <a:pt x="198" y="101"/>
                      <a:pt x="198" y="101"/>
                    </a:cubicBezTo>
                    <a:cubicBezTo>
                      <a:pt x="198" y="101"/>
                      <a:pt x="198" y="101"/>
                      <a:pt x="198" y="101"/>
                    </a:cubicBezTo>
                    <a:cubicBezTo>
                      <a:pt x="198" y="100"/>
                      <a:pt x="198" y="100"/>
                      <a:pt x="198" y="100"/>
                    </a:cubicBezTo>
                    <a:cubicBezTo>
                      <a:pt x="199" y="100"/>
                      <a:pt x="199" y="100"/>
                      <a:pt x="199" y="100"/>
                    </a:cubicBezTo>
                    <a:cubicBezTo>
                      <a:pt x="199" y="100"/>
                      <a:pt x="199" y="100"/>
                      <a:pt x="199" y="100"/>
                    </a:cubicBezTo>
                    <a:cubicBezTo>
                      <a:pt x="199" y="101"/>
                      <a:pt x="199" y="101"/>
                      <a:pt x="199" y="101"/>
                    </a:cubicBezTo>
                    <a:cubicBezTo>
                      <a:pt x="199" y="101"/>
                      <a:pt x="199" y="101"/>
                      <a:pt x="199" y="101"/>
                    </a:cubicBezTo>
                    <a:cubicBezTo>
                      <a:pt x="199" y="102"/>
                      <a:pt x="199" y="102"/>
                      <a:pt x="199" y="102"/>
                    </a:cubicBezTo>
                    <a:cubicBezTo>
                      <a:pt x="199" y="102"/>
                      <a:pt x="199" y="102"/>
                      <a:pt x="199" y="102"/>
                    </a:cubicBezTo>
                    <a:cubicBezTo>
                      <a:pt x="198" y="102"/>
                      <a:pt x="198" y="102"/>
                      <a:pt x="198" y="102"/>
                    </a:cubicBezTo>
                    <a:cubicBezTo>
                      <a:pt x="198" y="103"/>
                      <a:pt x="198" y="103"/>
                      <a:pt x="198" y="103"/>
                    </a:cubicBezTo>
                    <a:cubicBezTo>
                      <a:pt x="198" y="103"/>
                      <a:pt x="198" y="103"/>
                      <a:pt x="198" y="103"/>
                    </a:cubicBezTo>
                    <a:cubicBezTo>
                      <a:pt x="197" y="103"/>
                      <a:pt x="197" y="103"/>
                      <a:pt x="197" y="103"/>
                    </a:cubicBezTo>
                    <a:cubicBezTo>
                      <a:pt x="197" y="103"/>
                      <a:pt x="197" y="103"/>
                      <a:pt x="197" y="103"/>
                    </a:cubicBezTo>
                    <a:cubicBezTo>
                      <a:pt x="196" y="103"/>
                      <a:pt x="196" y="103"/>
                      <a:pt x="196" y="103"/>
                    </a:cubicBezTo>
                    <a:cubicBezTo>
                      <a:pt x="196" y="103"/>
                      <a:pt x="196" y="103"/>
                      <a:pt x="196" y="103"/>
                    </a:cubicBezTo>
                    <a:cubicBezTo>
                      <a:pt x="196" y="104"/>
                      <a:pt x="196" y="104"/>
                      <a:pt x="196" y="104"/>
                    </a:cubicBezTo>
                    <a:cubicBezTo>
                      <a:pt x="195" y="104"/>
                      <a:pt x="195" y="104"/>
                      <a:pt x="195" y="104"/>
                    </a:cubicBezTo>
                    <a:cubicBezTo>
                      <a:pt x="195" y="105"/>
                      <a:pt x="195" y="105"/>
                      <a:pt x="195" y="105"/>
                    </a:cubicBezTo>
                    <a:cubicBezTo>
                      <a:pt x="195" y="105"/>
                      <a:pt x="195" y="105"/>
                      <a:pt x="195" y="105"/>
                    </a:cubicBezTo>
                    <a:cubicBezTo>
                      <a:pt x="195" y="105"/>
                      <a:pt x="195" y="105"/>
                      <a:pt x="195" y="105"/>
                    </a:cubicBezTo>
                    <a:cubicBezTo>
                      <a:pt x="196" y="104"/>
                      <a:pt x="196" y="104"/>
                      <a:pt x="196" y="104"/>
                    </a:cubicBezTo>
                    <a:cubicBezTo>
                      <a:pt x="197" y="103"/>
                      <a:pt x="197" y="103"/>
                      <a:pt x="197" y="103"/>
                    </a:cubicBezTo>
                    <a:cubicBezTo>
                      <a:pt x="197" y="103"/>
                      <a:pt x="197" y="103"/>
                      <a:pt x="197" y="103"/>
                    </a:cubicBezTo>
                    <a:cubicBezTo>
                      <a:pt x="197" y="103"/>
                      <a:pt x="197" y="103"/>
                      <a:pt x="197" y="103"/>
                    </a:cubicBezTo>
                    <a:cubicBezTo>
                      <a:pt x="197" y="103"/>
                      <a:pt x="197" y="103"/>
                      <a:pt x="197" y="103"/>
                    </a:cubicBezTo>
                    <a:cubicBezTo>
                      <a:pt x="197" y="104"/>
                      <a:pt x="197" y="104"/>
                      <a:pt x="197" y="104"/>
                    </a:cubicBezTo>
                    <a:cubicBezTo>
                      <a:pt x="197" y="104"/>
                      <a:pt x="197" y="104"/>
                      <a:pt x="197" y="104"/>
                    </a:cubicBezTo>
                    <a:cubicBezTo>
                      <a:pt x="197" y="105"/>
                      <a:pt x="197" y="105"/>
                      <a:pt x="197" y="105"/>
                    </a:cubicBezTo>
                    <a:cubicBezTo>
                      <a:pt x="196" y="105"/>
                      <a:pt x="196" y="105"/>
                      <a:pt x="196" y="105"/>
                    </a:cubicBezTo>
                    <a:cubicBezTo>
                      <a:pt x="196" y="106"/>
                      <a:pt x="196" y="106"/>
                      <a:pt x="196" y="106"/>
                    </a:cubicBezTo>
                    <a:cubicBezTo>
                      <a:pt x="196" y="106"/>
                      <a:pt x="196" y="106"/>
                      <a:pt x="196" y="106"/>
                    </a:cubicBezTo>
                    <a:cubicBezTo>
                      <a:pt x="196" y="105"/>
                      <a:pt x="196" y="105"/>
                      <a:pt x="196" y="105"/>
                    </a:cubicBezTo>
                    <a:cubicBezTo>
                      <a:pt x="197" y="104"/>
                      <a:pt x="197" y="104"/>
                      <a:pt x="197" y="104"/>
                    </a:cubicBezTo>
                    <a:cubicBezTo>
                      <a:pt x="198" y="103"/>
                      <a:pt x="198" y="103"/>
                      <a:pt x="198" y="103"/>
                    </a:cubicBezTo>
                    <a:cubicBezTo>
                      <a:pt x="198" y="103"/>
                      <a:pt x="198" y="103"/>
                      <a:pt x="198" y="103"/>
                    </a:cubicBezTo>
                    <a:cubicBezTo>
                      <a:pt x="198" y="103"/>
                      <a:pt x="198" y="103"/>
                      <a:pt x="198" y="103"/>
                    </a:cubicBezTo>
                    <a:cubicBezTo>
                      <a:pt x="198" y="103"/>
                      <a:pt x="198" y="103"/>
                      <a:pt x="198" y="103"/>
                    </a:cubicBezTo>
                    <a:cubicBezTo>
                      <a:pt x="199" y="102"/>
                      <a:pt x="199" y="102"/>
                      <a:pt x="199" y="102"/>
                    </a:cubicBezTo>
                    <a:cubicBezTo>
                      <a:pt x="200" y="102"/>
                      <a:pt x="200" y="102"/>
                      <a:pt x="200" y="102"/>
                    </a:cubicBezTo>
                    <a:cubicBezTo>
                      <a:pt x="200" y="102"/>
                      <a:pt x="200" y="102"/>
                      <a:pt x="200" y="102"/>
                    </a:cubicBezTo>
                    <a:cubicBezTo>
                      <a:pt x="201" y="102"/>
                      <a:pt x="201" y="102"/>
                      <a:pt x="201" y="102"/>
                    </a:cubicBezTo>
                    <a:cubicBezTo>
                      <a:pt x="200" y="102"/>
                      <a:pt x="200" y="102"/>
                      <a:pt x="200" y="102"/>
                    </a:cubicBezTo>
                    <a:cubicBezTo>
                      <a:pt x="200" y="103"/>
                      <a:pt x="200" y="103"/>
                      <a:pt x="200" y="103"/>
                    </a:cubicBezTo>
                    <a:cubicBezTo>
                      <a:pt x="199" y="103"/>
                      <a:pt x="199" y="103"/>
                      <a:pt x="199" y="103"/>
                    </a:cubicBezTo>
                    <a:cubicBezTo>
                      <a:pt x="199" y="103"/>
                      <a:pt x="199" y="103"/>
                      <a:pt x="199" y="103"/>
                    </a:cubicBezTo>
                    <a:cubicBezTo>
                      <a:pt x="199" y="104"/>
                      <a:pt x="199" y="104"/>
                      <a:pt x="199" y="104"/>
                    </a:cubicBezTo>
                    <a:cubicBezTo>
                      <a:pt x="199" y="104"/>
                      <a:pt x="199" y="104"/>
                      <a:pt x="199" y="104"/>
                    </a:cubicBezTo>
                    <a:cubicBezTo>
                      <a:pt x="199" y="103"/>
                      <a:pt x="199" y="103"/>
                      <a:pt x="199" y="103"/>
                    </a:cubicBezTo>
                    <a:cubicBezTo>
                      <a:pt x="200" y="103"/>
                      <a:pt x="200" y="103"/>
                      <a:pt x="200" y="103"/>
                    </a:cubicBezTo>
                    <a:cubicBezTo>
                      <a:pt x="200" y="103"/>
                      <a:pt x="200" y="103"/>
                      <a:pt x="200" y="103"/>
                    </a:cubicBezTo>
                    <a:cubicBezTo>
                      <a:pt x="201" y="103"/>
                      <a:pt x="201" y="103"/>
                      <a:pt x="201" y="103"/>
                    </a:cubicBezTo>
                    <a:cubicBezTo>
                      <a:pt x="201" y="103"/>
                      <a:pt x="201" y="103"/>
                      <a:pt x="201" y="103"/>
                    </a:cubicBezTo>
                    <a:cubicBezTo>
                      <a:pt x="201" y="102"/>
                      <a:pt x="201" y="102"/>
                      <a:pt x="201" y="102"/>
                    </a:cubicBezTo>
                    <a:cubicBezTo>
                      <a:pt x="202" y="102"/>
                      <a:pt x="202" y="102"/>
                      <a:pt x="202" y="102"/>
                    </a:cubicBezTo>
                    <a:cubicBezTo>
                      <a:pt x="202" y="103"/>
                      <a:pt x="202" y="103"/>
                      <a:pt x="202" y="103"/>
                    </a:cubicBezTo>
                    <a:cubicBezTo>
                      <a:pt x="203" y="104"/>
                      <a:pt x="203" y="104"/>
                      <a:pt x="203" y="104"/>
                    </a:cubicBezTo>
                    <a:cubicBezTo>
                      <a:pt x="203" y="104"/>
                      <a:pt x="203" y="104"/>
                      <a:pt x="203" y="104"/>
                    </a:cubicBezTo>
                    <a:cubicBezTo>
                      <a:pt x="203" y="104"/>
                      <a:pt x="203" y="104"/>
                      <a:pt x="203" y="104"/>
                    </a:cubicBezTo>
                    <a:cubicBezTo>
                      <a:pt x="204" y="105"/>
                      <a:pt x="204" y="105"/>
                      <a:pt x="204" y="105"/>
                    </a:cubicBezTo>
                    <a:cubicBezTo>
                      <a:pt x="204" y="105"/>
                      <a:pt x="204" y="105"/>
                      <a:pt x="204" y="105"/>
                    </a:cubicBezTo>
                    <a:cubicBezTo>
                      <a:pt x="203" y="106"/>
                      <a:pt x="203" y="106"/>
                      <a:pt x="203" y="106"/>
                    </a:cubicBezTo>
                    <a:cubicBezTo>
                      <a:pt x="203" y="105"/>
                      <a:pt x="203" y="105"/>
                      <a:pt x="203" y="105"/>
                    </a:cubicBezTo>
                    <a:cubicBezTo>
                      <a:pt x="203" y="105"/>
                      <a:pt x="203" y="105"/>
                      <a:pt x="203" y="105"/>
                    </a:cubicBezTo>
                    <a:cubicBezTo>
                      <a:pt x="202" y="105"/>
                      <a:pt x="202" y="105"/>
                      <a:pt x="202" y="105"/>
                    </a:cubicBezTo>
                    <a:cubicBezTo>
                      <a:pt x="202" y="105"/>
                      <a:pt x="202" y="105"/>
                      <a:pt x="202" y="105"/>
                    </a:cubicBezTo>
                    <a:cubicBezTo>
                      <a:pt x="202" y="106"/>
                      <a:pt x="202" y="106"/>
                      <a:pt x="202" y="106"/>
                    </a:cubicBezTo>
                    <a:cubicBezTo>
                      <a:pt x="202" y="106"/>
                      <a:pt x="202" y="106"/>
                      <a:pt x="202" y="106"/>
                    </a:cubicBezTo>
                    <a:cubicBezTo>
                      <a:pt x="201" y="106"/>
                      <a:pt x="201" y="106"/>
                      <a:pt x="201" y="106"/>
                    </a:cubicBezTo>
                    <a:cubicBezTo>
                      <a:pt x="200" y="106"/>
                      <a:pt x="200" y="106"/>
                      <a:pt x="200" y="106"/>
                    </a:cubicBezTo>
                    <a:cubicBezTo>
                      <a:pt x="200" y="106"/>
                      <a:pt x="200" y="106"/>
                      <a:pt x="200" y="106"/>
                    </a:cubicBezTo>
                    <a:cubicBezTo>
                      <a:pt x="199" y="107"/>
                      <a:pt x="199" y="107"/>
                      <a:pt x="199" y="107"/>
                    </a:cubicBezTo>
                    <a:cubicBezTo>
                      <a:pt x="198" y="107"/>
                      <a:pt x="198" y="107"/>
                      <a:pt x="198" y="107"/>
                    </a:cubicBezTo>
                    <a:cubicBezTo>
                      <a:pt x="198" y="107"/>
                      <a:pt x="198" y="107"/>
                      <a:pt x="198" y="107"/>
                    </a:cubicBezTo>
                    <a:cubicBezTo>
                      <a:pt x="198" y="107"/>
                      <a:pt x="198" y="107"/>
                      <a:pt x="198" y="107"/>
                    </a:cubicBezTo>
                    <a:cubicBezTo>
                      <a:pt x="198" y="107"/>
                      <a:pt x="198" y="107"/>
                      <a:pt x="198" y="107"/>
                    </a:cubicBezTo>
                    <a:cubicBezTo>
                      <a:pt x="198" y="108"/>
                      <a:pt x="198" y="108"/>
                      <a:pt x="198" y="108"/>
                    </a:cubicBezTo>
                    <a:cubicBezTo>
                      <a:pt x="198" y="108"/>
                      <a:pt x="198" y="108"/>
                      <a:pt x="198" y="108"/>
                    </a:cubicBezTo>
                    <a:cubicBezTo>
                      <a:pt x="197" y="108"/>
                      <a:pt x="197" y="108"/>
                      <a:pt x="197" y="108"/>
                    </a:cubicBezTo>
                    <a:cubicBezTo>
                      <a:pt x="198" y="108"/>
                      <a:pt x="198" y="108"/>
                      <a:pt x="198" y="108"/>
                    </a:cubicBezTo>
                    <a:cubicBezTo>
                      <a:pt x="199" y="107"/>
                      <a:pt x="199" y="107"/>
                      <a:pt x="199" y="107"/>
                    </a:cubicBezTo>
                    <a:cubicBezTo>
                      <a:pt x="200" y="107"/>
                      <a:pt x="200" y="107"/>
                      <a:pt x="200" y="107"/>
                    </a:cubicBezTo>
                    <a:cubicBezTo>
                      <a:pt x="200" y="107"/>
                      <a:pt x="200" y="107"/>
                      <a:pt x="200" y="107"/>
                    </a:cubicBezTo>
                    <a:cubicBezTo>
                      <a:pt x="201" y="107"/>
                      <a:pt x="201" y="107"/>
                      <a:pt x="201" y="107"/>
                    </a:cubicBezTo>
                    <a:cubicBezTo>
                      <a:pt x="201" y="107"/>
                      <a:pt x="201" y="107"/>
                      <a:pt x="201" y="107"/>
                    </a:cubicBezTo>
                    <a:cubicBezTo>
                      <a:pt x="202" y="107"/>
                      <a:pt x="202" y="107"/>
                      <a:pt x="202" y="107"/>
                    </a:cubicBezTo>
                    <a:cubicBezTo>
                      <a:pt x="202" y="107"/>
                      <a:pt x="202" y="107"/>
                      <a:pt x="202" y="107"/>
                    </a:cubicBezTo>
                    <a:cubicBezTo>
                      <a:pt x="202" y="107"/>
                      <a:pt x="202" y="107"/>
                      <a:pt x="202" y="107"/>
                    </a:cubicBezTo>
                    <a:cubicBezTo>
                      <a:pt x="201" y="108"/>
                      <a:pt x="201" y="108"/>
                      <a:pt x="201" y="108"/>
                    </a:cubicBezTo>
                    <a:cubicBezTo>
                      <a:pt x="201" y="108"/>
                      <a:pt x="201" y="108"/>
                      <a:pt x="201" y="108"/>
                    </a:cubicBezTo>
                    <a:cubicBezTo>
                      <a:pt x="200" y="108"/>
                      <a:pt x="200" y="108"/>
                      <a:pt x="200" y="108"/>
                    </a:cubicBezTo>
                    <a:cubicBezTo>
                      <a:pt x="200" y="108"/>
                      <a:pt x="200" y="108"/>
                      <a:pt x="200" y="108"/>
                    </a:cubicBezTo>
                    <a:cubicBezTo>
                      <a:pt x="200" y="109"/>
                      <a:pt x="200" y="109"/>
                      <a:pt x="200" y="109"/>
                    </a:cubicBezTo>
                    <a:cubicBezTo>
                      <a:pt x="199" y="109"/>
                      <a:pt x="199" y="109"/>
                      <a:pt x="199" y="109"/>
                    </a:cubicBezTo>
                    <a:cubicBezTo>
                      <a:pt x="199" y="109"/>
                      <a:pt x="199" y="109"/>
                      <a:pt x="199" y="109"/>
                    </a:cubicBezTo>
                    <a:cubicBezTo>
                      <a:pt x="198" y="109"/>
                      <a:pt x="198" y="109"/>
                      <a:pt x="198" y="109"/>
                    </a:cubicBezTo>
                    <a:cubicBezTo>
                      <a:pt x="198" y="109"/>
                      <a:pt x="198" y="109"/>
                      <a:pt x="198" y="109"/>
                    </a:cubicBezTo>
                    <a:cubicBezTo>
                      <a:pt x="198" y="109"/>
                      <a:pt x="198" y="109"/>
                      <a:pt x="198" y="109"/>
                    </a:cubicBezTo>
                    <a:cubicBezTo>
                      <a:pt x="199" y="109"/>
                      <a:pt x="199" y="109"/>
                      <a:pt x="199" y="109"/>
                    </a:cubicBezTo>
                    <a:cubicBezTo>
                      <a:pt x="199" y="109"/>
                      <a:pt x="199" y="109"/>
                      <a:pt x="199" y="109"/>
                    </a:cubicBezTo>
                    <a:cubicBezTo>
                      <a:pt x="199" y="109"/>
                      <a:pt x="199" y="109"/>
                      <a:pt x="199" y="109"/>
                    </a:cubicBezTo>
                    <a:cubicBezTo>
                      <a:pt x="200" y="109"/>
                      <a:pt x="200" y="109"/>
                      <a:pt x="200" y="109"/>
                    </a:cubicBezTo>
                    <a:cubicBezTo>
                      <a:pt x="200" y="108"/>
                      <a:pt x="200" y="108"/>
                      <a:pt x="200" y="108"/>
                    </a:cubicBezTo>
                    <a:cubicBezTo>
                      <a:pt x="201" y="108"/>
                      <a:pt x="201" y="108"/>
                      <a:pt x="201" y="108"/>
                    </a:cubicBezTo>
                    <a:cubicBezTo>
                      <a:pt x="201" y="108"/>
                      <a:pt x="201" y="108"/>
                      <a:pt x="201" y="108"/>
                    </a:cubicBezTo>
                    <a:cubicBezTo>
                      <a:pt x="202" y="108"/>
                      <a:pt x="202" y="108"/>
                      <a:pt x="202" y="108"/>
                    </a:cubicBezTo>
                    <a:cubicBezTo>
                      <a:pt x="202" y="108"/>
                      <a:pt x="202" y="108"/>
                      <a:pt x="202" y="108"/>
                    </a:cubicBezTo>
                    <a:cubicBezTo>
                      <a:pt x="203" y="108"/>
                      <a:pt x="203" y="108"/>
                      <a:pt x="203" y="108"/>
                    </a:cubicBezTo>
                    <a:cubicBezTo>
                      <a:pt x="203" y="107"/>
                      <a:pt x="203" y="107"/>
                      <a:pt x="203" y="107"/>
                    </a:cubicBezTo>
                    <a:cubicBezTo>
                      <a:pt x="203" y="107"/>
                      <a:pt x="203" y="107"/>
                      <a:pt x="203" y="107"/>
                    </a:cubicBezTo>
                    <a:cubicBezTo>
                      <a:pt x="203" y="107"/>
                      <a:pt x="203" y="107"/>
                      <a:pt x="203" y="107"/>
                    </a:cubicBezTo>
                    <a:cubicBezTo>
                      <a:pt x="203" y="106"/>
                      <a:pt x="203" y="106"/>
                      <a:pt x="203" y="106"/>
                    </a:cubicBezTo>
                    <a:cubicBezTo>
                      <a:pt x="203" y="106"/>
                      <a:pt x="203" y="106"/>
                      <a:pt x="203" y="106"/>
                    </a:cubicBezTo>
                    <a:cubicBezTo>
                      <a:pt x="203" y="106"/>
                      <a:pt x="203" y="106"/>
                      <a:pt x="203" y="106"/>
                    </a:cubicBezTo>
                    <a:cubicBezTo>
                      <a:pt x="203" y="106"/>
                      <a:pt x="203" y="106"/>
                      <a:pt x="203" y="106"/>
                    </a:cubicBezTo>
                    <a:cubicBezTo>
                      <a:pt x="204" y="106"/>
                      <a:pt x="204" y="106"/>
                      <a:pt x="204" y="106"/>
                    </a:cubicBezTo>
                    <a:cubicBezTo>
                      <a:pt x="204" y="107"/>
                      <a:pt x="204" y="107"/>
                      <a:pt x="204" y="107"/>
                    </a:cubicBezTo>
                    <a:cubicBezTo>
                      <a:pt x="204" y="108"/>
                      <a:pt x="204" y="108"/>
                      <a:pt x="204" y="108"/>
                    </a:cubicBezTo>
                    <a:cubicBezTo>
                      <a:pt x="205" y="109"/>
                      <a:pt x="205" y="109"/>
                      <a:pt x="205" y="109"/>
                    </a:cubicBezTo>
                    <a:cubicBezTo>
                      <a:pt x="205" y="109"/>
                      <a:pt x="205" y="109"/>
                      <a:pt x="205" y="109"/>
                    </a:cubicBezTo>
                    <a:cubicBezTo>
                      <a:pt x="205" y="109"/>
                      <a:pt x="205" y="109"/>
                      <a:pt x="205" y="109"/>
                    </a:cubicBezTo>
                    <a:cubicBezTo>
                      <a:pt x="205" y="110"/>
                      <a:pt x="205" y="110"/>
                      <a:pt x="205" y="110"/>
                    </a:cubicBezTo>
                    <a:cubicBezTo>
                      <a:pt x="204" y="110"/>
                      <a:pt x="204" y="110"/>
                      <a:pt x="204" y="110"/>
                    </a:cubicBezTo>
                    <a:cubicBezTo>
                      <a:pt x="204" y="109"/>
                      <a:pt x="204" y="109"/>
                      <a:pt x="204" y="109"/>
                    </a:cubicBezTo>
                    <a:cubicBezTo>
                      <a:pt x="203" y="109"/>
                      <a:pt x="203" y="109"/>
                      <a:pt x="203" y="109"/>
                    </a:cubicBezTo>
                    <a:cubicBezTo>
                      <a:pt x="202" y="110"/>
                      <a:pt x="202" y="110"/>
                      <a:pt x="202" y="110"/>
                    </a:cubicBezTo>
                    <a:cubicBezTo>
                      <a:pt x="202" y="110"/>
                      <a:pt x="202" y="110"/>
                      <a:pt x="202" y="110"/>
                    </a:cubicBezTo>
                    <a:cubicBezTo>
                      <a:pt x="201" y="110"/>
                      <a:pt x="201" y="110"/>
                      <a:pt x="201" y="110"/>
                    </a:cubicBezTo>
                    <a:cubicBezTo>
                      <a:pt x="201" y="110"/>
                      <a:pt x="201" y="110"/>
                      <a:pt x="201" y="110"/>
                    </a:cubicBezTo>
                    <a:cubicBezTo>
                      <a:pt x="201" y="110"/>
                      <a:pt x="201" y="110"/>
                      <a:pt x="201" y="110"/>
                    </a:cubicBezTo>
                    <a:cubicBezTo>
                      <a:pt x="200" y="110"/>
                      <a:pt x="200" y="110"/>
                      <a:pt x="200" y="110"/>
                    </a:cubicBezTo>
                    <a:cubicBezTo>
                      <a:pt x="200" y="110"/>
                      <a:pt x="200" y="110"/>
                      <a:pt x="200" y="110"/>
                    </a:cubicBezTo>
                    <a:cubicBezTo>
                      <a:pt x="200" y="110"/>
                      <a:pt x="200" y="110"/>
                      <a:pt x="200" y="110"/>
                    </a:cubicBezTo>
                    <a:cubicBezTo>
                      <a:pt x="201" y="110"/>
                      <a:pt x="201" y="110"/>
                      <a:pt x="201" y="110"/>
                    </a:cubicBezTo>
                    <a:cubicBezTo>
                      <a:pt x="202" y="110"/>
                      <a:pt x="202" y="110"/>
                      <a:pt x="202" y="110"/>
                    </a:cubicBezTo>
                    <a:cubicBezTo>
                      <a:pt x="202" y="111"/>
                      <a:pt x="202" y="111"/>
                      <a:pt x="202" y="111"/>
                    </a:cubicBezTo>
                    <a:cubicBezTo>
                      <a:pt x="203" y="111"/>
                      <a:pt x="203" y="111"/>
                      <a:pt x="203" y="111"/>
                    </a:cubicBezTo>
                    <a:cubicBezTo>
                      <a:pt x="203" y="111"/>
                      <a:pt x="203" y="111"/>
                      <a:pt x="203" y="111"/>
                    </a:cubicBezTo>
                    <a:cubicBezTo>
                      <a:pt x="203" y="111"/>
                      <a:pt x="203" y="111"/>
                      <a:pt x="203" y="111"/>
                    </a:cubicBezTo>
                    <a:cubicBezTo>
                      <a:pt x="204" y="111"/>
                      <a:pt x="204" y="111"/>
                      <a:pt x="204" y="111"/>
                    </a:cubicBezTo>
                    <a:cubicBezTo>
                      <a:pt x="204" y="112"/>
                      <a:pt x="204" y="112"/>
                      <a:pt x="204" y="112"/>
                    </a:cubicBezTo>
                    <a:cubicBezTo>
                      <a:pt x="205" y="112"/>
                      <a:pt x="205" y="112"/>
                      <a:pt x="205" y="112"/>
                    </a:cubicBezTo>
                    <a:cubicBezTo>
                      <a:pt x="205" y="112"/>
                      <a:pt x="205" y="112"/>
                      <a:pt x="205" y="112"/>
                    </a:cubicBezTo>
                    <a:cubicBezTo>
                      <a:pt x="205" y="113"/>
                      <a:pt x="205" y="113"/>
                      <a:pt x="205" y="113"/>
                    </a:cubicBezTo>
                    <a:cubicBezTo>
                      <a:pt x="205" y="113"/>
                      <a:pt x="205" y="113"/>
                      <a:pt x="205" y="113"/>
                    </a:cubicBezTo>
                    <a:cubicBezTo>
                      <a:pt x="205" y="114"/>
                      <a:pt x="205" y="114"/>
                      <a:pt x="205" y="114"/>
                    </a:cubicBezTo>
                    <a:cubicBezTo>
                      <a:pt x="204" y="114"/>
                      <a:pt x="204" y="114"/>
                      <a:pt x="204" y="114"/>
                    </a:cubicBezTo>
                    <a:cubicBezTo>
                      <a:pt x="204" y="113"/>
                      <a:pt x="204" y="113"/>
                      <a:pt x="204" y="113"/>
                    </a:cubicBezTo>
                    <a:cubicBezTo>
                      <a:pt x="204" y="113"/>
                      <a:pt x="204" y="113"/>
                      <a:pt x="204" y="113"/>
                    </a:cubicBezTo>
                    <a:cubicBezTo>
                      <a:pt x="204" y="113"/>
                      <a:pt x="204" y="113"/>
                      <a:pt x="204" y="113"/>
                    </a:cubicBezTo>
                    <a:cubicBezTo>
                      <a:pt x="203" y="113"/>
                      <a:pt x="203" y="113"/>
                      <a:pt x="203" y="113"/>
                    </a:cubicBezTo>
                    <a:cubicBezTo>
                      <a:pt x="203" y="113"/>
                      <a:pt x="203" y="113"/>
                      <a:pt x="203" y="113"/>
                    </a:cubicBezTo>
                    <a:cubicBezTo>
                      <a:pt x="203" y="113"/>
                      <a:pt x="203" y="113"/>
                      <a:pt x="203" y="113"/>
                    </a:cubicBezTo>
                    <a:cubicBezTo>
                      <a:pt x="203" y="113"/>
                      <a:pt x="203" y="113"/>
                      <a:pt x="203" y="113"/>
                    </a:cubicBezTo>
                    <a:cubicBezTo>
                      <a:pt x="202" y="112"/>
                      <a:pt x="202" y="112"/>
                      <a:pt x="202" y="112"/>
                    </a:cubicBezTo>
                    <a:cubicBezTo>
                      <a:pt x="202" y="112"/>
                      <a:pt x="202" y="112"/>
                      <a:pt x="202" y="112"/>
                    </a:cubicBezTo>
                    <a:cubicBezTo>
                      <a:pt x="201" y="112"/>
                      <a:pt x="201" y="112"/>
                      <a:pt x="201" y="112"/>
                    </a:cubicBezTo>
                    <a:cubicBezTo>
                      <a:pt x="201" y="112"/>
                      <a:pt x="201" y="112"/>
                      <a:pt x="201" y="112"/>
                    </a:cubicBezTo>
                    <a:cubicBezTo>
                      <a:pt x="200" y="112"/>
                      <a:pt x="200" y="112"/>
                      <a:pt x="200" y="112"/>
                    </a:cubicBezTo>
                    <a:cubicBezTo>
                      <a:pt x="200" y="112"/>
                      <a:pt x="200" y="112"/>
                      <a:pt x="200" y="112"/>
                    </a:cubicBezTo>
                    <a:cubicBezTo>
                      <a:pt x="201" y="113"/>
                      <a:pt x="201" y="113"/>
                      <a:pt x="201" y="113"/>
                    </a:cubicBezTo>
                    <a:cubicBezTo>
                      <a:pt x="201" y="113"/>
                      <a:pt x="201" y="113"/>
                      <a:pt x="201" y="113"/>
                    </a:cubicBezTo>
                    <a:cubicBezTo>
                      <a:pt x="201" y="113"/>
                      <a:pt x="201" y="113"/>
                      <a:pt x="201" y="113"/>
                    </a:cubicBezTo>
                    <a:cubicBezTo>
                      <a:pt x="201" y="113"/>
                      <a:pt x="201" y="113"/>
                      <a:pt x="201" y="113"/>
                    </a:cubicBezTo>
                    <a:cubicBezTo>
                      <a:pt x="200" y="113"/>
                      <a:pt x="200" y="113"/>
                      <a:pt x="200" y="113"/>
                    </a:cubicBezTo>
                    <a:cubicBezTo>
                      <a:pt x="200" y="113"/>
                      <a:pt x="200" y="113"/>
                      <a:pt x="200" y="113"/>
                    </a:cubicBezTo>
                    <a:cubicBezTo>
                      <a:pt x="199" y="113"/>
                      <a:pt x="199" y="113"/>
                      <a:pt x="199" y="113"/>
                    </a:cubicBezTo>
                    <a:cubicBezTo>
                      <a:pt x="199" y="114"/>
                      <a:pt x="199" y="114"/>
                      <a:pt x="199" y="114"/>
                    </a:cubicBezTo>
                    <a:cubicBezTo>
                      <a:pt x="200" y="114"/>
                      <a:pt x="200" y="114"/>
                      <a:pt x="200" y="114"/>
                    </a:cubicBezTo>
                    <a:cubicBezTo>
                      <a:pt x="200" y="113"/>
                      <a:pt x="200" y="113"/>
                      <a:pt x="200" y="113"/>
                    </a:cubicBezTo>
                    <a:cubicBezTo>
                      <a:pt x="200" y="114"/>
                      <a:pt x="200" y="114"/>
                      <a:pt x="200" y="114"/>
                    </a:cubicBezTo>
                    <a:cubicBezTo>
                      <a:pt x="201" y="113"/>
                      <a:pt x="201" y="113"/>
                      <a:pt x="201" y="113"/>
                    </a:cubicBezTo>
                    <a:cubicBezTo>
                      <a:pt x="201" y="113"/>
                      <a:pt x="201" y="113"/>
                      <a:pt x="201" y="113"/>
                    </a:cubicBezTo>
                    <a:cubicBezTo>
                      <a:pt x="202" y="114"/>
                      <a:pt x="202" y="114"/>
                      <a:pt x="202" y="114"/>
                    </a:cubicBezTo>
                    <a:cubicBezTo>
                      <a:pt x="202" y="114"/>
                      <a:pt x="202" y="114"/>
                      <a:pt x="202" y="114"/>
                    </a:cubicBezTo>
                    <a:cubicBezTo>
                      <a:pt x="202" y="114"/>
                      <a:pt x="202" y="114"/>
                      <a:pt x="202" y="114"/>
                    </a:cubicBezTo>
                    <a:cubicBezTo>
                      <a:pt x="202" y="114"/>
                      <a:pt x="202" y="114"/>
                      <a:pt x="202" y="114"/>
                    </a:cubicBezTo>
                    <a:cubicBezTo>
                      <a:pt x="202" y="114"/>
                      <a:pt x="202" y="114"/>
                      <a:pt x="202" y="114"/>
                    </a:cubicBezTo>
                    <a:cubicBezTo>
                      <a:pt x="201" y="114"/>
                      <a:pt x="201" y="114"/>
                      <a:pt x="201" y="114"/>
                    </a:cubicBezTo>
                    <a:cubicBezTo>
                      <a:pt x="201" y="114"/>
                      <a:pt x="201" y="114"/>
                      <a:pt x="201" y="114"/>
                    </a:cubicBezTo>
                    <a:cubicBezTo>
                      <a:pt x="201" y="114"/>
                      <a:pt x="201" y="114"/>
                      <a:pt x="201" y="114"/>
                    </a:cubicBezTo>
                    <a:cubicBezTo>
                      <a:pt x="201" y="114"/>
                      <a:pt x="201" y="114"/>
                      <a:pt x="201" y="114"/>
                    </a:cubicBezTo>
                    <a:cubicBezTo>
                      <a:pt x="200" y="114"/>
                      <a:pt x="200" y="114"/>
                      <a:pt x="200" y="114"/>
                    </a:cubicBezTo>
                    <a:cubicBezTo>
                      <a:pt x="200" y="114"/>
                      <a:pt x="200" y="114"/>
                      <a:pt x="200" y="114"/>
                    </a:cubicBezTo>
                    <a:cubicBezTo>
                      <a:pt x="201" y="115"/>
                      <a:pt x="201" y="115"/>
                      <a:pt x="201" y="115"/>
                    </a:cubicBezTo>
                    <a:cubicBezTo>
                      <a:pt x="201" y="115"/>
                      <a:pt x="201" y="115"/>
                      <a:pt x="201" y="115"/>
                    </a:cubicBezTo>
                    <a:cubicBezTo>
                      <a:pt x="201" y="115"/>
                      <a:pt x="201" y="115"/>
                      <a:pt x="201" y="115"/>
                    </a:cubicBezTo>
                    <a:cubicBezTo>
                      <a:pt x="201" y="115"/>
                      <a:pt x="201" y="115"/>
                      <a:pt x="201" y="115"/>
                    </a:cubicBezTo>
                    <a:cubicBezTo>
                      <a:pt x="202" y="116"/>
                      <a:pt x="202" y="116"/>
                      <a:pt x="202" y="116"/>
                    </a:cubicBezTo>
                    <a:cubicBezTo>
                      <a:pt x="201" y="116"/>
                      <a:pt x="201" y="116"/>
                      <a:pt x="201" y="116"/>
                    </a:cubicBezTo>
                    <a:cubicBezTo>
                      <a:pt x="200" y="115"/>
                      <a:pt x="200" y="115"/>
                      <a:pt x="200" y="115"/>
                    </a:cubicBezTo>
                    <a:cubicBezTo>
                      <a:pt x="199" y="115"/>
                      <a:pt x="199" y="115"/>
                      <a:pt x="199" y="115"/>
                    </a:cubicBezTo>
                    <a:cubicBezTo>
                      <a:pt x="198" y="115"/>
                      <a:pt x="198" y="115"/>
                      <a:pt x="198" y="115"/>
                    </a:cubicBezTo>
                    <a:cubicBezTo>
                      <a:pt x="198" y="115"/>
                      <a:pt x="198" y="115"/>
                      <a:pt x="198" y="115"/>
                    </a:cubicBezTo>
                    <a:cubicBezTo>
                      <a:pt x="198" y="115"/>
                      <a:pt x="198" y="115"/>
                      <a:pt x="198" y="115"/>
                    </a:cubicBezTo>
                    <a:cubicBezTo>
                      <a:pt x="199" y="115"/>
                      <a:pt x="199" y="115"/>
                      <a:pt x="199" y="115"/>
                    </a:cubicBezTo>
                    <a:cubicBezTo>
                      <a:pt x="200" y="116"/>
                      <a:pt x="200" y="116"/>
                      <a:pt x="200" y="116"/>
                    </a:cubicBezTo>
                    <a:cubicBezTo>
                      <a:pt x="200" y="116"/>
                      <a:pt x="200" y="116"/>
                      <a:pt x="200" y="116"/>
                    </a:cubicBezTo>
                    <a:cubicBezTo>
                      <a:pt x="200" y="116"/>
                      <a:pt x="200" y="116"/>
                      <a:pt x="200" y="116"/>
                    </a:cubicBezTo>
                    <a:cubicBezTo>
                      <a:pt x="199" y="116"/>
                      <a:pt x="199" y="116"/>
                      <a:pt x="199" y="116"/>
                    </a:cubicBezTo>
                    <a:cubicBezTo>
                      <a:pt x="199" y="116"/>
                      <a:pt x="199" y="116"/>
                      <a:pt x="199" y="116"/>
                    </a:cubicBezTo>
                    <a:cubicBezTo>
                      <a:pt x="199" y="116"/>
                      <a:pt x="199" y="116"/>
                      <a:pt x="199" y="116"/>
                    </a:cubicBezTo>
                    <a:cubicBezTo>
                      <a:pt x="199" y="116"/>
                      <a:pt x="199" y="116"/>
                      <a:pt x="199" y="116"/>
                    </a:cubicBezTo>
                    <a:cubicBezTo>
                      <a:pt x="199" y="117"/>
                      <a:pt x="199" y="117"/>
                      <a:pt x="199" y="117"/>
                    </a:cubicBezTo>
                    <a:cubicBezTo>
                      <a:pt x="199" y="117"/>
                      <a:pt x="199" y="117"/>
                      <a:pt x="199" y="117"/>
                    </a:cubicBezTo>
                    <a:cubicBezTo>
                      <a:pt x="200" y="117"/>
                      <a:pt x="200" y="117"/>
                      <a:pt x="200" y="117"/>
                    </a:cubicBezTo>
                    <a:cubicBezTo>
                      <a:pt x="200" y="117"/>
                      <a:pt x="200" y="117"/>
                      <a:pt x="200" y="117"/>
                    </a:cubicBezTo>
                    <a:cubicBezTo>
                      <a:pt x="200" y="117"/>
                      <a:pt x="200" y="117"/>
                      <a:pt x="200" y="117"/>
                    </a:cubicBezTo>
                    <a:cubicBezTo>
                      <a:pt x="200" y="117"/>
                      <a:pt x="200" y="117"/>
                      <a:pt x="200" y="117"/>
                    </a:cubicBezTo>
                    <a:cubicBezTo>
                      <a:pt x="200" y="117"/>
                      <a:pt x="200" y="117"/>
                      <a:pt x="200" y="117"/>
                    </a:cubicBezTo>
                    <a:cubicBezTo>
                      <a:pt x="200" y="117"/>
                      <a:pt x="200" y="117"/>
                      <a:pt x="200" y="117"/>
                    </a:cubicBezTo>
                    <a:cubicBezTo>
                      <a:pt x="201" y="117"/>
                      <a:pt x="201" y="117"/>
                      <a:pt x="201" y="117"/>
                    </a:cubicBezTo>
                    <a:cubicBezTo>
                      <a:pt x="201" y="117"/>
                      <a:pt x="201" y="117"/>
                      <a:pt x="201" y="117"/>
                    </a:cubicBezTo>
                    <a:cubicBezTo>
                      <a:pt x="201" y="118"/>
                      <a:pt x="201" y="118"/>
                      <a:pt x="201" y="118"/>
                    </a:cubicBezTo>
                    <a:cubicBezTo>
                      <a:pt x="201" y="118"/>
                      <a:pt x="201" y="118"/>
                      <a:pt x="201" y="118"/>
                    </a:cubicBezTo>
                    <a:cubicBezTo>
                      <a:pt x="201" y="118"/>
                      <a:pt x="201" y="118"/>
                      <a:pt x="201" y="118"/>
                    </a:cubicBezTo>
                    <a:cubicBezTo>
                      <a:pt x="201" y="117"/>
                      <a:pt x="201" y="117"/>
                      <a:pt x="201" y="117"/>
                    </a:cubicBezTo>
                    <a:cubicBezTo>
                      <a:pt x="201" y="117"/>
                      <a:pt x="201" y="117"/>
                      <a:pt x="201" y="117"/>
                    </a:cubicBezTo>
                    <a:cubicBezTo>
                      <a:pt x="202" y="118"/>
                      <a:pt x="202" y="118"/>
                      <a:pt x="202" y="118"/>
                    </a:cubicBezTo>
                    <a:cubicBezTo>
                      <a:pt x="202" y="118"/>
                      <a:pt x="202" y="118"/>
                      <a:pt x="202" y="118"/>
                    </a:cubicBezTo>
                    <a:cubicBezTo>
                      <a:pt x="203" y="118"/>
                      <a:pt x="203" y="118"/>
                      <a:pt x="203" y="118"/>
                    </a:cubicBezTo>
                    <a:cubicBezTo>
                      <a:pt x="203" y="118"/>
                      <a:pt x="203" y="118"/>
                      <a:pt x="203" y="118"/>
                    </a:cubicBezTo>
                    <a:cubicBezTo>
                      <a:pt x="203" y="118"/>
                      <a:pt x="203" y="118"/>
                      <a:pt x="203" y="118"/>
                    </a:cubicBezTo>
                    <a:cubicBezTo>
                      <a:pt x="202" y="118"/>
                      <a:pt x="202" y="118"/>
                      <a:pt x="202" y="118"/>
                    </a:cubicBezTo>
                    <a:cubicBezTo>
                      <a:pt x="202" y="118"/>
                      <a:pt x="202" y="118"/>
                      <a:pt x="202" y="118"/>
                    </a:cubicBezTo>
                    <a:cubicBezTo>
                      <a:pt x="201" y="118"/>
                      <a:pt x="201" y="118"/>
                      <a:pt x="201" y="118"/>
                    </a:cubicBezTo>
                    <a:cubicBezTo>
                      <a:pt x="200" y="119"/>
                      <a:pt x="200" y="119"/>
                      <a:pt x="200" y="119"/>
                    </a:cubicBezTo>
                    <a:cubicBezTo>
                      <a:pt x="200" y="119"/>
                      <a:pt x="200" y="119"/>
                      <a:pt x="200" y="119"/>
                    </a:cubicBezTo>
                    <a:cubicBezTo>
                      <a:pt x="201" y="119"/>
                      <a:pt x="201" y="119"/>
                      <a:pt x="201" y="119"/>
                    </a:cubicBezTo>
                    <a:cubicBezTo>
                      <a:pt x="201" y="119"/>
                      <a:pt x="201" y="119"/>
                      <a:pt x="201" y="119"/>
                    </a:cubicBezTo>
                    <a:cubicBezTo>
                      <a:pt x="202" y="119"/>
                      <a:pt x="202" y="119"/>
                      <a:pt x="202" y="119"/>
                    </a:cubicBezTo>
                    <a:cubicBezTo>
                      <a:pt x="201" y="119"/>
                      <a:pt x="201" y="119"/>
                      <a:pt x="201" y="119"/>
                    </a:cubicBezTo>
                    <a:cubicBezTo>
                      <a:pt x="201" y="119"/>
                      <a:pt x="201" y="119"/>
                      <a:pt x="201" y="119"/>
                    </a:cubicBezTo>
                    <a:cubicBezTo>
                      <a:pt x="202" y="119"/>
                      <a:pt x="202" y="119"/>
                      <a:pt x="202" y="119"/>
                    </a:cubicBezTo>
                    <a:cubicBezTo>
                      <a:pt x="202" y="119"/>
                      <a:pt x="202" y="119"/>
                      <a:pt x="202" y="119"/>
                    </a:cubicBezTo>
                    <a:cubicBezTo>
                      <a:pt x="203" y="119"/>
                      <a:pt x="203" y="119"/>
                      <a:pt x="203" y="119"/>
                    </a:cubicBezTo>
                    <a:cubicBezTo>
                      <a:pt x="202" y="119"/>
                      <a:pt x="202" y="119"/>
                      <a:pt x="202" y="119"/>
                    </a:cubicBezTo>
                    <a:cubicBezTo>
                      <a:pt x="203" y="120"/>
                      <a:pt x="203" y="120"/>
                      <a:pt x="203" y="120"/>
                    </a:cubicBezTo>
                    <a:cubicBezTo>
                      <a:pt x="203" y="120"/>
                      <a:pt x="203" y="120"/>
                      <a:pt x="203" y="120"/>
                    </a:cubicBezTo>
                    <a:cubicBezTo>
                      <a:pt x="203" y="120"/>
                      <a:pt x="203" y="120"/>
                      <a:pt x="203" y="120"/>
                    </a:cubicBezTo>
                    <a:cubicBezTo>
                      <a:pt x="203" y="121"/>
                      <a:pt x="203" y="121"/>
                      <a:pt x="203" y="121"/>
                    </a:cubicBezTo>
                    <a:cubicBezTo>
                      <a:pt x="203" y="121"/>
                      <a:pt x="203" y="121"/>
                      <a:pt x="203" y="121"/>
                    </a:cubicBezTo>
                    <a:cubicBezTo>
                      <a:pt x="203" y="121"/>
                      <a:pt x="203" y="121"/>
                      <a:pt x="203" y="121"/>
                    </a:cubicBezTo>
                    <a:cubicBezTo>
                      <a:pt x="203" y="121"/>
                      <a:pt x="203" y="121"/>
                      <a:pt x="203" y="121"/>
                    </a:cubicBezTo>
                    <a:cubicBezTo>
                      <a:pt x="203" y="120"/>
                      <a:pt x="203" y="120"/>
                      <a:pt x="203" y="120"/>
                    </a:cubicBezTo>
                    <a:cubicBezTo>
                      <a:pt x="204" y="120"/>
                      <a:pt x="204" y="120"/>
                      <a:pt x="204" y="120"/>
                    </a:cubicBezTo>
                    <a:cubicBezTo>
                      <a:pt x="204" y="121"/>
                      <a:pt x="204" y="121"/>
                      <a:pt x="204" y="121"/>
                    </a:cubicBezTo>
                    <a:cubicBezTo>
                      <a:pt x="204" y="121"/>
                      <a:pt x="204" y="121"/>
                      <a:pt x="204" y="121"/>
                    </a:cubicBezTo>
                    <a:cubicBezTo>
                      <a:pt x="203" y="122"/>
                      <a:pt x="203" y="122"/>
                      <a:pt x="203" y="122"/>
                    </a:cubicBezTo>
                    <a:cubicBezTo>
                      <a:pt x="203" y="123"/>
                      <a:pt x="203" y="123"/>
                      <a:pt x="203" y="123"/>
                    </a:cubicBezTo>
                    <a:cubicBezTo>
                      <a:pt x="203" y="123"/>
                      <a:pt x="203" y="123"/>
                      <a:pt x="203" y="123"/>
                    </a:cubicBezTo>
                    <a:cubicBezTo>
                      <a:pt x="203" y="123"/>
                      <a:pt x="203" y="123"/>
                      <a:pt x="203" y="123"/>
                    </a:cubicBezTo>
                    <a:cubicBezTo>
                      <a:pt x="204" y="122"/>
                      <a:pt x="204" y="122"/>
                      <a:pt x="204" y="122"/>
                    </a:cubicBezTo>
                    <a:cubicBezTo>
                      <a:pt x="204" y="122"/>
                      <a:pt x="204" y="122"/>
                      <a:pt x="204" y="122"/>
                    </a:cubicBezTo>
                    <a:cubicBezTo>
                      <a:pt x="204" y="121"/>
                      <a:pt x="204" y="121"/>
                      <a:pt x="204" y="121"/>
                    </a:cubicBezTo>
                    <a:cubicBezTo>
                      <a:pt x="204" y="121"/>
                      <a:pt x="204" y="121"/>
                      <a:pt x="204" y="121"/>
                    </a:cubicBezTo>
                    <a:cubicBezTo>
                      <a:pt x="204" y="121"/>
                      <a:pt x="204" y="121"/>
                      <a:pt x="204" y="121"/>
                    </a:cubicBezTo>
                    <a:cubicBezTo>
                      <a:pt x="204" y="121"/>
                      <a:pt x="204" y="121"/>
                      <a:pt x="204" y="121"/>
                    </a:cubicBezTo>
                    <a:cubicBezTo>
                      <a:pt x="205" y="120"/>
                      <a:pt x="205" y="120"/>
                      <a:pt x="205" y="120"/>
                    </a:cubicBezTo>
                    <a:cubicBezTo>
                      <a:pt x="205" y="120"/>
                      <a:pt x="205" y="120"/>
                      <a:pt x="205" y="120"/>
                    </a:cubicBezTo>
                    <a:cubicBezTo>
                      <a:pt x="205" y="121"/>
                      <a:pt x="205" y="121"/>
                      <a:pt x="205" y="121"/>
                    </a:cubicBezTo>
                    <a:cubicBezTo>
                      <a:pt x="204" y="122"/>
                      <a:pt x="204" y="122"/>
                      <a:pt x="204" y="122"/>
                    </a:cubicBezTo>
                    <a:cubicBezTo>
                      <a:pt x="204" y="122"/>
                      <a:pt x="204" y="122"/>
                      <a:pt x="204" y="122"/>
                    </a:cubicBezTo>
                    <a:cubicBezTo>
                      <a:pt x="204" y="122"/>
                      <a:pt x="204" y="122"/>
                      <a:pt x="204" y="122"/>
                    </a:cubicBezTo>
                    <a:cubicBezTo>
                      <a:pt x="204" y="123"/>
                      <a:pt x="204" y="123"/>
                      <a:pt x="204" y="123"/>
                    </a:cubicBezTo>
                    <a:cubicBezTo>
                      <a:pt x="204" y="123"/>
                      <a:pt x="204" y="123"/>
                      <a:pt x="204" y="123"/>
                    </a:cubicBezTo>
                    <a:cubicBezTo>
                      <a:pt x="204" y="122"/>
                      <a:pt x="204" y="122"/>
                      <a:pt x="204" y="122"/>
                    </a:cubicBezTo>
                    <a:cubicBezTo>
                      <a:pt x="204" y="122"/>
                      <a:pt x="204" y="122"/>
                      <a:pt x="204" y="122"/>
                    </a:cubicBezTo>
                    <a:cubicBezTo>
                      <a:pt x="205" y="122"/>
                      <a:pt x="205" y="122"/>
                      <a:pt x="205" y="122"/>
                    </a:cubicBezTo>
                    <a:cubicBezTo>
                      <a:pt x="205" y="121"/>
                      <a:pt x="205" y="121"/>
                      <a:pt x="205" y="121"/>
                    </a:cubicBezTo>
                    <a:cubicBezTo>
                      <a:pt x="206" y="121"/>
                      <a:pt x="206" y="121"/>
                      <a:pt x="206" y="121"/>
                    </a:cubicBezTo>
                    <a:cubicBezTo>
                      <a:pt x="206" y="120"/>
                      <a:pt x="206" y="120"/>
                      <a:pt x="206" y="120"/>
                    </a:cubicBezTo>
                    <a:cubicBezTo>
                      <a:pt x="206" y="121"/>
                      <a:pt x="206" y="121"/>
                      <a:pt x="206" y="121"/>
                    </a:cubicBezTo>
                    <a:cubicBezTo>
                      <a:pt x="206" y="121"/>
                      <a:pt x="206" y="121"/>
                      <a:pt x="206" y="121"/>
                    </a:cubicBezTo>
                    <a:cubicBezTo>
                      <a:pt x="206" y="121"/>
                      <a:pt x="206" y="121"/>
                      <a:pt x="206" y="121"/>
                    </a:cubicBezTo>
                    <a:cubicBezTo>
                      <a:pt x="205" y="122"/>
                      <a:pt x="205" y="122"/>
                      <a:pt x="205" y="122"/>
                    </a:cubicBezTo>
                    <a:cubicBezTo>
                      <a:pt x="205" y="122"/>
                      <a:pt x="205" y="122"/>
                      <a:pt x="205" y="122"/>
                    </a:cubicBezTo>
                    <a:cubicBezTo>
                      <a:pt x="205" y="122"/>
                      <a:pt x="205" y="122"/>
                      <a:pt x="205" y="122"/>
                    </a:cubicBezTo>
                    <a:cubicBezTo>
                      <a:pt x="205" y="123"/>
                      <a:pt x="205" y="123"/>
                      <a:pt x="205" y="123"/>
                    </a:cubicBezTo>
                    <a:cubicBezTo>
                      <a:pt x="205" y="122"/>
                      <a:pt x="205" y="122"/>
                      <a:pt x="205" y="122"/>
                    </a:cubicBezTo>
                    <a:cubicBezTo>
                      <a:pt x="206" y="123"/>
                      <a:pt x="206" y="123"/>
                      <a:pt x="206" y="123"/>
                    </a:cubicBezTo>
                    <a:cubicBezTo>
                      <a:pt x="206" y="122"/>
                      <a:pt x="206" y="122"/>
                      <a:pt x="206" y="122"/>
                    </a:cubicBezTo>
                    <a:cubicBezTo>
                      <a:pt x="207" y="122"/>
                      <a:pt x="207" y="122"/>
                      <a:pt x="207" y="122"/>
                    </a:cubicBezTo>
                    <a:cubicBezTo>
                      <a:pt x="207" y="122"/>
                      <a:pt x="207" y="122"/>
                      <a:pt x="207" y="122"/>
                    </a:cubicBezTo>
                    <a:cubicBezTo>
                      <a:pt x="207" y="123"/>
                      <a:pt x="207" y="123"/>
                      <a:pt x="207" y="123"/>
                    </a:cubicBezTo>
                    <a:cubicBezTo>
                      <a:pt x="207" y="123"/>
                      <a:pt x="207" y="123"/>
                      <a:pt x="207" y="123"/>
                    </a:cubicBezTo>
                    <a:cubicBezTo>
                      <a:pt x="207" y="124"/>
                      <a:pt x="207" y="124"/>
                      <a:pt x="207" y="124"/>
                    </a:cubicBezTo>
                    <a:cubicBezTo>
                      <a:pt x="207" y="124"/>
                      <a:pt x="207" y="124"/>
                      <a:pt x="207" y="124"/>
                    </a:cubicBezTo>
                    <a:cubicBezTo>
                      <a:pt x="207" y="124"/>
                      <a:pt x="207" y="124"/>
                      <a:pt x="207" y="124"/>
                    </a:cubicBezTo>
                    <a:cubicBezTo>
                      <a:pt x="207" y="124"/>
                      <a:pt x="207" y="124"/>
                      <a:pt x="207" y="124"/>
                    </a:cubicBezTo>
                    <a:cubicBezTo>
                      <a:pt x="207" y="125"/>
                      <a:pt x="207" y="125"/>
                      <a:pt x="207" y="125"/>
                    </a:cubicBezTo>
                    <a:cubicBezTo>
                      <a:pt x="206" y="124"/>
                      <a:pt x="206" y="124"/>
                      <a:pt x="206" y="124"/>
                    </a:cubicBezTo>
                    <a:cubicBezTo>
                      <a:pt x="207" y="125"/>
                      <a:pt x="207" y="125"/>
                      <a:pt x="207" y="125"/>
                    </a:cubicBezTo>
                    <a:cubicBezTo>
                      <a:pt x="207" y="125"/>
                      <a:pt x="207" y="125"/>
                      <a:pt x="207" y="125"/>
                    </a:cubicBezTo>
                    <a:cubicBezTo>
                      <a:pt x="206" y="125"/>
                      <a:pt x="206" y="125"/>
                      <a:pt x="206" y="125"/>
                    </a:cubicBezTo>
                    <a:cubicBezTo>
                      <a:pt x="206" y="125"/>
                      <a:pt x="206" y="125"/>
                      <a:pt x="206" y="125"/>
                    </a:cubicBezTo>
                    <a:cubicBezTo>
                      <a:pt x="206" y="125"/>
                      <a:pt x="206" y="125"/>
                      <a:pt x="206" y="125"/>
                    </a:cubicBezTo>
                    <a:cubicBezTo>
                      <a:pt x="206" y="125"/>
                      <a:pt x="206" y="125"/>
                      <a:pt x="206" y="125"/>
                    </a:cubicBezTo>
                    <a:cubicBezTo>
                      <a:pt x="207" y="126"/>
                      <a:pt x="207" y="126"/>
                      <a:pt x="207" y="126"/>
                    </a:cubicBezTo>
                    <a:cubicBezTo>
                      <a:pt x="207" y="125"/>
                      <a:pt x="207" y="125"/>
                      <a:pt x="207" y="125"/>
                    </a:cubicBezTo>
                    <a:cubicBezTo>
                      <a:pt x="208" y="125"/>
                      <a:pt x="208" y="125"/>
                      <a:pt x="208" y="125"/>
                    </a:cubicBezTo>
                    <a:cubicBezTo>
                      <a:pt x="208" y="125"/>
                      <a:pt x="208" y="125"/>
                      <a:pt x="208" y="125"/>
                    </a:cubicBezTo>
                    <a:cubicBezTo>
                      <a:pt x="208" y="126"/>
                      <a:pt x="208" y="126"/>
                      <a:pt x="208" y="126"/>
                    </a:cubicBezTo>
                    <a:cubicBezTo>
                      <a:pt x="207" y="126"/>
                      <a:pt x="207" y="126"/>
                      <a:pt x="207" y="126"/>
                    </a:cubicBezTo>
                    <a:cubicBezTo>
                      <a:pt x="208" y="126"/>
                      <a:pt x="208" y="126"/>
                      <a:pt x="208" y="126"/>
                    </a:cubicBezTo>
                    <a:cubicBezTo>
                      <a:pt x="208" y="126"/>
                      <a:pt x="208" y="126"/>
                      <a:pt x="208" y="126"/>
                    </a:cubicBezTo>
                    <a:cubicBezTo>
                      <a:pt x="209" y="125"/>
                      <a:pt x="209" y="125"/>
                      <a:pt x="209" y="125"/>
                    </a:cubicBezTo>
                    <a:cubicBezTo>
                      <a:pt x="209" y="125"/>
                      <a:pt x="209" y="125"/>
                      <a:pt x="209" y="125"/>
                    </a:cubicBezTo>
                    <a:cubicBezTo>
                      <a:pt x="210" y="125"/>
                      <a:pt x="210" y="125"/>
                      <a:pt x="210" y="125"/>
                    </a:cubicBezTo>
                    <a:cubicBezTo>
                      <a:pt x="210" y="125"/>
                      <a:pt x="210" y="125"/>
                      <a:pt x="210" y="125"/>
                    </a:cubicBezTo>
                    <a:cubicBezTo>
                      <a:pt x="209" y="126"/>
                      <a:pt x="209" y="126"/>
                      <a:pt x="209" y="126"/>
                    </a:cubicBezTo>
                    <a:cubicBezTo>
                      <a:pt x="209" y="126"/>
                      <a:pt x="209" y="126"/>
                      <a:pt x="209" y="126"/>
                    </a:cubicBezTo>
                    <a:cubicBezTo>
                      <a:pt x="209" y="126"/>
                      <a:pt x="209" y="126"/>
                      <a:pt x="209" y="126"/>
                    </a:cubicBezTo>
                    <a:cubicBezTo>
                      <a:pt x="208" y="127"/>
                      <a:pt x="208" y="127"/>
                      <a:pt x="208" y="127"/>
                    </a:cubicBezTo>
                    <a:cubicBezTo>
                      <a:pt x="208" y="127"/>
                      <a:pt x="208" y="127"/>
                      <a:pt x="208" y="127"/>
                    </a:cubicBezTo>
                    <a:cubicBezTo>
                      <a:pt x="208" y="127"/>
                      <a:pt x="208" y="127"/>
                      <a:pt x="208" y="127"/>
                    </a:cubicBezTo>
                    <a:cubicBezTo>
                      <a:pt x="208" y="128"/>
                      <a:pt x="208" y="128"/>
                      <a:pt x="208" y="128"/>
                    </a:cubicBezTo>
                    <a:cubicBezTo>
                      <a:pt x="208" y="128"/>
                      <a:pt x="208" y="128"/>
                      <a:pt x="208" y="128"/>
                    </a:cubicBezTo>
                    <a:cubicBezTo>
                      <a:pt x="208" y="127"/>
                      <a:pt x="208" y="127"/>
                      <a:pt x="208" y="127"/>
                    </a:cubicBezTo>
                    <a:cubicBezTo>
                      <a:pt x="208" y="127"/>
                      <a:pt x="208" y="127"/>
                      <a:pt x="208" y="127"/>
                    </a:cubicBezTo>
                    <a:cubicBezTo>
                      <a:pt x="209" y="127"/>
                      <a:pt x="209" y="127"/>
                      <a:pt x="209" y="127"/>
                    </a:cubicBezTo>
                    <a:cubicBezTo>
                      <a:pt x="209" y="126"/>
                      <a:pt x="209" y="126"/>
                      <a:pt x="209" y="126"/>
                    </a:cubicBezTo>
                    <a:cubicBezTo>
                      <a:pt x="209" y="127"/>
                      <a:pt x="209" y="127"/>
                      <a:pt x="209" y="127"/>
                    </a:cubicBezTo>
                    <a:cubicBezTo>
                      <a:pt x="209" y="127"/>
                      <a:pt x="209" y="127"/>
                      <a:pt x="209" y="127"/>
                    </a:cubicBezTo>
                    <a:cubicBezTo>
                      <a:pt x="209" y="128"/>
                      <a:pt x="209" y="128"/>
                      <a:pt x="209" y="128"/>
                    </a:cubicBezTo>
                    <a:cubicBezTo>
                      <a:pt x="209" y="128"/>
                      <a:pt x="209" y="128"/>
                      <a:pt x="209" y="128"/>
                    </a:cubicBezTo>
                    <a:cubicBezTo>
                      <a:pt x="209" y="128"/>
                      <a:pt x="209" y="128"/>
                      <a:pt x="209" y="128"/>
                    </a:cubicBezTo>
                    <a:cubicBezTo>
                      <a:pt x="209" y="127"/>
                      <a:pt x="209" y="127"/>
                      <a:pt x="209" y="127"/>
                    </a:cubicBezTo>
                    <a:cubicBezTo>
                      <a:pt x="209" y="127"/>
                      <a:pt x="209" y="127"/>
                      <a:pt x="209" y="127"/>
                    </a:cubicBezTo>
                    <a:cubicBezTo>
                      <a:pt x="210" y="127"/>
                      <a:pt x="210" y="127"/>
                      <a:pt x="210" y="127"/>
                    </a:cubicBezTo>
                    <a:cubicBezTo>
                      <a:pt x="210" y="127"/>
                      <a:pt x="210" y="127"/>
                      <a:pt x="210" y="127"/>
                    </a:cubicBezTo>
                    <a:cubicBezTo>
                      <a:pt x="210" y="128"/>
                      <a:pt x="210" y="128"/>
                      <a:pt x="210" y="128"/>
                    </a:cubicBezTo>
                    <a:cubicBezTo>
                      <a:pt x="210" y="128"/>
                      <a:pt x="210" y="128"/>
                      <a:pt x="210" y="128"/>
                    </a:cubicBezTo>
                    <a:cubicBezTo>
                      <a:pt x="210" y="128"/>
                      <a:pt x="210" y="128"/>
                      <a:pt x="210" y="128"/>
                    </a:cubicBezTo>
                    <a:cubicBezTo>
                      <a:pt x="210" y="128"/>
                      <a:pt x="210" y="128"/>
                      <a:pt x="210" y="128"/>
                    </a:cubicBezTo>
                    <a:cubicBezTo>
                      <a:pt x="211" y="127"/>
                      <a:pt x="211" y="127"/>
                      <a:pt x="211" y="127"/>
                    </a:cubicBezTo>
                    <a:cubicBezTo>
                      <a:pt x="211" y="127"/>
                      <a:pt x="211" y="127"/>
                      <a:pt x="211" y="127"/>
                    </a:cubicBezTo>
                    <a:cubicBezTo>
                      <a:pt x="211" y="127"/>
                      <a:pt x="211" y="127"/>
                      <a:pt x="211" y="127"/>
                    </a:cubicBezTo>
                    <a:cubicBezTo>
                      <a:pt x="211" y="127"/>
                      <a:pt x="211" y="127"/>
                      <a:pt x="211" y="127"/>
                    </a:cubicBezTo>
                    <a:cubicBezTo>
                      <a:pt x="211" y="127"/>
                      <a:pt x="211" y="127"/>
                      <a:pt x="211" y="127"/>
                    </a:cubicBezTo>
                    <a:cubicBezTo>
                      <a:pt x="212" y="127"/>
                      <a:pt x="212" y="127"/>
                      <a:pt x="212" y="127"/>
                    </a:cubicBezTo>
                    <a:cubicBezTo>
                      <a:pt x="212" y="128"/>
                      <a:pt x="212" y="128"/>
                      <a:pt x="212" y="128"/>
                    </a:cubicBezTo>
                    <a:cubicBezTo>
                      <a:pt x="212" y="128"/>
                      <a:pt x="212" y="128"/>
                      <a:pt x="212" y="128"/>
                    </a:cubicBezTo>
                    <a:cubicBezTo>
                      <a:pt x="212" y="128"/>
                      <a:pt x="212" y="128"/>
                      <a:pt x="212" y="128"/>
                    </a:cubicBezTo>
                    <a:cubicBezTo>
                      <a:pt x="213" y="129"/>
                      <a:pt x="213" y="129"/>
                      <a:pt x="213" y="129"/>
                    </a:cubicBezTo>
                    <a:cubicBezTo>
                      <a:pt x="213" y="129"/>
                      <a:pt x="213" y="129"/>
                      <a:pt x="213" y="129"/>
                    </a:cubicBezTo>
                    <a:cubicBezTo>
                      <a:pt x="213" y="129"/>
                      <a:pt x="213" y="129"/>
                      <a:pt x="213" y="129"/>
                    </a:cubicBezTo>
                    <a:cubicBezTo>
                      <a:pt x="213" y="130"/>
                      <a:pt x="213" y="130"/>
                      <a:pt x="213" y="130"/>
                    </a:cubicBezTo>
                    <a:cubicBezTo>
                      <a:pt x="213" y="130"/>
                      <a:pt x="213" y="130"/>
                      <a:pt x="213" y="130"/>
                    </a:cubicBezTo>
                    <a:cubicBezTo>
                      <a:pt x="213" y="130"/>
                      <a:pt x="213" y="130"/>
                      <a:pt x="213" y="130"/>
                    </a:cubicBezTo>
                    <a:cubicBezTo>
                      <a:pt x="212" y="130"/>
                      <a:pt x="212" y="130"/>
                      <a:pt x="212" y="130"/>
                    </a:cubicBezTo>
                    <a:cubicBezTo>
                      <a:pt x="212" y="130"/>
                      <a:pt x="212" y="130"/>
                      <a:pt x="212" y="130"/>
                    </a:cubicBezTo>
                    <a:cubicBezTo>
                      <a:pt x="212" y="129"/>
                      <a:pt x="212" y="129"/>
                      <a:pt x="212" y="129"/>
                    </a:cubicBezTo>
                    <a:cubicBezTo>
                      <a:pt x="211" y="129"/>
                      <a:pt x="211" y="129"/>
                      <a:pt x="211" y="129"/>
                    </a:cubicBezTo>
                    <a:cubicBezTo>
                      <a:pt x="211" y="129"/>
                      <a:pt x="211" y="129"/>
                      <a:pt x="211" y="129"/>
                    </a:cubicBezTo>
                    <a:cubicBezTo>
                      <a:pt x="211" y="129"/>
                      <a:pt x="211" y="129"/>
                      <a:pt x="211" y="129"/>
                    </a:cubicBezTo>
                    <a:cubicBezTo>
                      <a:pt x="211" y="129"/>
                      <a:pt x="211" y="129"/>
                      <a:pt x="211" y="129"/>
                    </a:cubicBezTo>
                    <a:cubicBezTo>
                      <a:pt x="211" y="129"/>
                      <a:pt x="211" y="129"/>
                      <a:pt x="211" y="129"/>
                    </a:cubicBezTo>
                    <a:cubicBezTo>
                      <a:pt x="211" y="129"/>
                      <a:pt x="211" y="129"/>
                      <a:pt x="211" y="129"/>
                    </a:cubicBezTo>
                    <a:cubicBezTo>
                      <a:pt x="212" y="130"/>
                      <a:pt x="212" y="130"/>
                      <a:pt x="212" y="130"/>
                    </a:cubicBezTo>
                    <a:cubicBezTo>
                      <a:pt x="211" y="130"/>
                      <a:pt x="211" y="130"/>
                      <a:pt x="211" y="130"/>
                    </a:cubicBezTo>
                    <a:cubicBezTo>
                      <a:pt x="212" y="130"/>
                      <a:pt x="212" y="130"/>
                      <a:pt x="212" y="130"/>
                    </a:cubicBezTo>
                    <a:cubicBezTo>
                      <a:pt x="212" y="130"/>
                      <a:pt x="212" y="130"/>
                      <a:pt x="212" y="130"/>
                    </a:cubicBezTo>
                    <a:cubicBezTo>
                      <a:pt x="212" y="130"/>
                      <a:pt x="212" y="130"/>
                      <a:pt x="212" y="130"/>
                    </a:cubicBezTo>
                    <a:cubicBezTo>
                      <a:pt x="211" y="130"/>
                      <a:pt x="211" y="130"/>
                      <a:pt x="211" y="130"/>
                    </a:cubicBezTo>
                    <a:cubicBezTo>
                      <a:pt x="211" y="130"/>
                      <a:pt x="211" y="130"/>
                      <a:pt x="211" y="130"/>
                    </a:cubicBezTo>
                    <a:cubicBezTo>
                      <a:pt x="211" y="131"/>
                      <a:pt x="211" y="131"/>
                      <a:pt x="211" y="131"/>
                    </a:cubicBezTo>
                    <a:cubicBezTo>
                      <a:pt x="212" y="131"/>
                      <a:pt x="212" y="131"/>
                      <a:pt x="212" y="131"/>
                    </a:cubicBezTo>
                    <a:cubicBezTo>
                      <a:pt x="212" y="131"/>
                      <a:pt x="212" y="131"/>
                      <a:pt x="212" y="131"/>
                    </a:cubicBezTo>
                    <a:cubicBezTo>
                      <a:pt x="212" y="131"/>
                      <a:pt x="212" y="131"/>
                      <a:pt x="212" y="131"/>
                    </a:cubicBezTo>
                    <a:cubicBezTo>
                      <a:pt x="212" y="131"/>
                      <a:pt x="212" y="131"/>
                      <a:pt x="212" y="131"/>
                    </a:cubicBezTo>
                    <a:cubicBezTo>
                      <a:pt x="211" y="131"/>
                      <a:pt x="211" y="131"/>
                      <a:pt x="211" y="131"/>
                    </a:cubicBezTo>
                    <a:cubicBezTo>
                      <a:pt x="211" y="131"/>
                      <a:pt x="211" y="131"/>
                      <a:pt x="211" y="131"/>
                    </a:cubicBezTo>
                    <a:cubicBezTo>
                      <a:pt x="210" y="131"/>
                      <a:pt x="210" y="131"/>
                      <a:pt x="210" y="131"/>
                    </a:cubicBezTo>
                    <a:cubicBezTo>
                      <a:pt x="210" y="131"/>
                      <a:pt x="210" y="131"/>
                      <a:pt x="210" y="131"/>
                    </a:cubicBezTo>
                    <a:cubicBezTo>
                      <a:pt x="210" y="131"/>
                      <a:pt x="210" y="131"/>
                      <a:pt x="210" y="131"/>
                    </a:cubicBezTo>
                    <a:cubicBezTo>
                      <a:pt x="210" y="130"/>
                      <a:pt x="210" y="130"/>
                      <a:pt x="210" y="130"/>
                    </a:cubicBezTo>
                    <a:cubicBezTo>
                      <a:pt x="210" y="130"/>
                      <a:pt x="210" y="130"/>
                      <a:pt x="210" y="130"/>
                    </a:cubicBezTo>
                    <a:cubicBezTo>
                      <a:pt x="209" y="130"/>
                      <a:pt x="209" y="130"/>
                      <a:pt x="209" y="130"/>
                    </a:cubicBezTo>
                    <a:cubicBezTo>
                      <a:pt x="209" y="130"/>
                      <a:pt x="209" y="130"/>
                      <a:pt x="209" y="130"/>
                    </a:cubicBezTo>
                    <a:cubicBezTo>
                      <a:pt x="209" y="130"/>
                      <a:pt x="209" y="130"/>
                      <a:pt x="209" y="130"/>
                    </a:cubicBezTo>
                    <a:cubicBezTo>
                      <a:pt x="209" y="131"/>
                      <a:pt x="209" y="131"/>
                      <a:pt x="209" y="131"/>
                    </a:cubicBezTo>
                    <a:cubicBezTo>
                      <a:pt x="210" y="131"/>
                      <a:pt x="210" y="131"/>
                      <a:pt x="210" y="131"/>
                    </a:cubicBezTo>
                    <a:cubicBezTo>
                      <a:pt x="210" y="131"/>
                      <a:pt x="210" y="131"/>
                      <a:pt x="210" y="131"/>
                    </a:cubicBezTo>
                    <a:cubicBezTo>
                      <a:pt x="209" y="131"/>
                      <a:pt x="209" y="131"/>
                      <a:pt x="209" y="131"/>
                    </a:cubicBezTo>
                    <a:cubicBezTo>
                      <a:pt x="209" y="131"/>
                      <a:pt x="209" y="131"/>
                      <a:pt x="209" y="131"/>
                    </a:cubicBezTo>
                    <a:cubicBezTo>
                      <a:pt x="209" y="131"/>
                      <a:pt x="209" y="131"/>
                      <a:pt x="209" y="131"/>
                    </a:cubicBezTo>
                    <a:cubicBezTo>
                      <a:pt x="209" y="131"/>
                      <a:pt x="209" y="131"/>
                      <a:pt x="209" y="131"/>
                    </a:cubicBezTo>
                    <a:cubicBezTo>
                      <a:pt x="209" y="132"/>
                      <a:pt x="209" y="132"/>
                      <a:pt x="209" y="132"/>
                    </a:cubicBezTo>
                    <a:cubicBezTo>
                      <a:pt x="209" y="132"/>
                      <a:pt x="209" y="132"/>
                      <a:pt x="209" y="132"/>
                    </a:cubicBezTo>
                    <a:cubicBezTo>
                      <a:pt x="210" y="132"/>
                      <a:pt x="210" y="132"/>
                      <a:pt x="210" y="132"/>
                    </a:cubicBezTo>
                    <a:cubicBezTo>
                      <a:pt x="210" y="132"/>
                      <a:pt x="210" y="132"/>
                      <a:pt x="210" y="132"/>
                    </a:cubicBezTo>
                    <a:cubicBezTo>
                      <a:pt x="210" y="132"/>
                      <a:pt x="210" y="132"/>
                      <a:pt x="210" y="132"/>
                    </a:cubicBezTo>
                    <a:cubicBezTo>
                      <a:pt x="210" y="133"/>
                      <a:pt x="210" y="133"/>
                      <a:pt x="210" y="133"/>
                    </a:cubicBezTo>
                    <a:cubicBezTo>
                      <a:pt x="209" y="133"/>
                      <a:pt x="209" y="133"/>
                      <a:pt x="209" y="133"/>
                    </a:cubicBezTo>
                    <a:cubicBezTo>
                      <a:pt x="209" y="132"/>
                      <a:pt x="209" y="132"/>
                      <a:pt x="209" y="132"/>
                    </a:cubicBezTo>
                    <a:cubicBezTo>
                      <a:pt x="208" y="132"/>
                      <a:pt x="208" y="132"/>
                      <a:pt x="208" y="132"/>
                    </a:cubicBezTo>
                    <a:cubicBezTo>
                      <a:pt x="208" y="132"/>
                      <a:pt x="208" y="132"/>
                      <a:pt x="208" y="132"/>
                    </a:cubicBezTo>
                    <a:cubicBezTo>
                      <a:pt x="208" y="132"/>
                      <a:pt x="208" y="132"/>
                      <a:pt x="208" y="132"/>
                    </a:cubicBezTo>
                    <a:cubicBezTo>
                      <a:pt x="208" y="132"/>
                      <a:pt x="208" y="132"/>
                      <a:pt x="208" y="132"/>
                    </a:cubicBezTo>
                    <a:cubicBezTo>
                      <a:pt x="209" y="132"/>
                      <a:pt x="209" y="132"/>
                      <a:pt x="209" y="132"/>
                    </a:cubicBezTo>
                    <a:cubicBezTo>
                      <a:pt x="209" y="133"/>
                      <a:pt x="209" y="133"/>
                      <a:pt x="209" y="133"/>
                    </a:cubicBezTo>
                    <a:cubicBezTo>
                      <a:pt x="209" y="133"/>
                      <a:pt x="209" y="133"/>
                      <a:pt x="209" y="133"/>
                    </a:cubicBezTo>
                    <a:cubicBezTo>
                      <a:pt x="209" y="134"/>
                      <a:pt x="209" y="134"/>
                      <a:pt x="209" y="134"/>
                    </a:cubicBezTo>
                    <a:cubicBezTo>
                      <a:pt x="208" y="134"/>
                      <a:pt x="208" y="134"/>
                      <a:pt x="208" y="134"/>
                    </a:cubicBezTo>
                    <a:cubicBezTo>
                      <a:pt x="208" y="133"/>
                      <a:pt x="208" y="133"/>
                      <a:pt x="208" y="133"/>
                    </a:cubicBezTo>
                    <a:cubicBezTo>
                      <a:pt x="208" y="133"/>
                      <a:pt x="208" y="133"/>
                      <a:pt x="208" y="133"/>
                    </a:cubicBezTo>
                    <a:cubicBezTo>
                      <a:pt x="208" y="133"/>
                      <a:pt x="208" y="133"/>
                      <a:pt x="208" y="133"/>
                    </a:cubicBezTo>
                    <a:cubicBezTo>
                      <a:pt x="208" y="133"/>
                      <a:pt x="208" y="133"/>
                      <a:pt x="208" y="133"/>
                    </a:cubicBezTo>
                    <a:cubicBezTo>
                      <a:pt x="208" y="133"/>
                      <a:pt x="208" y="133"/>
                      <a:pt x="208" y="133"/>
                    </a:cubicBezTo>
                    <a:cubicBezTo>
                      <a:pt x="208" y="134"/>
                      <a:pt x="208" y="134"/>
                      <a:pt x="208" y="134"/>
                    </a:cubicBezTo>
                    <a:cubicBezTo>
                      <a:pt x="208" y="134"/>
                      <a:pt x="208" y="134"/>
                      <a:pt x="208" y="134"/>
                    </a:cubicBezTo>
                    <a:cubicBezTo>
                      <a:pt x="208" y="135"/>
                      <a:pt x="208" y="135"/>
                      <a:pt x="208" y="135"/>
                    </a:cubicBezTo>
                    <a:cubicBezTo>
                      <a:pt x="207" y="135"/>
                      <a:pt x="207" y="135"/>
                      <a:pt x="207" y="135"/>
                    </a:cubicBezTo>
                    <a:cubicBezTo>
                      <a:pt x="207" y="134"/>
                      <a:pt x="207" y="134"/>
                      <a:pt x="207" y="134"/>
                    </a:cubicBezTo>
                    <a:cubicBezTo>
                      <a:pt x="207" y="134"/>
                      <a:pt x="207" y="134"/>
                      <a:pt x="207" y="134"/>
                    </a:cubicBezTo>
                    <a:cubicBezTo>
                      <a:pt x="207" y="134"/>
                      <a:pt x="207" y="134"/>
                      <a:pt x="207" y="134"/>
                    </a:cubicBezTo>
                    <a:cubicBezTo>
                      <a:pt x="207" y="134"/>
                      <a:pt x="207" y="134"/>
                      <a:pt x="207" y="134"/>
                    </a:cubicBezTo>
                    <a:cubicBezTo>
                      <a:pt x="207" y="134"/>
                      <a:pt x="207" y="134"/>
                      <a:pt x="207" y="134"/>
                    </a:cubicBezTo>
                    <a:cubicBezTo>
                      <a:pt x="206" y="134"/>
                      <a:pt x="206" y="134"/>
                      <a:pt x="206" y="134"/>
                    </a:cubicBezTo>
                    <a:cubicBezTo>
                      <a:pt x="206" y="134"/>
                      <a:pt x="206" y="134"/>
                      <a:pt x="206" y="134"/>
                    </a:cubicBezTo>
                    <a:cubicBezTo>
                      <a:pt x="206" y="133"/>
                      <a:pt x="206" y="133"/>
                      <a:pt x="206" y="133"/>
                    </a:cubicBezTo>
                    <a:cubicBezTo>
                      <a:pt x="206" y="133"/>
                      <a:pt x="206" y="133"/>
                      <a:pt x="206" y="133"/>
                    </a:cubicBezTo>
                    <a:cubicBezTo>
                      <a:pt x="206" y="133"/>
                      <a:pt x="206" y="133"/>
                      <a:pt x="206" y="133"/>
                    </a:cubicBezTo>
                    <a:cubicBezTo>
                      <a:pt x="206" y="133"/>
                      <a:pt x="206" y="133"/>
                      <a:pt x="206" y="133"/>
                    </a:cubicBezTo>
                    <a:cubicBezTo>
                      <a:pt x="206" y="134"/>
                      <a:pt x="206" y="134"/>
                      <a:pt x="206" y="134"/>
                    </a:cubicBezTo>
                    <a:cubicBezTo>
                      <a:pt x="206" y="134"/>
                      <a:pt x="206" y="134"/>
                      <a:pt x="206" y="134"/>
                    </a:cubicBezTo>
                    <a:cubicBezTo>
                      <a:pt x="205" y="134"/>
                      <a:pt x="205" y="134"/>
                      <a:pt x="205" y="134"/>
                    </a:cubicBezTo>
                    <a:cubicBezTo>
                      <a:pt x="205" y="134"/>
                      <a:pt x="205" y="134"/>
                      <a:pt x="205" y="134"/>
                    </a:cubicBezTo>
                    <a:cubicBezTo>
                      <a:pt x="206" y="134"/>
                      <a:pt x="206" y="134"/>
                      <a:pt x="206" y="134"/>
                    </a:cubicBezTo>
                    <a:cubicBezTo>
                      <a:pt x="206" y="134"/>
                      <a:pt x="206" y="134"/>
                      <a:pt x="206" y="134"/>
                    </a:cubicBezTo>
                    <a:cubicBezTo>
                      <a:pt x="206" y="135"/>
                      <a:pt x="206" y="135"/>
                      <a:pt x="206" y="135"/>
                    </a:cubicBezTo>
                    <a:cubicBezTo>
                      <a:pt x="205" y="135"/>
                      <a:pt x="205" y="135"/>
                      <a:pt x="205" y="135"/>
                    </a:cubicBezTo>
                    <a:cubicBezTo>
                      <a:pt x="205" y="135"/>
                      <a:pt x="205" y="135"/>
                      <a:pt x="205" y="135"/>
                    </a:cubicBezTo>
                    <a:cubicBezTo>
                      <a:pt x="205" y="135"/>
                      <a:pt x="205" y="135"/>
                      <a:pt x="205" y="135"/>
                    </a:cubicBezTo>
                    <a:cubicBezTo>
                      <a:pt x="205" y="135"/>
                      <a:pt x="205" y="135"/>
                      <a:pt x="205" y="135"/>
                    </a:cubicBezTo>
                    <a:cubicBezTo>
                      <a:pt x="206" y="135"/>
                      <a:pt x="206" y="135"/>
                      <a:pt x="206" y="135"/>
                    </a:cubicBezTo>
                    <a:cubicBezTo>
                      <a:pt x="206" y="135"/>
                      <a:pt x="206" y="135"/>
                      <a:pt x="206" y="135"/>
                    </a:cubicBezTo>
                    <a:cubicBezTo>
                      <a:pt x="206" y="136"/>
                      <a:pt x="206" y="136"/>
                      <a:pt x="206" y="136"/>
                    </a:cubicBezTo>
                    <a:cubicBezTo>
                      <a:pt x="205" y="136"/>
                      <a:pt x="205" y="136"/>
                      <a:pt x="205" y="136"/>
                    </a:cubicBezTo>
                    <a:cubicBezTo>
                      <a:pt x="205" y="136"/>
                      <a:pt x="205" y="136"/>
                      <a:pt x="205" y="136"/>
                    </a:cubicBezTo>
                    <a:cubicBezTo>
                      <a:pt x="206" y="136"/>
                      <a:pt x="206" y="136"/>
                      <a:pt x="206" y="136"/>
                    </a:cubicBezTo>
                    <a:cubicBezTo>
                      <a:pt x="206" y="137"/>
                      <a:pt x="206" y="137"/>
                      <a:pt x="206" y="137"/>
                    </a:cubicBezTo>
                    <a:cubicBezTo>
                      <a:pt x="205" y="137"/>
                      <a:pt x="205" y="137"/>
                      <a:pt x="205" y="137"/>
                    </a:cubicBezTo>
                    <a:cubicBezTo>
                      <a:pt x="205" y="137"/>
                      <a:pt x="205" y="137"/>
                      <a:pt x="205" y="137"/>
                    </a:cubicBezTo>
                    <a:cubicBezTo>
                      <a:pt x="205" y="137"/>
                      <a:pt x="205" y="137"/>
                      <a:pt x="205" y="137"/>
                    </a:cubicBezTo>
                    <a:cubicBezTo>
                      <a:pt x="205" y="137"/>
                      <a:pt x="205" y="137"/>
                      <a:pt x="205" y="137"/>
                    </a:cubicBezTo>
                    <a:cubicBezTo>
                      <a:pt x="205" y="137"/>
                      <a:pt x="205" y="137"/>
                      <a:pt x="205" y="137"/>
                    </a:cubicBezTo>
                    <a:cubicBezTo>
                      <a:pt x="205" y="138"/>
                      <a:pt x="205" y="138"/>
                      <a:pt x="205" y="138"/>
                    </a:cubicBezTo>
                    <a:cubicBezTo>
                      <a:pt x="205" y="138"/>
                      <a:pt x="205" y="138"/>
                      <a:pt x="205" y="138"/>
                    </a:cubicBezTo>
                    <a:cubicBezTo>
                      <a:pt x="205" y="138"/>
                      <a:pt x="205" y="138"/>
                      <a:pt x="205" y="138"/>
                    </a:cubicBezTo>
                    <a:cubicBezTo>
                      <a:pt x="204" y="138"/>
                      <a:pt x="204" y="138"/>
                      <a:pt x="204" y="138"/>
                    </a:cubicBezTo>
                    <a:cubicBezTo>
                      <a:pt x="204" y="138"/>
                      <a:pt x="204" y="138"/>
                      <a:pt x="204" y="138"/>
                    </a:cubicBezTo>
                    <a:cubicBezTo>
                      <a:pt x="204" y="138"/>
                      <a:pt x="204" y="138"/>
                      <a:pt x="204" y="138"/>
                    </a:cubicBezTo>
                    <a:cubicBezTo>
                      <a:pt x="204" y="137"/>
                      <a:pt x="204" y="137"/>
                      <a:pt x="204" y="137"/>
                    </a:cubicBezTo>
                    <a:cubicBezTo>
                      <a:pt x="204" y="137"/>
                      <a:pt x="204" y="137"/>
                      <a:pt x="204" y="137"/>
                    </a:cubicBezTo>
                    <a:cubicBezTo>
                      <a:pt x="204" y="137"/>
                      <a:pt x="204" y="137"/>
                      <a:pt x="204" y="137"/>
                    </a:cubicBezTo>
                    <a:cubicBezTo>
                      <a:pt x="204" y="137"/>
                      <a:pt x="204" y="137"/>
                      <a:pt x="204" y="137"/>
                    </a:cubicBezTo>
                    <a:cubicBezTo>
                      <a:pt x="204" y="137"/>
                      <a:pt x="204" y="137"/>
                      <a:pt x="204" y="137"/>
                    </a:cubicBezTo>
                    <a:cubicBezTo>
                      <a:pt x="204" y="137"/>
                      <a:pt x="204" y="137"/>
                      <a:pt x="204" y="137"/>
                    </a:cubicBezTo>
                    <a:cubicBezTo>
                      <a:pt x="204" y="137"/>
                      <a:pt x="204" y="137"/>
                      <a:pt x="204" y="137"/>
                    </a:cubicBezTo>
                    <a:cubicBezTo>
                      <a:pt x="203" y="137"/>
                      <a:pt x="203" y="137"/>
                      <a:pt x="203" y="137"/>
                    </a:cubicBezTo>
                    <a:cubicBezTo>
                      <a:pt x="203" y="137"/>
                      <a:pt x="203" y="137"/>
                      <a:pt x="203" y="137"/>
                    </a:cubicBezTo>
                    <a:cubicBezTo>
                      <a:pt x="203" y="137"/>
                      <a:pt x="203" y="137"/>
                      <a:pt x="203" y="137"/>
                    </a:cubicBezTo>
                    <a:cubicBezTo>
                      <a:pt x="203" y="137"/>
                      <a:pt x="203" y="137"/>
                      <a:pt x="203" y="137"/>
                    </a:cubicBezTo>
                    <a:cubicBezTo>
                      <a:pt x="203" y="136"/>
                      <a:pt x="203" y="136"/>
                      <a:pt x="203" y="136"/>
                    </a:cubicBezTo>
                    <a:cubicBezTo>
                      <a:pt x="203" y="136"/>
                      <a:pt x="203" y="136"/>
                      <a:pt x="203" y="136"/>
                    </a:cubicBezTo>
                    <a:cubicBezTo>
                      <a:pt x="203" y="136"/>
                      <a:pt x="203" y="136"/>
                      <a:pt x="203" y="136"/>
                    </a:cubicBezTo>
                    <a:cubicBezTo>
                      <a:pt x="203" y="136"/>
                      <a:pt x="203" y="136"/>
                      <a:pt x="203" y="136"/>
                    </a:cubicBezTo>
                    <a:cubicBezTo>
                      <a:pt x="203" y="135"/>
                      <a:pt x="203" y="135"/>
                      <a:pt x="203" y="135"/>
                    </a:cubicBezTo>
                    <a:cubicBezTo>
                      <a:pt x="203" y="135"/>
                      <a:pt x="203" y="135"/>
                      <a:pt x="203" y="135"/>
                    </a:cubicBezTo>
                    <a:cubicBezTo>
                      <a:pt x="203" y="136"/>
                      <a:pt x="203" y="136"/>
                      <a:pt x="203" y="136"/>
                    </a:cubicBezTo>
                    <a:cubicBezTo>
                      <a:pt x="203" y="136"/>
                      <a:pt x="203" y="136"/>
                      <a:pt x="203" y="136"/>
                    </a:cubicBezTo>
                    <a:cubicBezTo>
                      <a:pt x="202" y="137"/>
                      <a:pt x="202" y="137"/>
                      <a:pt x="202" y="137"/>
                    </a:cubicBezTo>
                    <a:cubicBezTo>
                      <a:pt x="202" y="136"/>
                      <a:pt x="202" y="136"/>
                      <a:pt x="202" y="136"/>
                    </a:cubicBezTo>
                    <a:cubicBezTo>
                      <a:pt x="202" y="136"/>
                      <a:pt x="202" y="136"/>
                      <a:pt x="202" y="136"/>
                    </a:cubicBezTo>
                    <a:cubicBezTo>
                      <a:pt x="202" y="136"/>
                      <a:pt x="202" y="136"/>
                      <a:pt x="202" y="136"/>
                    </a:cubicBezTo>
                    <a:cubicBezTo>
                      <a:pt x="202" y="135"/>
                      <a:pt x="202" y="135"/>
                      <a:pt x="202" y="135"/>
                    </a:cubicBezTo>
                    <a:cubicBezTo>
                      <a:pt x="202" y="135"/>
                      <a:pt x="202" y="135"/>
                      <a:pt x="202" y="135"/>
                    </a:cubicBezTo>
                    <a:cubicBezTo>
                      <a:pt x="203" y="135"/>
                      <a:pt x="203" y="135"/>
                      <a:pt x="203" y="135"/>
                    </a:cubicBezTo>
                    <a:cubicBezTo>
                      <a:pt x="203" y="135"/>
                      <a:pt x="203" y="135"/>
                      <a:pt x="203" y="135"/>
                    </a:cubicBezTo>
                    <a:cubicBezTo>
                      <a:pt x="203" y="135"/>
                      <a:pt x="203" y="135"/>
                      <a:pt x="203" y="135"/>
                    </a:cubicBezTo>
                    <a:cubicBezTo>
                      <a:pt x="203" y="135"/>
                      <a:pt x="203" y="135"/>
                      <a:pt x="203" y="135"/>
                    </a:cubicBezTo>
                    <a:cubicBezTo>
                      <a:pt x="202" y="135"/>
                      <a:pt x="202" y="135"/>
                      <a:pt x="202" y="135"/>
                    </a:cubicBezTo>
                    <a:cubicBezTo>
                      <a:pt x="202" y="135"/>
                      <a:pt x="202" y="135"/>
                      <a:pt x="202" y="135"/>
                    </a:cubicBezTo>
                    <a:cubicBezTo>
                      <a:pt x="202" y="135"/>
                      <a:pt x="202" y="135"/>
                      <a:pt x="202" y="135"/>
                    </a:cubicBezTo>
                    <a:cubicBezTo>
                      <a:pt x="201" y="134"/>
                      <a:pt x="201" y="134"/>
                      <a:pt x="201" y="134"/>
                    </a:cubicBezTo>
                    <a:cubicBezTo>
                      <a:pt x="202" y="134"/>
                      <a:pt x="202" y="134"/>
                      <a:pt x="202" y="134"/>
                    </a:cubicBezTo>
                    <a:cubicBezTo>
                      <a:pt x="202" y="134"/>
                      <a:pt x="202" y="134"/>
                      <a:pt x="202" y="134"/>
                    </a:cubicBezTo>
                    <a:cubicBezTo>
                      <a:pt x="202" y="134"/>
                      <a:pt x="202" y="134"/>
                      <a:pt x="202" y="134"/>
                    </a:cubicBezTo>
                    <a:cubicBezTo>
                      <a:pt x="202" y="134"/>
                      <a:pt x="202" y="134"/>
                      <a:pt x="202" y="134"/>
                    </a:cubicBezTo>
                    <a:cubicBezTo>
                      <a:pt x="202" y="134"/>
                      <a:pt x="202" y="134"/>
                      <a:pt x="202" y="134"/>
                    </a:cubicBezTo>
                    <a:cubicBezTo>
                      <a:pt x="202" y="134"/>
                      <a:pt x="202" y="134"/>
                      <a:pt x="202" y="134"/>
                    </a:cubicBezTo>
                    <a:cubicBezTo>
                      <a:pt x="202" y="133"/>
                      <a:pt x="202" y="133"/>
                      <a:pt x="202" y="133"/>
                    </a:cubicBezTo>
                    <a:cubicBezTo>
                      <a:pt x="202" y="133"/>
                      <a:pt x="202" y="133"/>
                      <a:pt x="202" y="133"/>
                    </a:cubicBezTo>
                    <a:cubicBezTo>
                      <a:pt x="202" y="133"/>
                      <a:pt x="202" y="133"/>
                      <a:pt x="202" y="133"/>
                    </a:cubicBezTo>
                    <a:cubicBezTo>
                      <a:pt x="203" y="133"/>
                      <a:pt x="203" y="133"/>
                      <a:pt x="203" y="133"/>
                    </a:cubicBezTo>
                    <a:cubicBezTo>
                      <a:pt x="202" y="133"/>
                      <a:pt x="202" y="133"/>
                      <a:pt x="202" y="133"/>
                    </a:cubicBezTo>
                    <a:cubicBezTo>
                      <a:pt x="202" y="133"/>
                      <a:pt x="202" y="133"/>
                      <a:pt x="202" y="133"/>
                    </a:cubicBezTo>
                    <a:cubicBezTo>
                      <a:pt x="202" y="133"/>
                      <a:pt x="202" y="133"/>
                      <a:pt x="202" y="133"/>
                    </a:cubicBezTo>
                    <a:cubicBezTo>
                      <a:pt x="201" y="133"/>
                      <a:pt x="201" y="133"/>
                      <a:pt x="201" y="133"/>
                    </a:cubicBezTo>
                    <a:cubicBezTo>
                      <a:pt x="201" y="133"/>
                      <a:pt x="201" y="133"/>
                      <a:pt x="201" y="133"/>
                    </a:cubicBezTo>
                    <a:cubicBezTo>
                      <a:pt x="202" y="132"/>
                      <a:pt x="202" y="132"/>
                      <a:pt x="202" y="132"/>
                    </a:cubicBezTo>
                    <a:cubicBezTo>
                      <a:pt x="202" y="132"/>
                      <a:pt x="202" y="132"/>
                      <a:pt x="202" y="132"/>
                    </a:cubicBezTo>
                    <a:cubicBezTo>
                      <a:pt x="203" y="132"/>
                      <a:pt x="203" y="132"/>
                      <a:pt x="203" y="132"/>
                    </a:cubicBezTo>
                    <a:cubicBezTo>
                      <a:pt x="203" y="131"/>
                      <a:pt x="203" y="131"/>
                      <a:pt x="203" y="131"/>
                    </a:cubicBezTo>
                    <a:cubicBezTo>
                      <a:pt x="204" y="131"/>
                      <a:pt x="204" y="131"/>
                      <a:pt x="204" y="131"/>
                    </a:cubicBezTo>
                    <a:cubicBezTo>
                      <a:pt x="204" y="131"/>
                      <a:pt x="204" y="131"/>
                      <a:pt x="204" y="131"/>
                    </a:cubicBezTo>
                    <a:cubicBezTo>
                      <a:pt x="204" y="130"/>
                      <a:pt x="204" y="130"/>
                      <a:pt x="204" y="130"/>
                    </a:cubicBezTo>
                    <a:cubicBezTo>
                      <a:pt x="204" y="130"/>
                      <a:pt x="204" y="130"/>
                      <a:pt x="204" y="130"/>
                    </a:cubicBezTo>
                    <a:cubicBezTo>
                      <a:pt x="204" y="130"/>
                      <a:pt x="204" y="130"/>
                      <a:pt x="204" y="130"/>
                    </a:cubicBezTo>
                    <a:cubicBezTo>
                      <a:pt x="204" y="130"/>
                      <a:pt x="204" y="130"/>
                      <a:pt x="204" y="130"/>
                    </a:cubicBezTo>
                    <a:cubicBezTo>
                      <a:pt x="204" y="130"/>
                      <a:pt x="204" y="130"/>
                      <a:pt x="204" y="130"/>
                    </a:cubicBezTo>
                    <a:cubicBezTo>
                      <a:pt x="203" y="130"/>
                      <a:pt x="203" y="130"/>
                      <a:pt x="203" y="130"/>
                    </a:cubicBezTo>
                    <a:cubicBezTo>
                      <a:pt x="203" y="131"/>
                      <a:pt x="203" y="131"/>
                      <a:pt x="203" y="131"/>
                    </a:cubicBezTo>
                    <a:cubicBezTo>
                      <a:pt x="202" y="131"/>
                      <a:pt x="202" y="131"/>
                      <a:pt x="202" y="131"/>
                    </a:cubicBezTo>
                    <a:cubicBezTo>
                      <a:pt x="202" y="131"/>
                      <a:pt x="202" y="131"/>
                      <a:pt x="202" y="131"/>
                    </a:cubicBezTo>
                    <a:cubicBezTo>
                      <a:pt x="201" y="132"/>
                      <a:pt x="201" y="132"/>
                      <a:pt x="201" y="132"/>
                    </a:cubicBezTo>
                    <a:cubicBezTo>
                      <a:pt x="201" y="132"/>
                      <a:pt x="201" y="132"/>
                      <a:pt x="201" y="132"/>
                    </a:cubicBezTo>
                    <a:cubicBezTo>
                      <a:pt x="200" y="132"/>
                      <a:pt x="200" y="132"/>
                      <a:pt x="200" y="132"/>
                    </a:cubicBezTo>
                    <a:cubicBezTo>
                      <a:pt x="200" y="131"/>
                      <a:pt x="200" y="131"/>
                      <a:pt x="200" y="131"/>
                    </a:cubicBezTo>
                    <a:cubicBezTo>
                      <a:pt x="201" y="131"/>
                      <a:pt x="201" y="131"/>
                      <a:pt x="201" y="131"/>
                    </a:cubicBezTo>
                    <a:cubicBezTo>
                      <a:pt x="202" y="130"/>
                      <a:pt x="202" y="130"/>
                      <a:pt x="202" y="130"/>
                    </a:cubicBezTo>
                    <a:cubicBezTo>
                      <a:pt x="202" y="130"/>
                      <a:pt x="202" y="130"/>
                      <a:pt x="202" y="130"/>
                    </a:cubicBezTo>
                    <a:cubicBezTo>
                      <a:pt x="202" y="130"/>
                      <a:pt x="202" y="130"/>
                      <a:pt x="202" y="130"/>
                    </a:cubicBezTo>
                    <a:cubicBezTo>
                      <a:pt x="202" y="129"/>
                      <a:pt x="202" y="129"/>
                      <a:pt x="202" y="129"/>
                    </a:cubicBezTo>
                    <a:cubicBezTo>
                      <a:pt x="202" y="130"/>
                      <a:pt x="202" y="130"/>
                      <a:pt x="202" y="130"/>
                    </a:cubicBezTo>
                    <a:cubicBezTo>
                      <a:pt x="201" y="131"/>
                      <a:pt x="201" y="131"/>
                      <a:pt x="201" y="131"/>
                    </a:cubicBezTo>
                    <a:cubicBezTo>
                      <a:pt x="200" y="131"/>
                      <a:pt x="200" y="131"/>
                      <a:pt x="200" y="131"/>
                    </a:cubicBezTo>
                    <a:cubicBezTo>
                      <a:pt x="200" y="131"/>
                      <a:pt x="200" y="131"/>
                      <a:pt x="200" y="131"/>
                    </a:cubicBezTo>
                    <a:cubicBezTo>
                      <a:pt x="200" y="131"/>
                      <a:pt x="200" y="131"/>
                      <a:pt x="200" y="131"/>
                    </a:cubicBezTo>
                    <a:cubicBezTo>
                      <a:pt x="200" y="130"/>
                      <a:pt x="200" y="130"/>
                      <a:pt x="200" y="130"/>
                    </a:cubicBezTo>
                    <a:cubicBezTo>
                      <a:pt x="200" y="130"/>
                      <a:pt x="200" y="130"/>
                      <a:pt x="200" y="130"/>
                    </a:cubicBezTo>
                    <a:cubicBezTo>
                      <a:pt x="199" y="130"/>
                      <a:pt x="199" y="130"/>
                      <a:pt x="199" y="130"/>
                    </a:cubicBezTo>
                    <a:cubicBezTo>
                      <a:pt x="199" y="130"/>
                      <a:pt x="199" y="130"/>
                      <a:pt x="199" y="130"/>
                    </a:cubicBezTo>
                    <a:cubicBezTo>
                      <a:pt x="199" y="130"/>
                      <a:pt x="199" y="130"/>
                      <a:pt x="199" y="130"/>
                    </a:cubicBezTo>
                    <a:cubicBezTo>
                      <a:pt x="200" y="130"/>
                      <a:pt x="200" y="130"/>
                      <a:pt x="200" y="130"/>
                    </a:cubicBezTo>
                    <a:cubicBezTo>
                      <a:pt x="200" y="129"/>
                      <a:pt x="200" y="129"/>
                      <a:pt x="200" y="129"/>
                    </a:cubicBezTo>
                    <a:cubicBezTo>
                      <a:pt x="199" y="129"/>
                      <a:pt x="199" y="129"/>
                      <a:pt x="199" y="129"/>
                    </a:cubicBezTo>
                    <a:cubicBezTo>
                      <a:pt x="199" y="129"/>
                      <a:pt x="199" y="129"/>
                      <a:pt x="199" y="129"/>
                    </a:cubicBezTo>
                    <a:cubicBezTo>
                      <a:pt x="199" y="129"/>
                      <a:pt x="199" y="129"/>
                      <a:pt x="199" y="129"/>
                    </a:cubicBezTo>
                    <a:cubicBezTo>
                      <a:pt x="199" y="128"/>
                      <a:pt x="199" y="128"/>
                      <a:pt x="199" y="128"/>
                    </a:cubicBezTo>
                    <a:cubicBezTo>
                      <a:pt x="199" y="128"/>
                      <a:pt x="199" y="128"/>
                      <a:pt x="199" y="128"/>
                    </a:cubicBezTo>
                    <a:cubicBezTo>
                      <a:pt x="199" y="128"/>
                      <a:pt x="199" y="128"/>
                      <a:pt x="199" y="128"/>
                    </a:cubicBezTo>
                    <a:cubicBezTo>
                      <a:pt x="199" y="128"/>
                      <a:pt x="199" y="128"/>
                      <a:pt x="199" y="128"/>
                    </a:cubicBezTo>
                    <a:cubicBezTo>
                      <a:pt x="199" y="128"/>
                      <a:pt x="199" y="128"/>
                      <a:pt x="199" y="128"/>
                    </a:cubicBezTo>
                    <a:cubicBezTo>
                      <a:pt x="199" y="128"/>
                      <a:pt x="199" y="128"/>
                      <a:pt x="199" y="128"/>
                    </a:cubicBezTo>
                    <a:cubicBezTo>
                      <a:pt x="199" y="128"/>
                      <a:pt x="199" y="128"/>
                      <a:pt x="199" y="128"/>
                    </a:cubicBezTo>
                    <a:cubicBezTo>
                      <a:pt x="199" y="128"/>
                      <a:pt x="199" y="128"/>
                      <a:pt x="199" y="128"/>
                    </a:cubicBezTo>
                    <a:cubicBezTo>
                      <a:pt x="198" y="128"/>
                      <a:pt x="198" y="128"/>
                      <a:pt x="198" y="128"/>
                    </a:cubicBezTo>
                    <a:cubicBezTo>
                      <a:pt x="198" y="128"/>
                      <a:pt x="198" y="128"/>
                      <a:pt x="198" y="128"/>
                    </a:cubicBezTo>
                    <a:cubicBezTo>
                      <a:pt x="198" y="128"/>
                      <a:pt x="198" y="128"/>
                      <a:pt x="198" y="128"/>
                    </a:cubicBezTo>
                    <a:cubicBezTo>
                      <a:pt x="197" y="128"/>
                      <a:pt x="197" y="128"/>
                      <a:pt x="197" y="128"/>
                    </a:cubicBezTo>
                    <a:cubicBezTo>
                      <a:pt x="198" y="128"/>
                      <a:pt x="198" y="128"/>
                      <a:pt x="198" y="128"/>
                    </a:cubicBezTo>
                    <a:cubicBezTo>
                      <a:pt x="198" y="129"/>
                      <a:pt x="198" y="129"/>
                      <a:pt x="198" y="129"/>
                    </a:cubicBezTo>
                    <a:cubicBezTo>
                      <a:pt x="198" y="129"/>
                      <a:pt x="198" y="129"/>
                      <a:pt x="198" y="129"/>
                    </a:cubicBezTo>
                    <a:cubicBezTo>
                      <a:pt x="198" y="129"/>
                      <a:pt x="198" y="129"/>
                      <a:pt x="198" y="129"/>
                    </a:cubicBezTo>
                    <a:cubicBezTo>
                      <a:pt x="198" y="129"/>
                      <a:pt x="198" y="129"/>
                      <a:pt x="198" y="129"/>
                    </a:cubicBezTo>
                    <a:cubicBezTo>
                      <a:pt x="198" y="130"/>
                      <a:pt x="198" y="130"/>
                      <a:pt x="198" y="130"/>
                    </a:cubicBezTo>
                    <a:cubicBezTo>
                      <a:pt x="197" y="130"/>
                      <a:pt x="197" y="130"/>
                      <a:pt x="197" y="130"/>
                    </a:cubicBezTo>
                    <a:cubicBezTo>
                      <a:pt x="197" y="129"/>
                      <a:pt x="197" y="129"/>
                      <a:pt x="197" y="129"/>
                    </a:cubicBezTo>
                    <a:cubicBezTo>
                      <a:pt x="197" y="129"/>
                      <a:pt x="197" y="129"/>
                      <a:pt x="197" y="129"/>
                    </a:cubicBezTo>
                    <a:cubicBezTo>
                      <a:pt x="197" y="129"/>
                      <a:pt x="197" y="129"/>
                      <a:pt x="197" y="129"/>
                    </a:cubicBezTo>
                    <a:cubicBezTo>
                      <a:pt x="197" y="129"/>
                      <a:pt x="197" y="129"/>
                      <a:pt x="197" y="129"/>
                    </a:cubicBezTo>
                    <a:cubicBezTo>
                      <a:pt x="197" y="129"/>
                      <a:pt x="197" y="129"/>
                      <a:pt x="197" y="129"/>
                    </a:cubicBezTo>
                    <a:cubicBezTo>
                      <a:pt x="197" y="129"/>
                      <a:pt x="197" y="129"/>
                      <a:pt x="197" y="129"/>
                    </a:cubicBezTo>
                    <a:cubicBezTo>
                      <a:pt x="197" y="130"/>
                      <a:pt x="197" y="130"/>
                      <a:pt x="197" y="130"/>
                    </a:cubicBezTo>
                    <a:cubicBezTo>
                      <a:pt x="197" y="130"/>
                      <a:pt x="197" y="130"/>
                      <a:pt x="197" y="130"/>
                    </a:cubicBezTo>
                    <a:cubicBezTo>
                      <a:pt x="197" y="130"/>
                      <a:pt x="197" y="130"/>
                      <a:pt x="197" y="130"/>
                    </a:cubicBezTo>
                    <a:cubicBezTo>
                      <a:pt x="198" y="131"/>
                      <a:pt x="198" y="131"/>
                      <a:pt x="198" y="131"/>
                    </a:cubicBezTo>
                    <a:cubicBezTo>
                      <a:pt x="198" y="131"/>
                      <a:pt x="198" y="131"/>
                      <a:pt x="198" y="131"/>
                    </a:cubicBezTo>
                    <a:cubicBezTo>
                      <a:pt x="198" y="131"/>
                      <a:pt x="198" y="131"/>
                      <a:pt x="198" y="131"/>
                    </a:cubicBezTo>
                    <a:cubicBezTo>
                      <a:pt x="198" y="131"/>
                      <a:pt x="198" y="131"/>
                      <a:pt x="198" y="131"/>
                    </a:cubicBezTo>
                    <a:cubicBezTo>
                      <a:pt x="197" y="132"/>
                      <a:pt x="197" y="132"/>
                      <a:pt x="197" y="132"/>
                    </a:cubicBezTo>
                    <a:cubicBezTo>
                      <a:pt x="197" y="132"/>
                      <a:pt x="197" y="132"/>
                      <a:pt x="197" y="132"/>
                    </a:cubicBezTo>
                    <a:cubicBezTo>
                      <a:pt x="197" y="131"/>
                      <a:pt x="197" y="131"/>
                      <a:pt x="197" y="131"/>
                    </a:cubicBezTo>
                    <a:cubicBezTo>
                      <a:pt x="196" y="132"/>
                      <a:pt x="196" y="132"/>
                      <a:pt x="196" y="132"/>
                    </a:cubicBezTo>
                    <a:cubicBezTo>
                      <a:pt x="196" y="132"/>
                      <a:pt x="196" y="132"/>
                      <a:pt x="196" y="132"/>
                    </a:cubicBezTo>
                    <a:cubicBezTo>
                      <a:pt x="196" y="131"/>
                      <a:pt x="196" y="131"/>
                      <a:pt x="196" y="131"/>
                    </a:cubicBezTo>
                    <a:cubicBezTo>
                      <a:pt x="196" y="131"/>
                      <a:pt x="196" y="131"/>
                      <a:pt x="196" y="131"/>
                    </a:cubicBezTo>
                    <a:cubicBezTo>
                      <a:pt x="196" y="130"/>
                      <a:pt x="196" y="130"/>
                      <a:pt x="196" y="130"/>
                    </a:cubicBezTo>
                    <a:cubicBezTo>
                      <a:pt x="196" y="130"/>
                      <a:pt x="196" y="130"/>
                      <a:pt x="196" y="130"/>
                    </a:cubicBezTo>
                    <a:cubicBezTo>
                      <a:pt x="195" y="130"/>
                      <a:pt x="195" y="130"/>
                      <a:pt x="195" y="130"/>
                    </a:cubicBezTo>
                    <a:cubicBezTo>
                      <a:pt x="195" y="130"/>
                      <a:pt x="195" y="130"/>
                      <a:pt x="195" y="130"/>
                    </a:cubicBezTo>
                    <a:cubicBezTo>
                      <a:pt x="195" y="129"/>
                      <a:pt x="195" y="129"/>
                      <a:pt x="195" y="129"/>
                    </a:cubicBezTo>
                    <a:cubicBezTo>
                      <a:pt x="195" y="129"/>
                      <a:pt x="195" y="129"/>
                      <a:pt x="195" y="129"/>
                    </a:cubicBezTo>
                    <a:cubicBezTo>
                      <a:pt x="194" y="129"/>
                      <a:pt x="194" y="129"/>
                      <a:pt x="194" y="129"/>
                    </a:cubicBezTo>
                    <a:cubicBezTo>
                      <a:pt x="194" y="129"/>
                      <a:pt x="194" y="129"/>
                      <a:pt x="194" y="129"/>
                    </a:cubicBezTo>
                    <a:cubicBezTo>
                      <a:pt x="193" y="129"/>
                      <a:pt x="193" y="129"/>
                      <a:pt x="193" y="129"/>
                    </a:cubicBezTo>
                    <a:cubicBezTo>
                      <a:pt x="193" y="130"/>
                      <a:pt x="193" y="130"/>
                      <a:pt x="193" y="130"/>
                    </a:cubicBezTo>
                    <a:cubicBezTo>
                      <a:pt x="194" y="130"/>
                      <a:pt x="194" y="130"/>
                      <a:pt x="194" y="130"/>
                    </a:cubicBezTo>
                    <a:cubicBezTo>
                      <a:pt x="194" y="130"/>
                      <a:pt x="194" y="130"/>
                      <a:pt x="194" y="130"/>
                    </a:cubicBezTo>
                    <a:cubicBezTo>
                      <a:pt x="195" y="130"/>
                      <a:pt x="195" y="130"/>
                      <a:pt x="195" y="130"/>
                    </a:cubicBezTo>
                    <a:cubicBezTo>
                      <a:pt x="195" y="131"/>
                      <a:pt x="195" y="131"/>
                      <a:pt x="195" y="131"/>
                    </a:cubicBezTo>
                    <a:cubicBezTo>
                      <a:pt x="195" y="131"/>
                      <a:pt x="195" y="131"/>
                      <a:pt x="195" y="131"/>
                    </a:cubicBezTo>
                    <a:cubicBezTo>
                      <a:pt x="195" y="131"/>
                      <a:pt x="195" y="131"/>
                      <a:pt x="195" y="131"/>
                    </a:cubicBezTo>
                    <a:cubicBezTo>
                      <a:pt x="195" y="131"/>
                      <a:pt x="195" y="131"/>
                      <a:pt x="195" y="131"/>
                    </a:cubicBezTo>
                    <a:cubicBezTo>
                      <a:pt x="195" y="132"/>
                      <a:pt x="195" y="132"/>
                      <a:pt x="195" y="132"/>
                    </a:cubicBezTo>
                    <a:cubicBezTo>
                      <a:pt x="195" y="132"/>
                      <a:pt x="195" y="132"/>
                      <a:pt x="195" y="132"/>
                    </a:cubicBezTo>
                    <a:cubicBezTo>
                      <a:pt x="195" y="132"/>
                      <a:pt x="195" y="132"/>
                      <a:pt x="195" y="132"/>
                    </a:cubicBezTo>
                    <a:cubicBezTo>
                      <a:pt x="196" y="132"/>
                      <a:pt x="196" y="132"/>
                      <a:pt x="196" y="132"/>
                    </a:cubicBezTo>
                    <a:cubicBezTo>
                      <a:pt x="196" y="132"/>
                      <a:pt x="196" y="132"/>
                      <a:pt x="196" y="132"/>
                    </a:cubicBezTo>
                    <a:cubicBezTo>
                      <a:pt x="195" y="133"/>
                      <a:pt x="195" y="133"/>
                      <a:pt x="195" y="133"/>
                    </a:cubicBezTo>
                    <a:cubicBezTo>
                      <a:pt x="195" y="133"/>
                      <a:pt x="195" y="133"/>
                      <a:pt x="195" y="133"/>
                    </a:cubicBezTo>
                    <a:cubicBezTo>
                      <a:pt x="194" y="134"/>
                      <a:pt x="194" y="134"/>
                      <a:pt x="194" y="134"/>
                    </a:cubicBezTo>
                    <a:cubicBezTo>
                      <a:pt x="195" y="134"/>
                      <a:pt x="195" y="134"/>
                      <a:pt x="195" y="134"/>
                    </a:cubicBezTo>
                    <a:cubicBezTo>
                      <a:pt x="196" y="133"/>
                      <a:pt x="196" y="133"/>
                      <a:pt x="196" y="133"/>
                    </a:cubicBezTo>
                    <a:cubicBezTo>
                      <a:pt x="196" y="133"/>
                      <a:pt x="196" y="133"/>
                      <a:pt x="196" y="133"/>
                    </a:cubicBezTo>
                    <a:cubicBezTo>
                      <a:pt x="197" y="133"/>
                      <a:pt x="197" y="133"/>
                      <a:pt x="197" y="133"/>
                    </a:cubicBezTo>
                    <a:cubicBezTo>
                      <a:pt x="197" y="133"/>
                      <a:pt x="197" y="133"/>
                      <a:pt x="197" y="133"/>
                    </a:cubicBezTo>
                    <a:cubicBezTo>
                      <a:pt x="197" y="133"/>
                      <a:pt x="197" y="133"/>
                      <a:pt x="197" y="133"/>
                    </a:cubicBezTo>
                    <a:cubicBezTo>
                      <a:pt x="196" y="134"/>
                      <a:pt x="196" y="134"/>
                      <a:pt x="196" y="134"/>
                    </a:cubicBezTo>
                    <a:cubicBezTo>
                      <a:pt x="196" y="134"/>
                      <a:pt x="196" y="134"/>
                      <a:pt x="196" y="134"/>
                    </a:cubicBezTo>
                    <a:cubicBezTo>
                      <a:pt x="196" y="134"/>
                      <a:pt x="196" y="134"/>
                      <a:pt x="196" y="134"/>
                    </a:cubicBezTo>
                    <a:cubicBezTo>
                      <a:pt x="197" y="134"/>
                      <a:pt x="197" y="134"/>
                      <a:pt x="197" y="134"/>
                    </a:cubicBezTo>
                    <a:cubicBezTo>
                      <a:pt x="197" y="135"/>
                      <a:pt x="197" y="135"/>
                      <a:pt x="197" y="135"/>
                    </a:cubicBezTo>
                    <a:cubicBezTo>
                      <a:pt x="197" y="135"/>
                      <a:pt x="197" y="135"/>
                      <a:pt x="197" y="135"/>
                    </a:cubicBezTo>
                    <a:cubicBezTo>
                      <a:pt x="196" y="135"/>
                      <a:pt x="196" y="135"/>
                      <a:pt x="196" y="135"/>
                    </a:cubicBezTo>
                    <a:cubicBezTo>
                      <a:pt x="196" y="135"/>
                      <a:pt x="196" y="135"/>
                      <a:pt x="196" y="135"/>
                    </a:cubicBezTo>
                    <a:cubicBezTo>
                      <a:pt x="196" y="135"/>
                      <a:pt x="196" y="135"/>
                      <a:pt x="196" y="135"/>
                    </a:cubicBezTo>
                    <a:cubicBezTo>
                      <a:pt x="196" y="136"/>
                      <a:pt x="196" y="136"/>
                      <a:pt x="196" y="136"/>
                    </a:cubicBezTo>
                    <a:cubicBezTo>
                      <a:pt x="196" y="136"/>
                      <a:pt x="196" y="136"/>
                      <a:pt x="196" y="136"/>
                    </a:cubicBezTo>
                    <a:cubicBezTo>
                      <a:pt x="196" y="136"/>
                      <a:pt x="196" y="136"/>
                      <a:pt x="196" y="136"/>
                    </a:cubicBezTo>
                    <a:cubicBezTo>
                      <a:pt x="197" y="136"/>
                      <a:pt x="197" y="136"/>
                      <a:pt x="197" y="136"/>
                    </a:cubicBezTo>
                    <a:cubicBezTo>
                      <a:pt x="197" y="136"/>
                      <a:pt x="197" y="136"/>
                      <a:pt x="197" y="136"/>
                    </a:cubicBezTo>
                    <a:cubicBezTo>
                      <a:pt x="197" y="136"/>
                      <a:pt x="197" y="136"/>
                      <a:pt x="197" y="136"/>
                    </a:cubicBezTo>
                    <a:cubicBezTo>
                      <a:pt x="197" y="137"/>
                      <a:pt x="197" y="137"/>
                      <a:pt x="197" y="137"/>
                    </a:cubicBezTo>
                    <a:cubicBezTo>
                      <a:pt x="197" y="137"/>
                      <a:pt x="197" y="137"/>
                      <a:pt x="197" y="137"/>
                    </a:cubicBezTo>
                    <a:cubicBezTo>
                      <a:pt x="197" y="137"/>
                      <a:pt x="197" y="137"/>
                      <a:pt x="197" y="137"/>
                    </a:cubicBezTo>
                    <a:cubicBezTo>
                      <a:pt x="197" y="137"/>
                      <a:pt x="197" y="137"/>
                      <a:pt x="197" y="137"/>
                    </a:cubicBezTo>
                    <a:cubicBezTo>
                      <a:pt x="197" y="137"/>
                      <a:pt x="197" y="137"/>
                      <a:pt x="197" y="137"/>
                    </a:cubicBezTo>
                    <a:cubicBezTo>
                      <a:pt x="198" y="136"/>
                      <a:pt x="198" y="136"/>
                      <a:pt x="198" y="136"/>
                    </a:cubicBezTo>
                    <a:cubicBezTo>
                      <a:pt x="198" y="137"/>
                      <a:pt x="198" y="137"/>
                      <a:pt x="198" y="137"/>
                    </a:cubicBezTo>
                    <a:cubicBezTo>
                      <a:pt x="198" y="137"/>
                      <a:pt x="198" y="137"/>
                      <a:pt x="198" y="137"/>
                    </a:cubicBezTo>
                    <a:cubicBezTo>
                      <a:pt x="198" y="138"/>
                      <a:pt x="198" y="138"/>
                      <a:pt x="198" y="138"/>
                    </a:cubicBezTo>
                    <a:cubicBezTo>
                      <a:pt x="198" y="138"/>
                      <a:pt x="198" y="138"/>
                      <a:pt x="198" y="138"/>
                    </a:cubicBezTo>
                    <a:cubicBezTo>
                      <a:pt x="198" y="138"/>
                      <a:pt x="198" y="138"/>
                      <a:pt x="198" y="138"/>
                    </a:cubicBezTo>
                    <a:cubicBezTo>
                      <a:pt x="198" y="138"/>
                      <a:pt x="198" y="138"/>
                      <a:pt x="198" y="138"/>
                    </a:cubicBezTo>
                    <a:cubicBezTo>
                      <a:pt x="198" y="138"/>
                      <a:pt x="198" y="138"/>
                      <a:pt x="198" y="138"/>
                    </a:cubicBezTo>
                    <a:cubicBezTo>
                      <a:pt x="199" y="138"/>
                      <a:pt x="199" y="138"/>
                      <a:pt x="199" y="138"/>
                    </a:cubicBezTo>
                    <a:cubicBezTo>
                      <a:pt x="199" y="138"/>
                      <a:pt x="199" y="138"/>
                      <a:pt x="199" y="138"/>
                    </a:cubicBezTo>
                    <a:cubicBezTo>
                      <a:pt x="199" y="138"/>
                      <a:pt x="199" y="138"/>
                      <a:pt x="199" y="138"/>
                    </a:cubicBezTo>
                    <a:cubicBezTo>
                      <a:pt x="199" y="138"/>
                      <a:pt x="199" y="138"/>
                      <a:pt x="199" y="138"/>
                    </a:cubicBezTo>
                    <a:cubicBezTo>
                      <a:pt x="199" y="138"/>
                      <a:pt x="199" y="138"/>
                      <a:pt x="199" y="138"/>
                    </a:cubicBezTo>
                    <a:cubicBezTo>
                      <a:pt x="199" y="138"/>
                      <a:pt x="199" y="138"/>
                      <a:pt x="199" y="138"/>
                    </a:cubicBezTo>
                    <a:cubicBezTo>
                      <a:pt x="199" y="139"/>
                      <a:pt x="199" y="139"/>
                      <a:pt x="199" y="139"/>
                    </a:cubicBezTo>
                    <a:cubicBezTo>
                      <a:pt x="199" y="139"/>
                      <a:pt x="199" y="139"/>
                      <a:pt x="199" y="139"/>
                    </a:cubicBezTo>
                    <a:cubicBezTo>
                      <a:pt x="199" y="139"/>
                      <a:pt x="199" y="139"/>
                      <a:pt x="199" y="139"/>
                    </a:cubicBezTo>
                    <a:cubicBezTo>
                      <a:pt x="199" y="140"/>
                      <a:pt x="199" y="140"/>
                      <a:pt x="199" y="140"/>
                    </a:cubicBezTo>
                    <a:cubicBezTo>
                      <a:pt x="199" y="140"/>
                      <a:pt x="199" y="140"/>
                      <a:pt x="199" y="140"/>
                    </a:cubicBezTo>
                    <a:cubicBezTo>
                      <a:pt x="200" y="140"/>
                      <a:pt x="200" y="140"/>
                      <a:pt x="200" y="140"/>
                    </a:cubicBezTo>
                    <a:cubicBezTo>
                      <a:pt x="200" y="140"/>
                      <a:pt x="200" y="140"/>
                      <a:pt x="200" y="140"/>
                    </a:cubicBezTo>
                    <a:cubicBezTo>
                      <a:pt x="200" y="140"/>
                      <a:pt x="200" y="140"/>
                      <a:pt x="200" y="140"/>
                    </a:cubicBezTo>
                    <a:cubicBezTo>
                      <a:pt x="200" y="140"/>
                      <a:pt x="200" y="140"/>
                      <a:pt x="200" y="140"/>
                    </a:cubicBezTo>
                    <a:cubicBezTo>
                      <a:pt x="200" y="140"/>
                      <a:pt x="200" y="140"/>
                      <a:pt x="200" y="140"/>
                    </a:cubicBezTo>
                    <a:cubicBezTo>
                      <a:pt x="199" y="140"/>
                      <a:pt x="199" y="140"/>
                      <a:pt x="199" y="140"/>
                    </a:cubicBezTo>
                    <a:cubicBezTo>
                      <a:pt x="199" y="141"/>
                      <a:pt x="199" y="141"/>
                      <a:pt x="199" y="141"/>
                    </a:cubicBezTo>
                    <a:cubicBezTo>
                      <a:pt x="200" y="141"/>
                      <a:pt x="200" y="141"/>
                      <a:pt x="200" y="141"/>
                    </a:cubicBezTo>
                    <a:cubicBezTo>
                      <a:pt x="200" y="142"/>
                      <a:pt x="200" y="142"/>
                      <a:pt x="200" y="142"/>
                    </a:cubicBezTo>
                    <a:cubicBezTo>
                      <a:pt x="200" y="142"/>
                      <a:pt x="200" y="142"/>
                      <a:pt x="200" y="142"/>
                    </a:cubicBezTo>
                    <a:cubicBezTo>
                      <a:pt x="200" y="143"/>
                      <a:pt x="200" y="143"/>
                      <a:pt x="200" y="143"/>
                    </a:cubicBezTo>
                    <a:cubicBezTo>
                      <a:pt x="201" y="144"/>
                      <a:pt x="201" y="144"/>
                      <a:pt x="201" y="144"/>
                    </a:cubicBezTo>
                    <a:cubicBezTo>
                      <a:pt x="201" y="144"/>
                      <a:pt x="201" y="144"/>
                      <a:pt x="201" y="144"/>
                    </a:cubicBezTo>
                    <a:cubicBezTo>
                      <a:pt x="201" y="144"/>
                      <a:pt x="201" y="144"/>
                      <a:pt x="201" y="144"/>
                    </a:cubicBezTo>
                    <a:cubicBezTo>
                      <a:pt x="200" y="145"/>
                      <a:pt x="200" y="145"/>
                      <a:pt x="200" y="145"/>
                    </a:cubicBezTo>
                    <a:cubicBezTo>
                      <a:pt x="200" y="145"/>
                      <a:pt x="200" y="145"/>
                      <a:pt x="200" y="145"/>
                    </a:cubicBezTo>
                    <a:cubicBezTo>
                      <a:pt x="200" y="146"/>
                      <a:pt x="200" y="146"/>
                      <a:pt x="200" y="146"/>
                    </a:cubicBezTo>
                    <a:cubicBezTo>
                      <a:pt x="200" y="146"/>
                      <a:pt x="200" y="146"/>
                      <a:pt x="200" y="146"/>
                    </a:cubicBezTo>
                    <a:cubicBezTo>
                      <a:pt x="199" y="145"/>
                      <a:pt x="199" y="145"/>
                      <a:pt x="199" y="145"/>
                    </a:cubicBezTo>
                    <a:cubicBezTo>
                      <a:pt x="199" y="145"/>
                      <a:pt x="199" y="145"/>
                      <a:pt x="199" y="145"/>
                    </a:cubicBezTo>
                    <a:cubicBezTo>
                      <a:pt x="199" y="144"/>
                      <a:pt x="199" y="144"/>
                      <a:pt x="199" y="144"/>
                    </a:cubicBezTo>
                    <a:cubicBezTo>
                      <a:pt x="199" y="143"/>
                      <a:pt x="199" y="143"/>
                      <a:pt x="199" y="143"/>
                    </a:cubicBezTo>
                    <a:cubicBezTo>
                      <a:pt x="199" y="144"/>
                      <a:pt x="199" y="144"/>
                      <a:pt x="199" y="144"/>
                    </a:cubicBezTo>
                    <a:cubicBezTo>
                      <a:pt x="199" y="145"/>
                      <a:pt x="199" y="145"/>
                      <a:pt x="199" y="145"/>
                    </a:cubicBezTo>
                    <a:cubicBezTo>
                      <a:pt x="199" y="146"/>
                      <a:pt x="199" y="146"/>
                      <a:pt x="199" y="146"/>
                    </a:cubicBezTo>
                    <a:cubicBezTo>
                      <a:pt x="199" y="147"/>
                      <a:pt x="199" y="147"/>
                      <a:pt x="199" y="147"/>
                    </a:cubicBezTo>
                    <a:cubicBezTo>
                      <a:pt x="199" y="147"/>
                      <a:pt x="199" y="147"/>
                      <a:pt x="199" y="147"/>
                    </a:cubicBezTo>
                    <a:cubicBezTo>
                      <a:pt x="199" y="148"/>
                      <a:pt x="199" y="148"/>
                      <a:pt x="199" y="148"/>
                    </a:cubicBezTo>
                    <a:cubicBezTo>
                      <a:pt x="199" y="148"/>
                      <a:pt x="199" y="148"/>
                      <a:pt x="199" y="148"/>
                    </a:cubicBezTo>
                    <a:cubicBezTo>
                      <a:pt x="199" y="148"/>
                      <a:pt x="199" y="148"/>
                      <a:pt x="199" y="148"/>
                    </a:cubicBezTo>
                    <a:cubicBezTo>
                      <a:pt x="198" y="147"/>
                      <a:pt x="198" y="147"/>
                      <a:pt x="198" y="147"/>
                    </a:cubicBezTo>
                    <a:cubicBezTo>
                      <a:pt x="198" y="147"/>
                      <a:pt x="198" y="147"/>
                      <a:pt x="198" y="147"/>
                    </a:cubicBezTo>
                    <a:cubicBezTo>
                      <a:pt x="198" y="149"/>
                      <a:pt x="198" y="149"/>
                      <a:pt x="198" y="149"/>
                    </a:cubicBezTo>
                    <a:cubicBezTo>
                      <a:pt x="198" y="149"/>
                      <a:pt x="198" y="149"/>
                      <a:pt x="198" y="149"/>
                    </a:cubicBezTo>
                    <a:cubicBezTo>
                      <a:pt x="198" y="149"/>
                      <a:pt x="198" y="149"/>
                      <a:pt x="198" y="149"/>
                    </a:cubicBezTo>
                    <a:cubicBezTo>
                      <a:pt x="198" y="150"/>
                      <a:pt x="198" y="150"/>
                      <a:pt x="198" y="150"/>
                    </a:cubicBezTo>
                    <a:cubicBezTo>
                      <a:pt x="198" y="150"/>
                      <a:pt x="198" y="150"/>
                      <a:pt x="198" y="150"/>
                    </a:cubicBezTo>
                    <a:cubicBezTo>
                      <a:pt x="198" y="149"/>
                      <a:pt x="198" y="149"/>
                      <a:pt x="198" y="149"/>
                    </a:cubicBezTo>
                    <a:cubicBezTo>
                      <a:pt x="197" y="148"/>
                      <a:pt x="197" y="148"/>
                      <a:pt x="197" y="148"/>
                    </a:cubicBezTo>
                    <a:cubicBezTo>
                      <a:pt x="198" y="148"/>
                      <a:pt x="198" y="148"/>
                      <a:pt x="198" y="148"/>
                    </a:cubicBezTo>
                    <a:cubicBezTo>
                      <a:pt x="198" y="148"/>
                      <a:pt x="198" y="148"/>
                      <a:pt x="198" y="148"/>
                    </a:cubicBezTo>
                    <a:cubicBezTo>
                      <a:pt x="197" y="148"/>
                      <a:pt x="197" y="148"/>
                      <a:pt x="197" y="148"/>
                    </a:cubicBezTo>
                    <a:cubicBezTo>
                      <a:pt x="197" y="148"/>
                      <a:pt x="197" y="148"/>
                      <a:pt x="197" y="148"/>
                    </a:cubicBezTo>
                    <a:cubicBezTo>
                      <a:pt x="197" y="148"/>
                      <a:pt x="197" y="148"/>
                      <a:pt x="197" y="148"/>
                    </a:cubicBezTo>
                    <a:cubicBezTo>
                      <a:pt x="197" y="147"/>
                      <a:pt x="197" y="147"/>
                      <a:pt x="197" y="147"/>
                    </a:cubicBezTo>
                    <a:cubicBezTo>
                      <a:pt x="196" y="147"/>
                      <a:pt x="196" y="147"/>
                      <a:pt x="196" y="147"/>
                    </a:cubicBezTo>
                    <a:cubicBezTo>
                      <a:pt x="196" y="147"/>
                      <a:pt x="196" y="147"/>
                      <a:pt x="196" y="147"/>
                    </a:cubicBezTo>
                    <a:cubicBezTo>
                      <a:pt x="196" y="147"/>
                      <a:pt x="196" y="147"/>
                      <a:pt x="196" y="147"/>
                    </a:cubicBezTo>
                    <a:cubicBezTo>
                      <a:pt x="196" y="147"/>
                      <a:pt x="196" y="147"/>
                      <a:pt x="196" y="147"/>
                    </a:cubicBezTo>
                    <a:cubicBezTo>
                      <a:pt x="196" y="146"/>
                      <a:pt x="196" y="146"/>
                      <a:pt x="196" y="146"/>
                    </a:cubicBezTo>
                    <a:cubicBezTo>
                      <a:pt x="196" y="146"/>
                      <a:pt x="196" y="146"/>
                      <a:pt x="196" y="146"/>
                    </a:cubicBezTo>
                    <a:cubicBezTo>
                      <a:pt x="196" y="147"/>
                      <a:pt x="196" y="147"/>
                      <a:pt x="196" y="147"/>
                    </a:cubicBezTo>
                    <a:cubicBezTo>
                      <a:pt x="196" y="147"/>
                      <a:pt x="196" y="147"/>
                      <a:pt x="196" y="147"/>
                    </a:cubicBezTo>
                    <a:cubicBezTo>
                      <a:pt x="196" y="147"/>
                      <a:pt x="196" y="147"/>
                      <a:pt x="196" y="147"/>
                    </a:cubicBezTo>
                    <a:cubicBezTo>
                      <a:pt x="195" y="147"/>
                      <a:pt x="195" y="147"/>
                      <a:pt x="195" y="147"/>
                    </a:cubicBezTo>
                    <a:cubicBezTo>
                      <a:pt x="195" y="147"/>
                      <a:pt x="195" y="147"/>
                      <a:pt x="195" y="147"/>
                    </a:cubicBezTo>
                    <a:cubicBezTo>
                      <a:pt x="195" y="146"/>
                      <a:pt x="195" y="146"/>
                      <a:pt x="195" y="146"/>
                    </a:cubicBezTo>
                    <a:cubicBezTo>
                      <a:pt x="195" y="146"/>
                      <a:pt x="195" y="146"/>
                      <a:pt x="195" y="146"/>
                    </a:cubicBezTo>
                    <a:cubicBezTo>
                      <a:pt x="195" y="145"/>
                      <a:pt x="195" y="145"/>
                      <a:pt x="195" y="145"/>
                    </a:cubicBezTo>
                    <a:cubicBezTo>
                      <a:pt x="195" y="145"/>
                      <a:pt x="195" y="145"/>
                      <a:pt x="195" y="145"/>
                    </a:cubicBezTo>
                    <a:cubicBezTo>
                      <a:pt x="195" y="145"/>
                      <a:pt x="195" y="145"/>
                      <a:pt x="195" y="145"/>
                    </a:cubicBezTo>
                    <a:cubicBezTo>
                      <a:pt x="195" y="146"/>
                      <a:pt x="195" y="146"/>
                      <a:pt x="195" y="146"/>
                    </a:cubicBezTo>
                    <a:cubicBezTo>
                      <a:pt x="195" y="146"/>
                      <a:pt x="195" y="146"/>
                      <a:pt x="195" y="146"/>
                    </a:cubicBezTo>
                    <a:cubicBezTo>
                      <a:pt x="194" y="147"/>
                      <a:pt x="194" y="147"/>
                      <a:pt x="194" y="147"/>
                    </a:cubicBezTo>
                    <a:cubicBezTo>
                      <a:pt x="194" y="146"/>
                      <a:pt x="194" y="146"/>
                      <a:pt x="194" y="146"/>
                    </a:cubicBezTo>
                    <a:cubicBezTo>
                      <a:pt x="194" y="145"/>
                      <a:pt x="194" y="145"/>
                      <a:pt x="194" y="145"/>
                    </a:cubicBezTo>
                    <a:cubicBezTo>
                      <a:pt x="194" y="145"/>
                      <a:pt x="194" y="145"/>
                      <a:pt x="194" y="145"/>
                    </a:cubicBezTo>
                    <a:cubicBezTo>
                      <a:pt x="193" y="145"/>
                      <a:pt x="193" y="145"/>
                      <a:pt x="193" y="145"/>
                    </a:cubicBezTo>
                    <a:cubicBezTo>
                      <a:pt x="193" y="144"/>
                      <a:pt x="193" y="144"/>
                      <a:pt x="193" y="144"/>
                    </a:cubicBezTo>
                    <a:cubicBezTo>
                      <a:pt x="193" y="144"/>
                      <a:pt x="193" y="144"/>
                      <a:pt x="193" y="144"/>
                    </a:cubicBezTo>
                    <a:cubicBezTo>
                      <a:pt x="193" y="144"/>
                      <a:pt x="193" y="144"/>
                      <a:pt x="193" y="144"/>
                    </a:cubicBezTo>
                    <a:cubicBezTo>
                      <a:pt x="193" y="143"/>
                      <a:pt x="193" y="143"/>
                      <a:pt x="193" y="143"/>
                    </a:cubicBezTo>
                    <a:cubicBezTo>
                      <a:pt x="192" y="143"/>
                      <a:pt x="192" y="143"/>
                      <a:pt x="192" y="143"/>
                    </a:cubicBezTo>
                    <a:cubicBezTo>
                      <a:pt x="192" y="144"/>
                      <a:pt x="192" y="144"/>
                      <a:pt x="192" y="144"/>
                    </a:cubicBezTo>
                    <a:cubicBezTo>
                      <a:pt x="192" y="144"/>
                      <a:pt x="192" y="144"/>
                      <a:pt x="192" y="144"/>
                    </a:cubicBezTo>
                    <a:cubicBezTo>
                      <a:pt x="192" y="145"/>
                      <a:pt x="192" y="145"/>
                      <a:pt x="192" y="145"/>
                    </a:cubicBezTo>
                    <a:cubicBezTo>
                      <a:pt x="192" y="145"/>
                      <a:pt x="192" y="145"/>
                      <a:pt x="192" y="145"/>
                    </a:cubicBezTo>
                    <a:cubicBezTo>
                      <a:pt x="192" y="144"/>
                      <a:pt x="192" y="144"/>
                      <a:pt x="192" y="144"/>
                    </a:cubicBezTo>
                    <a:cubicBezTo>
                      <a:pt x="192" y="144"/>
                      <a:pt x="192" y="144"/>
                      <a:pt x="192" y="144"/>
                    </a:cubicBezTo>
                    <a:cubicBezTo>
                      <a:pt x="191" y="144"/>
                      <a:pt x="191" y="144"/>
                      <a:pt x="191" y="144"/>
                    </a:cubicBezTo>
                    <a:cubicBezTo>
                      <a:pt x="191" y="143"/>
                      <a:pt x="191" y="143"/>
                      <a:pt x="191" y="143"/>
                    </a:cubicBezTo>
                    <a:cubicBezTo>
                      <a:pt x="191" y="142"/>
                      <a:pt x="191" y="142"/>
                      <a:pt x="191" y="142"/>
                    </a:cubicBezTo>
                    <a:cubicBezTo>
                      <a:pt x="190" y="142"/>
                      <a:pt x="190" y="142"/>
                      <a:pt x="190" y="142"/>
                    </a:cubicBezTo>
                    <a:cubicBezTo>
                      <a:pt x="190" y="143"/>
                      <a:pt x="190" y="143"/>
                      <a:pt x="190" y="143"/>
                    </a:cubicBezTo>
                    <a:cubicBezTo>
                      <a:pt x="190" y="142"/>
                      <a:pt x="190" y="142"/>
                      <a:pt x="190" y="142"/>
                    </a:cubicBezTo>
                    <a:cubicBezTo>
                      <a:pt x="190" y="143"/>
                      <a:pt x="190" y="143"/>
                      <a:pt x="190" y="143"/>
                    </a:cubicBezTo>
                    <a:cubicBezTo>
                      <a:pt x="190" y="144"/>
                      <a:pt x="190" y="144"/>
                      <a:pt x="190" y="144"/>
                    </a:cubicBezTo>
                    <a:cubicBezTo>
                      <a:pt x="191" y="144"/>
                      <a:pt x="191" y="144"/>
                      <a:pt x="191" y="144"/>
                    </a:cubicBezTo>
                    <a:cubicBezTo>
                      <a:pt x="191" y="145"/>
                      <a:pt x="191" y="145"/>
                      <a:pt x="191" y="145"/>
                    </a:cubicBezTo>
                    <a:cubicBezTo>
                      <a:pt x="191" y="145"/>
                      <a:pt x="191" y="145"/>
                      <a:pt x="191" y="145"/>
                    </a:cubicBezTo>
                    <a:cubicBezTo>
                      <a:pt x="191" y="146"/>
                      <a:pt x="191" y="146"/>
                      <a:pt x="191" y="146"/>
                    </a:cubicBezTo>
                    <a:cubicBezTo>
                      <a:pt x="191" y="146"/>
                      <a:pt x="191" y="146"/>
                      <a:pt x="191" y="146"/>
                    </a:cubicBezTo>
                    <a:cubicBezTo>
                      <a:pt x="192" y="146"/>
                      <a:pt x="192" y="146"/>
                      <a:pt x="192" y="146"/>
                    </a:cubicBezTo>
                    <a:cubicBezTo>
                      <a:pt x="192" y="146"/>
                      <a:pt x="192" y="146"/>
                      <a:pt x="192" y="146"/>
                    </a:cubicBezTo>
                    <a:cubicBezTo>
                      <a:pt x="192" y="147"/>
                      <a:pt x="192" y="147"/>
                      <a:pt x="192" y="147"/>
                    </a:cubicBezTo>
                    <a:cubicBezTo>
                      <a:pt x="192" y="146"/>
                      <a:pt x="192" y="146"/>
                      <a:pt x="192" y="146"/>
                    </a:cubicBezTo>
                    <a:cubicBezTo>
                      <a:pt x="192" y="147"/>
                      <a:pt x="192" y="147"/>
                      <a:pt x="192" y="147"/>
                    </a:cubicBezTo>
                    <a:cubicBezTo>
                      <a:pt x="192" y="147"/>
                      <a:pt x="192" y="147"/>
                      <a:pt x="192" y="147"/>
                    </a:cubicBezTo>
                    <a:cubicBezTo>
                      <a:pt x="193" y="147"/>
                      <a:pt x="193" y="147"/>
                      <a:pt x="193" y="147"/>
                    </a:cubicBezTo>
                    <a:cubicBezTo>
                      <a:pt x="193" y="147"/>
                      <a:pt x="193" y="147"/>
                      <a:pt x="193" y="147"/>
                    </a:cubicBezTo>
                    <a:cubicBezTo>
                      <a:pt x="193" y="148"/>
                      <a:pt x="193" y="148"/>
                      <a:pt x="193" y="148"/>
                    </a:cubicBezTo>
                    <a:cubicBezTo>
                      <a:pt x="193" y="148"/>
                      <a:pt x="193" y="148"/>
                      <a:pt x="193" y="148"/>
                    </a:cubicBezTo>
                    <a:cubicBezTo>
                      <a:pt x="193" y="148"/>
                      <a:pt x="193" y="148"/>
                      <a:pt x="193" y="148"/>
                    </a:cubicBezTo>
                    <a:cubicBezTo>
                      <a:pt x="194" y="148"/>
                      <a:pt x="194" y="148"/>
                      <a:pt x="194" y="148"/>
                    </a:cubicBezTo>
                    <a:cubicBezTo>
                      <a:pt x="194" y="149"/>
                      <a:pt x="194" y="149"/>
                      <a:pt x="194" y="149"/>
                    </a:cubicBezTo>
                    <a:cubicBezTo>
                      <a:pt x="193" y="150"/>
                      <a:pt x="193" y="150"/>
                      <a:pt x="193" y="150"/>
                    </a:cubicBezTo>
                    <a:cubicBezTo>
                      <a:pt x="194" y="150"/>
                      <a:pt x="194" y="150"/>
                      <a:pt x="194" y="150"/>
                    </a:cubicBezTo>
                    <a:cubicBezTo>
                      <a:pt x="194" y="150"/>
                      <a:pt x="194" y="150"/>
                      <a:pt x="194" y="150"/>
                    </a:cubicBezTo>
                    <a:cubicBezTo>
                      <a:pt x="194" y="150"/>
                      <a:pt x="194" y="150"/>
                      <a:pt x="194" y="150"/>
                    </a:cubicBezTo>
                    <a:cubicBezTo>
                      <a:pt x="194" y="150"/>
                      <a:pt x="194" y="150"/>
                      <a:pt x="194" y="150"/>
                    </a:cubicBezTo>
                    <a:cubicBezTo>
                      <a:pt x="195" y="150"/>
                      <a:pt x="195" y="150"/>
                      <a:pt x="195" y="150"/>
                    </a:cubicBezTo>
                    <a:cubicBezTo>
                      <a:pt x="194" y="151"/>
                      <a:pt x="194" y="151"/>
                      <a:pt x="194" y="151"/>
                    </a:cubicBezTo>
                    <a:cubicBezTo>
                      <a:pt x="195" y="151"/>
                      <a:pt x="195" y="151"/>
                      <a:pt x="195" y="151"/>
                    </a:cubicBezTo>
                    <a:cubicBezTo>
                      <a:pt x="195" y="151"/>
                      <a:pt x="195" y="151"/>
                      <a:pt x="195" y="151"/>
                    </a:cubicBezTo>
                    <a:cubicBezTo>
                      <a:pt x="195" y="151"/>
                      <a:pt x="195" y="151"/>
                      <a:pt x="195" y="151"/>
                    </a:cubicBezTo>
                    <a:cubicBezTo>
                      <a:pt x="195" y="151"/>
                      <a:pt x="195" y="151"/>
                      <a:pt x="195" y="151"/>
                    </a:cubicBezTo>
                    <a:cubicBezTo>
                      <a:pt x="194" y="151"/>
                      <a:pt x="194" y="151"/>
                      <a:pt x="194" y="151"/>
                    </a:cubicBezTo>
                    <a:cubicBezTo>
                      <a:pt x="194" y="151"/>
                      <a:pt x="194" y="151"/>
                      <a:pt x="194" y="151"/>
                    </a:cubicBezTo>
                    <a:cubicBezTo>
                      <a:pt x="194" y="152"/>
                      <a:pt x="194" y="152"/>
                      <a:pt x="194" y="152"/>
                    </a:cubicBezTo>
                    <a:cubicBezTo>
                      <a:pt x="195" y="152"/>
                      <a:pt x="195" y="152"/>
                      <a:pt x="195" y="152"/>
                    </a:cubicBezTo>
                    <a:cubicBezTo>
                      <a:pt x="195" y="153"/>
                      <a:pt x="195" y="153"/>
                      <a:pt x="195" y="153"/>
                    </a:cubicBezTo>
                    <a:cubicBezTo>
                      <a:pt x="195" y="153"/>
                      <a:pt x="195" y="153"/>
                      <a:pt x="195" y="153"/>
                    </a:cubicBezTo>
                    <a:close/>
                    <a:moveTo>
                      <a:pt x="146" y="138"/>
                    </a:moveTo>
                    <a:cubicBezTo>
                      <a:pt x="146" y="138"/>
                      <a:pt x="146" y="138"/>
                      <a:pt x="146" y="138"/>
                    </a:cubicBezTo>
                    <a:cubicBezTo>
                      <a:pt x="146" y="138"/>
                      <a:pt x="146" y="138"/>
                      <a:pt x="146" y="138"/>
                    </a:cubicBezTo>
                    <a:cubicBezTo>
                      <a:pt x="146" y="138"/>
                      <a:pt x="146" y="138"/>
                      <a:pt x="146" y="138"/>
                    </a:cubicBezTo>
                    <a:cubicBezTo>
                      <a:pt x="147" y="138"/>
                      <a:pt x="147" y="138"/>
                      <a:pt x="147" y="138"/>
                    </a:cubicBezTo>
                    <a:cubicBezTo>
                      <a:pt x="147" y="138"/>
                      <a:pt x="147" y="138"/>
                      <a:pt x="147" y="138"/>
                    </a:cubicBezTo>
                    <a:cubicBezTo>
                      <a:pt x="147" y="138"/>
                      <a:pt x="147" y="138"/>
                      <a:pt x="147" y="138"/>
                    </a:cubicBezTo>
                    <a:cubicBezTo>
                      <a:pt x="148" y="138"/>
                      <a:pt x="148" y="138"/>
                      <a:pt x="148" y="138"/>
                    </a:cubicBezTo>
                    <a:cubicBezTo>
                      <a:pt x="148" y="138"/>
                      <a:pt x="148" y="138"/>
                      <a:pt x="148" y="138"/>
                    </a:cubicBezTo>
                    <a:cubicBezTo>
                      <a:pt x="148" y="138"/>
                      <a:pt x="148" y="138"/>
                      <a:pt x="148" y="138"/>
                    </a:cubicBezTo>
                    <a:cubicBezTo>
                      <a:pt x="148" y="138"/>
                      <a:pt x="148" y="138"/>
                      <a:pt x="148" y="138"/>
                    </a:cubicBezTo>
                    <a:cubicBezTo>
                      <a:pt x="148" y="139"/>
                      <a:pt x="148" y="139"/>
                      <a:pt x="148" y="139"/>
                    </a:cubicBezTo>
                    <a:cubicBezTo>
                      <a:pt x="148" y="139"/>
                      <a:pt x="148" y="139"/>
                      <a:pt x="148" y="139"/>
                    </a:cubicBezTo>
                    <a:cubicBezTo>
                      <a:pt x="148" y="140"/>
                      <a:pt x="148" y="140"/>
                      <a:pt x="148" y="140"/>
                    </a:cubicBezTo>
                    <a:cubicBezTo>
                      <a:pt x="148" y="141"/>
                      <a:pt x="148" y="141"/>
                      <a:pt x="148" y="141"/>
                    </a:cubicBezTo>
                    <a:cubicBezTo>
                      <a:pt x="148" y="141"/>
                      <a:pt x="148" y="141"/>
                      <a:pt x="148" y="141"/>
                    </a:cubicBezTo>
                    <a:cubicBezTo>
                      <a:pt x="148" y="141"/>
                      <a:pt x="148" y="141"/>
                      <a:pt x="148" y="141"/>
                    </a:cubicBezTo>
                    <a:cubicBezTo>
                      <a:pt x="148" y="141"/>
                      <a:pt x="148" y="141"/>
                      <a:pt x="148" y="141"/>
                    </a:cubicBezTo>
                    <a:cubicBezTo>
                      <a:pt x="149" y="141"/>
                      <a:pt x="149" y="141"/>
                      <a:pt x="149" y="141"/>
                    </a:cubicBezTo>
                    <a:cubicBezTo>
                      <a:pt x="149" y="141"/>
                      <a:pt x="149" y="141"/>
                      <a:pt x="149" y="141"/>
                    </a:cubicBezTo>
                    <a:cubicBezTo>
                      <a:pt x="150" y="141"/>
                      <a:pt x="150" y="141"/>
                      <a:pt x="150" y="141"/>
                    </a:cubicBezTo>
                    <a:cubicBezTo>
                      <a:pt x="150" y="141"/>
                      <a:pt x="150" y="141"/>
                      <a:pt x="150" y="141"/>
                    </a:cubicBezTo>
                    <a:cubicBezTo>
                      <a:pt x="150" y="140"/>
                      <a:pt x="150" y="140"/>
                      <a:pt x="150" y="140"/>
                    </a:cubicBezTo>
                    <a:cubicBezTo>
                      <a:pt x="150" y="140"/>
                      <a:pt x="150" y="140"/>
                      <a:pt x="150" y="140"/>
                    </a:cubicBezTo>
                    <a:cubicBezTo>
                      <a:pt x="151" y="140"/>
                      <a:pt x="151" y="140"/>
                      <a:pt x="151" y="140"/>
                    </a:cubicBezTo>
                    <a:cubicBezTo>
                      <a:pt x="151" y="139"/>
                      <a:pt x="151" y="139"/>
                      <a:pt x="151" y="139"/>
                    </a:cubicBezTo>
                    <a:cubicBezTo>
                      <a:pt x="151" y="139"/>
                      <a:pt x="151" y="139"/>
                      <a:pt x="151" y="139"/>
                    </a:cubicBezTo>
                    <a:cubicBezTo>
                      <a:pt x="152" y="138"/>
                      <a:pt x="152" y="138"/>
                      <a:pt x="152" y="138"/>
                    </a:cubicBezTo>
                    <a:cubicBezTo>
                      <a:pt x="152" y="138"/>
                      <a:pt x="152" y="138"/>
                      <a:pt x="152" y="138"/>
                    </a:cubicBezTo>
                    <a:cubicBezTo>
                      <a:pt x="152" y="139"/>
                      <a:pt x="152" y="139"/>
                      <a:pt x="152" y="139"/>
                    </a:cubicBezTo>
                    <a:cubicBezTo>
                      <a:pt x="153" y="138"/>
                      <a:pt x="153" y="138"/>
                      <a:pt x="153" y="138"/>
                    </a:cubicBezTo>
                    <a:cubicBezTo>
                      <a:pt x="153" y="138"/>
                      <a:pt x="153" y="138"/>
                      <a:pt x="153" y="138"/>
                    </a:cubicBezTo>
                    <a:cubicBezTo>
                      <a:pt x="153" y="138"/>
                      <a:pt x="153" y="138"/>
                      <a:pt x="153" y="138"/>
                    </a:cubicBezTo>
                    <a:cubicBezTo>
                      <a:pt x="154" y="138"/>
                      <a:pt x="154" y="138"/>
                      <a:pt x="154" y="138"/>
                    </a:cubicBezTo>
                    <a:cubicBezTo>
                      <a:pt x="153" y="137"/>
                      <a:pt x="153" y="137"/>
                      <a:pt x="153" y="137"/>
                    </a:cubicBezTo>
                    <a:cubicBezTo>
                      <a:pt x="154" y="136"/>
                      <a:pt x="154" y="136"/>
                      <a:pt x="154" y="136"/>
                    </a:cubicBezTo>
                    <a:cubicBezTo>
                      <a:pt x="154" y="136"/>
                      <a:pt x="154" y="136"/>
                      <a:pt x="154" y="136"/>
                    </a:cubicBezTo>
                    <a:cubicBezTo>
                      <a:pt x="155" y="136"/>
                      <a:pt x="155" y="136"/>
                      <a:pt x="155" y="136"/>
                    </a:cubicBezTo>
                    <a:cubicBezTo>
                      <a:pt x="155" y="136"/>
                      <a:pt x="155" y="136"/>
                      <a:pt x="155" y="136"/>
                    </a:cubicBezTo>
                    <a:cubicBezTo>
                      <a:pt x="155" y="136"/>
                      <a:pt x="155" y="136"/>
                      <a:pt x="155" y="136"/>
                    </a:cubicBezTo>
                    <a:cubicBezTo>
                      <a:pt x="155" y="136"/>
                      <a:pt x="155" y="136"/>
                      <a:pt x="155" y="136"/>
                    </a:cubicBezTo>
                    <a:cubicBezTo>
                      <a:pt x="156" y="136"/>
                      <a:pt x="156" y="136"/>
                      <a:pt x="156" y="136"/>
                    </a:cubicBezTo>
                    <a:cubicBezTo>
                      <a:pt x="156" y="137"/>
                      <a:pt x="156" y="137"/>
                      <a:pt x="156" y="137"/>
                    </a:cubicBezTo>
                    <a:cubicBezTo>
                      <a:pt x="155" y="137"/>
                      <a:pt x="155" y="137"/>
                      <a:pt x="155" y="137"/>
                    </a:cubicBezTo>
                    <a:cubicBezTo>
                      <a:pt x="155" y="137"/>
                      <a:pt x="155" y="137"/>
                      <a:pt x="155" y="137"/>
                    </a:cubicBezTo>
                    <a:cubicBezTo>
                      <a:pt x="156" y="137"/>
                      <a:pt x="156" y="137"/>
                      <a:pt x="156" y="137"/>
                    </a:cubicBezTo>
                    <a:cubicBezTo>
                      <a:pt x="156" y="137"/>
                      <a:pt x="156" y="137"/>
                      <a:pt x="156" y="137"/>
                    </a:cubicBezTo>
                    <a:cubicBezTo>
                      <a:pt x="157" y="138"/>
                      <a:pt x="157" y="138"/>
                      <a:pt x="157" y="138"/>
                    </a:cubicBezTo>
                    <a:cubicBezTo>
                      <a:pt x="157" y="138"/>
                      <a:pt x="157" y="138"/>
                      <a:pt x="157" y="138"/>
                    </a:cubicBezTo>
                    <a:cubicBezTo>
                      <a:pt x="157" y="139"/>
                      <a:pt x="157" y="139"/>
                      <a:pt x="157" y="139"/>
                    </a:cubicBezTo>
                    <a:cubicBezTo>
                      <a:pt x="156" y="139"/>
                      <a:pt x="156" y="139"/>
                      <a:pt x="156" y="139"/>
                    </a:cubicBezTo>
                    <a:cubicBezTo>
                      <a:pt x="156" y="139"/>
                      <a:pt x="156" y="139"/>
                      <a:pt x="156" y="139"/>
                    </a:cubicBezTo>
                    <a:cubicBezTo>
                      <a:pt x="157" y="139"/>
                      <a:pt x="157" y="139"/>
                      <a:pt x="157" y="139"/>
                    </a:cubicBezTo>
                    <a:cubicBezTo>
                      <a:pt x="157" y="139"/>
                      <a:pt x="157" y="139"/>
                      <a:pt x="157" y="139"/>
                    </a:cubicBezTo>
                    <a:cubicBezTo>
                      <a:pt x="157" y="139"/>
                      <a:pt x="157" y="139"/>
                      <a:pt x="157" y="139"/>
                    </a:cubicBezTo>
                    <a:cubicBezTo>
                      <a:pt x="157" y="140"/>
                      <a:pt x="157" y="140"/>
                      <a:pt x="157" y="140"/>
                    </a:cubicBezTo>
                    <a:cubicBezTo>
                      <a:pt x="158" y="139"/>
                      <a:pt x="158" y="139"/>
                      <a:pt x="158" y="139"/>
                    </a:cubicBezTo>
                    <a:cubicBezTo>
                      <a:pt x="158" y="140"/>
                      <a:pt x="158" y="140"/>
                      <a:pt x="158" y="140"/>
                    </a:cubicBezTo>
                    <a:cubicBezTo>
                      <a:pt x="158" y="140"/>
                      <a:pt x="158" y="140"/>
                      <a:pt x="158" y="140"/>
                    </a:cubicBezTo>
                    <a:cubicBezTo>
                      <a:pt x="159" y="140"/>
                      <a:pt x="159" y="140"/>
                      <a:pt x="159" y="140"/>
                    </a:cubicBezTo>
                    <a:cubicBezTo>
                      <a:pt x="159" y="140"/>
                      <a:pt x="159" y="140"/>
                      <a:pt x="159" y="140"/>
                    </a:cubicBezTo>
                    <a:cubicBezTo>
                      <a:pt x="160" y="141"/>
                      <a:pt x="160" y="141"/>
                      <a:pt x="160" y="141"/>
                    </a:cubicBezTo>
                    <a:cubicBezTo>
                      <a:pt x="160" y="140"/>
                      <a:pt x="160" y="140"/>
                      <a:pt x="160" y="140"/>
                    </a:cubicBezTo>
                    <a:cubicBezTo>
                      <a:pt x="160" y="140"/>
                      <a:pt x="160" y="140"/>
                      <a:pt x="160" y="140"/>
                    </a:cubicBezTo>
                    <a:cubicBezTo>
                      <a:pt x="161" y="140"/>
                      <a:pt x="161" y="140"/>
                      <a:pt x="161" y="140"/>
                    </a:cubicBezTo>
                    <a:cubicBezTo>
                      <a:pt x="161" y="139"/>
                      <a:pt x="161" y="139"/>
                      <a:pt x="161" y="139"/>
                    </a:cubicBezTo>
                    <a:cubicBezTo>
                      <a:pt x="162" y="139"/>
                      <a:pt x="162" y="139"/>
                      <a:pt x="162" y="139"/>
                    </a:cubicBezTo>
                    <a:cubicBezTo>
                      <a:pt x="162" y="139"/>
                      <a:pt x="162" y="139"/>
                      <a:pt x="162" y="139"/>
                    </a:cubicBezTo>
                    <a:cubicBezTo>
                      <a:pt x="161" y="139"/>
                      <a:pt x="161" y="139"/>
                      <a:pt x="161" y="139"/>
                    </a:cubicBezTo>
                    <a:cubicBezTo>
                      <a:pt x="161" y="138"/>
                      <a:pt x="161" y="138"/>
                      <a:pt x="161" y="138"/>
                    </a:cubicBezTo>
                    <a:cubicBezTo>
                      <a:pt x="161" y="138"/>
                      <a:pt x="161" y="138"/>
                      <a:pt x="161" y="138"/>
                    </a:cubicBezTo>
                    <a:cubicBezTo>
                      <a:pt x="162" y="138"/>
                      <a:pt x="162" y="138"/>
                      <a:pt x="162" y="138"/>
                    </a:cubicBezTo>
                    <a:cubicBezTo>
                      <a:pt x="161" y="138"/>
                      <a:pt x="161" y="138"/>
                      <a:pt x="161" y="138"/>
                    </a:cubicBezTo>
                    <a:cubicBezTo>
                      <a:pt x="161" y="137"/>
                      <a:pt x="161" y="137"/>
                      <a:pt x="161" y="137"/>
                    </a:cubicBezTo>
                    <a:cubicBezTo>
                      <a:pt x="161" y="137"/>
                      <a:pt x="161" y="137"/>
                      <a:pt x="161" y="137"/>
                    </a:cubicBezTo>
                    <a:cubicBezTo>
                      <a:pt x="161" y="138"/>
                      <a:pt x="161" y="138"/>
                      <a:pt x="161" y="138"/>
                    </a:cubicBezTo>
                    <a:cubicBezTo>
                      <a:pt x="161" y="138"/>
                      <a:pt x="161" y="138"/>
                      <a:pt x="161" y="138"/>
                    </a:cubicBezTo>
                    <a:cubicBezTo>
                      <a:pt x="160" y="138"/>
                      <a:pt x="160" y="138"/>
                      <a:pt x="160" y="138"/>
                    </a:cubicBezTo>
                    <a:cubicBezTo>
                      <a:pt x="160" y="137"/>
                      <a:pt x="160" y="137"/>
                      <a:pt x="160" y="137"/>
                    </a:cubicBezTo>
                    <a:cubicBezTo>
                      <a:pt x="160" y="137"/>
                      <a:pt x="160" y="137"/>
                      <a:pt x="160" y="137"/>
                    </a:cubicBezTo>
                    <a:cubicBezTo>
                      <a:pt x="160" y="137"/>
                      <a:pt x="160" y="137"/>
                      <a:pt x="160" y="137"/>
                    </a:cubicBezTo>
                    <a:cubicBezTo>
                      <a:pt x="159" y="138"/>
                      <a:pt x="159" y="138"/>
                      <a:pt x="159" y="138"/>
                    </a:cubicBezTo>
                    <a:cubicBezTo>
                      <a:pt x="158" y="138"/>
                      <a:pt x="158" y="138"/>
                      <a:pt x="158" y="138"/>
                    </a:cubicBezTo>
                    <a:cubicBezTo>
                      <a:pt x="158" y="137"/>
                      <a:pt x="158" y="137"/>
                      <a:pt x="158" y="137"/>
                    </a:cubicBezTo>
                    <a:cubicBezTo>
                      <a:pt x="159" y="137"/>
                      <a:pt x="159" y="137"/>
                      <a:pt x="159" y="137"/>
                    </a:cubicBezTo>
                    <a:cubicBezTo>
                      <a:pt x="159" y="137"/>
                      <a:pt x="159" y="137"/>
                      <a:pt x="159" y="137"/>
                    </a:cubicBezTo>
                    <a:cubicBezTo>
                      <a:pt x="159" y="137"/>
                      <a:pt x="159" y="137"/>
                      <a:pt x="159" y="137"/>
                    </a:cubicBezTo>
                    <a:cubicBezTo>
                      <a:pt x="159" y="136"/>
                      <a:pt x="159" y="136"/>
                      <a:pt x="159" y="136"/>
                    </a:cubicBezTo>
                    <a:cubicBezTo>
                      <a:pt x="159" y="136"/>
                      <a:pt x="159" y="136"/>
                      <a:pt x="159" y="136"/>
                    </a:cubicBezTo>
                    <a:cubicBezTo>
                      <a:pt x="159" y="135"/>
                      <a:pt x="159" y="135"/>
                      <a:pt x="159" y="135"/>
                    </a:cubicBezTo>
                    <a:cubicBezTo>
                      <a:pt x="159" y="135"/>
                      <a:pt x="159" y="135"/>
                      <a:pt x="159" y="135"/>
                    </a:cubicBezTo>
                    <a:cubicBezTo>
                      <a:pt x="159" y="135"/>
                      <a:pt x="159" y="135"/>
                      <a:pt x="159" y="135"/>
                    </a:cubicBezTo>
                    <a:cubicBezTo>
                      <a:pt x="159" y="135"/>
                      <a:pt x="159" y="135"/>
                      <a:pt x="159" y="135"/>
                    </a:cubicBezTo>
                    <a:cubicBezTo>
                      <a:pt x="159" y="134"/>
                      <a:pt x="159" y="134"/>
                      <a:pt x="159" y="134"/>
                    </a:cubicBezTo>
                    <a:cubicBezTo>
                      <a:pt x="158" y="133"/>
                      <a:pt x="158" y="133"/>
                      <a:pt x="158" y="133"/>
                    </a:cubicBezTo>
                    <a:cubicBezTo>
                      <a:pt x="157" y="133"/>
                      <a:pt x="157" y="133"/>
                      <a:pt x="157" y="133"/>
                    </a:cubicBezTo>
                    <a:cubicBezTo>
                      <a:pt x="157" y="133"/>
                      <a:pt x="157" y="133"/>
                      <a:pt x="157" y="133"/>
                    </a:cubicBezTo>
                    <a:cubicBezTo>
                      <a:pt x="157" y="132"/>
                      <a:pt x="157" y="132"/>
                      <a:pt x="157" y="132"/>
                    </a:cubicBezTo>
                    <a:cubicBezTo>
                      <a:pt x="157" y="132"/>
                      <a:pt x="157" y="132"/>
                      <a:pt x="157" y="132"/>
                    </a:cubicBezTo>
                    <a:cubicBezTo>
                      <a:pt x="157" y="132"/>
                      <a:pt x="157" y="132"/>
                      <a:pt x="157" y="132"/>
                    </a:cubicBezTo>
                    <a:cubicBezTo>
                      <a:pt x="157" y="131"/>
                      <a:pt x="157" y="131"/>
                      <a:pt x="157" y="131"/>
                    </a:cubicBezTo>
                    <a:cubicBezTo>
                      <a:pt x="157" y="131"/>
                      <a:pt x="157" y="131"/>
                      <a:pt x="157" y="131"/>
                    </a:cubicBezTo>
                    <a:cubicBezTo>
                      <a:pt x="156" y="131"/>
                      <a:pt x="156" y="131"/>
                      <a:pt x="156" y="131"/>
                    </a:cubicBezTo>
                    <a:cubicBezTo>
                      <a:pt x="155" y="130"/>
                      <a:pt x="155" y="130"/>
                      <a:pt x="155" y="130"/>
                    </a:cubicBezTo>
                    <a:cubicBezTo>
                      <a:pt x="155" y="130"/>
                      <a:pt x="155" y="130"/>
                      <a:pt x="155" y="130"/>
                    </a:cubicBezTo>
                    <a:cubicBezTo>
                      <a:pt x="155" y="129"/>
                      <a:pt x="155" y="129"/>
                      <a:pt x="155" y="129"/>
                    </a:cubicBezTo>
                    <a:cubicBezTo>
                      <a:pt x="155" y="129"/>
                      <a:pt x="155" y="129"/>
                      <a:pt x="155" y="129"/>
                    </a:cubicBezTo>
                    <a:cubicBezTo>
                      <a:pt x="154" y="129"/>
                      <a:pt x="154" y="129"/>
                      <a:pt x="154" y="129"/>
                    </a:cubicBezTo>
                    <a:cubicBezTo>
                      <a:pt x="154" y="128"/>
                      <a:pt x="154" y="128"/>
                      <a:pt x="154" y="128"/>
                    </a:cubicBezTo>
                    <a:cubicBezTo>
                      <a:pt x="154" y="128"/>
                      <a:pt x="154" y="128"/>
                      <a:pt x="154" y="128"/>
                    </a:cubicBezTo>
                    <a:cubicBezTo>
                      <a:pt x="154" y="129"/>
                      <a:pt x="154" y="129"/>
                      <a:pt x="154" y="129"/>
                    </a:cubicBezTo>
                    <a:cubicBezTo>
                      <a:pt x="154" y="129"/>
                      <a:pt x="154" y="129"/>
                      <a:pt x="154" y="129"/>
                    </a:cubicBezTo>
                    <a:cubicBezTo>
                      <a:pt x="153" y="130"/>
                      <a:pt x="153" y="130"/>
                      <a:pt x="153" y="130"/>
                    </a:cubicBezTo>
                    <a:cubicBezTo>
                      <a:pt x="153" y="129"/>
                      <a:pt x="153" y="129"/>
                      <a:pt x="153" y="129"/>
                    </a:cubicBezTo>
                    <a:cubicBezTo>
                      <a:pt x="153" y="129"/>
                      <a:pt x="153" y="129"/>
                      <a:pt x="153" y="129"/>
                    </a:cubicBezTo>
                    <a:cubicBezTo>
                      <a:pt x="153" y="128"/>
                      <a:pt x="153" y="128"/>
                      <a:pt x="153" y="128"/>
                    </a:cubicBezTo>
                    <a:cubicBezTo>
                      <a:pt x="153" y="128"/>
                      <a:pt x="153" y="128"/>
                      <a:pt x="153" y="128"/>
                    </a:cubicBezTo>
                    <a:cubicBezTo>
                      <a:pt x="153" y="128"/>
                      <a:pt x="153" y="128"/>
                      <a:pt x="153" y="128"/>
                    </a:cubicBezTo>
                    <a:cubicBezTo>
                      <a:pt x="154" y="128"/>
                      <a:pt x="154" y="128"/>
                      <a:pt x="154" y="128"/>
                    </a:cubicBezTo>
                    <a:cubicBezTo>
                      <a:pt x="153" y="128"/>
                      <a:pt x="153" y="128"/>
                      <a:pt x="153" y="128"/>
                    </a:cubicBezTo>
                    <a:cubicBezTo>
                      <a:pt x="153" y="127"/>
                      <a:pt x="153" y="127"/>
                      <a:pt x="153" y="127"/>
                    </a:cubicBezTo>
                    <a:cubicBezTo>
                      <a:pt x="153" y="127"/>
                      <a:pt x="153" y="127"/>
                      <a:pt x="153" y="127"/>
                    </a:cubicBezTo>
                    <a:cubicBezTo>
                      <a:pt x="153" y="127"/>
                      <a:pt x="153" y="127"/>
                      <a:pt x="153" y="127"/>
                    </a:cubicBezTo>
                    <a:cubicBezTo>
                      <a:pt x="153" y="126"/>
                      <a:pt x="153" y="126"/>
                      <a:pt x="153" y="126"/>
                    </a:cubicBezTo>
                    <a:cubicBezTo>
                      <a:pt x="153" y="126"/>
                      <a:pt x="153" y="126"/>
                      <a:pt x="153" y="126"/>
                    </a:cubicBezTo>
                    <a:cubicBezTo>
                      <a:pt x="153" y="126"/>
                      <a:pt x="153" y="126"/>
                      <a:pt x="153" y="126"/>
                    </a:cubicBezTo>
                    <a:cubicBezTo>
                      <a:pt x="152" y="126"/>
                      <a:pt x="152" y="126"/>
                      <a:pt x="152" y="126"/>
                    </a:cubicBezTo>
                    <a:cubicBezTo>
                      <a:pt x="151" y="127"/>
                      <a:pt x="151" y="127"/>
                      <a:pt x="151" y="127"/>
                    </a:cubicBezTo>
                    <a:cubicBezTo>
                      <a:pt x="151" y="128"/>
                      <a:pt x="151" y="128"/>
                      <a:pt x="151" y="128"/>
                    </a:cubicBezTo>
                    <a:cubicBezTo>
                      <a:pt x="150" y="128"/>
                      <a:pt x="150" y="128"/>
                      <a:pt x="150" y="128"/>
                    </a:cubicBezTo>
                    <a:cubicBezTo>
                      <a:pt x="150" y="129"/>
                      <a:pt x="150" y="129"/>
                      <a:pt x="150" y="129"/>
                    </a:cubicBezTo>
                    <a:cubicBezTo>
                      <a:pt x="150" y="129"/>
                      <a:pt x="150" y="129"/>
                      <a:pt x="150" y="129"/>
                    </a:cubicBezTo>
                    <a:cubicBezTo>
                      <a:pt x="150" y="130"/>
                      <a:pt x="150" y="130"/>
                      <a:pt x="150" y="130"/>
                    </a:cubicBezTo>
                    <a:cubicBezTo>
                      <a:pt x="149" y="131"/>
                      <a:pt x="149" y="131"/>
                      <a:pt x="149" y="131"/>
                    </a:cubicBezTo>
                    <a:cubicBezTo>
                      <a:pt x="150" y="131"/>
                      <a:pt x="150" y="131"/>
                      <a:pt x="150" y="131"/>
                    </a:cubicBezTo>
                    <a:cubicBezTo>
                      <a:pt x="149" y="131"/>
                      <a:pt x="149" y="131"/>
                      <a:pt x="149" y="131"/>
                    </a:cubicBezTo>
                    <a:cubicBezTo>
                      <a:pt x="149" y="132"/>
                      <a:pt x="149" y="132"/>
                      <a:pt x="149" y="132"/>
                    </a:cubicBezTo>
                    <a:cubicBezTo>
                      <a:pt x="149" y="132"/>
                      <a:pt x="149" y="132"/>
                      <a:pt x="149" y="132"/>
                    </a:cubicBezTo>
                    <a:cubicBezTo>
                      <a:pt x="148" y="133"/>
                      <a:pt x="148" y="133"/>
                      <a:pt x="148" y="133"/>
                    </a:cubicBezTo>
                    <a:cubicBezTo>
                      <a:pt x="148" y="133"/>
                      <a:pt x="148" y="133"/>
                      <a:pt x="148" y="133"/>
                    </a:cubicBezTo>
                    <a:cubicBezTo>
                      <a:pt x="148" y="134"/>
                      <a:pt x="148" y="134"/>
                      <a:pt x="148" y="134"/>
                    </a:cubicBezTo>
                    <a:cubicBezTo>
                      <a:pt x="148" y="134"/>
                      <a:pt x="148" y="134"/>
                      <a:pt x="148" y="134"/>
                    </a:cubicBezTo>
                    <a:cubicBezTo>
                      <a:pt x="148" y="135"/>
                      <a:pt x="148" y="135"/>
                      <a:pt x="148" y="135"/>
                    </a:cubicBezTo>
                    <a:cubicBezTo>
                      <a:pt x="148" y="136"/>
                      <a:pt x="148" y="136"/>
                      <a:pt x="148" y="136"/>
                    </a:cubicBezTo>
                    <a:cubicBezTo>
                      <a:pt x="147" y="136"/>
                      <a:pt x="147" y="136"/>
                      <a:pt x="147" y="136"/>
                    </a:cubicBezTo>
                    <a:cubicBezTo>
                      <a:pt x="146" y="136"/>
                      <a:pt x="146" y="136"/>
                      <a:pt x="146" y="136"/>
                    </a:cubicBezTo>
                    <a:cubicBezTo>
                      <a:pt x="146" y="137"/>
                      <a:pt x="146" y="137"/>
                      <a:pt x="146" y="137"/>
                    </a:cubicBezTo>
                    <a:cubicBezTo>
                      <a:pt x="146" y="138"/>
                      <a:pt x="146" y="138"/>
                      <a:pt x="146" y="138"/>
                    </a:cubicBezTo>
                    <a:cubicBezTo>
                      <a:pt x="146" y="138"/>
                      <a:pt x="146" y="138"/>
                      <a:pt x="146" y="138"/>
                    </a:cubicBezTo>
                    <a:close/>
                    <a:moveTo>
                      <a:pt x="150" y="147"/>
                    </a:moveTo>
                    <a:cubicBezTo>
                      <a:pt x="150" y="147"/>
                      <a:pt x="151" y="147"/>
                      <a:pt x="151" y="147"/>
                    </a:cubicBezTo>
                    <a:cubicBezTo>
                      <a:pt x="151" y="147"/>
                      <a:pt x="151" y="147"/>
                      <a:pt x="151" y="147"/>
                    </a:cubicBezTo>
                    <a:cubicBezTo>
                      <a:pt x="151" y="146"/>
                      <a:pt x="151" y="146"/>
                      <a:pt x="151" y="146"/>
                    </a:cubicBezTo>
                    <a:cubicBezTo>
                      <a:pt x="152" y="146"/>
                      <a:pt x="152" y="146"/>
                      <a:pt x="152" y="146"/>
                    </a:cubicBezTo>
                    <a:cubicBezTo>
                      <a:pt x="152" y="146"/>
                      <a:pt x="152" y="146"/>
                      <a:pt x="152" y="146"/>
                    </a:cubicBezTo>
                    <a:cubicBezTo>
                      <a:pt x="152" y="147"/>
                      <a:pt x="152" y="147"/>
                      <a:pt x="152" y="147"/>
                    </a:cubicBezTo>
                    <a:cubicBezTo>
                      <a:pt x="152" y="147"/>
                      <a:pt x="152" y="147"/>
                      <a:pt x="152" y="147"/>
                    </a:cubicBezTo>
                    <a:cubicBezTo>
                      <a:pt x="153" y="146"/>
                      <a:pt x="153" y="146"/>
                      <a:pt x="153" y="146"/>
                    </a:cubicBezTo>
                    <a:cubicBezTo>
                      <a:pt x="154" y="146"/>
                      <a:pt x="154" y="146"/>
                      <a:pt x="154" y="146"/>
                    </a:cubicBezTo>
                    <a:cubicBezTo>
                      <a:pt x="154" y="145"/>
                      <a:pt x="154" y="145"/>
                      <a:pt x="154" y="145"/>
                    </a:cubicBezTo>
                    <a:cubicBezTo>
                      <a:pt x="155" y="145"/>
                      <a:pt x="155" y="145"/>
                      <a:pt x="155" y="145"/>
                    </a:cubicBezTo>
                    <a:cubicBezTo>
                      <a:pt x="155" y="145"/>
                      <a:pt x="155" y="145"/>
                      <a:pt x="155" y="145"/>
                    </a:cubicBezTo>
                    <a:cubicBezTo>
                      <a:pt x="156" y="144"/>
                      <a:pt x="156" y="144"/>
                      <a:pt x="156" y="144"/>
                    </a:cubicBezTo>
                    <a:cubicBezTo>
                      <a:pt x="156" y="144"/>
                      <a:pt x="156" y="144"/>
                      <a:pt x="156" y="144"/>
                    </a:cubicBezTo>
                    <a:cubicBezTo>
                      <a:pt x="156" y="143"/>
                      <a:pt x="156" y="143"/>
                      <a:pt x="156" y="143"/>
                    </a:cubicBezTo>
                    <a:cubicBezTo>
                      <a:pt x="156" y="143"/>
                      <a:pt x="156" y="143"/>
                      <a:pt x="156" y="143"/>
                    </a:cubicBezTo>
                    <a:cubicBezTo>
                      <a:pt x="156" y="143"/>
                      <a:pt x="156" y="143"/>
                      <a:pt x="156" y="143"/>
                    </a:cubicBezTo>
                    <a:cubicBezTo>
                      <a:pt x="155" y="143"/>
                      <a:pt x="155" y="143"/>
                      <a:pt x="155" y="143"/>
                    </a:cubicBezTo>
                    <a:cubicBezTo>
                      <a:pt x="155" y="143"/>
                      <a:pt x="155" y="143"/>
                      <a:pt x="155" y="143"/>
                    </a:cubicBezTo>
                    <a:cubicBezTo>
                      <a:pt x="155" y="143"/>
                      <a:pt x="155" y="143"/>
                      <a:pt x="155" y="143"/>
                    </a:cubicBezTo>
                    <a:cubicBezTo>
                      <a:pt x="154" y="143"/>
                      <a:pt x="154" y="143"/>
                      <a:pt x="154" y="143"/>
                    </a:cubicBezTo>
                    <a:cubicBezTo>
                      <a:pt x="154" y="143"/>
                      <a:pt x="154" y="143"/>
                      <a:pt x="154" y="143"/>
                    </a:cubicBezTo>
                    <a:cubicBezTo>
                      <a:pt x="154" y="144"/>
                      <a:pt x="154" y="144"/>
                      <a:pt x="154" y="144"/>
                    </a:cubicBezTo>
                    <a:cubicBezTo>
                      <a:pt x="153" y="143"/>
                      <a:pt x="153" y="143"/>
                      <a:pt x="153" y="143"/>
                    </a:cubicBezTo>
                    <a:cubicBezTo>
                      <a:pt x="153" y="143"/>
                      <a:pt x="153" y="143"/>
                      <a:pt x="153" y="143"/>
                    </a:cubicBezTo>
                    <a:cubicBezTo>
                      <a:pt x="153" y="143"/>
                      <a:pt x="153" y="143"/>
                      <a:pt x="153" y="143"/>
                    </a:cubicBezTo>
                    <a:cubicBezTo>
                      <a:pt x="152" y="143"/>
                      <a:pt x="152" y="143"/>
                      <a:pt x="152" y="143"/>
                    </a:cubicBezTo>
                    <a:cubicBezTo>
                      <a:pt x="152" y="144"/>
                      <a:pt x="152" y="144"/>
                      <a:pt x="152" y="144"/>
                    </a:cubicBezTo>
                    <a:cubicBezTo>
                      <a:pt x="152" y="144"/>
                      <a:pt x="152" y="144"/>
                      <a:pt x="152" y="144"/>
                    </a:cubicBezTo>
                    <a:cubicBezTo>
                      <a:pt x="151" y="144"/>
                      <a:pt x="151" y="144"/>
                      <a:pt x="151" y="144"/>
                    </a:cubicBezTo>
                    <a:cubicBezTo>
                      <a:pt x="150" y="145"/>
                      <a:pt x="150" y="145"/>
                      <a:pt x="150" y="145"/>
                    </a:cubicBezTo>
                    <a:cubicBezTo>
                      <a:pt x="150" y="145"/>
                      <a:pt x="150" y="145"/>
                      <a:pt x="150" y="145"/>
                    </a:cubicBezTo>
                    <a:cubicBezTo>
                      <a:pt x="150" y="145"/>
                      <a:pt x="150" y="145"/>
                      <a:pt x="150" y="145"/>
                    </a:cubicBezTo>
                    <a:cubicBezTo>
                      <a:pt x="151" y="146"/>
                      <a:pt x="151" y="146"/>
                      <a:pt x="151" y="146"/>
                    </a:cubicBezTo>
                    <a:cubicBezTo>
                      <a:pt x="150" y="146"/>
                      <a:pt x="150" y="146"/>
                      <a:pt x="150" y="146"/>
                    </a:cubicBezTo>
                    <a:cubicBezTo>
                      <a:pt x="150" y="147"/>
                      <a:pt x="150" y="147"/>
                      <a:pt x="150" y="147"/>
                    </a:cubicBezTo>
                    <a:close/>
                    <a:moveTo>
                      <a:pt x="198" y="151"/>
                    </a:moveTo>
                    <a:cubicBezTo>
                      <a:pt x="198" y="151"/>
                      <a:pt x="198" y="151"/>
                      <a:pt x="198" y="151"/>
                    </a:cubicBezTo>
                    <a:cubicBezTo>
                      <a:pt x="198" y="151"/>
                      <a:pt x="198" y="151"/>
                      <a:pt x="198" y="151"/>
                    </a:cubicBezTo>
                    <a:cubicBezTo>
                      <a:pt x="199" y="151"/>
                      <a:pt x="199" y="151"/>
                      <a:pt x="199" y="151"/>
                    </a:cubicBezTo>
                    <a:cubicBezTo>
                      <a:pt x="199" y="151"/>
                      <a:pt x="199" y="151"/>
                      <a:pt x="199" y="151"/>
                    </a:cubicBezTo>
                    <a:cubicBezTo>
                      <a:pt x="199" y="151"/>
                      <a:pt x="199" y="151"/>
                      <a:pt x="199" y="151"/>
                    </a:cubicBezTo>
                    <a:cubicBezTo>
                      <a:pt x="199" y="150"/>
                      <a:pt x="199" y="150"/>
                      <a:pt x="199" y="150"/>
                    </a:cubicBezTo>
                    <a:cubicBezTo>
                      <a:pt x="199" y="150"/>
                      <a:pt x="199" y="150"/>
                      <a:pt x="199" y="150"/>
                    </a:cubicBezTo>
                    <a:cubicBezTo>
                      <a:pt x="199" y="150"/>
                      <a:pt x="199" y="150"/>
                      <a:pt x="199" y="150"/>
                    </a:cubicBezTo>
                    <a:cubicBezTo>
                      <a:pt x="199" y="150"/>
                      <a:pt x="199" y="150"/>
                      <a:pt x="199" y="150"/>
                    </a:cubicBezTo>
                    <a:cubicBezTo>
                      <a:pt x="198" y="150"/>
                      <a:pt x="198" y="150"/>
                      <a:pt x="198" y="150"/>
                    </a:cubicBezTo>
                    <a:cubicBezTo>
                      <a:pt x="198" y="151"/>
                      <a:pt x="198" y="151"/>
                      <a:pt x="198" y="151"/>
                    </a:cubicBezTo>
                    <a:close/>
                    <a:moveTo>
                      <a:pt x="183" y="147"/>
                    </a:moveTo>
                    <a:cubicBezTo>
                      <a:pt x="183" y="147"/>
                      <a:pt x="183" y="147"/>
                      <a:pt x="183" y="147"/>
                    </a:cubicBezTo>
                    <a:cubicBezTo>
                      <a:pt x="184" y="147"/>
                      <a:pt x="184" y="147"/>
                      <a:pt x="184" y="147"/>
                    </a:cubicBezTo>
                    <a:cubicBezTo>
                      <a:pt x="184" y="147"/>
                      <a:pt x="184" y="147"/>
                      <a:pt x="184" y="147"/>
                    </a:cubicBezTo>
                    <a:cubicBezTo>
                      <a:pt x="184" y="147"/>
                      <a:pt x="184" y="147"/>
                      <a:pt x="184" y="147"/>
                    </a:cubicBezTo>
                    <a:cubicBezTo>
                      <a:pt x="184" y="148"/>
                      <a:pt x="184" y="148"/>
                      <a:pt x="184" y="148"/>
                    </a:cubicBezTo>
                    <a:cubicBezTo>
                      <a:pt x="184" y="148"/>
                      <a:pt x="184" y="148"/>
                      <a:pt x="184" y="148"/>
                    </a:cubicBezTo>
                    <a:cubicBezTo>
                      <a:pt x="184" y="148"/>
                      <a:pt x="184" y="148"/>
                      <a:pt x="184" y="148"/>
                    </a:cubicBezTo>
                    <a:cubicBezTo>
                      <a:pt x="185" y="148"/>
                      <a:pt x="185" y="148"/>
                      <a:pt x="185" y="148"/>
                    </a:cubicBezTo>
                    <a:cubicBezTo>
                      <a:pt x="185" y="148"/>
                      <a:pt x="185" y="148"/>
                      <a:pt x="185" y="148"/>
                    </a:cubicBezTo>
                    <a:cubicBezTo>
                      <a:pt x="185" y="148"/>
                      <a:pt x="185" y="148"/>
                      <a:pt x="185" y="148"/>
                    </a:cubicBezTo>
                    <a:cubicBezTo>
                      <a:pt x="185" y="148"/>
                      <a:pt x="185" y="148"/>
                      <a:pt x="185" y="148"/>
                    </a:cubicBezTo>
                    <a:cubicBezTo>
                      <a:pt x="185" y="147"/>
                      <a:pt x="185" y="147"/>
                      <a:pt x="185" y="147"/>
                    </a:cubicBezTo>
                    <a:cubicBezTo>
                      <a:pt x="184" y="147"/>
                      <a:pt x="184" y="147"/>
                      <a:pt x="184" y="147"/>
                    </a:cubicBezTo>
                    <a:cubicBezTo>
                      <a:pt x="184" y="147"/>
                      <a:pt x="184" y="147"/>
                      <a:pt x="184" y="147"/>
                    </a:cubicBezTo>
                    <a:cubicBezTo>
                      <a:pt x="184" y="147"/>
                      <a:pt x="184" y="147"/>
                      <a:pt x="184" y="147"/>
                    </a:cubicBezTo>
                    <a:cubicBezTo>
                      <a:pt x="183" y="147"/>
                      <a:pt x="183" y="147"/>
                      <a:pt x="183" y="147"/>
                    </a:cubicBezTo>
                    <a:cubicBezTo>
                      <a:pt x="183" y="147"/>
                      <a:pt x="183" y="147"/>
                      <a:pt x="183" y="147"/>
                    </a:cubicBezTo>
                    <a:close/>
                    <a:moveTo>
                      <a:pt x="197" y="154"/>
                    </a:moveTo>
                    <a:cubicBezTo>
                      <a:pt x="197" y="154"/>
                      <a:pt x="197" y="154"/>
                      <a:pt x="197" y="154"/>
                    </a:cubicBezTo>
                    <a:cubicBezTo>
                      <a:pt x="197" y="154"/>
                      <a:pt x="197" y="154"/>
                      <a:pt x="197" y="154"/>
                    </a:cubicBezTo>
                    <a:cubicBezTo>
                      <a:pt x="196" y="153"/>
                      <a:pt x="196" y="153"/>
                      <a:pt x="196" y="153"/>
                    </a:cubicBezTo>
                    <a:cubicBezTo>
                      <a:pt x="196" y="153"/>
                      <a:pt x="196" y="153"/>
                      <a:pt x="196" y="153"/>
                    </a:cubicBezTo>
                    <a:cubicBezTo>
                      <a:pt x="197" y="153"/>
                      <a:pt x="197" y="153"/>
                      <a:pt x="197" y="153"/>
                    </a:cubicBezTo>
                    <a:cubicBezTo>
                      <a:pt x="197" y="153"/>
                      <a:pt x="197" y="153"/>
                      <a:pt x="197" y="153"/>
                    </a:cubicBezTo>
                    <a:cubicBezTo>
                      <a:pt x="197" y="153"/>
                      <a:pt x="197" y="153"/>
                      <a:pt x="197" y="153"/>
                    </a:cubicBezTo>
                    <a:cubicBezTo>
                      <a:pt x="197" y="154"/>
                      <a:pt x="197" y="154"/>
                      <a:pt x="197" y="154"/>
                    </a:cubicBezTo>
                    <a:cubicBezTo>
                      <a:pt x="197" y="154"/>
                      <a:pt x="197" y="154"/>
                      <a:pt x="197" y="154"/>
                    </a:cubicBezTo>
                    <a:cubicBezTo>
                      <a:pt x="197" y="154"/>
                      <a:pt x="197" y="154"/>
                      <a:pt x="197" y="154"/>
                    </a:cubicBezTo>
                    <a:close/>
                    <a:moveTo>
                      <a:pt x="197" y="156"/>
                    </a:moveTo>
                    <a:cubicBezTo>
                      <a:pt x="196" y="156"/>
                      <a:pt x="196" y="156"/>
                      <a:pt x="196" y="156"/>
                    </a:cubicBezTo>
                    <a:cubicBezTo>
                      <a:pt x="196" y="156"/>
                      <a:pt x="196" y="156"/>
                      <a:pt x="196" y="156"/>
                    </a:cubicBezTo>
                    <a:cubicBezTo>
                      <a:pt x="196" y="155"/>
                      <a:pt x="196" y="155"/>
                      <a:pt x="196" y="155"/>
                    </a:cubicBezTo>
                    <a:cubicBezTo>
                      <a:pt x="196" y="155"/>
                      <a:pt x="196" y="155"/>
                      <a:pt x="196" y="155"/>
                    </a:cubicBezTo>
                    <a:cubicBezTo>
                      <a:pt x="195" y="155"/>
                      <a:pt x="195" y="155"/>
                      <a:pt x="195" y="155"/>
                    </a:cubicBezTo>
                    <a:cubicBezTo>
                      <a:pt x="195" y="155"/>
                      <a:pt x="195" y="155"/>
                      <a:pt x="195" y="155"/>
                    </a:cubicBezTo>
                    <a:cubicBezTo>
                      <a:pt x="196" y="155"/>
                      <a:pt x="196" y="155"/>
                      <a:pt x="196" y="155"/>
                    </a:cubicBezTo>
                    <a:cubicBezTo>
                      <a:pt x="196" y="154"/>
                      <a:pt x="196" y="154"/>
                      <a:pt x="196" y="154"/>
                    </a:cubicBezTo>
                    <a:cubicBezTo>
                      <a:pt x="197" y="155"/>
                      <a:pt x="197" y="155"/>
                      <a:pt x="197" y="155"/>
                    </a:cubicBezTo>
                    <a:cubicBezTo>
                      <a:pt x="197" y="155"/>
                      <a:pt x="197" y="155"/>
                      <a:pt x="197" y="155"/>
                    </a:cubicBezTo>
                    <a:cubicBezTo>
                      <a:pt x="197" y="155"/>
                      <a:pt x="197" y="155"/>
                      <a:pt x="197" y="155"/>
                    </a:cubicBezTo>
                    <a:cubicBezTo>
                      <a:pt x="197" y="155"/>
                      <a:pt x="197" y="155"/>
                      <a:pt x="197" y="155"/>
                    </a:cubicBezTo>
                    <a:cubicBezTo>
                      <a:pt x="197" y="156"/>
                      <a:pt x="197" y="156"/>
                      <a:pt x="197" y="156"/>
                    </a:cubicBezTo>
                    <a:cubicBezTo>
                      <a:pt x="197" y="156"/>
                      <a:pt x="197" y="156"/>
                      <a:pt x="197" y="156"/>
                    </a:cubicBezTo>
                    <a:cubicBezTo>
                      <a:pt x="197" y="156"/>
                      <a:pt x="197" y="156"/>
                      <a:pt x="197" y="156"/>
                    </a:cubicBezTo>
                    <a:cubicBezTo>
                      <a:pt x="197" y="156"/>
                      <a:pt x="197" y="156"/>
                      <a:pt x="197" y="156"/>
                    </a:cubicBezTo>
                    <a:close/>
                    <a:moveTo>
                      <a:pt x="182" y="165"/>
                    </a:moveTo>
                    <a:cubicBezTo>
                      <a:pt x="182" y="165"/>
                      <a:pt x="182" y="165"/>
                      <a:pt x="182" y="165"/>
                    </a:cubicBezTo>
                    <a:cubicBezTo>
                      <a:pt x="182" y="165"/>
                      <a:pt x="182" y="165"/>
                      <a:pt x="182" y="165"/>
                    </a:cubicBezTo>
                    <a:cubicBezTo>
                      <a:pt x="182" y="165"/>
                      <a:pt x="182" y="165"/>
                      <a:pt x="182" y="165"/>
                    </a:cubicBezTo>
                    <a:close/>
                    <a:moveTo>
                      <a:pt x="182" y="165"/>
                    </a:moveTo>
                    <a:cubicBezTo>
                      <a:pt x="182" y="165"/>
                      <a:pt x="182" y="165"/>
                      <a:pt x="182" y="165"/>
                    </a:cubicBezTo>
                    <a:cubicBezTo>
                      <a:pt x="182" y="165"/>
                      <a:pt x="182" y="165"/>
                      <a:pt x="182" y="165"/>
                    </a:cubicBezTo>
                    <a:cubicBezTo>
                      <a:pt x="182" y="165"/>
                      <a:pt x="182" y="165"/>
                      <a:pt x="182" y="165"/>
                    </a:cubicBezTo>
                    <a:close/>
                    <a:moveTo>
                      <a:pt x="183" y="165"/>
                    </a:moveTo>
                    <a:cubicBezTo>
                      <a:pt x="182" y="165"/>
                      <a:pt x="182" y="165"/>
                      <a:pt x="182" y="165"/>
                    </a:cubicBezTo>
                    <a:cubicBezTo>
                      <a:pt x="183" y="166"/>
                      <a:pt x="183" y="166"/>
                      <a:pt x="183" y="166"/>
                    </a:cubicBezTo>
                    <a:cubicBezTo>
                      <a:pt x="183" y="166"/>
                      <a:pt x="183" y="166"/>
                      <a:pt x="183" y="166"/>
                    </a:cubicBezTo>
                    <a:cubicBezTo>
                      <a:pt x="183" y="166"/>
                      <a:pt x="183" y="166"/>
                      <a:pt x="183" y="166"/>
                    </a:cubicBezTo>
                    <a:cubicBezTo>
                      <a:pt x="183" y="165"/>
                      <a:pt x="183" y="165"/>
                      <a:pt x="183" y="165"/>
                    </a:cubicBezTo>
                    <a:cubicBezTo>
                      <a:pt x="183" y="165"/>
                      <a:pt x="183" y="165"/>
                      <a:pt x="183" y="165"/>
                    </a:cubicBezTo>
                    <a:close/>
                    <a:moveTo>
                      <a:pt x="187" y="161"/>
                    </a:moveTo>
                    <a:cubicBezTo>
                      <a:pt x="186" y="160"/>
                      <a:pt x="186" y="160"/>
                      <a:pt x="186" y="160"/>
                    </a:cubicBezTo>
                    <a:cubicBezTo>
                      <a:pt x="187" y="160"/>
                      <a:pt x="187" y="160"/>
                      <a:pt x="187" y="160"/>
                    </a:cubicBezTo>
                    <a:cubicBezTo>
                      <a:pt x="187" y="159"/>
                      <a:pt x="187" y="159"/>
                      <a:pt x="187" y="159"/>
                    </a:cubicBezTo>
                    <a:cubicBezTo>
                      <a:pt x="187" y="159"/>
                      <a:pt x="187" y="159"/>
                      <a:pt x="187" y="159"/>
                    </a:cubicBezTo>
                    <a:cubicBezTo>
                      <a:pt x="188" y="159"/>
                      <a:pt x="188" y="159"/>
                      <a:pt x="188" y="159"/>
                    </a:cubicBezTo>
                    <a:cubicBezTo>
                      <a:pt x="188" y="159"/>
                      <a:pt x="188" y="159"/>
                      <a:pt x="188" y="159"/>
                    </a:cubicBezTo>
                    <a:cubicBezTo>
                      <a:pt x="188" y="159"/>
                      <a:pt x="188" y="159"/>
                      <a:pt x="188" y="159"/>
                    </a:cubicBezTo>
                    <a:cubicBezTo>
                      <a:pt x="188" y="159"/>
                      <a:pt x="188" y="159"/>
                      <a:pt x="188" y="159"/>
                    </a:cubicBezTo>
                    <a:cubicBezTo>
                      <a:pt x="188" y="159"/>
                      <a:pt x="188" y="159"/>
                      <a:pt x="188" y="159"/>
                    </a:cubicBezTo>
                    <a:cubicBezTo>
                      <a:pt x="188" y="160"/>
                      <a:pt x="188" y="160"/>
                      <a:pt x="188" y="160"/>
                    </a:cubicBezTo>
                    <a:cubicBezTo>
                      <a:pt x="188" y="160"/>
                      <a:pt x="188" y="160"/>
                      <a:pt x="188" y="160"/>
                    </a:cubicBezTo>
                    <a:cubicBezTo>
                      <a:pt x="188" y="160"/>
                      <a:pt x="188" y="160"/>
                      <a:pt x="188" y="160"/>
                    </a:cubicBezTo>
                    <a:cubicBezTo>
                      <a:pt x="187" y="160"/>
                      <a:pt x="187" y="160"/>
                      <a:pt x="187" y="160"/>
                    </a:cubicBezTo>
                    <a:cubicBezTo>
                      <a:pt x="187" y="161"/>
                      <a:pt x="187" y="161"/>
                      <a:pt x="187" y="161"/>
                    </a:cubicBezTo>
                    <a:cubicBezTo>
                      <a:pt x="187" y="161"/>
                      <a:pt x="187" y="161"/>
                      <a:pt x="187" y="161"/>
                    </a:cubicBezTo>
                    <a:close/>
                    <a:moveTo>
                      <a:pt x="174" y="146"/>
                    </a:moveTo>
                    <a:cubicBezTo>
                      <a:pt x="174" y="146"/>
                      <a:pt x="174" y="146"/>
                      <a:pt x="174" y="146"/>
                    </a:cubicBezTo>
                    <a:cubicBezTo>
                      <a:pt x="175" y="147"/>
                      <a:pt x="175" y="147"/>
                      <a:pt x="175" y="147"/>
                    </a:cubicBezTo>
                    <a:cubicBezTo>
                      <a:pt x="175" y="147"/>
                      <a:pt x="175" y="147"/>
                      <a:pt x="175" y="147"/>
                    </a:cubicBezTo>
                    <a:cubicBezTo>
                      <a:pt x="176" y="147"/>
                      <a:pt x="176" y="147"/>
                      <a:pt x="176" y="147"/>
                    </a:cubicBezTo>
                    <a:cubicBezTo>
                      <a:pt x="175" y="147"/>
                      <a:pt x="175" y="147"/>
                      <a:pt x="175" y="147"/>
                    </a:cubicBezTo>
                    <a:cubicBezTo>
                      <a:pt x="175" y="147"/>
                      <a:pt x="175" y="147"/>
                      <a:pt x="175" y="147"/>
                    </a:cubicBezTo>
                    <a:cubicBezTo>
                      <a:pt x="174" y="146"/>
                      <a:pt x="174" y="146"/>
                      <a:pt x="174" y="146"/>
                    </a:cubicBezTo>
                    <a:cubicBezTo>
                      <a:pt x="174" y="146"/>
                      <a:pt x="174" y="146"/>
                      <a:pt x="174" y="146"/>
                    </a:cubicBezTo>
                    <a:cubicBezTo>
                      <a:pt x="174" y="146"/>
                      <a:pt x="174" y="146"/>
                      <a:pt x="174" y="146"/>
                    </a:cubicBezTo>
                    <a:close/>
                    <a:moveTo>
                      <a:pt x="169" y="142"/>
                    </a:moveTo>
                    <a:cubicBezTo>
                      <a:pt x="170" y="142"/>
                      <a:pt x="170" y="142"/>
                      <a:pt x="170" y="142"/>
                    </a:cubicBezTo>
                    <a:cubicBezTo>
                      <a:pt x="170" y="142"/>
                      <a:pt x="170" y="142"/>
                      <a:pt x="170" y="142"/>
                    </a:cubicBezTo>
                    <a:cubicBezTo>
                      <a:pt x="170" y="142"/>
                      <a:pt x="170" y="142"/>
                      <a:pt x="170" y="142"/>
                    </a:cubicBezTo>
                    <a:cubicBezTo>
                      <a:pt x="170" y="142"/>
                      <a:pt x="170" y="142"/>
                      <a:pt x="170" y="142"/>
                    </a:cubicBezTo>
                    <a:cubicBezTo>
                      <a:pt x="170" y="142"/>
                      <a:pt x="170" y="142"/>
                      <a:pt x="170" y="142"/>
                    </a:cubicBezTo>
                    <a:cubicBezTo>
                      <a:pt x="171" y="142"/>
                      <a:pt x="171" y="142"/>
                      <a:pt x="171" y="142"/>
                    </a:cubicBezTo>
                    <a:cubicBezTo>
                      <a:pt x="171" y="142"/>
                      <a:pt x="171" y="142"/>
                      <a:pt x="171" y="142"/>
                    </a:cubicBezTo>
                    <a:cubicBezTo>
                      <a:pt x="170" y="142"/>
                      <a:pt x="170" y="142"/>
                      <a:pt x="170" y="142"/>
                    </a:cubicBezTo>
                    <a:cubicBezTo>
                      <a:pt x="171" y="141"/>
                      <a:pt x="171" y="141"/>
                      <a:pt x="171" y="141"/>
                    </a:cubicBezTo>
                    <a:cubicBezTo>
                      <a:pt x="171" y="141"/>
                      <a:pt x="171" y="141"/>
                      <a:pt x="171" y="141"/>
                    </a:cubicBezTo>
                    <a:cubicBezTo>
                      <a:pt x="170" y="141"/>
                      <a:pt x="170" y="141"/>
                      <a:pt x="170" y="141"/>
                    </a:cubicBezTo>
                    <a:cubicBezTo>
                      <a:pt x="170" y="141"/>
                      <a:pt x="170" y="141"/>
                      <a:pt x="170" y="141"/>
                    </a:cubicBezTo>
                    <a:cubicBezTo>
                      <a:pt x="170" y="141"/>
                      <a:pt x="170" y="141"/>
                      <a:pt x="170" y="141"/>
                    </a:cubicBezTo>
                    <a:cubicBezTo>
                      <a:pt x="169" y="140"/>
                      <a:pt x="169" y="140"/>
                      <a:pt x="169" y="140"/>
                    </a:cubicBezTo>
                    <a:cubicBezTo>
                      <a:pt x="169" y="141"/>
                      <a:pt x="169" y="141"/>
                      <a:pt x="169" y="141"/>
                    </a:cubicBezTo>
                    <a:cubicBezTo>
                      <a:pt x="169" y="140"/>
                      <a:pt x="169" y="140"/>
                      <a:pt x="169" y="140"/>
                    </a:cubicBezTo>
                    <a:cubicBezTo>
                      <a:pt x="169" y="140"/>
                      <a:pt x="169" y="140"/>
                      <a:pt x="169" y="140"/>
                    </a:cubicBezTo>
                    <a:cubicBezTo>
                      <a:pt x="168" y="141"/>
                      <a:pt x="168" y="141"/>
                      <a:pt x="168" y="141"/>
                    </a:cubicBezTo>
                    <a:cubicBezTo>
                      <a:pt x="169" y="141"/>
                      <a:pt x="169" y="141"/>
                      <a:pt x="169" y="141"/>
                    </a:cubicBezTo>
                    <a:cubicBezTo>
                      <a:pt x="169" y="141"/>
                      <a:pt x="169" y="141"/>
                      <a:pt x="169" y="141"/>
                    </a:cubicBezTo>
                    <a:cubicBezTo>
                      <a:pt x="169" y="141"/>
                      <a:pt x="169" y="141"/>
                      <a:pt x="169" y="141"/>
                    </a:cubicBezTo>
                    <a:cubicBezTo>
                      <a:pt x="169" y="141"/>
                      <a:pt x="169" y="141"/>
                      <a:pt x="169" y="141"/>
                    </a:cubicBezTo>
                    <a:cubicBezTo>
                      <a:pt x="169" y="142"/>
                      <a:pt x="169" y="142"/>
                      <a:pt x="169" y="142"/>
                    </a:cubicBezTo>
                    <a:cubicBezTo>
                      <a:pt x="169" y="142"/>
                      <a:pt x="169" y="142"/>
                      <a:pt x="169" y="142"/>
                    </a:cubicBezTo>
                    <a:close/>
                    <a:moveTo>
                      <a:pt x="166" y="144"/>
                    </a:moveTo>
                    <a:cubicBezTo>
                      <a:pt x="167" y="144"/>
                      <a:pt x="167" y="144"/>
                      <a:pt x="167" y="144"/>
                    </a:cubicBezTo>
                    <a:cubicBezTo>
                      <a:pt x="167" y="143"/>
                      <a:pt x="167" y="143"/>
                      <a:pt x="167" y="143"/>
                    </a:cubicBezTo>
                    <a:cubicBezTo>
                      <a:pt x="167" y="143"/>
                      <a:pt x="167" y="143"/>
                      <a:pt x="167" y="143"/>
                    </a:cubicBezTo>
                    <a:cubicBezTo>
                      <a:pt x="168" y="143"/>
                      <a:pt x="168" y="143"/>
                      <a:pt x="168" y="143"/>
                    </a:cubicBezTo>
                    <a:cubicBezTo>
                      <a:pt x="168" y="143"/>
                      <a:pt x="168" y="143"/>
                      <a:pt x="168" y="143"/>
                    </a:cubicBezTo>
                    <a:cubicBezTo>
                      <a:pt x="168" y="143"/>
                      <a:pt x="168" y="143"/>
                      <a:pt x="168" y="143"/>
                    </a:cubicBezTo>
                    <a:cubicBezTo>
                      <a:pt x="168" y="142"/>
                      <a:pt x="168" y="142"/>
                      <a:pt x="168" y="142"/>
                    </a:cubicBezTo>
                    <a:cubicBezTo>
                      <a:pt x="167" y="142"/>
                      <a:pt x="167" y="142"/>
                      <a:pt x="167" y="142"/>
                    </a:cubicBezTo>
                    <a:cubicBezTo>
                      <a:pt x="167" y="142"/>
                      <a:pt x="167" y="142"/>
                      <a:pt x="167" y="142"/>
                    </a:cubicBezTo>
                    <a:cubicBezTo>
                      <a:pt x="166" y="141"/>
                      <a:pt x="166" y="141"/>
                      <a:pt x="166" y="141"/>
                    </a:cubicBezTo>
                    <a:cubicBezTo>
                      <a:pt x="166" y="141"/>
                      <a:pt x="166" y="141"/>
                      <a:pt x="166" y="141"/>
                    </a:cubicBezTo>
                    <a:cubicBezTo>
                      <a:pt x="166" y="141"/>
                      <a:pt x="166" y="141"/>
                      <a:pt x="166" y="141"/>
                    </a:cubicBezTo>
                    <a:cubicBezTo>
                      <a:pt x="165" y="141"/>
                      <a:pt x="165" y="141"/>
                      <a:pt x="165" y="141"/>
                    </a:cubicBezTo>
                    <a:cubicBezTo>
                      <a:pt x="165" y="141"/>
                      <a:pt x="165" y="141"/>
                      <a:pt x="165" y="141"/>
                    </a:cubicBezTo>
                    <a:cubicBezTo>
                      <a:pt x="165" y="141"/>
                      <a:pt x="165" y="141"/>
                      <a:pt x="165" y="141"/>
                    </a:cubicBezTo>
                    <a:cubicBezTo>
                      <a:pt x="165" y="142"/>
                      <a:pt x="165" y="142"/>
                      <a:pt x="165" y="142"/>
                    </a:cubicBezTo>
                    <a:cubicBezTo>
                      <a:pt x="166" y="142"/>
                      <a:pt x="166" y="142"/>
                      <a:pt x="166" y="142"/>
                    </a:cubicBezTo>
                    <a:cubicBezTo>
                      <a:pt x="166" y="143"/>
                      <a:pt x="166" y="143"/>
                      <a:pt x="166" y="143"/>
                    </a:cubicBezTo>
                    <a:cubicBezTo>
                      <a:pt x="166" y="143"/>
                      <a:pt x="166" y="143"/>
                      <a:pt x="166" y="143"/>
                    </a:cubicBezTo>
                    <a:cubicBezTo>
                      <a:pt x="166" y="143"/>
                      <a:pt x="166" y="143"/>
                      <a:pt x="166" y="143"/>
                    </a:cubicBezTo>
                    <a:cubicBezTo>
                      <a:pt x="166" y="144"/>
                      <a:pt x="166" y="144"/>
                      <a:pt x="166" y="144"/>
                    </a:cubicBezTo>
                    <a:close/>
                    <a:moveTo>
                      <a:pt x="166" y="146"/>
                    </a:moveTo>
                    <a:cubicBezTo>
                      <a:pt x="166" y="146"/>
                      <a:pt x="166" y="146"/>
                      <a:pt x="166" y="146"/>
                    </a:cubicBezTo>
                    <a:cubicBezTo>
                      <a:pt x="165" y="146"/>
                      <a:pt x="165" y="146"/>
                      <a:pt x="165" y="146"/>
                    </a:cubicBezTo>
                    <a:cubicBezTo>
                      <a:pt x="165" y="146"/>
                      <a:pt x="165" y="146"/>
                      <a:pt x="165" y="146"/>
                    </a:cubicBezTo>
                    <a:cubicBezTo>
                      <a:pt x="165" y="146"/>
                      <a:pt x="165" y="146"/>
                      <a:pt x="165" y="146"/>
                    </a:cubicBezTo>
                    <a:cubicBezTo>
                      <a:pt x="166" y="146"/>
                      <a:pt x="166" y="146"/>
                      <a:pt x="166" y="146"/>
                    </a:cubicBezTo>
                    <a:close/>
                    <a:moveTo>
                      <a:pt x="159" y="151"/>
                    </a:moveTo>
                    <a:cubicBezTo>
                      <a:pt x="160" y="151"/>
                      <a:pt x="160" y="151"/>
                      <a:pt x="160" y="151"/>
                    </a:cubicBezTo>
                    <a:cubicBezTo>
                      <a:pt x="160" y="150"/>
                      <a:pt x="160" y="150"/>
                      <a:pt x="160" y="150"/>
                    </a:cubicBezTo>
                    <a:cubicBezTo>
                      <a:pt x="160" y="150"/>
                      <a:pt x="160" y="150"/>
                      <a:pt x="160" y="150"/>
                    </a:cubicBezTo>
                    <a:cubicBezTo>
                      <a:pt x="160" y="150"/>
                      <a:pt x="160" y="150"/>
                      <a:pt x="160" y="150"/>
                    </a:cubicBezTo>
                    <a:cubicBezTo>
                      <a:pt x="160" y="150"/>
                      <a:pt x="160" y="150"/>
                      <a:pt x="160" y="150"/>
                    </a:cubicBezTo>
                    <a:cubicBezTo>
                      <a:pt x="160" y="150"/>
                      <a:pt x="160" y="150"/>
                      <a:pt x="160" y="150"/>
                    </a:cubicBezTo>
                    <a:cubicBezTo>
                      <a:pt x="160" y="149"/>
                      <a:pt x="160" y="149"/>
                      <a:pt x="160" y="149"/>
                    </a:cubicBezTo>
                    <a:cubicBezTo>
                      <a:pt x="160" y="149"/>
                      <a:pt x="160" y="149"/>
                      <a:pt x="160" y="149"/>
                    </a:cubicBezTo>
                    <a:cubicBezTo>
                      <a:pt x="161" y="148"/>
                      <a:pt x="161" y="148"/>
                      <a:pt x="161" y="148"/>
                    </a:cubicBezTo>
                    <a:cubicBezTo>
                      <a:pt x="161" y="148"/>
                      <a:pt x="161" y="148"/>
                      <a:pt x="161" y="148"/>
                    </a:cubicBezTo>
                    <a:cubicBezTo>
                      <a:pt x="161" y="148"/>
                      <a:pt x="161" y="148"/>
                      <a:pt x="161" y="148"/>
                    </a:cubicBezTo>
                    <a:cubicBezTo>
                      <a:pt x="161" y="148"/>
                      <a:pt x="161" y="148"/>
                      <a:pt x="161" y="148"/>
                    </a:cubicBezTo>
                    <a:cubicBezTo>
                      <a:pt x="161" y="148"/>
                      <a:pt x="161" y="148"/>
                      <a:pt x="161" y="148"/>
                    </a:cubicBezTo>
                    <a:cubicBezTo>
                      <a:pt x="161" y="147"/>
                      <a:pt x="161" y="147"/>
                      <a:pt x="161" y="147"/>
                    </a:cubicBezTo>
                    <a:cubicBezTo>
                      <a:pt x="162" y="147"/>
                      <a:pt x="162" y="147"/>
                      <a:pt x="162" y="147"/>
                    </a:cubicBezTo>
                    <a:cubicBezTo>
                      <a:pt x="162" y="147"/>
                      <a:pt x="162" y="147"/>
                      <a:pt x="162" y="147"/>
                    </a:cubicBezTo>
                    <a:cubicBezTo>
                      <a:pt x="162" y="146"/>
                      <a:pt x="162" y="146"/>
                      <a:pt x="162" y="146"/>
                    </a:cubicBezTo>
                    <a:cubicBezTo>
                      <a:pt x="161" y="146"/>
                      <a:pt x="161" y="146"/>
                      <a:pt x="161" y="146"/>
                    </a:cubicBezTo>
                    <a:cubicBezTo>
                      <a:pt x="161" y="146"/>
                      <a:pt x="161" y="146"/>
                      <a:pt x="161" y="146"/>
                    </a:cubicBezTo>
                    <a:cubicBezTo>
                      <a:pt x="161" y="146"/>
                      <a:pt x="161" y="146"/>
                      <a:pt x="161" y="146"/>
                    </a:cubicBezTo>
                    <a:cubicBezTo>
                      <a:pt x="161" y="146"/>
                      <a:pt x="161" y="146"/>
                      <a:pt x="161" y="146"/>
                    </a:cubicBezTo>
                    <a:cubicBezTo>
                      <a:pt x="160" y="146"/>
                      <a:pt x="160" y="146"/>
                      <a:pt x="160" y="146"/>
                    </a:cubicBezTo>
                    <a:cubicBezTo>
                      <a:pt x="160" y="146"/>
                      <a:pt x="160" y="146"/>
                      <a:pt x="160" y="146"/>
                    </a:cubicBezTo>
                    <a:cubicBezTo>
                      <a:pt x="160" y="147"/>
                      <a:pt x="160" y="147"/>
                      <a:pt x="160" y="147"/>
                    </a:cubicBezTo>
                    <a:cubicBezTo>
                      <a:pt x="159" y="147"/>
                      <a:pt x="159" y="147"/>
                      <a:pt x="159" y="147"/>
                    </a:cubicBezTo>
                    <a:cubicBezTo>
                      <a:pt x="159" y="147"/>
                      <a:pt x="159" y="147"/>
                      <a:pt x="159" y="147"/>
                    </a:cubicBezTo>
                    <a:cubicBezTo>
                      <a:pt x="159" y="148"/>
                      <a:pt x="159" y="148"/>
                      <a:pt x="159" y="148"/>
                    </a:cubicBezTo>
                    <a:cubicBezTo>
                      <a:pt x="159" y="148"/>
                      <a:pt x="159" y="148"/>
                      <a:pt x="159" y="148"/>
                    </a:cubicBezTo>
                    <a:cubicBezTo>
                      <a:pt x="159" y="148"/>
                      <a:pt x="159" y="148"/>
                      <a:pt x="159" y="148"/>
                    </a:cubicBezTo>
                    <a:cubicBezTo>
                      <a:pt x="158" y="149"/>
                      <a:pt x="158" y="149"/>
                      <a:pt x="158" y="149"/>
                    </a:cubicBezTo>
                    <a:cubicBezTo>
                      <a:pt x="159" y="149"/>
                      <a:pt x="159" y="149"/>
                      <a:pt x="159" y="149"/>
                    </a:cubicBezTo>
                    <a:cubicBezTo>
                      <a:pt x="158" y="149"/>
                      <a:pt x="158" y="149"/>
                      <a:pt x="158" y="149"/>
                    </a:cubicBezTo>
                    <a:cubicBezTo>
                      <a:pt x="158" y="150"/>
                      <a:pt x="158" y="150"/>
                      <a:pt x="158" y="150"/>
                    </a:cubicBezTo>
                    <a:cubicBezTo>
                      <a:pt x="159" y="150"/>
                      <a:pt x="159" y="150"/>
                      <a:pt x="159" y="150"/>
                    </a:cubicBezTo>
                    <a:cubicBezTo>
                      <a:pt x="159" y="150"/>
                      <a:pt x="159" y="150"/>
                      <a:pt x="159" y="150"/>
                    </a:cubicBezTo>
                    <a:cubicBezTo>
                      <a:pt x="159" y="150"/>
                      <a:pt x="159" y="150"/>
                      <a:pt x="159" y="150"/>
                    </a:cubicBezTo>
                    <a:cubicBezTo>
                      <a:pt x="159" y="151"/>
                      <a:pt x="159" y="151"/>
                      <a:pt x="159" y="151"/>
                    </a:cubicBezTo>
                    <a:close/>
                    <a:moveTo>
                      <a:pt x="153" y="175"/>
                    </a:moveTo>
                    <a:cubicBezTo>
                      <a:pt x="154" y="175"/>
                      <a:pt x="154" y="175"/>
                      <a:pt x="154" y="175"/>
                    </a:cubicBezTo>
                    <a:cubicBezTo>
                      <a:pt x="154" y="175"/>
                      <a:pt x="154" y="175"/>
                      <a:pt x="154" y="175"/>
                    </a:cubicBezTo>
                    <a:cubicBezTo>
                      <a:pt x="154" y="175"/>
                      <a:pt x="154" y="175"/>
                      <a:pt x="154" y="175"/>
                    </a:cubicBezTo>
                    <a:cubicBezTo>
                      <a:pt x="153" y="175"/>
                      <a:pt x="153" y="175"/>
                      <a:pt x="153" y="175"/>
                    </a:cubicBezTo>
                    <a:close/>
                    <a:moveTo>
                      <a:pt x="154" y="178"/>
                    </a:moveTo>
                    <a:cubicBezTo>
                      <a:pt x="154" y="177"/>
                      <a:pt x="154" y="177"/>
                      <a:pt x="154" y="177"/>
                    </a:cubicBezTo>
                    <a:cubicBezTo>
                      <a:pt x="154" y="177"/>
                      <a:pt x="154" y="177"/>
                      <a:pt x="154" y="177"/>
                    </a:cubicBezTo>
                    <a:cubicBezTo>
                      <a:pt x="155" y="177"/>
                      <a:pt x="155" y="177"/>
                      <a:pt x="155" y="177"/>
                    </a:cubicBezTo>
                    <a:cubicBezTo>
                      <a:pt x="154" y="177"/>
                      <a:pt x="154" y="177"/>
                      <a:pt x="154" y="177"/>
                    </a:cubicBezTo>
                    <a:cubicBezTo>
                      <a:pt x="154" y="178"/>
                      <a:pt x="154" y="178"/>
                      <a:pt x="154" y="178"/>
                    </a:cubicBezTo>
                    <a:cubicBezTo>
                      <a:pt x="154" y="178"/>
                      <a:pt x="154" y="178"/>
                      <a:pt x="154" y="178"/>
                    </a:cubicBezTo>
                    <a:close/>
                    <a:moveTo>
                      <a:pt x="150" y="177"/>
                    </a:moveTo>
                    <a:cubicBezTo>
                      <a:pt x="151" y="176"/>
                      <a:pt x="151" y="176"/>
                      <a:pt x="151" y="176"/>
                    </a:cubicBezTo>
                    <a:cubicBezTo>
                      <a:pt x="151" y="176"/>
                      <a:pt x="151" y="176"/>
                      <a:pt x="151" y="176"/>
                    </a:cubicBezTo>
                    <a:cubicBezTo>
                      <a:pt x="151" y="176"/>
                      <a:pt x="151" y="176"/>
                      <a:pt x="151" y="176"/>
                    </a:cubicBezTo>
                    <a:cubicBezTo>
                      <a:pt x="151" y="176"/>
                      <a:pt x="151" y="176"/>
                      <a:pt x="151" y="176"/>
                    </a:cubicBezTo>
                    <a:cubicBezTo>
                      <a:pt x="152" y="176"/>
                      <a:pt x="152" y="176"/>
                      <a:pt x="152" y="176"/>
                    </a:cubicBezTo>
                    <a:cubicBezTo>
                      <a:pt x="152" y="176"/>
                      <a:pt x="152" y="176"/>
                      <a:pt x="152" y="176"/>
                    </a:cubicBezTo>
                    <a:cubicBezTo>
                      <a:pt x="152" y="176"/>
                      <a:pt x="152" y="176"/>
                      <a:pt x="152" y="176"/>
                    </a:cubicBezTo>
                    <a:cubicBezTo>
                      <a:pt x="151" y="177"/>
                      <a:pt x="151" y="177"/>
                      <a:pt x="151" y="177"/>
                    </a:cubicBezTo>
                    <a:cubicBezTo>
                      <a:pt x="151" y="177"/>
                      <a:pt x="151" y="177"/>
                      <a:pt x="151" y="177"/>
                    </a:cubicBezTo>
                    <a:cubicBezTo>
                      <a:pt x="150" y="177"/>
                      <a:pt x="150" y="177"/>
                      <a:pt x="150" y="177"/>
                    </a:cubicBezTo>
                    <a:close/>
                    <a:moveTo>
                      <a:pt x="153" y="178"/>
                    </a:moveTo>
                    <a:cubicBezTo>
                      <a:pt x="153" y="177"/>
                      <a:pt x="153" y="177"/>
                      <a:pt x="153" y="177"/>
                    </a:cubicBezTo>
                    <a:cubicBezTo>
                      <a:pt x="154" y="177"/>
                      <a:pt x="154" y="177"/>
                      <a:pt x="154" y="177"/>
                    </a:cubicBezTo>
                    <a:cubicBezTo>
                      <a:pt x="154" y="177"/>
                      <a:pt x="154" y="177"/>
                      <a:pt x="154" y="177"/>
                    </a:cubicBezTo>
                    <a:cubicBezTo>
                      <a:pt x="154" y="177"/>
                      <a:pt x="154" y="177"/>
                      <a:pt x="154" y="177"/>
                    </a:cubicBezTo>
                    <a:cubicBezTo>
                      <a:pt x="153" y="178"/>
                      <a:pt x="153" y="178"/>
                      <a:pt x="153" y="178"/>
                    </a:cubicBezTo>
                    <a:cubicBezTo>
                      <a:pt x="153" y="178"/>
                      <a:pt x="153" y="178"/>
                      <a:pt x="153" y="178"/>
                    </a:cubicBezTo>
                    <a:cubicBezTo>
                      <a:pt x="153" y="178"/>
                      <a:pt x="153" y="178"/>
                      <a:pt x="153" y="178"/>
                    </a:cubicBezTo>
                    <a:cubicBezTo>
                      <a:pt x="154" y="177"/>
                      <a:pt x="154" y="177"/>
                      <a:pt x="154" y="177"/>
                    </a:cubicBezTo>
                    <a:cubicBezTo>
                      <a:pt x="154" y="177"/>
                      <a:pt x="154" y="177"/>
                      <a:pt x="154" y="177"/>
                    </a:cubicBezTo>
                    <a:cubicBezTo>
                      <a:pt x="154" y="176"/>
                      <a:pt x="154" y="176"/>
                      <a:pt x="154" y="176"/>
                    </a:cubicBezTo>
                    <a:cubicBezTo>
                      <a:pt x="154" y="176"/>
                      <a:pt x="154" y="176"/>
                      <a:pt x="154" y="176"/>
                    </a:cubicBezTo>
                    <a:cubicBezTo>
                      <a:pt x="154" y="176"/>
                      <a:pt x="154" y="176"/>
                      <a:pt x="154" y="176"/>
                    </a:cubicBezTo>
                    <a:cubicBezTo>
                      <a:pt x="154" y="176"/>
                      <a:pt x="154" y="176"/>
                      <a:pt x="154" y="176"/>
                    </a:cubicBezTo>
                    <a:cubicBezTo>
                      <a:pt x="153" y="175"/>
                      <a:pt x="153" y="175"/>
                      <a:pt x="153" y="175"/>
                    </a:cubicBezTo>
                    <a:cubicBezTo>
                      <a:pt x="153" y="176"/>
                      <a:pt x="153" y="176"/>
                      <a:pt x="153" y="176"/>
                    </a:cubicBezTo>
                    <a:cubicBezTo>
                      <a:pt x="153" y="177"/>
                      <a:pt x="153" y="177"/>
                      <a:pt x="153" y="177"/>
                    </a:cubicBezTo>
                    <a:cubicBezTo>
                      <a:pt x="152" y="177"/>
                      <a:pt x="152" y="177"/>
                      <a:pt x="152" y="177"/>
                    </a:cubicBezTo>
                    <a:cubicBezTo>
                      <a:pt x="152" y="177"/>
                      <a:pt x="152" y="177"/>
                      <a:pt x="152" y="177"/>
                    </a:cubicBezTo>
                    <a:cubicBezTo>
                      <a:pt x="152" y="177"/>
                      <a:pt x="152" y="177"/>
                      <a:pt x="152" y="177"/>
                    </a:cubicBezTo>
                    <a:cubicBezTo>
                      <a:pt x="153" y="176"/>
                      <a:pt x="153" y="176"/>
                      <a:pt x="153" y="176"/>
                    </a:cubicBezTo>
                    <a:cubicBezTo>
                      <a:pt x="153" y="176"/>
                      <a:pt x="153" y="176"/>
                      <a:pt x="153" y="176"/>
                    </a:cubicBezTo>
                    <a:cubicBezTo>
                      <a:pt x="153" y="176"/>
                      <a:pt x="153" y="176"/>
                      <a:pt x="153" y="176"/>
                    </a:cubicBezTo>
                    <a:cubicBezTo>
                      <a:pt x="152" y="176"/>
                      <a:pt x="152" y="176"/>
                      <a:pt x="152" y="176"/>
                    </a:cubicBezTo>
                    <a:cubicBezTo>
                      <a:pt x="152" y="177"/>
                      <a:pt x="152" y="177"/>
                      <a:pt x="152" y="177"/>
                    </a:cubicBezTo>
                    <a:cubicBezTo>
                      <a:pt x="151" y="177"/>
                      <a:pt x="151" y="177"/>
                      <a:pt x="151" y="177"/>
                    </a:cubicBezTo>
                    <a:cubicBezTo>
                      <a:pt x="151" y="178"/>
                      <a:pt x="151" y="178"/>
                      <a:pt x="151" y="178"/>
                    </a:cubicBezTo>
                    <a:cubicBezTo>
                      <a:pt x="151" y="178"/>
                      <a:pt x="151" y="178"/>
                      <a:pt x="151" y="178"/>
                    </a:cubicBezTo>
                    <a:cubicBezTo>
                      <a:pt x="151" y="179"/>
                      <a:pt x="151" y="179"/>
                      <a:pt x="151" y="179"/>
                    </a:cubicBezTo>
                    <a:cubicBezTo>
                      <a:pt x="151" y="179"/>
                      <a:pt x="151" y="179"/>
                      <a:pt x="151" y="179"/>
                    </a:cubicBezTo>
                    <a:cubicBezTo>
                      <a:pt x="152" y="178"/>
                      <a:pt x="152" y="178"/>
                      <a:pt x="152" y="178"/>
                    </a:cubicBezTo>
                    <a:cubicBezTo>
                      <a:pt x="152" y="178"/>
                      <a:pt x="152" y="178"/>
                      <a:pt x="152" y="178"/>
                    </a:cubicBezTo>
                    <a:cubicBezTo>
                      <a:pt x="152" y="178"/>
                      <a:pt x="152" y="178"/>
                      <a:pt x="152" y="178"/>
                    </a:cubicBezTo>
                    <a:cubicBezTo>
                      <a:pt x="151" y="179"/>
                      <a:pt x="151" y="179"/>
                      <a:pt x="151" y="179"/>
                    </a:cubicBezTo>
                    <a:cubicBezTo>
                      <a:pt x="152" y="179"/>
                      <a:pt x="152" y="179"/>
                      <a:pt x="152" y="179"/>
                    </a:cubicBezTo>
                    <a:cubicBezTo>
                      <a:pt x="152" y="178"/>
                      <a:pt x="152" y="178"/>
                      <a:pt x="152" y="178"/>
                    </a:cubicBezTo>
                    <a:cubicBezTo>
                      <a:pt x="152" y="178"/>
                      <a:pt x="152" y="178"/>
                      <a:pt x="152" y="178"/>
                    </a:cubicBezTo>
                    <a:cubicBezTo>
                      <a:pt x="152" y="178"/>
                      <a:pt x="153" y="178"/>
                      <a:pt x="153" y="178"/>
                    </a:cubicBezTo>
                    <a:close/>
                    <a:moveTo>
                      <a:pt x="152" y="178"/>
                    </a:moveTo>
                    <a:cubicBezTo>
                      <a:pt x="152" y="178"/>
                      <a:pt x="152" y="178"/>
                      <a:pt x="152" y="178"/>
                    </a:cubicBezTo>
                    <a:cubicBezTo>
                      <a:pt x="153" y="177"/>
                      <a:pt x="153" y="177"/>
                      <a:pt x="153" y="177"/>
                    </a:cubicBezTo>
                    <a:cubicBezTo>
                      <a:pt x="153" y="177"/>
                      <a:pt x="153" y="177"/>
                      <a:pt x="153" y="177"/>
                    </a:cubicBezTo>
                    <a:cubicBezTo>
                      <a:pt x="152" y="178"/>
                      <a:pt x="152" y="178"/>
                      <a:pt x="152" y="178"/>
                    </a:cubicBezTo>
                    <a:cubicBezTo>
                      <a:pt x="152" y="178"/>
                      <a:pt x="152" y="178"/>
                      <a:pt x="152" y="178"/>
                    </a:cubicBezTo>
                    <a:close/>
                    <a:moveTo>
                      <a:pt x="192" y="218"/>
                    </a:moveTo>
                    <a:cubicBezTo>
                      <a:pt x="191" y="218"/>
                      <a:pt x="191" y="218"/>
                      <a:pt x="191" y="218"/>
                    </a:cubicBezTo>
                    <a:cubicBezTo>
                      <a:pt x="191" y="218"/>
                      <a:pt x="191" y="218"/>
                      <a:pt x="191" y="218"/>
                    </a:cubicBezTo>
                    <a:cubicBezTo>
                      <a:pt x="192" y="218"/>
                      <a:pt x="192" y="218"/>
                      <a:pt x="192" y="218"/>
                    </a:cubicBezTo>
                    <a:cubicBezTo>
                      <a:pt x="192" y="217"/>
                      <a:pt x="192" y="217"/>
                      <a:pt x="192" y="217"/>
                    </a:cubicBezTo>
                    <a:cubicBezTo>
                      <a:pt x="192" y="217"/>
                      <a:pt x="192" y="217"/>
                      <a:pt x="192" y="217"/>
                    </a:cubicBezTo>
                    <a:cubicBezTo>
                      <a:pt x="192" y="217"/>
                      <a:pt x="192" y="217"/>
                      <a:pt x="192" y="217"/>
                    </a:cubicBezTo>
                    <a:cubicBezTo>
                      <a:pt x="192" y="217"/>
                      <a:pt x="192" y="217"/>
                      <a:pt x="192" y="217"/>
                    </a:cubicBezTo>
                    <a:cubicBezTo>
                      <a:pt x="192" y="217"/>
                      <a:pt x="192" y="217"/>
                      <a:pt x="192" y="217"/>
                    </a:cubicBezTo>
                    <a:cubicBezTo>
                      <a:pt x="192" y="217"/>
                      <a:pt x="192" y="217"/>
                      <a:pt x="192" y="217"/>
                    </a:cubicBezTo>
                    <a:cubicBezTo>
                      <a:pt x="191" y="218"/>
                      <a:pt x="191" y="218"/>
                      <a:pt x="191" y="218"/>
                    </a:cubicBezTo>
                    <a:cubicBezTo>
                      <a:pt x="191" y="218"/>
                      <a:pt x="191" y="218"/>
                      <a:pt x="191" y="218"/>
                    </a:cubicBezTo>
                    <a:cubicBezTo>
                      <a:pt x="192" y="218"/>
                      <a:pt x="192" y="218"/>
                      <a:pt x="192" y="218"/>
                    </a:cubicBezTo>
                    <a:cubicBezTo>
                      <a:pt x="192" y="218"/>
                      <a:pt x="192" y="218"/>
                      <a:pt x="192" y="218"/>
                    </a:cubicBezTo>
                    <a:close/>
                    <a:moveTo>
                      <a:pt x="206" y="221"/>
                    </a:moveTo>
                    <a:cubicBezTo>
                      <a:pt x="206" y="220"/>
                      <a:pt x="206" y="220"/>
                      <a:pt x="206" y="220"/>
                    </a:cubicBezTo>
                    <a:cubicBezTo>
                      <a:pt x="206" y="220"/>
                      <a:pt x="206" y="220"/>
                      <a:pt x="206" y="220"/>
                    </a:cubicBezTo>
                    <a:cubicBezTo>
                      <a:pt x="206" y="220"/>
                      <a:pt x="206" y="220"/>
                      <a:pt x="206" y="220"/>
                    </a:cubicBezTo>
                    <a:cubicBezTo>
                      <a:pt x="206" y="219"/>
                      <a:pt x="206" y="219"/>
                      <a:pt x="206" y="219"/>
                    </a:cubicBezTo>
                    <a:cubicBezTo>
                      <a:pt x="206" y="219"/>
                      <a:pt x="206" y="219"/>
                      <a:pt x="206" y="219"/>
                    </a:cubicBezTo>
                    <a:cubicBezTo>
                      <a:pt x="206" y="219"/>
                      <a:pt x="206" y="219"/>
                      <a:pt x="206" y="219"/>
                    </a:cubicBezTo>
                    <a:cubicBezTo>
                      <a:pt x="206" y="219"/>
                      <a:pt x="206" y="219"/>
                      <a:pt x="206" y="219"/>
                    </a:cubicBezTo>
                    <a:cubicBezTo>
                      <a:pt x="206" y="219"/>
                      <a:pt x="206" y="219"/>
                      <a:pt x="206" y="219"/>
                    </a:cubicBezTo>
                    <a:cubicBezTo>
                      <a:pt x="206" y="219"/>
                      <a:pt x="206" y="219"/>
                      <a:pt x="206" y="219"/>
                    </a:cubicBezTo>
                    <a:cubicBezTo>
                      <a:pt x="206" y="220"/>
                      <a:pt x="206" y="220"/>
                      <a:pt x="206" y="220"/>
                    </a:cubicBezTo>
                    <a:cubicBezTo>
                      <a:pt x="206" y="220"/>
                      <a:pt x="206" y="220"/>
                      <a:pt x="206" y="220"/>
                    </a:cubicBezTo>
                    <a:cubicBezTo>
                      <a:pt x="206" y="220"/>
                      <a:pt x="206" y="220"/>
                      <a:pt x="206" y="220"/>
                    </a:cubicBezTo>
                    <a:cubicBezTo>
                      <a:pt x="206" y="220"/>
                      <a:pt x="206" y="220"/>
                      <a:pt x="206" y="220"/>
                    </a:cubicBezTo>
                    <a:cubicBezTo>
                      <a:pt x="206" y="221"/>
                      <a:pt x="206" y="221"/>
                      <a:pt x="206" y="221"/>
                    </a:cubicBezTo>
                    <a:cubicBezTo>
                      <a:pt x="206" y="221"/>
                      <a:pt x="206" y="221"/>
                      <a:pt x="206" y="221"/>
                    </a:cubicBezTo>
                    <a:close/>
                    <a:moveTo>
                      <a:pt x="207" y="221"/>
                    </a:moveTo>
                    <a:cubicBezTo>
                      <a:pt x="207" y="221"/>
                      <a:pt x="207" y="221"/>
                      <a:pt x="207" y="221"/>
                    </a:cubicBezTo>
                    <a:cubicBezTo>
                      <a:pt x="207" y="221"/>
                      <a:pt x="207" y="221"/>
                      <a:pt x="207" y="221"/>
                    </a:cubicBezTo>
                    <a:cubicBezTo>
                      <a:pt x="207" y="221"/>
                      <a:pt x="207" y="221"/>
                      <a:pt x="207" y="221"/>
                    </a:cubicBezTo>
                    <a:cubicBezTo>
                      <a:pt x="207" y="221"/>
                      <a:pt x="207" y="221"/>
                      <a:pt x="207" y="221"/>
                    </a:cubicBezTo>
                    <a:cubicBezTo>
                      <a:pt x="207" y="221"/>
                      <a:pt x="207" y="221"/>
                      <a:pt x="207" y="221"/>
                    </a:cubicBezTo>
                    <a:close/>
                    <a:moveTo>
                      <a:pt x="212" y="200"/>
                    </a:moveTo>
                    <a:cubicBezTo>
                      <a:pt x="213" y="200"/>
                      <a:pt x="213" y="200"/>
                      <a:pt x="213" y="200"/>
                    </a:cubicBezTo>
                    <a:cubicBezTo>
                      <a:pt x="213" y="200"/>
                      <a:pt x="213" y="200"/>
                      <a:pt x="213" y="200"/>
                    </a:cubicBezTo>
                    <a:cubicBezTo>
                      <a:pt x="213" y="200"/>
                      <a:pt x="213" y="200"/>
                      <a:pt x="213" y="200"/>
                    </a:cubicBezTo>
                    <a:cubicBezTo>
                      <a:pt x="213" y="200"/>
                      <a:pt x="213" y="200"/>
                      <a:pt x="213" y="200"/>
                    </a:cubicBezTo>
                    <a:cubicBezTo>
                      <a:pt x="212" y="200"/>
                      <a:pt x="212" y="200"/>
                      <a:pt x="212" y="200"/>
                    </a:cubicBezTo>
                    <a:cubicBezTo>
                      <a:pt x="212" y="200"/>
                      <a:pt x="212" y="200"/>
                      <a:pt x="212" y="200"/>
                    </a:cubicBezTo>
                    <a:close/>
                    <a:moveTo>
                      <a:pt x="211" y="205"/>
                    </a:moveTo>
                    <a:cubicBezTo>
                      <a:pt x="211" y="205"/>
                      <a:pt x="211" y="205"/>
                      <a:pt x="211" y="205"/>
                    </a:cubicBezTo>
                    <a:cubicBezTo>
                      <a:pt x="211" y="205"/>
                      <a:pt x="211" y="205"/>
                      <a:pt x="211" y="205"/>
                    </a:cubicBezTo>
                    <a:cubicBezTo>
                      <a:pt x="211" y="205"/>
                      <a:pt x="211" y="205"/>
                      <a:pt x="211" y="205"/>
                    </a:cubicBezTo>
                    <a:cubicBezTo>
                      <a:pt x="211" y="205"/>
                      <a:pt x="211" y="205"/>
                      <a:pt x="211" y="205"/>
                    </a:cubicBezTo>
                    <a:cubicBezTo>
                      <a:pt x="211" y="205"/>
                      <a:pt x="211" y="205"/>
                      <a:pt x="211" y="205"/>
                    </a:cubicBezTo>
                    <a:cubicBezTo>
                      <a:pt x="211" y="205"/>
                      <a:pt x="211" y="205"/>
                      <a:pt x="211" y="205"/>
                    </a:cubicBezTo>
                    <a:cubicBezTo>
                      <a:pt x="211" y="205"/>
                      <a:pt x="211" y="205"/>
                      <a:pt x="211" y="205"/>
                    </a:cubicBezTo>
                    <a:close/>
                    <a:moveTo>
                      <a:pt x="214" y="210"/>
                    </a:moveTo>
                    <a:cubicBezTo>
                      <a:pt x="214" y="209"/>
                      <a:pt x="214" y="209"/>
                      <a:pt x="214" y="209"/>
                    </a:cubicBezTo>
                    <a:cubicBezTo>
                      <a:pt x="213" y="209"/>
                      <a:pt x="213" y="209"/>
                      <a:pt x="213" y="209"/>
                    </a:cubicBezTo>
                    <a:cubicBezTo>
                      <a:pt x="214" y="209"/>
                      <a:pt x="214" y="209"/>
                      <a:pt x="214" y="209"/>
                    </a:cubicBezTo>
                    <a:cubicBezTo>
                      <a:pt x="214" y="209"/>
                      <a:pt x="214" y="209"/>
                      <a:pt x="214" y="209"/>
                    </a:cubicBezTo>
                    <a:cubicBezTo>
                      <a:pt x="214" y="209"/>
                      <a:pt x="214" y="209"/>
                      <a:pt x="214" y="209"/>
                    </a:cubicBezTo>
                    <a:cubicBezTo>
                      <a:pt x="214" y="209"/>
                      <a:pt x="214" y="209"/>
                      <a:pt x="214" y="209"/>
                    </a:cubicBezTo>
                    <a:cubicBezTo>
                      <a:pt x="214" y="209"/>
                      <a:pt x="214" y="209"/>
                      <a:pt x="214" y="209"/>
                    </a:cubicBezTo>
                    <a:cubicBezTo>
                      <a:pt x="214" y="210"/>
                      <a:pt x="214" y="210"/>
                      <a:pt x="214" y="210"/>
                    </a:cubicBezTo>
                    <a:cubicBezTo>
                      <a:pt x="214" y="210"/>
                      <a:pt x="214" y="210"/>
                      <a:pt x="214" y="210"/>
                    </a:cubicBezTo>
                    <a:close/>
                    <a:moveTo>
                      <a:pt x="212" y="209"/>
                    </a:moveTo>
                    <a:cubicBezTo>
                      <a:pt x="213" y="210"/>
                      <a:pt x="213" y="210"/>
                      <a:pt x="213" y="210"/>
                    </a:cubicBezTo>
                    <a:cubicBezTo>
                      <a:pt x="213" y="210"/>
                      <a:pt x="213" y="210"/>
                      <a:pt x="213" y="210"/>
                    </a:cubicBezTo>
                    <a:cubicBezTo>
                      <a:pt x="213" y="209"/>
                      <a:pt x="213" y="209"/>
                      <a:pt x="213" y="209"/>
                    </a:cubicBezTo>
                    <a:cubicBezTo>
                      <a:pt x="213" y="209"/>
                      <a:pt x="213" y="209"/>
                      <a:pt x="213" y="209"/>
                    </a:cubicBezTo>
                    <a:cubicBezTo>
                      <a:pt x="213" y="209"/>
                      <a:pt x="213" y="209"/>
                      <a:pt x="213" y="209"/>
                    </a:cubicBezTo>
                    <a:cubicBezTo>
                      <a:pt x="213" y="209"/>
                      <a:pt x="213" y="209"/>
                      <a:pt x="213" y="209"/>
                    </a:cubicBezTo>
                    <a:cubicBezTo>
                      <a:pt x="213" y="210"/>
                      <a:pt x="213" y="210"/>
                      <a:pt x="213" y="210"/>
                    </a:cubicBezTo>
                    <a:cubicBezTo>
                      <a:pt x="212" y="210"/>
                      <a:pt x="212" y="210"/>
                      <a:pt x="212" y="210"/>
                    </a:cubicBezTo>
                    <a:cubicBezTo>
                      <a:pt x="212" y="210"/>
                      <a:pt x="212" y="210"/>
                      <a:pt x="212" y="210"/>
                    </a:cubicBezTo>
                    <a:cubicBezTo>
                      <a:pt x="212" y="210"/>
                      <a:pt x="212" y="210"/>
                      <a:pt x="212" y="210"/>
                    </a:cubicBezTo>
                    <a:cubicBezTo>
                      <a:pt x="212" y="209"/>
                      <a:pt x="212" y="209"/>
                      <a:pt x="212" y="209"/>
                    </a:cubicBezTo>
                    <a:close/>
                    <a:moveTo>
                      <a:pt x="208" y="217"/>
                    </a:moveTo>
                    <a:cubicBezTo>
                      <a:pt x="208" y="217"/>
                      <a:pt x="208" y="217"/>
                      <a:pt x="208" y="217"/>
                    </a:cubicBezTo>
                    <a:cubicBezTo>
                      <a:pt x="208" y="217"/>
                      <a:pt x="208" y="217"/>
                      <a:pt x="208" y="217"/>
                    </a:cubicBezTo>
                    <a:cubicBezTo>
                      <a:pt x="208" y="217"/>
                      <a:pt x="208" y="217"/>
                      <a:pt x="208" y="217"/>
                    </a:cubicBezTo>
                    <a:cubicBezTo>
                      <a:pt x="208" y="217"/>
                      <a:pt x="208" y="217"/>
                      <a:pt x="208" y="217"/>
                    </a:cubicBezTo>
                    <a:close/>
                    <a:moveTo>
                      <a:pt x="214" y="215"/>
                    </a:moveTo>
                    <a:cubicBezTo>
                      <a:pt x="214" y="215"/>
                      <a:pt x="214" y="215"/>
                      <a:pt x="214" y="215"/>
                    </a:cubicBezTo>
                    <a:cubicBezTo>
                      <a:pt x="214" y="216"/>
                      <a:pt x="214" y="216"/>
                      <a:pt x="214" y="216"/>
                    </a:cubicBezTo>
                    <a:cubicBezTo>
                      <a:pt x="214" y="216"/>
                      <a:pt x="214" y="216"/>
                      <a:pt x="214" y="216"/>
                    </a:cubicBezTo>
                    <a:cubicBezTo>
                      <a:pt x="214" y="215"/>
                      <a:pt x="214" y="215"/>
                      <a:pt x="214" y="215"/>
                    </a:cubicBezTo>
                    <a:cubicBezTo>
                      <a:pt x="214" y="215"/>
                      <a:pt x="214" y="215"/>
                      <a:pt x="214" y="215"/>
                    </a:cubicBezTo>
                    <a:cubicBezTo>
                      <a:pt x="214" y="215"/>
                      <a:pt x="214" y="215"/>
                      <a:pt x="214" y="215"/>
                    </a:cubicBezTo>
                    <a:close/>
                    <a:moveTo>
                      <a:pt x="207" y="204"/>
                    </a:moveTo>
                    <a:cubicBezTo>
                      <a:pt x="207" y="204"/>
                      <a:pt x="207" y="204"/>
                      <a:pt x="207" y="204"/>
                    </a:cubicBezTo>
                    <a:cubicBezTo>
                      <a:pt x="206" y="205"/>
                      <a:pt x="206" y="205"/>
                      <a:pt x="206" y="205"/>
                    </a:cubicBezTo>
                    <a:cubicBezTo>
                      <a:pt x="206" y="205"/>
                      <a:pt x="206" y="205"/>
                      <a:pt x="206" y="205"/>
                    </a:cubicBezTo>
                    <a:cubicBezTo>
                      <a:pt x="206" y="205"/>
                      <a:pt x="206" y="205"/>
                      <a:pt x="206" y="205"/>
                    </a:cubicBezTo>
                    <a:cubicBezTo>
                      <a:pt x="206" y="205"/>
                      <a:pt x="206" y="205"/>
                      <a:pt x="206" y="205"/>
                    </a:cubicBezTo>
                    <a:cubicBezTo>
                      <a:pt x="206" y="205"/>
                      <a:pt x="206" y="205"/>
                      <a:pt x="206" y="205"/>
                    </a:cubicBezTo>
                    <a:cubicBezTo>
                      <a:pt x="206" y="206"/>
                      <a:pt x="206" y="206"/>
                      <a:pt x="206" y="206"/>
                    </a:cubicBezTo>
                    <a:cubicBezTo>
                      <a:pt x="206" y="206"/>
                      <a:pt x="206" y="206"/>
                      <a:pt x="206" y="206"/>
                    </a:cubicBezTo>
                    <a:cubicBezTo>
                      <a:pt x="206" y="206"/>
                      <a:pt x="206" y="206"/>
                      <a:pt x="206" y="206"/>
                    </a:cubicBezTo>
                    <a:cubicBezTo>
                      <a:pt x="205" y="206"/>
                      <a:pt x="205" y="206"/>
                      <a:pt x="205" y="206"/>
                    </a:cubicBezTo>
                    <a:cubicBezTo>
                      <a:pt x="205" y="206"/>
                      <a:pt x="205" y="206"/>
                      <a:pt x="205" y="206"/>
                    </a:cubicBezTo>
                    <a:cubicBezTo>
                      <a:pt x="205" y="207"/>
                      <a:pt x="205" y="207"/>
                      <a:pt x="205" y="207"/>
                    </a:cubicBezTo>
                    <a:cubicBezTo>
                      <a:pt x="205" y="207"/>
                      <a:pt x="205" y="207"/>
                      <a:pt x="205" y="207"/>
                    </a:cubicBezTo>
                    <a:cubicBezTo>
                      <a:pt x="205" y="207"/>
                      <a:pt x="205" y="207"/>
                      <a:pt x="205" y="207"/>
                    </a:cubicBezTo>
                    <a:cubicBezTo>
                      <a:pt x="205" y="207"/>
                      <a:pt x="205" y="207"/>
                      <a:pt x="205" y="207"/>
                    </a:cubicBezTo>
                    <a:cubicBezTo>
                      <a:pt x="205" y="207"/>
                      <a:pt x="205" y="207"/>
                      <a:pt x="205" y="207"/>
                    </a:cubicBezTo>
                    <a:cubicBezTo>
                      <a:pt x="204" y="207"/>
                      <a:pt x="204" y="207"/>
                      <a:pt x="204" y="207"/>
                    </a:cubicBezTo>
                    <a:cubicBezTo>
                      <a:pt x="204" y="208"/>
                      <a:pt x="204" y="208"/>
                      <a:pt x="204" y="208"/>
                    </a:cubicBezTo>
                    <a:cubicBezTo>
                      <a:pt x="204" y="209"/>
                      <a:pt x="204" y="209"/>
                      <a:pt x="204" y="209"/>
                    </a:cubicBezTo>
                    <a:cubicBezTo>
                      <a:pt x="204" y="209"/>
                      <a:pt x="204" y="209"/>
                      <a:pt x="204" y="209"/>
                    </a:cubicBezTo>
                    <a:cubicBezTo>
                      <a:pt x="204" y="209"/>
                      <a:pt x="204" y="209"/>
                      <a:pt x="204" y="209"/>
                    </a:cubicBezTo>
                    <a:cubicBezTo>
                      <a:pt x="204" y="210"/>
                      <a:pt x="204" y="210"/>
                      <a:pt x="204" y="210"/>
                    </a:cubicBezTo>
                    <a:cubicBezTo>
                      <a:pt x="204" y="210"/>
                      <a:pt x="204" y="210"/>
                      <a:pt x="204" y="210"/>
                    </a:cubicBezTo>
                    <a:cubicBezTo>
                      <a:pt x="204" y="209"/>
                      <a:pt x="204" y="209"/>
                      <a:pt x="204" y="209"/>
                    </a:cubicBezTo>
                    <a:cubicBezTo>
                      <a:pt x="203" y="209"/>
                      <a:pt x="203" y="209"/>
                      <a:pt x="203" y="209"/>
                    </a:cubicBezTo>
                    <a:cubicBezTo>
                      <a:pt x="203" y="210"/>
                      <a:pt x="203" y="210"/>
                      <a:pt x="203" y="210"/>
                    </a:cubicBezTo>
                    <a:cubicBezTo>
                      <a:pt x="203" y="210"/>
                      <a:pt x="203" y="210"/>
                      <a:pt x="203" y="210"/>
                    </a:cubicBezTo>
                    <a:cubicBezTo>
                      <a:pt x="203" y="210"/>
                      <a:pt x="203" y="210"/>
                      <a:pt x="203" y="210"/>
                    </a:cubicBezTo>
                    <a:cubicBezTo>
                      <a:pt x="203" y="210"/>
                      <a:pt x="203" y="210"/>
                      <a:pt x="203" y="210"/>
                    </a:cubicBezTo>
                    <a:cubicBezTo>
                      <a:pt x="203" y="211"/>
                      <a:pt x="203" y="211"/>
                      <a:pt x="203" y="211"/>
                    </a:cubicBezTo>
                    <a:cubicBezTo>
                      <a:pt x="203" y="211"/>
                      <a:pt x="203" y="211"/>
                      <a:pt x="203" y="211"/>
                    </a:cubicBezTo>
                    <a:cubicBezTo>
                      <a:pt x="203" y="211"/>
                      <a:pt x="203" y="211"/>
                      <a:pt x="203" y="211"/>
                    </a:cubicBezTo>
                    <a:cubicBezTo>
                      <a:pt x="203" y="211"/>
                      <a:pt x="203" y="211"/>
                      <a:pt x="203" y="211"/>
                    </a:cubicBezTo>
                    <a:cubicBezTo>
                      <a:pt x="202" y="211"/>
                      <a:pt x="202" y="211"/>
                      <a:pt x="202" y="211"/>
                    </a:cubicBezTo>
                    <a:cubicBezTo>
                      <a:pt x="202" y="211"/>
                      <a:pt x="202" y="211"/>
                      <a:pt x="202" y="211"/>
                    </a:cubicBezTo>
                    <a:cubicBezTo>
                      <a:pt x="202" y="212"/>
                      <a:pt x="202" y="212"/>
                      <a:pt x="202" y="212"/>
                    </a:cubicBezTo>
                    <a:cubicBezTo>
                      <a:pt x="202" y="212"/>
                      <a:pt x="202" y="212"/>
                      <a:pt x="202" y="212"/>
                    </a:cubicBezTo>
                    <a:cubicBezTo>
                      <a:pt x="201" y="212"/>
                      <a:pt x="201" y="212"/>
                      <a:pt x="201" y="212"/>
                    </a:cubicBezTo>
                    <a:cubicBezTo>
                      <a:pt x="201" y="213"/>
                      <a:pt x="201" y="213"/>
                      <a:pt x="201" y="213"/>
                    </a:cubicBezTo>
                    <a:cubicBezTo>
                      <a:pt x="201" y="213"/>
                      <a:pt x="201" y="213"/>
                      <a:pt x="201" y="213"/>
                    </a:cubicBezTo>
                    <a:cubicBezTo>
                      <a:pt x="201" y="212"/>
                      <a:pt x="201" y="212"/>
                      <a:pt x="201" y="212"/>
                    </a:cubicBezTo>
                    <a:cubicBezTo>
                      <a:pt x="201" y="213"/>
                      <a:pt x="201" y="213"/>
                      <a:pt x="201" y="213"/>
                    </a:cubicBezTo>
                    <a:cubicBezTo>
                      <a:pt x="200" y="212"/>
                      <a:pt x="200" y="212"/>
                      <a:pt x="200" y="212"/>
                    </a:cubicBezTo>
                    <a:cubicBezTo>
                      <a:pt x="200" y="212"/>
                      <a:pt x="200" y="212"/>
                      <a:pt x="200" y="212"/>
                    </a:cubicBezTo>
                    <a:cubicBezTo>
                      <a:pt x="201" y="212"/>
                      <a:pt x="201" y="212"/>
                      <a:pt x="201" y="212"/>
                    </a:cubicBezTo>
                    <a:cubicBezTo>
                      <a:pt x="201" y="212"/>
                      <a:pt x="201" y="212"/>
                      <a:pt x="201" y="212"/>
                    </a:cubicBezTo>
                    <a:cubicBezTo>
                      <a:pt x="201" y="212"/>
                      <a:pt x="201" y="212"/>
                      <a:pt x="201" y="212"/>
                    </a:cubicBezTo>
                    <a:cubicBezTo>
                      <a:pt x="200" y="212"/>
                      <a:pt x="200" y="212"/>
                      <a:pt x="200" y="212"/>
                    </a:cubicBezTo>
                    <a:cubicBezTo>
                      <a:pt x="200" y="213"/>
                      <a:pt x="200" y="213"/>
                      <a:pt x="200" y="213"/>
                    </a:cubicBezTo>
                    <a:cubicBezTo>
                      <a:pt x="199" y="213"/>
                      <a:pt x="199" y="213"/>
                      <a:pt x="199" y="213"/>
                    </a:cubicBezTo>
                    <a:cubicBezTo>
                      <a:pt x="200" y="213"/>
                      <a:pt x="200" y="213"/>
                      <a:pt x="200" y="213"/>
                    </a:cubicBezTo>
                    <a:cubicBezTo>
                      <a:pt x="200" y="213"/>
                      <a:pt x="200" y="213"/>
                      <a:pt x="200" y="213"/>
                    </a:cubicBezTo>
                    <a:cubicBezTo>
                      <a:pt x="201" y="213"/>
                      <a:pt x="201" y="213"/>
                      <a:pt x="201" y="213"/>
                    </a:cubicBezTo>
                    <a:cubicBezTo>
                      <a:pt x="202" y="213"/>
                      <a:pt x="202" y="213"/>
                      <a:pt x="202" y="213"/>
                    </a:cubicBezTo>
                    <a:cubicBezTo>
                      <a:pt x="201" y="213"/>
                      <a:pt x="201" y="213"/>
                      <a:pt x="201" y="213"/>
                    </a:cubicBezTo>
                    <a:cubicBezTo>
                      <a:pt x="201" y="214"/>
                      <a:pt x="201" y="214"/>
                      <a:pt x="201" y="214"/>
                    </a:cubicBezTo>
                    <a:cubicBezTo>
                      <a:pt x="200" y="215"/>
                      <a:pt x="200" y="215"/>
                      <a:pt x="200" y="215"/>
                    </a:cubicBezTo>
                    <a:cubicBezTo>
                      <a:pt x="200" y="215"/>
                      <a:pt x="200" y="215"/>
                      <a:pt x="200" y="215"/>
                    </a:cubicBezTo>
                    <a:cubicBezTo>
                      <a:pt x="199" y="215"/>
                      <a:pt x="199" y="215"/>
                      <a:pt x="199" y="215"/>
                    </a:cubicBezTo>
                    <a:cubicBezTo>
                      <a:pt x="199" y="216"/>
                      <a:pt x="199" y="216"/>
                      <a:pt x="199" y="216"/>
                    </a:cubicBezTo>
                    <a:cubicBezTo>
                      <a:pt x="199" y="216"/>
                      <a:pt x="199" y="216"/>
                      <a:pt x="199" y="216"/>
                    </a:cubicBezTo>
                    <a:cubicBezTo>
                      <a:pt x="199" y="216"/>
                      <a:pt x="199" y="216"/>
                      <a:pt x="199" y="216"/>
                    </a:cubicBezTo>
                    <a:cubicBezTo>
                      <a:pt x="199" y="217"/>
                      <a:pt x="199" y="217"/>
                      <a:pt x="199" y="217"/>
                    </a:cubicBezTo>
                    <a:cubicBezTo>
                      <a:pt x="199" y="217"/>
                      <a:pt x="199" y="217"/>
                      <a:pt x="199" y="217"/>
                    </a:cubicBezTo>
                    <a:cubicBezTo>
                      <a:pt x="199" y="217"/>
                      <a:pt x="199" y="217"/>
                      <a:pt x="199" y="217"/>
                    </a:cubicBezTo>
                    <a:cubicBezTo>
                      <a:pt x="200" y="217"/>
                      <a:pt x="200" y="217"/>
                      <a:pt x="200" y="217"/>
                    </a:cubicBezTo>
                    <a:cubicBezTo>
                      <a:pt x="200" y="217"/>
                      <a:pt x="200" y="217"/>
                      <a:pt x="200" y="217"/>
                    </a:cubicBezTo>
                    <a:cubicBezTo>
                      <a:pt x="201" y="217"/>
                      <a:pt x="201" y="217"/>
                      <a:pt x="201" y="217"/>
                    </a:cubicBezTo>
                    <a:cubicBezTo>
                      <a:pt x="201" y="216"/>
                      <a:pt x="201" y="216"/>
                      <a:pt x="201" y="216"/>
                    </a:cubicBezTo>
                    <a:cubicBezTo>
                      <a:pt x="201" y="216"/>
                      <a:pt x="201" y="216"/>
                      <a:pt x="201" y="216"/>
                    </a:cubicBezTo>
                    <a:cubicBezTo>
                      <a:pt x="202" y="216"/>
                      <a:pt x="202" y="216"/>
                      <a:pt x="202" y="216"/>
                    </a:cubicBezTo>
                    <a:cubicBezTo>
                      <a:pt x="202" y="216"/>
                      <a:pt x="202" y="216"/>
                      <a:pt x="202" y="216"/>
                    </a:cubicBezTo>
                    <a:cubicBezTo>
                      <a:pt x="201" y="217"/>
                      <a:pt x="201" y="217"/>
                      <a:pt x="201" y="217"/>
                    </a:cubicBezTo>
                    <a:cubicBezTo>
                      <a:pt x="202" y="217"/>
                      <a:pt x="202" y="217"/>
                      <a:pt x="202" y="217"/>
                    </a:cubicBezTo>
                    <a:cubicBezTo>
                      <a:pt x="202" y="216"/>
                      <a:pt x="202" y="216"/>
                      <a:pt x="202" y="216"/>
                    </a:cubicBezTo>
                    <a:cubicBezTo>
                      <a:pt x="203" y="217"/>
                      <a:pt x="203" y="217"/>
                      <a:pt x="203" y="217"/>
                    </a:cubicBezTo>
                    <a:cubicBezTo>
                      <a:pt x="203" y="217"/>
                      <a:pt x="203" y="217"/>
                      <a:pt x="203" y="217"/>
                    </a:cubicBezTo>
                    <a:cubicBezTo>
                      <a:pt x="204" y="217"/>
                      <a:pt x="204" y="217"/>
                      <a:pt x="204" y="217"/>
                    </a:cubicBezTo>
                    <a:cubicBezTo>
                      <a:pt x="204" y="217"/>
                      <a:pt x="204" y="217"/>
                      <a:pt x="204" y="217"/>
                    </a:cubicBezTo>
                    <a:cubicBezTo>
                      <a:pt x="204" y="217"/>
                      <a:pt x="204" y="217"/>
                      <a:pt x="204" y="217"/>
                    </a:cubicBezTo>
                    <a:cubicBezTo>
                      <a:pt x="205" y="217"/>
                      <a:pt x="205" y="217"/>
                      <a:pt x="205" y="217"/>
                    </a:cubicBezTo>
                    <a:cubicBezTo>
                      <a:pt x="205" y="217"/>
                      <a:pt x="205" y="217"/>
                      <a:pt x="205" y="217"/>
                    </a:cubicBezTo>
                    <a:cubicBezTo>
                      <a:pt x="205" y="217"/>
                      <a:pt x="205" y="217"/>
                      <a:pt x="205" y="217"/>
                    </a:cubicBezTo>
                    <a:cubicBezTo>
                      <a:pt x="205" y="217"/>
                      <a:pt x="205" y="217"/>
                      <a:pt x="205" y="217"/>
                    </a:cubicBezTo>
                    <a:cubicBezTo>
                      <a:pt x="206" y="217"/>
                      <a:pt x="206" y="217"/>
                      <a:pt x="206" y="217"/>
                    </a:cubicBezTo>
                    <a:cubicBezTo>
                      <a:pt x="206" y="217"/>
                      <a:pt x="206" y="217"/>
                      <a:pt x="206" y="217"/>
                    </a:cubicBezTo>
                    <a:cubicBezTo>
                      <a:pt x="206" y="217"/>
                      <a:pt x="206" y="217"/>
                      <a:pt x="206" y="217"/>
                    </a:cubicBezTo>
                    <a:cubicBezTo>
                      <a:pt x="206" y="217"/>
                      <a:pt x="206" y="217"/>
                      <a:pt x="206" y="217"/>
                    </a:cubicBezTo>
                    <a:cubicBezTo>
                      <a:pt x="206" y="217"/>
                      <a:pt x="206" y="217"/>
                      <a:pt x="206" y="217"/>
                    </a:cubicBezTo>
                    <a:cubicBezTo>
                      <a:pt x="207" y="217"/>
                      <a:pt x="207" y="217"/>
                      <a:pt x="207" y="217"/>
                    </a:cubicBezTo>
                    <a:cubicBezTo>
                      <a:pt x="207" y="217"/>
                      <a:pt x="207" y="217"/>
                      <a:pt x="207" y="217"/>
                    </a:cubicBezTo>
                    <a:cubicBezTo>
                      <a:pt x="207" y="217"/>
                      <a:pt x="207" y="217"/>
                      <a:pt x="207" y="217"/>
                    </a:cubicBezTo>
                    <a:cubicBezTo>
                      <a:pt x="207" y="217"/>
                      <a:pt x="207" y="217"/>
                      <a:pt x="207" y="217"/>
                    </a:cubicBezTo>
                    <a:cubicBezTo>
                      <a:pt x="207" y="216"/>
                      <a:pt x="207" y="216"/>
                      <a:pt x="207" y="216"/>
                    </a:cubicBezTo>
                    <a:cubicBezTo>
                      <a:pt x="207" y="216"/>
                      <a:pt x="207" y="216"/>
                      <a:pt x="207" y="216"/>
                    </a:cubicBezTo>
                    <a:cubicBezTo>
                      <a:pt x="207" y="216"/>
                      <a:pt x="207" y="216"/>
                      <a:pt x="207" y="216"/>
                    </a:cubicBezTo>
                    <a:cubicBezTo>
                      <a:pt x="208" y="216"/>
                      <a:pt x="208" y="216"/>
                      <a:pt x="208" y="216"/>
                    </a:cubicBezTo>
                    <a:cubicBezTo>
                      <a:pt x="208" y="216"/>
                      <a:pt x="208" y="216"/>
                      <a:pt x="208" y="216"/>
                    </a:cubicBezTo>
                    <a:cubicBezTo>
                      <a:pt x="208" y="216"/>
                      <a:pt x="208" y="216"/>
                      <a:pt x="208" y="216"/>
                    </a:cubicBezTo>
                    <a:cubicBezTo>
                      <a:pt x="207" y="216"/>
                      <a:pt x="207" y="216"/>
                      <a:pt x="207" y="216"/>
                    </a:cubicBezTo>
                    <a:cubicBezTo>
                      <a:pt x="208" y="217"/>
                      <a:pt x="208" y="217"/>
                      <a:pt x="208" y="217"/>
                    </a:cubicBezTo>
                    <a:cubicBezTo>
                      <a:pt x="208" y="216"/>
                      <a:pt x="208" y="216"/>
                      <a:pt x="208" y="216"/>
                    </a:cubicBezTo>
                    <a:cubicBezTo>
                      <a:pt x="208" y="216"/>
                      <a:pt x="208" y="216"/>
                      <a:pt x="208" y="216"/>
                    </a:cubicBezTo>
                    <a:cubicBezTo>
                      <a:pt x="208" y="216"/>
                      <a:pt x="208" y="216"/>
                      <a:pt x="208" y="216"/>
                    </a:cubicBezTo>
                    <a:cubicBezTo>
                      <a:pt x="208" y="216"/>
                      <a:pt x="208" y="216"/>
                      <a:pt x="208" y="216"/>
                    </a:cubicBezTo>
                    <a:cubicBezTo>
                      <a:pt x="208" y="217"/>
                      <a:pt x="208" y="217"/>
                      <a:pt x="208" y="217"/>
                    </a:cubicBezTo>
                    <a:cubicBezTo>
                      <a:pt x="208" y="217"/>
                      <a:pt x="208" y="217"/>
                      <a:pt x="208" y="217"/>
                    </a:cubicBezTo>
                    <a:cubicBezTo>
                      <a:pt x="208" y="217"/>
                      <a:pt x="208" y="217"/>
                      <a:pt x="208" y="217"/>
                    </a:cubicBezTo>
                    <a:cubicBezTo>
                      <a:pt x="208" y="217"/>
                      <a:pt x="208" y="217"/>
                      <a:pt x="208" y="217"/>
                    </a:cubicBezTo>
                    <a:cubicBezTo>
                      <a:pt x="208" y="217"/>
                      <a:pt x="208" y="217"/>
                      <a:pt x="208" y="217"/>
                    </a:cubicBezTo>
                    <a:cubicBezTo>
                      <a:pt x="208" y="217"/>
                      <a:pt x="208" y="217"/>
                      <a:pt x="208" y="217"/>
                    </a:cubicBezTo>
                    <a:cubicBezTo>
                      <a:pt x="207" y="217"/>
                      <a:pt x="207" y="217"/>
                      <a:pt x="207" y="217"/>
                    </a:cubicBezTo>
                    <a:cubicBezTo>
                      <a:pt x="207" y="218"/>
                      <a:pt x="207" y="218"/>
                      <a:pt x="207" y="218"/>
                    </a:cubicBezTo>
                    <a:cubicBezTo>
                      <a:pt x="208" y="217"/>
                      <a:pt x="208" y="217"/>
                      <a:pt x="208" y="217"/>
                    </a:cubicBezTo>
                    <a:cubicBezTo>
                      <a:pt x="208" y="217"/>
                      <a:pt x="208" y="217"/>
                      <a:pt x="208" y="217"/>
                    </a:cubicBezTo>
                    <a:cubicBezTo>
                      <a:pt x="208" y="218"/>
                      <a:pt x="208" y="218"/>
                      <a:pt x="208" y="218"/>
                    </a:cubicBezTo>
                    <a:cubicBezTo>
                      <a:pt x="208" y="218"/>
                      <a:pt x="208" y="218"/>
                      <a:pt x="208" y="218"/>
                    </a:cubicBezTo>
                    <a:cubicBezTo>
                      <a:pt x="209" y="218"/>
                      <a:pt x="209" y="218"/>
                      <a:pt x="209" y="218"/>
                    </a:cubicBezTo>
                    <a:cubicBezTo>
                      <a:pt x="209" y="218"/>
                      <a:pt x="209" y="218"/>
                      <a:pt x="209" y="218"/>
                    </a:cubicBezTo>
                    <a:cubicBezTo>
                      <a:pt x="209" y="218"/>
                      <a:pt x="209" y="218"/>
                      <a:pt x="209" y="218"/>
                    </a:cubicBezTo>
                    <a:cubicBezTo>
                      <a:pt x="209" y="217"/>
                      <a:pt x="209" y="217"/>
                      <a:pt x="209" y="217"/>
                    </a:cubicBezTo>
                    <a:cubicBezTo>
                      <a:pt x="209" y="217"/>
                      <a:pt x="209" y="217"/>
                      <a:pt x="209" y="217"/>
                    </a:cubicBezTo>
                    <a:cubicBezTo>
                      <a:pt x="209" y="217"/>
                      <a:pt x="209" y="217"/>
                      <a:pt x="209" y="217"/>
                    </a:cubicBezTo>
                    <a:cubicBezTo>
                      <a:pt x="210" y="217"/>
                      <a:pt x="210" y="217"/>
                      <a:pt x="210" y="217"/>
                    </a:cubicBezTo>
                    <a:cubicBezTo>
                      <a:pt x="210" y="217"/>
                      <a:pt x="210" y="217"/>
                      <a:pt x="210" y="217"/>
                    </a:cubicBezTo>
                    <a:cubicBezTo>
                      <a:pt x="210" y="217"/>
                      <a:pt x="210" y="217"/>
                      <a:pt x="210" y="217"/>
                    </a:cubicBezTo>
                    <a:cubicBezTo>
                      <a:pt x="211" y="217"/>
                      <a:pt x="211" y="217"/>
                      <a:pt x="211" y="217"/>
                    </a:cubicBezTo>
                    <a:cubicBezTo>
                      <a:pt x="211" y="217"/>
                      <a:pt x="211" y="217"/>
                      <a:pt x="211" y="217"/>
                    </a:cubicBezTo>
                    <a:cubicBezTo>
                      <a:pt x="211" y="217"/>
                      <a:pt x="211" y="217"/>
                      <a:pt x="211" y="217"/>
                    </a:cubicBezTo>
                    <a:cubicBezTo>
                      <a:pt x="211" y="218"/>
                      <a:pt x="211" y="218"/>
                      <a:pt x="211" y="218"/>
                    </a:cubicBezTo>
                    <a:cubicBezTo>
                      <a:pt x="210" y="218"/>
                      <a:pt x="210" y="218"/>
                      <a:pt x="210" y="218"/>
                    </a:cubicBezTo>
                    <a:cubicBezTo>
                      <a:pt x="210" y="218"/>
                      <a:pt x="210" y="218"/>
                      <a:pt x="210" y="218"/>
                    </a:cubicBezTo>
                    <a:cubicBezTo>
                      <a:pt x="209" y="218"/>
                      <a:pt x="209" y="218"/>
                      <a:pt x="209" y="218"/>
                    </a:cubicBezTo>
                    <a:cubicBezTo>
                      <a:pt x="209" y="218"/>
                      <a:pt x="209" y="218"/>
                      <a:pt x="209" y="218"/>
                    </a:cubicBezTo>
                    <a:cubicBezTo>
                      <a:pt x="209" y="218"/>
                      <a:pt x="209" y="218"/>
                      <a:pt x="209" y="218"/>
                    </a:cubicBezTo>
                    <a:cubicBezTo>
                      <a:pt x="209" y="219"/>
                      <a:pt x="209" y="219"/>
                      <a:pt x="209" y="219"/>
                    </a:cubicBezTo>
                    <a:cubicBezTo>
                      <a:pt x="209" y="219"/>
                      <a:pt x="209" y="219"/>
                      <a:pt x="209" y="219"/>
                    </a:cubicBezTo>
                    <a:cubicBezTo>
                      <a:pt x="209" y="219"/>
                      <a:pt x="209" y="219"/>
                      <a:pt x="209" y="219"/>
                    </a:cubicBezTo>
                    <a:cubicBezTo>
                      <a:pt x="209" y="219"/>
                      <a:pt x="209" y="219"/>
                      <a:pt x="209" y="219"/>
                    </a:cubicBezTo>
                    <a:cubicBezTo>
                      <a:pt x="208" y="219"/>
                      <a:pt x="208" y="219"/>
                      <a:pt x="208" y="219"/>
                    </a:cubicBezTo>
                    <a:cubicBezTo>
                      <a:pt x="208" y="219"/>
                      <a:pt x="208" y="219"/>
                      <a:pt x="208" y="219"/>
                    </a:cubicBezTo>
                    <a:cubicBezTo>
                      <a:pt x="207" y="220"/>
                      <a:pt x="207" y="220"/>
                      <a:pt x="207" y="220"/>
                    </a:cubicBezTo>
                    <a:cubicBezTo>
                      <a:pt x="207" y="220"/>
                      <a:pt x="207" y="220"/>
                      <a:pt x="207" y="220"/>
                    </a:cubicBezTo>
                    <a:cubicBezTo>
                      <a:pt x="207" y="220"/>
                      <a:pt x="207" y="220"/>
                      <a:pt x="207" y="220"/>
                    </a:cubicBezTo>
                    <a:cubicBezTo>
                      <a:pt x="208" y="220"/>
                      <a:pt x="208" y="220"/>
                      <a:pt x="208" y="220"/>
                    </a:cubicBezTo>
                    <a:cubicBezTo>
                      <a:pt x="208" y="220"/>
                      <a:pt x="208" y="220"/>
                      <a:pt x="208" y="220"/>
                    </a:cubicBezTo>
                    <a:cubicBezTo>
                      <a:pt x="208" y="220"/>
                      <a:pt x="208" y="220"/>
                      <a:pt x="208" y="220"/>
                    </a:cubicBezTo>
                    <a:cubicBezTo>
                      <a:pt x="208" y="220"/>
                      <a:pt x="208" y="220"/>
                      <a:pt x="208" y="220"/>
                    </a:cubicBezTo>
                    <a:cubicBezTo>
                      <a:pt x="209" y="220"/>
                      <a:pt x="209" y="220"/>
                      <a:pt x="209" y="220"/>
                    </a:cubicBezTo>
                    <a:cubicBezTo>
                      <a:pt x="209" y="220"/>
                      <a:pt x="209" y="220"/>
                      <a:pt x="209" y="220"/>
                    </a:cubicBezTo>
                    <a:cubicBezTo>
                      <a:pt x="209" y="220"/>
                      <a:pt x="209" y="220"/>
                      <a:pt x="209" y="220"/>
                    </a:cubicBezTo>
                    <a:cubicBezTo>
                      <a:pt x="209" y="220"/>
                      <a:pt x="209" y="220"/>
                      <a:pt x="209" y="220"/>
                    </a:cubicBezTo>
                    <a:cubicBezTo>
                      <a:pt x="209" y="220"/>
                      <a:pt x="209" y="220"/>
                      <a:pt x="209" y="220"/>
                    </a:cubicBezTo>
                    <a:cubicBezTo>
                      <a:pt x="210" y="219"/>
                      <a:pt x="210" y="219"/>
                      <a:pt x="210" y="219"/>
                    </a:cubicBezTo>
                    <a:cubicBezTo>
                      <a:pt x="210" y="219"/>
                      <a:pt x="210" y="219"/>
                      <a:pt x="210" y="219"/>
                    </a:cubicBezTo>
                    <a:cubicBezTo>
                      <a:pt x="210" y="219"/>
                      <a:pt x="210" y="219"/>
                      <a:pt x="210" y="219"/>
                    </a:cubicBezTo>
                    <a:cubicBezTo>
                      <a:pt x="210" y="219"/>
                      <a:pt x="210" y="219"/>
                      <a:pt x="210" y="219"/>
                    </a:cubicBezTo>
                    <a:cubicBezTo>
                      <a:pt x="210" y="219"/>
                      <a:pt x="210" y="219"/>
                      <a:pt x="210" y="219"/>
                    </a:cubicBezTo>
                    <a:cubicBezTo>
                      <a:pt x="211" y="218"/>
                      <a:pt x="211" y="218"/>
                      <a:pt x="211" y="218"/>
                    </a:cubicBezTo>
                    <a:cubicBezTo>
                      <a:pt x="211" y="218"/>
                      <a:pt x="211" y="218"/>
                      <a:pt x="211" y="218"/>
                    </a:cubicBezTo>
                    <a:cubicBezTo>
                      <a:pt x="211" y="218"/>
                      <a:pt x="211" y="218"/>
                      <a:pt x="211" y="218"/>
                    </a:cubicBezTo>
                    <a:cubicBezTo>
                      <a:pt x="211" y="218"/>
                      <a:pt x="211" y="218"/>
                      <a:pt x="211" y="218"/>
                    </a:cubicBezTo>
                    <a:cubicBezTo>
                      <a:pt x="211" y="218"/>
                      <a:pt x="211" y="218"/>
                      <a:pt x="211" y="218"/>
                    </a:cubicBezTo>
                    <a:cubicBezTo>
                      <a:pt x="211" y="218"/>
                      <a:pt x="211" y="218"/>
                      <a:pt x="211" y="218"/>
                    </a:cubicBezTo>
                    <a:cubicBezTo>
                      <a:pt x="212" y="218"/>
                      <a:pt x="212" y="218"/>
                      <a:pt x="212" y="218"/>
                    </a:cubicBezTo>
                    <a:cubicBezTo>
                      <a:pt x="212" y="217"/>
                      <a:pt x="212" y="217"/>
                      <a:pt x="212" y="217"/>
                    </a:cubicBezTo>
                    <a:cubicBezTo>
                      <a:pt x="212" y="217"/>
                      <a:pt x="212" y="217"/>
                      <a:pt x="212" y="217"/>
                    </a:cubicBezTo>
                    <a:cubicBezTo>
                      <a:pt x="212" y="216"/>
                      <a:pt x="212" y="216"/>
                      <a:pt x="212" y="216"/>
                    </a:cubicBezTo>
                    <a:cubicBezTo>
                      <a:pt x="212" y="216"/>
                      <a:pt x="212" y="216"/>
                      <a:pt x="212" y="216"/>
                    </a:cubicBezTo>
                    <a:cubicBezTo>
                      <a:pt x="212" y="216"/>
                      <a:pt x="212" y="216"/>
                      <a:pt x="212" y="216"/>
                    </a:cubicBezTo>
                    <a:cubicBezTo>
                      <a:pt x="213" y="216"/>
                      <a:pt x="213" y="216"/>
                      <a:pt x="213" y="216"/>
                    </a:cubicBezTo>
                    <a:cubicBezTo>
                      <a:pt x="213" y="216"/>
                      <a:pt x="213" y="216"/>
                      <a:pt x="213" y="216"/>
                    </a:cubicBezTo>
                    <a:cubicBezTo>
                      <a:pt x="213" y="217"/>
                      <a:pt x="213" y="217"/>
                      <a:pt x="213" y="217"/>
                    </a:cubicBezTo>
                    <a:cubicBezTo>
                      <a:pt x="213" y="217"/>
                      <a:pt x="213" y="217"/>
                      <a:pt x="213" y="217"/>
                    </a:cubicBezTo>
                    <a:cubicBezTo>
                      <a:pt x="213" y="217"/>
                      <a:pt x="213" y="217"/>
                      <a:pt x="213" y="217"/>
                    </a:cubicBezTo>
                    <a:cubicBezTo>
                      <a:pt x="213" y="218"/>
                      <a:pt x="213" y="218"/>
                      <a:pt x="213" y="218"/>
                    </a:cubicBezTo>
                    <a:cubicBezTo>
                      <a:pt x="213" y="218"/>
                      <a:pt x="213" y="218"/>
                      <a:pt x="213" y="218"/>
                    </a:cubicBezTo>
                    <a:cubicBezTo>
                      <a:pt x="213" y="218"/>
                      <a:pt x="213" y="218"/>
                      <a:pt x="213" y="218"/>
                    </a:cubicBezTo>
                    <a:cubicBezTo>
                      <a:pt x="213" y="219"/>
                      <a:pt x="213" y="219"/>
                      <a:pt x="213" y="219"/>
                    </a:cubicBezTo>
                    <a:cubicBezTo>
                      <a:pt x="212" y="220"/>
                      <a:pt x="212" y="220"/>
                      <a:pt x="212" y="220"/>
                    </a:cubicBezTo>
                    <a:cubicBezTo>
                      <a:pt x="212" y="220"/>
                      <a:pt x="212" y="220"/>
                      <a:pt x="212" y="220"/>
                    </a:cubicBezTo>
                    <a:cubicBezTo>
                      <a:pt x="212" y="220"/>
                      <a:pt x="212" y="220"/>
                      <a:pt x="212" y="220"/>
                    </a:cubicBezTo>
                    <a:cubicBezTo>
                      <a:pt x="212" y="221"/>
                      <a:pt x="212" y="221"/>
                      <a:pt x="212" y="221"/>
                    </a:cubicBezTo>
                    <a:cubicBezTo>
                      <a:pt x="212" y="221"/>
                      <a:pt x="212" y="221"/>
                      <a:pt x="212" y="221"/>
                    </a:cubicBezTo>
                    <a:cubicBezTo>
                      <a:pt x="213" y="220"/>
                      <a:pt x="213" y="220"/>
                      <a:pt x="213" y="220"/>
                    </a:cubicBezTo>
                    <a:cubicBezTo>
                      <a:pt x="213" y="220"/>
                      <a:pt x="213" y="220"/>
                      <a:pt x="213" y="220"/>
                    </a:cubicBezTo>
                    <a:cubicBezTo>
                      <a:pt x="213" y="220"/>
                      <a:pt x="213" y="220"/>
                      <a:pt x="213" y="220"/>
                    </a:cubicBezTo>
                    <a:cubicBezTo>
                      <a:pt x="214" y="219"/>
                      <a:pt x="214" y="219"/>
                      <a:pt x="214" y="219"/>
                    </a:cubicBezTo>
                    <a:cubicBezTo>
                      <a:pt x="214" y="219"/>
                      <a:pt x="214" y="219"/>
                      <a:pt x="214" y="219"/>
                    </a:cubicBezTo>
                    <a:cubicBezTo>
                      <a:pt x="214" y="219"/>
                      <a:pt x="214" y="219"/>
                      <a:pt x="214" y="219"/>
                    </a:cubicBezTo>
                    <a:cubicBezTo>
                      <a:pt x="215" y="219"/>
                      <a:pt x="215" y="219"/>
                      <a:pt x="215" y="219"/>
                    </a:cubicBezTo>
                    <a:cubicBezTo>
                      <a:pt x="215" y="219"/>
                      <a:pt x="215" y="219"/>
                      <a:pt x="215" y="219"/>
                    </a:cubicBezTo>
                    <a:cubicBezTo>
                      <a:pt x="214" y="219"/>
                      <a:pt x="214" y="219"/>
                      <a:pt x="214" y="219"/>
                    </a:cubicBezTo>
                    <a:cubicBezTo>
                      <a:pt x="214" y="220"/>
                      <a:pt x="214" y="220"/>
                      <a:pt x="214" y="220"/>
                    </a:cubicBezTo>
                    <a:cubicBezTo>
                      <a:pt x="214" y="220"/>
                      <a:pt x="214" y="220"/>
                      <a:pt x="214" y="220"/>
                    </a:cubicBezTo>
                    <a:cubicBezTo>
                      <a:pt x="214" y="221"/>
                      <a:pt x="214" y="221"/>
                      <a:pt x="214" y="221"/>
                    </a:cubicBezTo>
                    <a:cubicBezTo>
                      <a:pt x="214" y="221"/>
                      <a:pt x="214" y="221"/>
                      <a:pt x="214" y="221"/>
                    </a:cubicBezTo>
                    <a:cubicBezTo>
                      <a:pt x="214" y="221"/>
                      <a:pt x="214" y="221"/>
                      <a:pt x="214" y="221"/>
                    </a:cubicBezTo>
                    <a:cubicBezTo>
                      <a:pt x="214" y="221"/>
                      <a:pt x="214" y="221"/>
                      <a:pt x="214" y="221"/>
                    </a:cubicBezTo>
                    <a:cubicBezTo>
                      <a:pt x="214" y="221"/>
                      <a:pt x="214" y="221"/>
                      <a:pt x="214" y="221"/>
                    </a:cubicBezTo>
                    <a:cubicBezTo>
                      <a:pt x="214" y="221"/>
                      <a:pt x="214" y="221"/>
                      <a:pt x="214" y="221"/>
                    </a:cubicBezTo>
                    <a:cubicBezTo>
                      <a:pt x="214" y="221"/>
                      <a:pt x="215" y="221"/>
                      <a:pt x="215" y="221"/>
                    </a:cubicBezTo>
                    <a:cubicBezTo>
                      <a:pt x="215" y="221"/>
                      <a:pt x="215" y="221"/>
                      <a:pt x="215" y="221"/>
                    </a:cubicBezTo>
                    <a:cubicBezTo>
                      <a:pt x="215" y="221"/>
                      <a:pt x="215" y="221"/>
                      <a:pt x="215" y="221"/>
                    </a:cubicBezTo>
                    <a:cubicBezTo>
                      <a:pt x="216" y="221"/>
                      <a:pt x="216" y="221"/>
                      <a:pt x="216" y="221"/>
                    </a:cubicBezTo>
                    <a:cubicBezTo>
                      <a:pt x="216" y="221"/>
                      <a:pt x="216" y="221"/>
                      <a:pt x="216" y="221"/>
                    </a:cubicBezTo>
                    <a:cubicBezTo>
                      <a:pt x="216" y="221"/>
                      <a:pt x="216" y="221"/>
                      <a:pt x="216" y="221"/>
                    </a:cubicBezTo>
                    <a:cubicBezTo>
                      <a:pt x="216" y="220"/>
                      <a:pt x="216" y="220"/>
                      <a:pt x="216" y="220"/>
                    </a:cubicBezTo>
                    <a:cubicBezTo>
                      <a:pt x="216" y="220"/>
                      <a:pt x="216" y="220"/>
                      <a:pt x="216" y="220"/>
                    </a:cubicBezTo>
                    <a:cubicBezTo>
                      <a:pt x="216" y="220"/>
                      <a:pt x="216" y="220"/>
                      <a:pt x="216" y="220"/>
                    </a:cubicBezTo>
                    <a:cubicBezTo>
                      <a:pt x="216" y="220"/>
                      <a:pt x="216" y="220"/>
                      <a:pt x="216" y="220"/>
                    </a:cubicBezTo>
                    <a:cubicBezTo>
                      <a:pt x="216" y="219"/>
                      <a:pt x="216" y="219"/>
                      <a:pt x="216" y="219"/>
                    </a:cubicBezTo>
                    <a:cubicBezTo>
                      <a:pt x="216" y="219"/>
                      <a:pt x="216" y="219"/>
                      <a:pt x="216" y="219"/>
                    </a:cubicBezTo>
                    <a:cubicBezTo>
                      <a:pt x="216" y="218"/>
                      <a:pt x="216" y="218"/>
                      <a:pt x="216" y="218"/>
                    </a:cubicBezTo>
                    <a:cubicBezTo>
                      <a:pt x="217" y="218"/>
                      <a:pt x="217" y="218"/>
                      <a:pt x="217" y="218"/>
                    </a:cubicBezTo>
                    <a:cubicBezTo>
                      <a:pt x="217" y="217"/>
                      <a:pt x="217" y="217"/>
                      <a:pt x="217" y="217"/>
                    </a:cubicBezTo>
                    <a:cubicBezTo>
                      <a:pt x="217" y="217"/>
                      <a:pt x="217" y="217"/>
                      <a:pt x="217" y="217"/>
                    </a:cubicBezTo>
                    <a:cubicBezTo>
                      <a:pt x="217" y="217"/>
                      <a:pt x="217" y="217"/>
                      <a:pt x="217" y="217"/>
                    </a:cubicBezTo>
                    <a:cubicBezTo>
                      <a:pt x="217" y="217"/>
                      <a:pt x="217" y="217"/>
                      <a:pt x="217" y="217"/>
                    </a:cubicBezTo>
                    <a:cubicBezTo>
                      <a:pt x="216" y="217"/>
                      <a:pt x="216" y="217"/>
                      <a:pt x="216" y="217"/>
                    </a:cubicBezTo>
                    <a:cubicBezTo>
                      <a:pt x="216" y="218"/>
                      <a:pt x="216" y="218"/>
                      <a:pt x="216" y="218"/>
                    </a:cubicBezTo>
                    <a:cubicBezTo>
                      <a:pt x="216" y="218"/>
                      <a:pt x="216" y="218"/>
                      <a:pt x="216" y="218"/>
                    </a:cubicBezTo>
                    <a:cubicBezTo>
                      <a:pt x="215" y="218"/>
                      <a:pt x="215" y="218"/>
                      <a:pt x="215" y="218"/>
                    </a:cubicBezTo>
                    <a:cubicBezTo>
                      <a:pt x="215" y="218"/>
                      <a:pt x="215" y="218"/>
                      <a:pt x="215" y="218"/>
                    </a:cubicBezTo>
                    <a:cubicBezTo>
                      <a:pt x="215" y="217"/>
                      <a:pt x="215" y="217"/>
                      <a:pt x="215" y="217"/>
                    </a:cubicBezTo>
                    <a:cubicBezTo>
                      <a:pt x="215" y="217"/>
                      <a:pt x="215" y="217"/>
                      <a:pt x="215" y="217"/>
                    </a:cubicBezTo>
                    <a:cubicBezTo>
                      <a:pt x="216" y="216"/>
                      <a:pt x="216" y="216"/>
                      <a:pt x="216" y="216"/>
                    </a:cubicBezTo>
                    <a:cubicBezTo>
                      <a:pt x="216" y="216"/>
                      <a:pt x="216" y="216"/>
                      <a:pt x="216" y="216"/>
                    </a:cubicBezTo>
                    <a:cubicBezTo>
                      <a:pt x="216" y="216"/>
                      <a:pt x="216" y="216"/>
                      <a:pt x="216" y="216"/>
                    </a:cubicBezTo>
                    <a:cubicBezTo>
                      <a:pt x="216" y="216"/>
                      <a:pt x="216" y="216"/>
                      <a:pt x="216" y="216"/>
                    </a:cubicBezTo>
                    <a:cubicBezTo>
                      <a:pt x="217" y="216"/>
                      <a:pt x="217" y="216"/>
                      <a:pt x="217" y="216"/>
                    </a:cubicBezTo>
                    <a:cubicBezTo>
                      <a:pt x="217" y="215"/>
                      <a:pt x="217" y="215"/>
                      <a:pt x="217" y="215"/>
                    </a:cubicBezTo>
                    <a:cubicBezTo>
                      <a:pt x="216" y="216"/>
                      <a:pt x="216" y="216"/>
                      <a:pt x="216" y="216"/>
                    </a:cubicBezTo>
                    <a:cubicBezTo>
                      <a:pt x="216" y="216"/>
                      <a:pt x="216" y="216"/>
                      <a:pt x="216" y="216"/>
                    </a:cubicBezTo>
                    <a:cubicBezTo>
                      <a:pt x="216" y="216"/>
                      <a:pt x="216" y="216"/>
                      <a:pt x="216" y="216"/>
                    </a:cubicBezTo>
                    <a:cubicBezTo>
                      <a:pt x="215" y="216"/>
                      <a:pt x="215" y="216"/>
                      <a:pt x="215" y="216"/>
                    </a:cubicBezTo>
                    <a:cubicBezTo>
                      <a:pt x="215" y="216"/>
                      <a:pt x="215" y="216"/>
                      <a:pt x="215" y="216"/>
                    </a:cubicBezTo>
                    <a:cubicBezTo>
                      <a:pt x="215" y="217"/>
                      <a:pt x="215" y="217"/>
                      <a:pt x="215" y="217"/>
                    </a:cubicBezTo>
                    <a:cubicBezTo>
                      <a:pt x="214" y="217"/>
                      <a:pt x="214" y="217"/>
                      <a:pt x="214" y="217"/>
                    </a:cubicBezTo>
                    <a:cubicBezTo>
                      <a:pt x="214" y="217"/>
                      <a:pt x="214" y="217"/>
                      <a:pt x="214" y="217"/>
                    </a:cubicBezTo>
                    <a:cubicBezTo>
                      <a:pt x="214" y="217"/>
                      <a:pt x="214" y="217"/>
                      <a:pt x="214" y="217"/>
                    </a:cubicBezTo>
                    <a:cubicBezTo>
                      <a:pt x="214" y="217"/>
                      <a:pt x="214" y="217"/>
                      <a:pt x="214" y="217"/>
                    </a:cubicBezTo>
                    <a:cubicBezTo>
                      <a:pt x="214" y="217"/>
                      <a:pt x="214" y="217"/>
                      <a:pt x="214" y="217"/>
                    </a:cubicBezTo>
                    <a:cubicBezTo>
                      <a:pt x="213" y="217"/>
                      <a:pt x="213" y="217"/>
                      <a:pt x="213" y="217"/>
                    </a:cubicBezTo>
                    <a:cubicBezTo>
                      <a:pt x="213" y="216"/>
                      <a:pt x="213" y="216"/>
                      <a:pt x="213" y="216"/>
                    </a:cubicBezTo>
                    <a:cubicBezTo>
                      <a:pt x="214" y="216"/>
                      <a:pt x="214" y="216"/>
                      <a:pt x="214" y="216"/>
                    </a:cubicBezTo>
                    <a:cubicBezTo>
                      <a:pt x="214" y="216"/>
                      <a:pt x="214" y="216"/>
                      <a:pt x="214" y="216"/>
                    </a:cubicBezTo>
                    <a:cubicBezTo>
                      <a:pt x="214" y="216"/>
                      <a:pt x="214" y="216"/>
                      <a:pt x="214" y="216"/>
                    </a:cubicBezTo>
                    <a:cubicBezTo>
                      <a:pt x="214" y="216"/>
                      <a:pt x="214" y="216"/>
                      <a:pt x="214" y="216"/>
                    </a:cubicBezTo>
                    <a:cubicBezTo>
                      <a:pt x="213" y="216"/>
                      <a:pt x="213" y="216"/>
                      <a:pt x="213" y="216"/>
                    </a:cubicBezTo>
                    <a:cubicBezTo>
                      <a:pt x="214" y="216"/>
                      <a:pt x="214" y="216"/>
                      <a:pt x="214" y="216"/>
                    </a:cubicBezTo>
                    <a:cubicBezTo>
                      <a:pt x="214" y="216"/>
                      <a:pt x="214" y="216"/>
                      <a:pt x="214" y="216"/>
                    </a:cubicBezTo>
                    <a:cubicBezTo>
                      <a:pt x="214" y="216"/>
                      <a:pt x="214" y="216"/>
                      <a:pt x="214" y="216"/>
                    </a:cubicBezTo>
                    <a:cubicBezTo>
                      <a:pt x="214" y="216"/>
                      <a:pt x="214" y="216"/>
                      <a:pt x="214" y="216"/>
                    </a:cubicBezTo>
                    <a:cubicBezTo>
                      <a:pt x="214" y="215"/>
                      <a:pt x="214" y="215"/>
                      <a:pt x="214" y="215"/>
                    </a:cubicBezTo>
                    <a:cubicBezTo>
                      <a:pt x="214" y="215"/>
                      <a:pt x="214" y="215"/>
                      <a:pt x="214" y="215"/>
                    </a:cubicBezTo>
                    <a:cubicBezTo>
                      <a:pt x="214" y="215"/>
                      <a:pt x="214" y="215"/>
                      <a:pt x="214" y="215"/>
                    </a:cubicBezTo>
                    <a:cubicBezTo>
                      <a:pt x="214" y="215"/>
                      <a:pt x="214" y="215"/>
                      <a:pt x="214" y="215"/>
                    </a:cubicBezTo>
                    <a:cubicBezTo>
                      <a:pt x="215" y="215"/>
                      <a:pt x="215" y="215"/>
                      <a:pt x="215" y="215"/>
                    </a:cubicBezTo>
                    <a:cubicBezTo>
                      <a:pt x="215" y="214"/>
                      <a:pt x="215" y="214"/>
                      <a:pt x="215" y="214"/>
                    </a:cubicBezTo>
                    <a:cubicBezTo>
                      <a:pt x="215" y="214"/>
                      <a:pt x="215" y="214"/>
                      <a:pt x="215" y="214"/>
                    </a:cubicBezTo>
                    <a:cubicBezTo>
                      <a:pt x="216" y="214"/>
                      <a:pt x="216" y="214"/>
                      <a:pt x="216" y="214"/>
                    </a:cubicBezTo>
                    <a:cubicBezTo>
                      <a:pt x="216" y="214"/>
                      <a:pt x="216" y="214"/>
                      <a:pt x="216" y="214"/>
                    </a:cubicBezTo>
                    <a:cubicBezTo>
                      <a:pt x="216" y="214"/>
                      <a:pt x="216" y="214"/>
                      <a:pt x="216" y="214"/>
                    </a:cubicBezTo>
                    <a:cubicBezTo>
                      <a:pt x="216" y="213"/>
                      <a:pt x="216" y="213"/>
                      <a:pt x="216" y="213"/>
                    </a:cubicBezTo>
                    <a:cubicBezTo>
                      <a:pt x="216" y="213"/>
                      <a:pt x="216" y="213"/>
                      <a:pt x="216" y="213"/>
                    </a:cubicBezTo>
                    <a:cubicBezTo>
                      <a:pt x="216" y="213"/>
                      <a:pt x="216" y="213"/>
                      <a:pt x="216" y="213"/>
                    </a:cubicBezTo>
                    <a:cubicBezTo>
                      <a:pt x="215" y="213"/>
                      <a:pt x="215" y="213"/>
                      <a:pt x="215" y="213"/>
                    </a:cubicBezTo>
                    <a:cubicBezTo>
                      <a:pt x="215" y="213"/>
                      <a:pt x="215" y="213"/>
                      <a:pt x="215" y="213"/>
                    </a:cubicBezTo>
                    <a:cubicBezTo>
                      <a:pt x="215" y="213"/>
                      <a:pt x="215" y="213"/>
                      <a:pt x="215" y="213"/>
                    </a:cubicBezTo>
                    <a:cubicBezTo>
                      <a:pt x="215" y="213"/>
                      <a:pt x="215" y="213"/>
                      <a:pt x="215" y="213"/>
                    </a:cubicBezTo>
                    <a:cubicBezTo>
                      <a:pt x="215" y="214"/>
                      <a:pt x="215" y="214"/>
                      <a:pt x="215" y="214"/>
                    </a:cubicBezTo>
                    <a:cubicBezTo>
                      <a:pt x="215" y="214"/>
                      <a:pt x="215" y="214"/>
                      <a:pt x="215" y="214"/>
                    </a:cubicBezTo>
                    <a:cubicBezTo>
                      <a:pt x="214" y="214"/>
                      <a:pt x="214" y="214"/>
                      <a:pt x="214" y="214"/>
                    </a:cubicBezTo>
                    <a:cubicBezTo>
                      <a:pt x="214" y="214"/>
                      <a:pt x="214" y="214"/>
                      <a:pt x="214" y="214"/>
                    </a:cubicBezTo>
                    <a:cubicBezTo>
                      <a:pt x="214" y="214"/>
                      <a:pt x="214" y="214"/>
                      <a:pt x="214" y="214"/>
                    </a:cubicBezTo>
                    <a:cubicBezTo>
                      <a:pt x="214" y="215"/>
                      <a:pt x="214" y="215"/>
                      <a:pt x="214" y="215"/>
                    </a:cubicBezTo>
                    <a:cubicBezTo>
                      <a:pt x="214" y="215"/>
                      <a:pt x="214" y="215"/>
                      <a:pt x="214" y="215"/>
                    </a:cubicBezTo>
                    <a:cubicBezTo>
                      <a:pt x="214" y="215"/>
                      <a:pt x="214" y="215"/>
                      <a:pt x="214" y="215"/>
                    </a:cubicBezTo>
                    <a:cubicBezTo>
                      <a:pt x="214" y="214"/>
                      <a:pt x="214" y="214"/>
                      <a:pt x="214" y="214"/>
                    </a:cubicBezTo>
                    <a:cubicBezTo>
                      <a:pt x="214" y="214"/>
                      <a:pt x="214" y="214"/>
                      <a:pt x="214" y="214"/>
                    </a:cubicBezTo>
                    <a:cubicBezTo>
                      <a:pt x="213" y="214"/>
                      <a:pt x="213" y="214"/>
                      <a:pt x="213" y="214"/>
                    </a:cubicBezTo>
                    <a:cubicBezTo>
                      <a:pt x="214" y="214"/>
                      <a:pt x="214" y="214"/>
                      <a:pt x="214" y="214"/>
                    </a:cubicBezTo>
                    <a:cubicBezTo>
                      <a:pt x="214" y="214"/>
                      <a:pt x="214" y="214"/>
                      <a:pt x="214" y="214"/>
                    </a:cubicBezTo>
                    <a:cubicBezTo>
                      <a:pt x="214" y="214"/>
                      <a:pt x="214" y="214"/>
                      <a:pt x="214" y="214"/>
                    </a:cubicBezTo>
                    <a:cubicBezTo>
                      <a:pt x="214" y="214"/>
                      <a:pt x="214" y="214"/>
                      <a:pt x="214" y="214"/>
                    </a:cubicBezTo>
                    <a:cubicBezTo>
                      <a:pt x="214" y="213"/>
                      <a:pt x="214" y="213"/>
                      <a:pt x="214" y="213"/>
                    </a:cubicBezTo>
                    <a:cubicBezTo>
                      <a:pt x="214" y="213"/>
                      <a:pt x="214" y="213"/>
                      <a:pt x="214" y="213"/>
                    </a:cubicBezTo>
                    <a:cubicBezTo>
                      <a:pt x="214" y="213"/>
                      <a:pt x="214" y="213"/>
                      <a:pt x="214" y="213"/>
                    </a:cubicBezTo>
                    <a:cubicBezTo>
                      <a:pt x="214" y="213"/>
                      <a:pt x="214" y="213"/>
                      <a:pt x="214" y="213"/>
                    </a:cubicBezTo>
                    <a:cubicBezTo>
                      <a:pt x="214" y="213"/>
                      <a:pt x="214" y="213"/>
                      <a:pt x="214" y="213"/>
                    </a:cubicBezTo>
                    <a:cubicBezTo>
                      <a:pt x="214" y="213"/>
                      <a:pt x="214" y="213"/>
                      <a:pt x="214" y="213"/>
                    </a:cubicBezTo>
                    <a:cubicBezTo>
                      <a:pt x="214" y="212"/>
                      <a:pt x="214" y="212"/>
                      <a:pt x="214" y="212"/>
                    </a:cubicBezTo>
                    <a:cubicBezTo>
                      <a:pt x="213" y="213"/>
                      <a:pt x="213" y="213"/>
                      <a:pt x="213" y="213"/>
                    </a:cubicBezTo>
                    <a:cubicBezTo>
                      <a:pt x="213" y="212"/>
                      <a:pt x="213" y="212"/>
                      <a:pt x="213" y="212"/>
                    </a:cubicBezTo>
                    <a:cubicBezTo>
                      <a:pt x="213" y="212"/>
                      <a:pt x="213" y="212"/>
                      <a:pt x="213" y="212"/>
                    </a:cubicBezTo>
                    <a:cubicBezTo>
                      <a:pt x="214" y="212"/>
                      <a:pt x="214" y="212"/>
                      <a:pt x="214" y="212"/>
                    </a:cubicBezTo>
                    <a:cubicBezTo>
                      <a:pt x="214" y="212"/>
                      <a:pt x="214" y="212"/>
                      <a:pt x="214" y="212"/>
                    </a:cubicBezTo>
                    <a:cubicBezTo>
                      <a:pt x="214" y="212"/>
                      <a:pt x="214" y="212"/>
                      <a:pt x="214" y="212"/>
                    </a:cubicBezTo>
                    <a:cubicBezTo>
                      <a:pt x="215" y="212"/>
                      <a:pt x="215" y="212"/>
                      <a:pt x="215" y="212"/>
                    </a:cubicBezTo>
                    <a:cubicBezTo>
                      <a:pt x="215" y="212"/>
                      <a:pt x="215" y="212"/>
                      <a:pt x="215" y="212"/>
                    </a:cubicBezTo>
                    <a:cubicBezTo>
                      <a:pt x="215" y="212"/>
                      <a:pt x="215" y="212"/>
                      <a:pt x="215" y="212"/>
                    </a:cubicBezTo>
                    <a:cubicBezTo>
                      <a:pt x="215" y="211"/>
                      <a:pt x="215" y="211"/>
                      <a:pt x="215" y="211"/>
                    </a:cubicBezTo>
                    <a:cubicBezTo>
                      <a:pt x="215" y="211"/>
                      <a:pt x="215" y="211"/>
                      <a:pt x="215" y="211"/>
                    </a:cubicBezTo>
                    <a:cubicBezTo>
                      <a:pt x="215" y="211"/>
                      <a:pt x="215" y="211"/>
                      <a:pt x="215" y="211"/>
                    </a:cubicBezTo>
                    <a:cubicBezTo>
                      <a:pt x="215" y="211"/>
                      <a:pt x="215" y="211"/>
                      <a:pt x="215" y="211"/>
                    </a:cubicBezTo>
                    <a:cubicBezTo>
                      <a:pt x="215" y="210"/>
                      <a:pt x="215" y="210"/>
                      <a:pt x="215" y="210"/>
                    </a:cubicBezTo>
                    <a:cubicBezTo>
                      <a:pt x="214" y="210"/>
                      <a:pt x="214" y="210"/>
                      <a:pt x="214" y="210"/>
                    </a:cubicBezTo>
                    <a:cubicBezTo>
                      <a:pt x="214" y="210"/>
                      <a:pt x="214" y="210"/>
                      <a:pt x="214" y="210"/>
                    </a:cubicBezTo>
                    <a:cubicBezTo>
                      <a:pt x="213" y="210"/>
                      <a:pt x="213" y="210"/>
                      <a:pt x="213" y="210"/>
                    </a:cubicBezTo>
                    <a:cubicBezTo>
                      <a:pt x="213" y="210"/>
                      <a:pt x="213" y="210"/>
                      <a:pt x="213" y="210"/>
                    </a:cubicBezTo>
                    <a:cubicBezTo>
                      <a:pt x="213" y="211"/>
                      <a:pt x="213" y="211"/>
                      <a:pt x="213" y="211"/>
                    </a:cubicBezTo>
                    <a:cubicBezTo>
                      <a:pt x="213" y="211"/>
                      <a:pt x="213" y="211"/>
                      <a:pt x="213" y="211"/>
                    </a:cubicBezTo>
                    <a:cubicBezTo>
                      <a:pt x="213" y="212"/>
                      <a:pt x="213" y="212"/>
                      <a:pt x="213" y="212"/>
                    </a:cubicBezTo>
                    <a:cubicBezTo>
                      <a:pt x="213" y="211"/>
                      <a:pt x="213" y="211"/>
                      <a:pt x="213" y="211"/>
                    </a:cubicBezTo>
                    <a:cubicBezTo>
                      <a:pt x="213" y="211"/>
                      <a:pt x="213" y="211"/>
                      <a:pt x="213" y="211"/>
                    </a:cubicBezTo>
                    <a:cubicBezTo>
                      <a:pt x="213" y="211"/>
                      <a:pt x="213" y="211"/>
                      <a:pt x="213" y="211"/>
                    </a:cubicBezTo>
                    <a:cubicBezTo>
                      <a:pt x="213" y="210"/>
                      <a:pt x="213" y="210"/>
                      <a:pt x="213" y="210"/>
                    </a:cubicBezTo>
                    <a:cubicBezTo>
                      <a:pt x="213" y="210"/>
                      <a:pt x="213" y="210"/>
                      <a:pt x="213" y="210"/>
                    </a:cubicBezTo>
                    <a:cubicBezTo>
                      <a:pt x="213" y="210"/>
                      <a:pt x="213" y="210"/>
                      <a:pt x="213" y="210"/>
                    </a:cubicBezTo>
                    <a:cubicBezTo>
                      <a:pt x="213" y="210"/>
                      <a:pt x="213" y="210"/>
                      <a:pt x="213" y="210"/>
                    </a:cubicBezTo>
                    <a:cubicBezTo>
                      <a:pt x="212" y="211"/>
                      <a:pt x="212" y="211"/>
                      <a:pt x="212" y="211"/>
                    </a:cubicBezTo>
                    <a:cubicBezTo>
                      <a:pt x="212" y="211"/>
                      <a:pt x="212" y="211"/>
                      <a:pt x="212" y="211"/>
                    </a:cubicBezTo>
                    <a:cubicBezTo>
                      <a:pt x="212" y="211"/>
                      <a:pt x="212" y="211"/>
                      <a:pt x="212" y="211"/>
                    </a:cubicBezTo>
                    <a:cubicBezTo>
                      <a:pt x="212" y="211"/>
                      <a:pt x="212" y="211"/>
                      <a:pt x="212" y="211"/>
                    </a:cubicBezTo>
                    <a:cubicBezTo>
                      <a:pt x="212" y="211"/>
                      <a:pt x="212" y="211"/>
                      <a:pt x="212" y="211"/>
                    </a:cubicBezTo>
                    <a:cubicBezTo>
                      <a:pt x="211" y="211"/>
                      <a:pt x="211" y="211"/>
                      <a:pt x="211" y="211"/>
                    </a:cubicBezTo>
                    <a:cubicBezTo>
                      <a:pt x="211" y="211"/>
                      <a:pt x="211" y="211"/>
                      <a:pt x="211" y="211"/>
                    </a:cubicBezTo>
                    <a:cubicBezTo>
                      <a:pt x="211" y="211"/>
                      <a:pt x="211" y="211"/>
                      <a:pt x="211" y="211"/>
                    </a:cubicBezTo>
                    <a:cubicBezTo>
                      <a:pt x="210" y="212"/>
                      <a:pt x="210" y="212"/>
                      <a:pt x="210" y="212"/>
                    </a:cubicBezTo>
                    <a:cubicBezTo>
                      <a:pt x="211" y="211"/>
                      <a:pt x="211" y="211"/>
                      <a:pt x="211" y="211"/>
                    </a:cubicBezTo>
                    <a:cubicBezTo>
                      <a:pt x="211" y="211"/>
                      <a:pt x="211" y="211"/>
                      <a:pt x="211" y="211"/>
                    </a:cubicBezTo>
                    <a:cubicBezTo>
                      <a:pt x="211" y="210"/>
                      <a:pt x="211" y="210"/>
                      <a:pt x="211" y="210"/>
                    </a:cubicBezTo>
                    <a:cubicBezTo>
                      <a:pt x="211" y="210"/>
                      <a:pt x="211" y="210"/>
                      <a:pt x="211" y="210"/>
                    </a:cubicBezTo>
                    <a:cubicBezTo>
                      <a:pt x="211" y="210"/>
                      <a:pt x="211" y="210"/>
                      <a:pt x="211" y="210"/>
                    </a:cubicBezTo>
                    <a:cubicBezTo>
                      <a:pt x="211" y="211"/>
                      <a:pt x="211" y="211"/>
                      <a:pt x="211" y="211"/>
                    </a:cubicBezTo>
                    <a:cubicBezTo>
                      <a:pt x="210" y="211"/>
                      <a:pt x="210" y="211"/>
                      <a:pt x="210" y="211"/>
                    </a:cubicBezTo>
                    <a:cubicBezTo>
                      <a:pt x="210" y="211"/>
                      <a:pt x="210" y="211"/>
                      <a:pt x="210" y="211"/>
                    </a:cubicBezTo>
                    <a:cubicBezTo>
                      <a:pt x="210" y="210"/>
                      <a:pt x="210" y="210"/>
                      <a:pt x="210" y="210"/>
                    </a:cubicBezTo>
                    <a:cubicBezTo>
                      <a:pt x="210" y="210"/>
                      <a:pt x="210" y="210"/>
                      <a:pt x="210" y="210"/>
                    </a:cubicBezTo>
                    <a:cubicBezTo>
                      <a:pt x="210" y="210"/>
                      <a:pt x="210" y="210"/>
                      <a:pt x="210" y="210"/>
                    </a:cubicBezTo>
                    <a:cubicBezTo>
                      <a:pt x="210" y="210"/>
                      <a:pt x="210" y="210"/>
                      <a:pt x="210" y="210"/>
                    </a:cubicBezTo>
                    <a:cubicBezTo>
                      <a:pt x="210" y="211"/>
                      <a:pt x="210" y="211"/>
                      <a:pt x="210" y="211"/>
                    </a:cubicBezTo>
                    <a:cubicBezTo>
                      <a:pt x="209" y="210"/>
                      <a:pt x="209" y="210"/>
                      <a:pt x="209" y="210"/>
                    </a:cubicBezTo>
                    <a:cubicBezTo>
                      <a:pt x="209" y="210"/>
                      <a:pt x="209" y="210"/>
                      <a:pt x="209" y="210"/>
                    </a:cubicBezTo>
                    <a:cubicBezTo>
                      <a:pt x="209" y="210"/>
                      <a:pt x="209" y="210"/>
                      <a:pt x="209" y="210"/>
                    </a:cubicBezTo>
                    <a:cubicBezTo>
                      <a:pt x="209" y="210"/>
                      <a:pt x="209" y="210"/>
                      <a:pt x="209" y="210"/>
                    </a:cubicBezTo>
                    <a:cubicBezTo>
                      <a:pt x="208" y="210"/>
                      <a:pt x="208" y="210"/>
                      <a:pt x="208" y="210"/>
                    </a:cubicBezTo>
                    <a:cubicBezTo>
                      <a:pt x="208" y="210"/>
                      <a:pt x="208" y="210"/>
                      <a:pt x="208" y="210"/>
                    </a:cubicBezTo>
                    <a:cubicBezTo>
                      <a:pt x="209" y="210"/>
                      <a:pt x="209" y="210"/>
                      <a:pt x="209" y="210"/>
                    </a:cubicBezTo>
                    <a:cubicBezTo>
                      <a:pt x="209" y="209"/>
                      <a:pt x="209" y="209"/>
                      <a:pt x="209" y="209"/>
                    </a:cubicBezTo>
                    <a:cubicBezTo>
                      <a:pt x="209" y="209"/>
                      <a:pt x="209" y="209"/>
                      <a:pt x="209" y="209"/>
                    </a:cubicBezTo>
                    <a:cubicBezTo>
                      <a:pt x="209" y="209"/>
                      <a:pt x="209" y="209"/>
                      <a:pt x="209" y="209"/>
                    </a:cubicBezTo>
                    <a:cubicBezTo>
                      <a:pt x="209" y="209"/>
                      <a:pt x="209" y="209"/>
                      <a:pt x="209" y="209"/>
                    </a:cubicBezTo>
                    <a:cubicBezTo>
                      <a:pt x="208" y="209"/>
                      <a:pt x="208" y="209"/>
                      <a:pt x="208" y="209"/>
                    </a:cubicBezTo>
                    <a:cubicBezTo>
                      <a:pt x="209" y="209"/>
                      <a:pt x="209" y="209"/>
                      <a:pt x="209" y="209"/>
                    </a:cubicBezTo>
                    <a:cubicBezTo>
                      <a:pt x="209" y="209"/>
                      <a:pt x="209" y="209"/>
                      <a:pt x="209" y="209"/>
                    </a:cubicBezTo>
                    <a:cubicBezTo>
                      <a:pt x="210" y="209"/>
                      <a:pt x="210" y="209"/>
                      <a:pt x="210" y="209"/>
                    </a:cubicBezTo>
                    <a:cubicBezTo>
                      <a:pt x="210" y="208"/>
                      <a:pt x="210" y="208"/>
                      <a:pt x="210" y="208"/>
                    </a:cubicBezTo>
                    <a:cubicBezTo>
                      <a:pt x="210" y="208"/>
                      <a:pt x="210" y="208"/>
                      <a:pt x="210" y="208"/>
                    </a:cubicBezTo>
                    <a:cubicBezTo>
                      <a:pt x="211" y="208"/>
                      <a:pt x="211" y="208"/>
                      <a:pt x="211" y="208"/>
                    </a:cubicBezTo>
                    <a:cubicBezTo>
                      <a:pt x="211" y="208"/>
                      <a:pt x="211" y="208"/>
                      <a:pt x="211" y="208"/>
                    </a:cubicBezTo>
                    <a:cubicBezTo>
                      <a:pt x="210" y="208"/>
                      <a:pt x="210" y="208"/>
                      <a:pt x="210" y="208"/>
                    </a:cubicBezTo>
                    <a:cubicBezTo>
                      <a:pt x="210" y="208"/>
                      <a:pt x="210" y="208"/>
                      <a:pt x="210" y="208"/>
                    </a:cubicBezTo>
                    <a:cubicBezTo>
                      <a:pt x="210" y="208"/>
                      <a:pt x="210" y="208"/>
                      <a:pt x="210" y="208"/>
                    </a:cubicBezTo>
                    <a:cubicBezTo>
                      <a:pt x="209" y="208"/>
                      <a:pt x="209" y="208"/>
                      <a:pt x="209" y="208"/>
                    </a:cubicBezTo>
                    <a:cubicBezTo>
                      <a:pt x="209" y="208"/>
                      <a:pt x="209" y="208"/>
                      <a:pt x="209" y="208"/>
                    </a:cubicBezTo>
                    <a:cubicBezTo>
                      <a:pt x="209" y="208"/>
                      <a:pt x="209" y="208"/>
                      <a:pt x="209" y="208"/>
                    </a:cubicBezTo>
                    <a:cubicBezTo>
                      <a:pt x="209" y="207"/>
                      <a:pt x="209" y="207"/>
                      <a:pt x="209" y="207"/>
                    </a:cubicBezTo>
                    <a:cubicBezTo>
                      <a:pt x="209" y="207"/>
                      <a:pt x="209" y="207"/>
                      <a:pt x="209" y="207"/>
                    </a:cubicBezTo>
                    <a:cubicBezTo>
                      <a:pt x="209" y="207"/>
                      <a:pt x="209" y="207"/>
                      <a:pt x="209" y="207"/>
                    </a:cubicBezTo>
                    <a:cubicBezTo>
                      <a:pt x="209" y="207"/>
                      <a:pt x="209" y="207"/>
                      <a:pt x="209" y="207"/>
                    </a:cubicBezTo>
                    <a:cubicBezTo>
                      <a:pt x="208" y="207"/>
                      <a:pt x="208" y="207"/>
                      <a:pt x="208" y="207"/>
                    </a:cubicBezTo>
                    <a:cubicBezTo>
                      <a:pt x="208" y="208"/>
                      <a:pt x="208" y="208"/>
                      <a:pt x="208" y="208"/>
                    </a:cubicBezTo>
                    <a:cubicBezTo>
                      <a:pt x="208" y="208"/>
                      <a:pt x="208" y="208"/>
                      <a:pt x="208" y="208"/>
                    </a:cubicBezTo>
                    <a:cubicBezTo>
                      <a:pt x="207" y="208"/>
                      <a:pt x="207" y="208"/>
                      <a:pt x="207" y="208"/>
                    </a:cubicBezTo>
                    <a:cubicBezTo>
                      <a:pt x="207" y="209"/>
                      <a:pt x="207" y="209"/>
                      <a:pt x="207" y="209"/>
                    </a:cubicBezTo>
                    <a:cubicBezTo>
                      <a:pt x="207" y="209"/>
                      <a:pt x="207" y="209"/>
                      <a:pt x="207" y="209"/>
                    </a:cubicBezTo>
                    <a:cubicBezTo>
                      <a:pt x="207" y="209"/>
                      <a:pt x="207" y="209"/>
                      <a:pt x="207" y="209"/>
                    </a:cubicBezTo>
                    <a:cubicBezTo>
                      <a:pt x="207" y="209"/>
                      <a:pt x="207" y="209"/>
                      <a:pt x="207" y="209"/>
                    </a:cubicBezTo>
                    <a:cubicBezTo>
                      <a:pt x="207" y="208"/>
                      <a:pt x="207" y="208"/>
                      <a:pt x="207" y="208"/>
                    </a:cubicBezTo>
                    <a:cubicBezTo>
                      <a:pt x="207" y="208"/>
                      <a:pt x="207" y="208"/>
                      <a:pt x="207" y="208"/>
                    </a:cubicBezTo>
                    <a:cubicBezTo>
                      <a:pt x="207" y="208"/>
                      <a:pt x="207" y="208"/>
                      <a:pt x="207" y="208"/>
                    </a:cubicBezTo>
                    <a:cubicBezTo>
                      <a:pt x="207" y="207"/>
                      <a:pt x="207" y="207"/>
                      <a:pt x="207" y="207"/>
                    </a:cubicBezTo>
                    <a:cubicBezTo>
                      <a:pt x="208" y="207"/>
                      <a:pt x="208" y="207"/>
                      <a:pt x="208" y="207"/>
                    </a:cubicBezTo>
                    <a:cubicBezTo>
                      <a:pt x="208" y="207"/>
                      <a:pt x="208" y="207"/>
                      <a:pt x="208" y="207"/>
                    </a:cubicBezTo>
                    <a:cubicBezTo>
                      <a:pt x="208" y="206"/>
                      <a:pt x="208" y="206"/>
                      <a:pt x="208" y="206"/>
                    </a:cubicBezTo>
                    <a:cubicBezTo>
                      <a:pt x="208" y="206"/>
                      <a:pt x="208" y="206"/>
                      <a:pt x="208" y="206"/>
                    </a:cubicBezTo>
                    <a:cubicBezTo>
                      <a:pt x="208" y="206"/>
                      <a:pt x="208" y="206"/>
                      <a:pt x="208" y="206"/>
                    </a:cubicBezTo>
                    <a:cubicBezTo>
                      <a:pt x="209" y="206"/>
                      <a:pt x="209" y="206"/>
                      <a:pt x="209" y="206"/>
                    </a:cubicBezTo>
                    <a:cubicBezTo>
                      <a:pt x="209" y="205"/>
                      <a:pt x="209" y="205"/>
                      <a:pt x="209" y="205"/>
                    </a:cubicBezTo>
                    <a:cubicBezTo>
                      <a:pt x="209" y="205"/>
                      <a:pt x="209" y="205"/>
                      <a:pt x="209" y="205"/>
                    </a:cubicBezTo>
                    <a:cubicBezTo>
                      <a:pt x="209" y="205"/>
                      <a:pt x="209" y="205"/>
                      <a:pt x="209" y="205"/>
                    </a:cubicBezTo>
                    <a:cubicBezTo>
                      <a:pt x="209" y="205"/>
                      <a:pt x="209" y="205"/>
                      <a:pt x="209" y="205"/>
                    </a:cubicBezTo>
                    <a:cubicBezTo>
                      <a:pt x="209" y="204"/>
                      <a:pt x="209" y="204"/>
                      <a:pt x="209" y="204"/>
                    </a:cubicBezTo>
                    <a:cubicBezTo>
                      <a:pt x="210" y="204"/>
                      <a:pt x="210" y="204"/>
                      <a:pt x="210" y="204"/>
                    </a:cubicBezTo>
                    <a:cubicBezTo>
                      <a:pt x="210" y="204"/>
                      <a:pt x="210" y="204"/>
                      <a:pt x="210" y="204"/>
                    </a:cubicBezTo>
                    <a:cubicBezTo>
                      <a:pt x="209" y="205"/>
                      <a:pt x="209" y="205"/>
                      <a:pt x="209" y="205"/>
                    </a:cubicBezTo>
                    <a:cubicBezTo>
                      <a:pt x="210" y="205"/>
                      <a:pt x="210" y="205"/>
                      <a:pt x="210" y="205"/>
                    </a:cubicBezTo>
                    <a:cubicBezTo>
                      <a:pt x="210" y="204"/>
                      <a:pt x="210" y="204"/>
                      <a:pt x="210" y="204"/>
                    </a:cubicBezTo>
                    <a:cubicBezTo>
                      <a:pt x="211" y="204"/>
                      <a:pt x="211" y="204"/>
                      <a:pt x="211" y="204"/>
                    </a:cubicBezTo>
                    <a:cubicBezTo>
                      <a:pt x="211" y="203"/>
                      <a:pt x="211" y="203"/>
                      <a:pt x="211" y="203"/>
                    </a:cubicBezTo>
                    <a:cubicBezTo>
                      <a:pt x="210" y="203"/>
                      <a:pt x="210" y="203"/>
                      <a:pt x="210" y="203"/>
                    </a:cubicBezTo>
                    <a:cubicBezTo>
                      <a:pt x="210" y="203"/>
                      <a:pt x="210" y="203"/>
                      <a:pt x="210" y="203"/>
                    </a:cubicBezTo>
                    <a:cubicBezTo>
                      <a:pt x="210" y="203"/>
                      <a:pt x="210" y="203"/>
                      <a:pt x="210" y="203"/>
                    </a:cubicBezTo>
                    <a:cubicBezTo>
                      <a:pt x="210" y="203"/>
                      <a:pt x="210" y="203"/>
                      <a:pt x="210" y="203"/>
                    </a:cubicBezTo>
                    <a:cubicBezTo>
                      <a:pt x="210" y="203"/>
                      <a:pt x="210" y="203"/>
                      <a:pt x="210" y="203"/>
                    </a:cubicBezTo>
                    <a:cubicBezTo>
                      <a:pt x="210" y="202"/>
                      <a:pt x="210" y="202"/>
                      <a:pt x="210" y="202"/>
                    </a:cubicBezTo>
                    <a:cubicBezTo>
                      <a:pt x="210" y="202"/>
                      <a:pt x="210" y="202"/>
                      <a:pt x="210" y="202"/>
                    </a:cubicBezTo>
                    <a:cubicBezTo>
                      <a:pt x="211" y="202"/>
                      <a:pt x="211" y="202"/>
                      <a:pt x="211" y="202"/>
                    </a:cubicBezTo>
                    <a:cubicBezTo>
                      <a:pt x="211" y="203"/>
                      <a:pt x="211" y="203"/>
                      <a:pt x="211" y="203"/>
                    </a:cubicBezTo>
                    <a:cubicBezTo>
                      <a:pt x="211" y="203"/>
                      <a:pt x="211" y="203"/>
                      <a:pt x="211" y="203"/>
                    </a:cubicBezTo>
                    <a:cubicBezTo>
                      <a:pt x="211" y="202"/>
                      <a:pt x="211" y="202"/>
                      <a:pt x="211" y="202"/>
                    </a:cubicBezTo>
                    <a:cubicBezTo>
                      <a:pt x="211" y="202"/>
                      <a:pt x="211" y="202"/>
                      <a:pt x="211" y="202"/>
                    </a:cubicBezTo>
                    <a:cubicBezTo>
                      <a:pt x="211" y="202"/>
                      <a:pt x="211" y="202"/>
                      <a:pt x="211" y="202"/>
                    </a:cubicBezTo>
                    <a:cubicBezTo>
                      <a:pt x="211" y="202"/>
                      <a:pt x="211" y="202"/>
                      <a:pt x="211" y="202"/>
                    </a:cubicBezTo>
                    <a:cubicBezTo>
                      <a:pt x="211" y="202"/>
                      <a:pt x="211" y="202"/>
                      <a:pt x="211" y="202"/>
                    </a:cubicBezTo>
                    <a:cubicBezTo>
                      <a:pt x="211" y="202"/>
                      <a:pt x="211" y="202"/>
                      <a:pt x="211" y="202"/>
                    </a:cubicBezTo>
                    <a:cubicBezTo>
                      <a:pt x="211" y="202"/>
                      <a:pt x="211" y="202"/>
                      <a:pt x="211" y="202"/>
                    </a:cubicBezTo>
                    <a:cubicBezTo>
                      <a:pt x="211" y="201"/>
                      <a:pt x="211" y="201"/>
                      <a:pt x="211" y="201"/>
                    </a:cubicBezTo>
                    <a:cubicBezTo>
                      <a:pt x="210" y="202"/>
                      <a:pt x="210" y="202"/>
                      <a:pt x="210" y="202"/>
                    </a:cubicBezTo>
                    <a:cubicBezTo>
                      <a:pt x="210" y="202"/>
                      <a:pt x="210" y="202"/>
                      <a:pt x="210" y="202"/>
                    </a:cubicBezTo>
                    <a:cubicBezTo>
                      <a:pt x="210" y="202"/>
                      <a:pt x="210" y="202"/>
                      <a:pt x="210" y="202"/>
                    </a:cubicBezTo>
                    <a:cubicBezTo>
                      <a:pt x="209" y="202"/>
                      <a:pt x="209" y="202"/>
                      <a:pt x="209" y="202"/>
                    </a:cubicBezTo>
                    <a:cubicBezTo>
                      <a:pt x="209" y="202"/>
                      <a:pt x="209" y="202"/>
                      <a:pt x="209" y="202"/>
                    </a:cubicBezTo>
                    <a:cubicBezTo>
                      <a:pt x="209" y="202"/>
                      <a:pt x="209" y="202"/>
                      <a:pt x="209" y="202"/>
                    </a:cubicBezTo>
                    <a:cubicBezTo>
                      <a:pt x="208" y="203"/>
                      <a:pt x="208" y="203"/>
                      <a:pt x="208" y="203"/>
                    </a:cubicBezTo>
                    <a:cubicBezTo>
                      <a:pt x="208" y="203"/>
                      <a:pt x="208" y="203"/>
                      <a:pt x="208" y="203"/>
                    </a:cubicBezTo>
                    <a:cubicBezTo>
                      <a:pt x="208" y="204"/>
                      <a:pt x="208" y="204"/>
                      <a:pt x="208" y="204"/>
                    </a:cubicBezTo>
                    <a:cubicBezTo>
                      <a:pt x="207" y="204"/>
                      <a:pt x="207" y="204"/>
                      <a:pt x="207" y="204"/>
                    </a:cubicBezTo>
                    <a:cubicBezTo>
                      <a:pt x="207" y="204"/>
                      <a:pt x="207" y="204"/>
                      <a:pt x="207" y="204"/>
                    </a:cubicBezTo>
                    <a:cubicBezTo>
                      <a:pt x="207" y="204"/>
                      <a:pt x="207" y="204"/>
                      <a:pt x="207" y="204"/>
                    </a:cubicBezTo>
                    <a:cubicBezTo>
                      <a:pt x="207" y="204"/>
                      <a:pt x="207" y="204"/>
                      <a:pt x="207" y="204"/>
                    </a:cubicBezTo>
                    <a:cubicBezTo>
                      <a:pt x="207" y="204"/>
                      <a:pt x="207" y="204"/>
                      <a:pt x="207" y="204"/>
                    </a:cubicBezTo>
                    <a:close/>
                    <a:moveTo>
                      <a:pt x="188" y="210"/>
                    </a:moveTo>
                    <a:cubicBezTo>
                      <a:pt x="189" y="210"/>
                      <a:pt x="189" y="210"/>
                      <a:pt x="189" y="210"/>
                    </a:cubicBezTo>
                    <a:cubicBezTo>
                      <a:pt x="190" y="210"/>
                      <a:pt x="190" y="210"/>
                      <a:pt x="190" y="210"/>
                    </a:cubicBezTo>
                    <a:cubicBezTo>
                      <a:pt x="191" y="210"/>
                      <a:pt x="191" y="210"/>
                      <a:pt x="191" y="210"/>
                    </a:cubicBezTo>
                    <a:cubicBezTo>
                      <a:pt x="191" y="211"/>
                      <a:pt x="191" y="211"/>
                      <a:pt x="191" y="211"/>
                    </a:cubicBezTo>
                    <a:cubicBezTo>
                      <a:pt x="192" y="211"/>
                      <a:pt x="192" y="211"/>
                      <a:pt x="192" y="211"/>
                    </a:cubicBezTo>
                    <a:cubicBezTo>
                      <a:pt x="192" y="211"/>
                      <a:pt x="192" y="211"/>
                      <a:pt x="192" y="211"/>
                    </a:cubicBezTo>
                    <a:cubicBezTo>
                      <a:pt x="193" y="211"/>
                      <a:pt x="193" y="211"/>
                      <a:pt x="193" y="211"/>
                    </a:cubicBezTo>
                    <a:cubicBezTo>
                      <a:pt x="193" y="211"/>
                      <a:pt x="193" y="211"/>
                      <a:pt x="193" y="211"/>
                    </a:cubicBezTo>
                    <a:cubicBezTo>
                      <a:pt x="193" y="211"/>
                      <a:pt x="193" y="211"/>
                      <a:pt x="193" y="211"/>
                    </a:cubicBezTo>
                    <a:cubicBezTo>
                      <a:pt x="193" y="210"/>
                      <a:pt x="193" y="210"/>
                      <a:pt x="193" y="210"/>
                    </a:cubicBezTo>
                    <a:cubicBezTo>
                      <a:pt x="193" y="210"/>
                      <a:pt x="193" y="210"/>
                      <a:pt x="193" y="210"/>
                    </a:cubicBezTo>
                    <a:cubicBezTo>
                      <a:pt x="193" y="210"/>
                      <a:pt x="193" y="210"/>
                      <a:pt x="193" y="210"/>
                    </a:cubicBezTo>
                    <a:cubicBezTo>
                      <a:pt x="192" y="210"/>
                      <a:pt x="192" y="210"/>
                      <a:pt x="192" y="210"/>
                    </a:cubicBezTo>
                    <a:cubicBezTo>
                      <a:pt x="192" y="209"/>
                      <a:pt x="192" y="209"/>
                      <a:pt x="192" y="209"/>
                    </a:cubicBezTo>
                    <a:cubicBezTo>
                      <a:pt x="191" y="209"/>
                      <a:pt x="191" y="209"/>
                      <a:pt x="191" y="209"/>
                    </a:cubicBezTo>
                    <a:cubicBezTo>
                      <a:pt x="191" y="209"/>
                      <a:pt x="191" y="209"/>
                      <a:pt x="191" y="209"/>
                    </a:cubicBezTo>
                    <a:cubicBezTo>
                      <a:pt x="190" y="208"/>
                      <a:pt x="190" y="208"/>
                      <a:pt x="190" y="208"/>
                    </a:cubicBezTo>
                    <a:cubicBezTo>
                      <a:pt x="189" y="208"/>
                      <a:pt x="189" y="208"/>
                      <a:pt x="189" y="208"/>
                    </a:cubicBezTo>
                    <a:cubicBezTo>
                      <a:pt x="189" y="208"/>
                      <a:pt x="189" y="208"/>
                      <a:pt x="189" y="208"/>
                    </a:cubicBezTo>
                    <a:cubicBezTo>
                      <a:pt x="187" y="207"/>
                      <a:pt x="187" y="207"/>
                      <a:pt x="187" y="207"/>
                    </a:cubicBezTo>
                    <a:cubicBezTo>
                      <a:pt x="187" y="207"/>
                      <a:pt x="187" y="207"/>
                      <a:pt x="187" y="207"/>
                    </a:cubicBezTo>
                    <a:cubicBezTo>
                      <a:pt x="186" y="207"/>
                      <a:pt x="186" y="207"/>
                      <a:pt x="186" y="207"/>
                    </a:cubicBezTo>
                    <a:cubicBezTo>
                      <a:pt x="187" y="208"/>
                      <a:pt x="187" y="208"/>
                      <a:pt x="187" y="208"/>
                    </a:cubicBezTo>
                    <a:cubicBezTo>
                      <a:pt x="187" y="208"/>
                      <a:pt x="187" y="208"/>
                      <a:pt x="187" y="208"/>
                    </a:cubicBezTo>
                    <a:cubicBezTo>
                      <a:pt x="188" y="209"/>
                      <a:pt x="188" y="209"/>
                      <a:pt x="188" y="209"/>
                    </a:cubicBezTo>
                    <a:cubicBezTo>
                      <a:pt x="188" y="209"/>
                      <a:pt x="188" y="209"/>
                      <a:pt x="188" y="209"/>
                    </a:cubicBezTo>
                    <a:cubicBezTo>
                      <a:pt x="188" y="210"/>
                      <a:pt x="188" y="210"/>
                      <a:pt x="188" y="210"/>
                    </a:cubicBezTo>
                    <a:close/>
                    <a:moveTo>
                      <a:pt x="189" y="223"/>
                    </a:moveTo>
                    <a:cubicBezTo>
                      <a:pt x="188" y="223"/>
                      <a:pt x="188" y="223"/>
                      <a:pt x="188" y="223"/>
                    </a:cubicBezTo>
                    <a:cubicBezTo>
                      <a:pt x="188" y="222"/>
                      <a:pt x="188" y="222"/>
                      <a:pt x="188" y="222"/>
                    </a:cubicBezTo>
                    <a:cubicBezTo>
                      <a:pt x="186" y="222"/>
                      <a:pt x="186" y="222"/>
                      <a:pt x="186" y="222"/>
                    </a:cubicBezTo>
                    <a:cubicBezTo>
                      <a:pt x="186" y="222"/>
                      <a:pt x="186" y="222"/>
                      <a:pt x="186" y="222"/>
                    </a:cubicBezTo>
                    <a:cubicBezTo>
                      <a:pt x="186" y="221"/>
                      <a:pt x="186" y="221"/>
                      <a:pt x="186" y="221"/>
                    </a:cubicBezTo>
                    <a:cubicBezTo>
                      <a:pt x="186" y="221"/>
                      <a:pt x="186" y="221"/>
                      <a:pt x="186" y="221"/>
                    </a:cubicBezTo>
                    <a:cubicBezTo>
                      <a:pt x="185" y="221"/>
                      <a:pt x="185" y="221"/>
                      <a:pt x="185" y="221"/>
                    </a:cubicBezTo>
                    <a:cubicBezTo>
                      <a:pt x="185" y="221"/>
                      <a:pt x="185" y="221"/>
                      <a:pt x="185" y="221"/>
                    </a:cubicBezTo>
                    <a:cubicBezTo>
                      <a:pt x="185" y="220"/>
                      <a:pt x="185" y="220"/>
                      <a:pt x="185" y="220"/>
                    </a:cubicBezTo>
                    <a:cubicBezTo>
                      <a:pt x="185" y="220"/>
                      <a:pt x="185" y="220"/>
                      <a:pt x="185" y="220"/>
                    </a:cubicBezTo>
                    <a:cubicBezTo>
                      <a:pt x="185" y="220"/>
                      <a:pt x="185" y="220"/>
                      <a:pt x="185" y="220"/>
                    </a:cubicBezTo>
                    <a:cubicBezTo>
                      <a:pt x="184" y="220"/>
                      <a:pt x="184" y="220"/>
                      <a:pt x="184" y="220"/>
                    </a:cubicBezTo>
                    <a:cubicBezTo>
                      <a:pt x="184" y="220"/>
                      <a:pt x="184" y="220"/>
                      <a:pt x="184" y="220"/>
                    </a:cubicBezTo>
                    <a:cubicBezTo>
                      <a:pt x="184" y="219"/>
                      <a:pt x="184" y="219"/>
                      <a:pt x="184" y="219"/>
                    </a:cubicBezTo>
                    <a:cubicBezTo>
                      <a:pt x="185" y="218"/>
                      <a:pt x="185" y="218"/>
                      <a:pt x="185" y="218"/>
                    </a:cubicBezTo>
                    <a:cubicBezTo>
                      <a:pt x="186" y="219"/>
                      <a:pt x="186" y="219"/>
                      <a:pt x="186" y="219"/>
                    </a:cubicBezTo>
                    <a:cubicBezTo>
                      <a:pt x="185" y="219"/>
                      <a:pt x="185" y="219"/>
                      <a:pt x="185" y="219"/>
                    </a:cubicBezTo>
                    <a:cubicBezTo>
                      <a:pt x="185" y="220"/>
                      <a:pt x="185" y="220"/>
                      <a:pt x="185" y="220"/>
                    </a:cubicBezTo>
                    <a:cubicBezTo>
                      <a:pt x="185" y="220"/>
                      <a:pt x="185" y="220"/>
                      <a:pt x="185" y="220"/>
                    </a:cubicBezTo>
                    <a:cubicBezTo>
                      <a:pt x="185" y="220"/>
                      <a:pt x="185" y="220"/>
                      <a:pt x="185" y="220"/>
                    </a:cubicBezTo>
                    <a:cubicBezTo>
                      <a:pt x="186" y="221"/>
                      <a:pt x="186" y="221"/>
                      <a:pt x="186" y="221"/>
                    </a:cubicBezTo>
                    <a:cubicBezTo>
                      <a:pt x="186" y="220"/>
                      <a:pt x="186" y="220"/>
                      <a:pt x="186" y="220"/>
                    </a:cubicBezTo>
                    <a:cubicBezTo>
                      <a:pt x="186" y="220"/>
                      <a:pt x="186" y="220"/>
                      <a:pt x="186" y="220"/>
                    </a:cubicBezTo>
                    <a:cubicBezTo>
                      <a:pt x="187" y="221"/>
                      <a:pt x="187" y="221"/>
                      <a:pt x="187" y="221"/>
                    </a:cubicBezTo>
                    <a:cubicBezTo>
                      <a:pt x="187" y="221"/>
                      <a:pt x="187" y="221"/>
                      <a:pt x="187" y="221"/>
                    </a:cubicBezTo>
                    <a:cubicBezTo>
                      <a:pt x="188" y="221"/>
                      <a:pt x="188" y="221"/>
                      <a:pt x="188" y="221"/>
                    </a:cubicBezTo>
                    <a:cubicBezTo>
                      <a:pt x="189" y="221"/>
                      <a:pt x="189" y="221"/>
                      <a:pt x="189" y="221"/>
                    </a:cubicBezTo>
                    <a:cubicBezTo>
                      <a:pt x="189" y="221"/>
                      <a:pt x="189" y="221"/>
                      <a:pt x="189" y="221"/>
                    </a:cubicBezTo>
                    <a:cubicBezTo>
                      <a:pt x="189" y="221"/>
                      <a:pt x="189" y="221"/>
                      <a:pt x="189" y="221"/>
                    </a:cubicBezTo>
                    <a:cubicBezTo>
                      <a:pt x="190" y="221"/>
                      <a:pt x="190" y="221"/>
                      <a:pt x="190" y="221"/>
                    </a:cubicBezTo>
                    <a:cubicBezTo>
                      <a:pt x="190" y="221"/>
                      <a:pt x="190" y="221"/>
                      <a:pt x="190" y="221"/>
                    </a:cubicBezTo>
                    <a:cubicBezTo>
                      <a:pt x="189" y="221"/>
                      <a:pt x="189" y="221"/>
                      <a:pt x="189" y="221"/>
                    </a:cubicBezTo>
                    <a:cubicBezTo>
                      <a:pt x="189" y="222"/>
                      <a:pt x="189" y="222"/>
                      <a:pt x="189" y="222"/>
                    </a:cubicBezTo>
                    <a:cubicBezTo>
                      <a:pt x="189" y="222"/>
                      <a:pt x="189" y="222"/>
                      <a:pt x="189" y="222"/>
                    </a:cubicBezTo>
                    <a:cubicBezTo>
                      <a:pt x="189" y="223"/>
                      <a:pt x="189" y="223"/>
                      <a:pt x="189" y="223"/>
                    </a:cubicBezTo>
                    <a:cubicBezTo>
                      <a:pt x="189" y="223"/>
                      <a:pt x="189" y="223"/>
                      <a:pt x="189" y="223"/>
                    </a:cubicBezTo>
                    <a:close/>
                    <a:moveTo>
                      <a:pt x="193" y="225"/>
                    </a:moveTo>
                    <a:cubicBezTo>
                      <a:pt x="193" y="224"/>
                      <a:pt x="193" y="224"/>
                      <a:pt x="193" y="224"/>
                    </a:cubicBezTo>
                    <a:cubicBezTo>
                      <a:pt x="192" y="224"/>
                      <a:pt x="192" y="224"/>
                      <a:pt x="192" y="224"/>
                    </a:cubicBezTo>
                    <a:cubicBezTo>
                      <a:pt x="192" y="223"/>
                      <a:pt x="192" y="223"/>
                      <a:pt x="192" y="223"/>
                    </a:cubicBezTo>
                    <a:cubicBezTo>
                      <a:pt x="191" y="223"/>
                      <a:pt x="191" y="223"/>
                      <a:pt x="191" y="223"/>
                    </a:cubicBezTo>
                    <a:cubicBezTo>
                      <a:pt x="192" y="222"/>
                      <a:pt x="192" y="222"/>
                      <a:pt x="192" y="222"/>
                    </a:cubicBezTo>
                    <a:cubicBezTo>
                      <a:pt x="192" y="222"/>
                      <a:pt x="192" y="222"/>
                      <a:pt x="192" y="222"/>
                    </a:cubicBezTo>
                    <a:cubicBezTo>
                      <a:pt x="193" y="221"/>
                      <a:pt x="193" y="221"/>
                      <a:pt x="193" y="221"/>
                    </a:cubicBezTo>
                    <a:cubicBezTo>
                      <a:pt x="193" y="221"/>
                      <a:pt x="193" y="221"/>
                      <a:pt x="193" y="221"/>
                    </a:cubicBezTo>
                    <a:cubicBezTo>
                      <a:pt x="194" y="220"/>
                      <a:pt x="194" y="220"/>
                      <a:pt x="194" y="220"/>
                    </a:cubicBezTo>
                    <a:cubicBezTo>
                      <a:pt x="194" y="220"/>
                      <a:pt x="194" y="220"/>
                      <a:pt x="194" y="220"/>
                    </a:cubicBezTo>
                    <a:cubicBezTo>
                      <a:pt x="195" y="219"/>
                      <a:pt x="195" y="219"/>
                      <a:pt x="195" y="219"/>
                    </a:cubicBezTo>
                    <a:cubicBezTo>
                      <a:pt x="195" y="219"/>
                      <a:pt x="195" y="219"/>
                      <a:pt x="195" y="219"/>
                    </a:cubicBezTo>
                    <a:cubicBezTo>
                      <a:pt x="195" y="219"/>
                      <a:pt x="195" y="219"/>
                      <a:pt x="195" y="219"/>
                    </a:cubicBezTo>
                    <a:cubicBezTo>
                      <a:pt x="195" y="220"/>
                      <a:pt x="195" y="220"/>
                      <a:pt x="195" y="220"/>
                    </a:cubicBezTo>
                    <a:cubicBezTo>
                      <a:pt x="195" y="220"/>
                      <a:pt x="195" y="220"/>
                      <a:pt x="195" y="220"/>
                    </a:cubicBezTo>
                    <a:cubicBezTo>
                      <a:pt x="195" y="220"/>
                      <a:pt x="195" y="220"/>
                      <a:pt x="195" y="220"/>
                    </a:cubicBezTo>
                    <a:cubicBezTo>
                      <a:pt x="195" y="221"/>
                      <a:pt x="195" y="221"/>
                      <a:pt x="195" y="221"/>
                    </a:cubicBezTo>
                    <a:cubicBezTo>
                      <a:pt x="194" y="222"/>
                      <a:pt x="194" y="222"/>
                      <a:pt x="194" y="222"/>
                    </a:cubicBezTo>
                    <a:cubicBezTo>
                      <a:pt x="195" y="222"/>
                      <a:pt x="195" y="222"/>
                      <a:pt x="195" y="222"/>
                    </a:cubicBezTo>
                    <a:cubicBezTo>
                      <a:pt x="195" y="222"/>
                      <a:pt x="195" y="222"/>
                      <a:pt x="195" y="222"/>
                    </a:cubicBezTo>
                    <a:cubicBezTo>
                      <a:pt x="195" y="223"/>
                      <a:pt x="195" y="223"/>
                      <a:pt x="195" y="223"/>
                    </a:cubicBezTo>
                    <a:cubicBezTo>
                      <a:pt x="195" y="223"/>
                      <a:pt x="195" y="223"/>
                      <a:pt x="195" y="223"/>
                    </a:cubicBezTo>
                    <a:cubicBezTo>
                      <a:pt x="195" y="223"/>
                      <a:pt x="195" y="223"/>
                      <a:pt x="195" y="223"/>
                    </a:cubicBezTo>
                    <a:cubicBezTo>
                      <a:pt x="195" y="222"/>
                      <a:pt x="195" y="222"/>
                      <a:pt x="195" y="222"/>
                    </a:cubicBezTo>
                    <a:cubicBezTo>
                      <a:pt x="196" y="222"/>
                      <a:pt x="196" y="222"/>
                      <a:pt x="196" y="222"/>
                    </a:cubicBezTo>
                    <a:cubicBezTo>
                      <a:pt x="196" y="222"/>
                      <a:pt x="196" y="222"/>
                      <a:pt x="196" y="222"/>
                    </a:cubicBezTo>
                    <a:cubicBezTo>
                      <a:pt x="196" y="223"/>
                      <a:pt x="196" y="223"/>
                      <a:pt x="196" y="223"/>
                    </a:cubicBezTo>
                    <a:cubicBezTo>
                      <a:pt x="197" y="223"/>
                      <a:pt x="197" y="223"/>
                      <a:pt x="197" y="223"/>
                    </a:cubicBezTo>
                    <a:cubicBezTo>
                      <a:pt x="196" y="223"/>
                      <a:pt x="196" y="223"/>
                      <a:pt x="196" y="223"/>
                    </a:cubicBezTo>
                    <a:cubicBezTo>
                      <a:pt x="196" y="224"/>
                      <a:pt x="196" y="224"/>
                      <a:pt x="196" y="224"/>
                    </a:cubicBezTo>
                    <a:cubicBezTo>
                      <a:pt x="195" y="224"/>
                      <a:pt x="195" y="224"/>
                      <a:pt x="195" y="224"/>
                    </a:cubicBezTo>
                    <a:cubicBezTo>
                      <a:pt x="194" y="224"/>
                      <a:pt x="194" y="224"/>
                      <a:pt x="194" y="224"/>
                    </a:cubicBezTo>
                    <a:cubicBezTo>
                      <a:pt x="193" y="224"/>
                      <a:pt x="193" y="224"/>
                      <a:pt x="193" y="224"/>
                    </a:cubicBezTo>
                    <a:cubicBezTo>
                      <a:pt x="193" y="224"/>
                      <a:pt x="193" y="224"/>
                      <a:pt x="193" y="224"/>
                    </a:cubicBezTo>
                    <a:cubicBezTo>
                      <a:pt x="193" y="224"/>
                      <a:pt x="193" y="224"/>
                      <a:pt x="193" y="224"/>
                    </a:cubicBezTo>
                    <a:cubicBezTo>
                      <a:pt x="193" y="225"/>
                      <a:pt x="193" y="225"/>
                      <a:pt x="193" y="225"/>
                    </a:cubicBezTo>
                    <a:cubicBezTo>
                      <a:pt x="193" y="225"/>
                      <a:pt x="193" y="225"/>
                      <a:pt x="193" y="225"/>
                    </a:cubicBezTo>
                    <a:close/>
                    <a:moveTo>
                      <a:pt x="147" y="189"/>
                    </a:moveTo>
                    <a:cubicBezTo>
                      <a:pt x="147" y="190"/>
                      <a:pt x="147" y="190"/>
                      <a:pt x="147" y="190"/>
                    </a:cubicBezTo>
                    <a:cubicBezTo>
                      <a:pt x="148" y="190"/>
                      <a:pt x="148" y="190"/>
                      <a:pt x="148" y="190"/>
                    </a:cubicBezTo>
                    <a:cubicBezTo>
                      <a:pt x="148" y="190"/>
                      <a:pt x="148" y="190"/>
                      <a:pt x="148" y="190"/>
                    </a:cubicBezTo>
                    <a:cubicBezTo>
                      <a:pt x="148" y="189"/>
                      <a:pt x="148" y="189"/>
                      <a:pt x="148" y="189"/>
                    </a:cubicBezTo>
                    <a:cubicBezTo>
                      <a:pt x="148" y="189"/>
                      <a:pt x="148" y="189"/>
                      <a:pt x="148" y="189"/>
                    </a:cubicBezTo>
                    <a:cubicBezTo>
                      <a:pt x="147" y="189"/>
                      <a:pt x="147" y="189"/>
                      <a:pt x="147" y="189"/>
                    </a:cubicBezTo>
                    <a:close/>
                    <a:moveTo>
                      <a:pt x="147" y="196"/>
                    </a:moveTo>
                    <a:cubicBezTo>
                      <a:pt x="147" y="196"/>
                      <a:pt x="147" y="196"/>
                      <a:pt x="147" y="196"/>
                    </a:cubicBezTo>
                    <a:cubicBezTo>
                      <a:pt x="148" y="196"/>
                      <a:pt x="148" y="196"/>
                      <a:pt x="148" y="196"/>
                    </a:cubicBezTo>
                    <a:cubicBezTo>
                      <a:pt x="148" y="195"/>
                      <a:pt x="148" y="195"/>
                      <a:pt x="148" y="195"/>
                    </a:cubicBezTo>
                    <a:cubicBezTo>
                      <a:pt x="148" y="196"/>
                      <a:pt x="148" y="196"/>
                      <a:pt x="148" y="196"/>
                    </a:cubicBezTo>
                    <a:cubicBezTo>
                      <a:pt x="148" y="196"/>
                      <a:pt x="148" y="196"/>
                      <a:pt x="148" y="196"/>
                    </a:cubicBezTo>
                    <a:cubicBezTo>
                      <a:pt x="147" y="196"/>
                      <a:pt x="147" y="196"/>
                      <a:pt x="147" y="196"/>
                    </a:cubicBezTo>
                    <a:close/>
                    <a:moveTo>
                      <a:pt x="142" y="191"/>
                    </a:moveTo>
                    <a:cubicBezTo>
                      <a:pt x="142" y="191"/>
                      <a:pt x="142" y="191"/>
                      <a:pt x="142" y="191"/>
                    </a:cubicBezTo>
                    <a:cubicBezTo>
                      <a:pt x="143" y="191"/>
                      <a:pt x="143" y="191"/>
                      <a:pt x="143" y="191"/>
                    </a:cubicBezTo>
                    <a:cubicBezTo>
                      <a:pt x="143" y="190"/>
                      <a:pt x="143" y="190"/>
                      <a:pt x="143" y="190"/>
                    </a:cubicBezTo>
                    <a:cubicBezTo>
                      <a:pt x="143" y="190"/>
                      <a:pt x="143" y="190"/>
                      <a:pt x="143" y="190"/>
                    </a:cubicBezTo>
                    <a:cubicBezTo>
                      <a:pt x="144" y="190"/>
                      <a:pt x="144" y="190"/>
                      <a:pt x="144" y="190"/>
                    </a:cubicBezTo>
                    <a:cubicBezTo>
                      <a:pt x="144" y="190"/>
                      <a:pt x="144" y="190"/>
                      <a:pt x="144" y="190"/>
                    </a:cubicBezTo>
                    <a:cubicBezTo>
                      <a:pt x="144" y="190"/>
                      <a:pt x="144" y="190"/>
                      <a:pt x="144" y="190"/>
                    </a:cubicBezTo>
                    <a:cubicBezTo>
                      <a:pt x="145" y="191"/>
                      <a:pt x="145" y="191"/>
                      <a:pt x="145" y="191"/>
                    </a:cubicBezTo>
                    <a:cubicBezTo>
                      <a:pt x="145" y="192"/>
                      <a:pt x="145" y="192"/>
                      <a:pt x="145" y="192"/>
                    </a:cubicBezTo>
                    <a:cubicBezTo>
                      <a:pt x="145" y="192"/>
                      <a:pt x="145" y="192"/>
                      <a:pt x="145" y="192"/>
                    </a:cubicBezTo>
                    <a:cubicBezTo>
                      <a:pt x="145" y="192"/>
                      <a:pt x="145" y="192"/>
                      <a:pt x="145" y="192"/>
                    </a:cubicBezTo>
                    <a:cubicBezTo>
                      <a:pt x="144" y="192"/>
                      <a:pt x="144" y="192"/>
                      <a:pt x="144" y="192"/>
                    </a:cubicBezTo>
                    <a:cubicBezTo>
                      <a:pt x="143" y="192"/>
                      <a:pt x="143" y="192"/>
                      <a:pt x="143" y="192"/>
                    </a:cubicBezTo>
                    <a:cubicBezTo>
                      <a:pt x="143" y="192"/>
                      <a:pt x="143" y="192"/>
                      <a:pt x="143" y="192"/>
                    </a:cubicBezTo>
                    <a:cubicBezTo>
                      <a:pt x="143" y="192"/>
                      <a:pt x="143" y="192"/>
                      <a:pt x="143" y="192"/>
                    </a:cubicBezTo>
                    <a:cubicBezTo>
                      <a:pt x="143" y="192"/>
                      <a:pt x="143" y="192"/>
                      <a:pt x="143" y="192"/>
                    </a:cubicBezTo>
                    <a:cubicBezTo>
                      <a:pt x="143" y="192"/>
                      <a:pt x="143" y="192"/>
                      <a:pt x="143" y="192"/>
                    </a:cubicBezTo>
                    <a:cubicBezTo>
                      <a:pt x="143" y="192"/>
                      <a:pt x="143" y="192"/>
                      <a:pt x="143" y="192"/>
                    </a:cubicBezTo>
                    <a:cubicBezTo>
                      <a:pt x="142" y="192"/>
                      <a:pt x="142" y="192"/>
                      <a:pt x="142" y="192"/>
                    </a:cubicBezTo>
                    <a:cubicBezTo>
                      <a:pt x="142" y="191"/>
                      <a:pt x="142" y="191"/>
                      <a:pt x="142" y="191"/>
                    </a:cubicBezTo>
                    <a:close/>
                    <a:moveTo>
                      <a:pt x="22" y="194"/>
                    </a:moveTo>
                    <a:cubicBezTo>
                      <a:pt x="23" y="194"/>
                      <a:pt x="23" y="194"/>
                      <a:pt x="23" y="194"/>
                    </a:cubicBezTo>
                    <a:cubicBezTo>
                      <a:pt x="23" y="195"/>
                      <a:pt x="23" y="195"/>
                      <a:pt x="23" y="195"/>
                    </a:cubicBezTo>
                    <a:cubicBezTo>
                      <a:pt x="23" y="195"/>
                      <a:pt x="23" y="195"/>
                      <a:pt x="23" y="195"/>
                    </a:cubicBezTo>
                    <a:cubicBezTo>
                      <a:pt x="22" y="195"/>
                      <a:pt x="22" y="195"/>
                      <a:pt x="22" y="195"/>
                    </a:cubicBezTo>
                    <a:cubicBezTo>
                      <a:pt x="22" y="194"/>
                      <a:pt x="22" y="194"/>
                      <a:pt x="22" y="194"/>
                    </a:cubicBezTo>
                    <a:close/>
                    <a:moveTo>
                      <a:pt x="21" y="192"/>
                    </a:moveTo>
                    <a:cubicBezTo>
                      <a:pt x="21" y="192"/>
                      <a:pt x="21" y="192"/>
                      <a:pt x="21" y="192"/>
                    </a:cubicBezTo>
                    <a:cubicBezTo>
                      <a:pt x="21" y="191"/>
                      <a:pt x="21" y="191"/>
                      <a:pt x="21" y="191"/>
                    </a:cubicBezTo>
                    <a:cubicBezTo>
                      <a:pt x="21" y="192"/>
                      <a:pt x="21" y="192"/>
                      <a:pt x="21" y="192"/>
                    </a:cubicBezTo>
                    <a:close/>
                    <a:moveTo>
                      <a:pt x="18" y="190"/>
                    </a:moveTo>
                    <a:cubicBezTo>
                      <a:pt x="19" y="190"/>
                      <a:pt x="19" y="190"/>
                      <a:pt x="19" y="190"/>
                    </a:cubicBezTo>
                    <a:cubicBezTo>
                      <a:pt x="19" y="190"/>
                      <a:pt x="19" y="190"/>
                      <a:pt x="19" y="190"/>
                    </a:cubicBezTo>
                    <a:cubicBezTo>
                      <a:pt x="18" y="190"/>
                      <a:pt x="18" y="190"/>
                      <a:pt x="18" y="190"/>
                    </a:cubicBezTo>
                    <a:close/>
                    <a:moveTo>
                      <a:pt x="13" y="188"/>
                    </a:moveTo>
                    <a:cubicBezTo>
                      <a:pt x="13" y="188"/>
                      <a:pt x="13" y="188"/>
                      <a:pt x="13" y="188"/>
                    </a:cubicBezTo>
                    <a:cubicBezTo>
                      <a:pt x="13" y="188"/>
                      <a:pt x="13" y="188"/>
                      <a:pt x="13" y="188"/>
                    </a:cubicBezTo>
                    <a:cubicBezTo>
                      <a:pt x="14" y="189"/>
                      <a:pt x="14" y="189"/>
                      <a:pt x="14" y="189"/>
                    </a:cubicBezTo>
                    <a:cubicBezTo>
                      <a:pt x="15" y="189"/>
                      <a:pt x="15" y="189"/>
                      <a:pt x="15" y="189"/>
                    </a:cubicBezTo>
                    <a:cubicBezTo>
                      <a:pt x="14" y="190"/>
                      <a:pt x="14" y="190"/>
                      <a:pt x="14" y="190"/>
                    </a:cubicBezTo>
                    <a:cubicBezTo>
                      <a:pt x="14" y="190"/>
                      <a:pt x="14" y="190"/>
                      <a:pt x="14" y="190"/>
                    </a:cubicBezTo>
                    <a:cubicBezTo>
                      <a:pt x="13" y="190"/>
                      <a:pt x="13" y="190"/>
                      <a:pt x="13" y="190"/>
                    </a:cubicBezTo>
                    <a:cubicBezTo>
                      <a:pt x="14" y="190"/>
                      <a:pt x="14" y="190"/>
                      <a:pt x="14" y="190"/>
                    </a:cubicBezTo>
                    <a:cubicBezTo>
                      <a:pt x="13" y="191"/>
                      <a:pt x="13" y="191"/>
                      <a:pt x="13" y="191"/>
                    </a:cubicBezTo>
                    <a:cubicBezTo>
                      <a:pt x="14" y="191"/>
                      <a:pt x="14" y="191"/>
                      <a:pt x="14" y="191"/>
                    </a:cubicBezTo>
                    <a:cubicBezTo>
                      <a:pt x="14" y="191"/>
                      <a:pt x="14" y="191"/>
                      <a:pt x="14" y="191"/>
                    </a:cubicBezTo>
                    <a:cubicBezTo>
                      <a:pt x="14" y="192"/>
                      <a:pt x="14" y="192"/>
                      <a:pt x="14" y="192"/>
                    </a:cubicBezTo>
                    <a:cubicBezTo>
                      <a:pt x="15" y="192"/>
                      <a:pt x="15" y="192"/>
                      <a:pt x="15" y="192"/>
                    </a:cubicBezTo>
                    <a:cubicBezTo>
                      <a:pt x="15" y="192"/>
                      <a:pt x="15" y="192"/>
                      <a:pt x="15" y="192"/>
                    </a:cubicBezTo>
                    <a:cubicBezTo>
                      <a:pt x="15" y="193"/>
                      <a:pt x="15" y="193"/>
                      <a:pt x="15" y="193"/>
                    </a:cubicBezTo>
                    <a:cubicBezTo>
                      <a:pt x="16" y="192"/>
                      <a:pt x="16" y="192"/>
                      <a:pt x="16" y="192"/>
                    </a:cubicBezTo>
                    <a:cubicBezTo>
                      <a:pt x="15" y="193"/>
                      <a:pt x="15" y="193"/>
                      <a:pt x="15" y="193"/>
                    </a:cubicBezTo>
                    <a:cubicBezTo>
                      <a:pt x="16" y="194"/>
                      <a:pt x="16" y="194"/>
                      <a:pt x="16" y="194"/>
                    </a:cubicBezTo>
                    <a:cubicBezTo>
                      <a:pt x="16" y="194"/>
                      <a:pt x="16" y="194"/>
                      <a:pt x="16" y="194"/>
                    </a:cubicBezTo>
                    <a:cubicBezTo>
                      <a:pt x="16" y="193"/>
                      <a:pt x="16" y="193"/>
                      <a:pt x="16" y="193"/>
                    </a:cubicBezTo>
                    <a:cubicBezTo>
                      <a:pt x="17" y="193"/>
                      <a:pt x="17" y="193"/>
                      <a:pt x="17" y="193"/>
                    </a:cubicBezTo>
                    <a:cubicBezTo>
                      <a:pt x="17" y="194"/>
                      <a:pt x="17" y="194"/>
                      <a:pt x="17" y="194"/>
                    </a:cubicBezTo>
                    <a:cubicBezTo>
                      <a:pt x="16" y="194"/>
                      <a:pt x="16" y="194"/>
                      <a:pt x="16" y="194"/>
                    </a:cubicBezTo>
                    <a:cubicBezTo>
                      <a:pt x="16" y="195"/>
                      <a:pt x="16" y="195"/>
                      <a:pt x="16" y="195"/>
                    </a:cubicBezTo>
                    <a:cubicBezTo>
                      <a:pt x="17" y="194"/>
                      <a:pt x="17" y="194"/>
                      <a:pt x="17" y="194"/>
                    </a:cubicBezTo>
                    <a:cubicBezTo>
                      <a:pt x="17" y="195"/>
                      <a:pt x="17" y="195"/>
                      <a:pt x="17" y="195"/>
                    </a:cubicBezTo>
                    <a:cubicBezTo>
                      <a:pt x="18" y="195"/>
                      <a:pt x="18" y="195"/>
                      <a:pt x="18" y="195"/>
                    </a:cubicBezTo>
                    <a:cubicBezTo>
                      <a:pt x="18" y="196"/>
                      <a:pt x="18" y="196"/>
                      <a:pt x="18" y="196"/>
                    </a:cubicBezTo>
                    <a:cubicBezTo>
                      <a:pt x="18" y="196"/>
                      <a:pt x="18" y="196"/>
                      <a:pt x="18" y="196"/>
                    </a:cubicBezTo>
                    <a:cubicBezTo>
                      <a:pt x="18" y="196"/>
                      <a:pt x="18" y="196"/>
                      <a:pt x="18" y="196"/>
                    </a:cubicBezTo>
                    <a:cubicBezTo>
                      <a:pt x="18" y="197"/>
                      <a:pt x="18" y="197"/>
                      <a:pt x="18" y="197"/>
                    </a:cubicBezTo>
                    <a:cubicBezTo>
                      <a:pt x="19" y="197"/>
                      <a:pt x="19" y="197"/>
                      <a:pt x="19" y="197"/>
                    </a:cubicBezTo>
                    <a:cubicBezTo>
                      <a:pt x="19" y="197"/>
                      <a:pt x="19" y="197"/>
                      <a:pt x="19" y="197"/>
                    </a:cubicBezTo>
                    <a:cubicBezTo>
                      <a:pt x="19" y="197"/>
                      <a:pt x="19" y="197"/>
                      <a:pt x="19" y="197"/>
                    </a:cubicBezTo>
                    <a:cubicBezTo>
                      <a:pt x="20" y="197"/>
                      <a:pt x="20" y="197"/>
                      <a:pt x="20" y="197"/>
                    </a:cubicBezTo>
                    <a:cubicBezTo>
                      <a:pt x="19" y="198"/>
                      <a:pt x="19" y="198"/>
                      <a:pt x="19" y="198"/>
                    </a:cubicBezTo>
                    <a:cubicBezTo>
                      <a:pt x="20" y="199"/>
                      <a:pt x="20" y="199"/>
                      <a:pt x="20" y="199"/>
                    </a:cubicBezTo>
                    <a:cubicBezTo>
                      <a:pt x="21" y="199"/>
                      <a:pt x="21" y="199"/>
                      <a:pt x="21" y="199"/>
                    </a:cubicBezTo>
                    <a:cubicBezTo>
                      <a:pt x="21" y="200"/>
                      <a:pt x="21" y="200"/>
                      <a:pt x="21" y="200"/>
                    </a:cubicBezTo>
                    <a:cubicBezTo>
                      <a:pt x="23" y="201"/>
                      <a:pt x="23" y="201"/>
                      <a:pt x="23" y="201"/>
                    </a:cubicBezTo>
                    <a:cubicBezTo>
                      <a:pt x="23" y="201"/>
                      <a:pt x="23" y="201"/>
                      <a:pt x="23" y="201"/>
                    </a:cubicBezTo>
                    <a:cubicBezTo>
                      <a:pt x="24" y="201"/>
                      <a:pt x="24" y="201"/>
                      <a:pt x="24" y="201"/>
                    </a:cubicBezTo>
                    <a:cubicBezTo>
                      <a:pt x="23" y="199"/>
                      <a:pt x="23" y="199"/>
                      <a:pt x="23" y="199"/>
                    </a:cubicBezTo>
                    <a:cubicBezTo>
                      <a:pt x="23" y="198"/>
                      <a:pt x="23" y="198"/>
                      <a:pt x="23" y="198"/>
                    </a:cubicBezTo>
                    <a:cubicBezTo>
                      <a:pt x="23" y="198"/>
                      <a:pt x="23" y="198"/>
                      <a:pt x="23" y="198"/>
                    </a:cubicBezTo>
                    <a:cubicBezTo>
                      <a:pt x="23" y="197"/>
                      <a:pt x="23" y="197"/>
                      <a:pt x="23" y="197"/>
                    </a:cubicBezTo>
                    <a:cubicBezTo>
                      <a:pt x="23" y="196"/>
                      <a:pt x="23" y="196"/>
                      <a:pt x="23" y="196"/>
                    </a:cubicBezTo>
                    <a:cubicBezTo>
                      <a:pt x="21" y="195"/>
                      <a:pt x="21" y="195"/>
                      <a:pt x="21" y="195"/>
                    </a:cubicBezTo>
                    <a:cubicBezTo>
                      <a:pt x="21" y="193"/>
                      <a:pt x="21" y="193"/>
                      <a:pt x="21" y="193"/>
                    </a:cubicBezTo>
                    <a:cubicBezTo>
                      <a:pt x="20" y="192"/>
                      <a:pt x="20" y="192"/>
                      <a:pt x="20" y="192"/>
                    </a:cubicBezTo>
                    <a:cubicBezTo>
                      <a:pt x="20" y="191"/>
                      <a:pt x="20" y="191"/>
                      <a:pt x="20" y="191"/>
                    </a:cubicBezTo>
                    <a:cubicBezTo>
                      <a:pt x="20" y="191"/>
                      <a:pt x="20" y="191"/>
                      <a:pt x="20" y="191"/>
                    </a:cubicBezTo>
                    <a:cubicBezTo>
                      <a:pt x="20" y="191"/>
                      <a:pt x="20" y="191"/>
                      <a:pt x="20" y="191"/>
                    </a:cubicBezTo>
                    <a:cubicBezTo>
                      <a:pt x="19" y="190"/>
                      <a:pt x="19" y="190"/>
                      <a:pt x="19" y="190"/>
                    </a:cubicBezTo>
                    <a:cubicBezTo>
                      <a:pt x="18" y="190"/>
                      <a:pt x="18" y="190"/>
                      <a:pt x="18" y="190"/>
                    </a:cubicBezTo>
                    <a:cubicBezTo>
                      <a:pt x="17" y="190"/>
                      <a:pt x="17" y="190"/>
                      <a:pt x="17" y="190"/>
                    </a:cubicBezTo>
                    <a:cubicBezTo>
                      <a:pt x="17" y="190"/>
                      <a:pt x="17" y="190"/>
                      <a:pt x="17" y="190"/>
                    </a:cubicBezTo>
                    <a:cubicBezTo>
                      <a:pt x="16" y="189"/>
                      <a:pt x="16" y="189"/>
                      <a:pt x="16" y="189"/>
                    </a:cubicBezTo>
                    <a:cubicBezTo>
                      <a:pt x="16" y="189"/>
                      <a:pt x="16" y="189"/>
                      <a:pt x="16" y="189"/>
                    </a:cubicBezTo>
                    <a:cubicBezTo>
                      <a:pt x="16" y="188"/>
                      <a:pt x="16" y="188"/>
                      <a:pt x="16" y="188"/>
                    </a:cubicBezTo>
                    <a:cubicBezTo>
                      <a:pt x="15" y="188"/>
                      <a:pt x="15" y="188"/>
                      <a:pt x="15" y="188"/>
                    </a:cubicBezTo>
                    <a:cubicBezTo>
                      <a:pt x="14" y="187"/>
                      <a:pt x="14" y="187"/>
                      <a:pt x="14" y="187"/>
                    </a:cubicBezTo>
                    <a:cubicBezTo>
                      <a:pt x="14" y="187"/>
                      <a:pt x="14" y="187"/>
                      <a:pt x="14" y="187"/>
                    </a:cubicBezTo>
                    <a:cubicBezTo>
                      <a:pt x="14" y="188"/>
                      <a:pt x="14" y="188"/>
                      <a:pt x="14" y="188"/>
                    </a:cubicBezTo>
                    <a:cubicBezTo>
                      <a:pt x="13" y="188"/>
                      <a:pt x="13" y="188"/>
                      <a:pt x="13" y="188"/>
                    </a:cubicBezTo>
                    <a:close/>
                    <a:moveTo>
                      <a:pt x="18" y="189"/>
                    </a:moveTo>
                    <a:cubicBezTo>
                      <a:pt x="19" y="189"/>
                      <a:pt x="19" y="189"/>
                      <a:pt x="19" y="189"/>
                    </a:cubicBezTo>
                    <a:cubicBezTo>
                      <a:pt x="19" y="189"/>
                      <a:pt x="19" y="189"/>
                      <a:pt x="19" y="189"/>
                    </a:cubicBezTo>
                    <a:cubicBezTo>
                      <a:pt x="19" y="189"/>
                      <a:pt x="19" y="189"/>
                      <a:pt x="19" y="189"/>
                    </a:cubicBezTo>
                    <a:cubicBezTo>
                      <a:pt x="19" y="189"/>
                      <a:pt x="19" y="189"/>
                      <a:pt x="19" y="189"/>
                    </a:cubicBezTo>
                    <a:cubicBezTo>
                      <a:pt x="18" y="189"/>
                      <a:pt x="18" y="189"/>
                      <a:pt x="18" y="189"/>
                    </a:cubicBezTo>
                    <a:cubicBezTo>
                      <a:pt x="18" y="189"/>
                      <a:pt x="18" y="189"/>
                      <a:pt x="18" y="189"/>
                    </a:cubicBezTo>
                    <a:close/>
                    <a:moveTo>
                      <a:pt x="18" y="188"/>
                    </a:moveTo>
                    <a:cubicBezTo>
                      <a:pt x="18" y="188"/>
                      <a:pt x="18" y="188"/>
                      <a:pt x="18" y="188"/>
                    </a:cubicBezTo>
                    <a:cubicBezTo>
                      <a:pt x="18" y="188"/>
                      <a:pt x="18" y="188"/>
                      <a:pt x="18" y="188"/>
                    </a:cubicBezTo>
                    <a:cubicBezTo>
                      <a:pt x="18" y="188"/>
                      <a:pt x="18" y="188"/>
                      <a:pt x="18" y="188"/>
                    </a:cubicBezTo>
                    <a:close/>
                    <a:moveTo>
                      <a:pt x="14" y="175"/>
                    </a:moveTo>
                    <a:cubicBezTo>
                      <a:pt x="14" y="176"/>
                      <a:pt x="14" y="176"/>
                      <a:pt x="14" y="176"/>
                    </a:cubicBezTo>
                    <a:cubicBezTo>
                      <a:pt x="15" y="176"/>
                      <a:pt x="15" y="176"/>
                      <a:pt x="15" y="176"/>
                    </a:cubicBezTo>
                    <a:cubicBezTo>
                      <a:pt x="14" y="175"/>
                      <a:pt x="14" y="175"/>
                      <a:pt x="14" y="175"/>
                    </a:cubicBezTo>
                    <a:close/>
                    <a:moveTo>
                      <a:pt x="16" y="181"/>
                    </a:moveTo>
                    <a:cubicBezTo>
                      <a:pt x="16" y="181"/>
                      <a:pt x="16" y="181"/>
                      <a:pt x="16" y="181"/>
                    </a:cubicBezTo>
                    <a:cubicBezTo>
                      <a:pt x="16" y="181"/>
                      <a:pt x="16" y="181"/>
                      <a:pt x="16" y="181"/>
                    </a:cubicBezTo>
                    <a:cubicBezTo>
                      <a:pt x="16" y="181"/>
                      <a:pt x="16" y="181"/>
                      <a:pt x="16" y="181"/>
                    </a:cubicBezTo>
                    <a:cubicBezTo>
                      <a:pt x="16" y="181"/>
                      <a:pt x="16" y="181"/>
                      <a:pt x="16" y="181"/>
                    </a:cubicBezTo>
                    <a:cubicBezTo>
                      <a:pt x="16" y="181"/>
                      <a:pt x="16" y="181"/>
                      <a:pt x="16" y="181"/>
                    </a:cubicBezTo>
                    <a:close/>
                    <a:moveTo>
                      <a:pt x="16" y="183"/>
                    </a:moveTo>
                    <a:cubicBezTo>
                      <a:pt x="15" y="184"/>
                      <a:pt x="15" y="184"/>
                      <a:pt x="15" y="184"/>
                    </a:cubicBezTo>
                    <a:cubicBezTo>
                      <a:pt x="15" y="184"/>
                      <a:pt x="15" y="184"/>
                      <a:pt x="15" y="184"/>
                    </a:cubicBezTo>
                    <a:cubicBezTo>
                      <a:pt x="16" y="185"/>
                      <a:pt x="16" y="185"/>
                      <a:pt x="16" y="185"/>
                    </a:cubicBezTo>
                    <a:cubicBezTo>
                      <a:pt x="16" y="184"/>
                      <a:pt x="16" y="184"/>
                      <a:pt x="16" y="184"/>
                    </a:cubicBezTo>
                    <a:cubicBezTo>
                      <a:pt x="16" y="183"/>
                      <a:pt x="16" y="183"/>
                      <a:pt x="16" y="183"/>
                    </a:cubicBezTo>
                    <a:close/>
                    <a:moveTo>
                      <a:pt x="16" y="183"/>
                    </a:moveTo>
                    <a:cubicBezTo>
                      <a:pt x="17" y="182"/>
                      <a:pt x="17" y="182"/>
                      <a:pt x="17" y="182"/>
                    </a:cubicBezTo>
                    <a:cubicBezTo>
                      <a:pt x="16" y="182"/>
                      <a:pt x="16" y="182"/>
                      <a:pt x="16" y="182"/>
                    </a:cubicBezTo>
                    <a:cubicBezTo>
                      <a:pt x="16" y="182"/>
                      <a:pt x="16" y="182"/>
                      <a:pt x="16" y="182"/>
                    </a:cubicBezTo>
                    <a:cubicBezTo>
                      <a:pt x="15" y="183"/>
                      <a:pt x="15" y="183"/>
                      <a:pt x="15" y="183"/>
                    </a:cubicBezTo>
                    <a:cubicBezTo>
                      <a:pt x="16" y="183"/>
                      <a:pt x="16" y="183"/>
                      <a:pt x="16" y="183"/>
                    </a:cubicBezTo>
                    <a:cubicBezTo>
                      <a:pt x="16" y="183"/>
                      <a:pt x="16" y="183"/>
                      <a:pt x="16" y="183"/>
                    </a:cubicBezTo>
                    <a:close/>
                    <a:moveTo>
                      <a:pt x="17" y="182"/>
                    </a:moveTo>
                    <a:cubicBezTo>
                      <a:pt x="17" y="181"/>
                      <a:pt x="17" y="181"/>
                      <a:pt x="17" y="181"/>
                    </a:cubicBezTo>
                    <a:cubicBezTo>
                      <a:pt x="18" y="181"/>
                      <a:pt x="18" y="181"/>
                      <a:pt x="18" y="181"/>
                    </a:cubicBezTo>
                    <a:cubicBezTo>
                      <a:pt x="18" y="180"/>
                      <a:pt x="18" y="180"/>
                      <a:pt x="18" y="180"/>
                    </a:cubicBezTo>
                    <a:cubicBezTo>
                      <a:pt x="19" y="180"/>
                      <a:pt x="19" y="180"/>
                      <a:pt x="19" y="180"/>
                    </a:cubicBezTo>
                    <a:cubicBezTo>
                      <a:pt x="19" y="181"/>
                      <a:pt x="19" y="181"/>
                      <a:pt x="19" y="181"/>
                    </a:cubicBezTo>
                    <a:cubicBezTo>
                      <a:pt x="18" y="181"/>
                      <a:pt x="18" y="181"/>
                      <a:pt x="18" y="181"/>
                    </a:cubicBezTo>
                    <a:cubicBezTo>
                      <a:pt x="18" y="181"/>
                      <a:pt x="18" y="181"/>
                      <a:pt x="18" y="181"/>
                    </a:cubicBezTo>
                    <a:cubicBezTo>
                      <a:pt x="17" y="182"/>
                      <a:pt x="17" y="182"/>
                      <a:pt x="17" y="182"/>
                    </a:cubicBezTo>
                    <a:cubicBezTo>
                      <a:pt x="17" y="182"/>
                      <a:pt x="17" y="182"/>
                      <a:pt x="17" y="182"/>
                    </a:cubicBezTo>
                    <a:close/>
                    <a:moveTo>
                      <a:pt x="16" y="179"/>
                    </a:moveTo>
                    <a:cubicBezTo>
                      <a:pt x="16" y="178"/>
                      <a:pt x="16" y="178"/>
                      <a:pt x="16" y="178"/>
                    </a:cubicBezTo>
                    <a:cubicBezTo>
                      <a:pt x="17" y="178"/>
                      <a:pt x="17" y="178"/>
                      <a:pt x="17" y="178"/>
                    </a:cubicBezTo>
                    <a:cubicBezTo>
                      <a:pt x="17" y="178"/>
                      <a:pt x="17" y="178"/>
                      <a:pt x="17" y="178"/>
                    </a:cubicBezTo>
                    <a:cubicBezTo>
                      <a:pt x="17" y="179"/>
                      <a:pt x="17" y="179"/>
                      <a:pt x="17" y="179"/>
                    </a:cubicBezTo>
                    <a:cubicBezTo>
                      <a:pt x="17" y="179"/>
                      <a:pt x="17" y="179"/>
                      <a:pt x="17" y="179"/>
                    </a:cubicBezTo>
                    <a:cubicBezTo>
                      <a:pt x="16" y="179"/>
                      <a:pt x="16" y="179"/>
                      <a:pt x="16" y="179"/>
                    </a:cubicBezTo>
                    <a:close/>
                    <a:moveTo>
                      <a:pt x="15" y="179"/>
                    </a:moveTo>
                    <a:cubicBezTo>
                      <a:pt x="16" y="179"/>
                      <a:pt x="16" y="179"/>
                      <a:pt x="16" y="179"/>
                    </a:cubicBezTo>
                    <a:cubicBezTo>
                      <a:pt x="16" y="179"/>
                      <a:pt x="16" y="179"/>
                      <a:pt x="16" y="179"/>
                    </a:cubicBezTo>
                    <a:cubicBezTo>
                      <a:pt x="16" y="178"/>
                      <a:pt x="16" y="178"/>
                      <a:pt x="16" y="178"/>
                    </a:cubicBezTo>
                    <a:cubicBezTo>
                      <a:pt x="15" y="179"/>
                      <a:pt x="15" y="179"/>
                      <a:pt x="15" y="179"/>
                    </a:cubicBezTo>
                    <a:close/>
                    <a:moveTo>
                      <a:pt x="14" y="177"/>
                    </a:moveTo>
                    <a:cubicBezTo>
                      <a:pt x="14" y="178"/>
                      <a:pt x="14" y="178"/>
                      <a:pt x="14" y="178"/>
                    </a:cubicBezTo>
                    <a:cubicBezTo>
                      <a:pt x="14" y="178"/>
                      <a:pt x="14" y="178"/>
                      <a:pt x="14" y="178"/>
                    </a:cubicBezTo>
                    <a:cubicBezTo>
                      <a:pt x="14" y="179"/>
                      <a:pt x="14" y="179"/>
                      <a:pt x="14" y="179"/>
                    </a:cubicBezTo>
                    <a:cubicBezTo>
                      <a:pt x="15" y="178"/>
                      <a:pt x="15" y="178"/>
                      <a:pt x="15" y="178"/>
                    </a:cubicBezTo>
                    <a:cubicBezTo>
                      <a:pt x="15" y="178"/>
                      <a:pt x="15" y="178"/>
                      <a:pt x="15" y="178"/>
                    </a:cubicBezTo>
                    <a:cubicBezTo>
                      <a:pt x="14" y="177"/>
                      <a:pt x="14" y="177"/>
                      <a:pt x="14" y="177"/>
                    </a:cubicBezTo>
                    <a:close/>
                    <a:moveTo>
                      <a:pt x="15" y="176"/>
                    </a:moveTo>
                    <a:cubicBezTo>
                      <a:pt x="15" y="177"/>
                      <a:pt x="15" y="177"/>
                      <a:pt x="15" y="177"/>
                    </a:cubicBezTo>
                    <a:cubicBezTo>
                      <a:pt x="15" y="177"/>
                      <a:pt x="15" y="177"/>
                      <a:pt x="15" y="177"/>
                    </a:cubicBezTo>
                    <a:cubicBezTo>
                      <a:pt x="15" y="177"/>
                      <a:pt x="15" y="177"/>
                      <a:pt x="15" y="177"/>
                    </a:cubicBezTo>
                    <a:cubicBezTo>
                      <a:pt x="15" y="177"/>
                      <a:pt x="15" y="177"/>
                      <a:pt x="15" y="177"/>
                    </a:cubicBezTo>
                    <a:cubicBezTo>
                      <a:pt x="16" y="177"/>
                      <a:pt x="16" y="177"/>
                      <a:pt x="16" y="177"/>
                    </a:cubicBezTo>
                    <a:cubicBezTo>
                      <a:pt x="16" y="178"/>
                      <a:pt x="16" y="178"/>
                      <a:pt x="16" y="178"/>
                    </a:cubicBezTo>
                    <a:cubicBezTo>
                      <a:pt x="16" y="178"/>
                      <a:pt x="16" y="178"/>
                      <a:pt x="16" y="178"/>
                    </a:cubicBezTo>
                    <a:cubicBezTo>
                      <a:pt x="16" y="177"/>
                      <a:pt x="16" y="177"/>
                      <a:pt x="16" y="177"/>
                    </a:cubicBezTo>
                    <a:cubicBezTo>
                      <a:pt x="16" y="176"/>
                      <a:pt x="16" y="176"/>
                      <a:pt x="16" y="176"/>
                    </a:cubicBezTo>
                    <a:cubicBezTo>
                      <a:pt x="16" y="176"/>
                      <a:pt x="16" y="176"/>
                      <a:pt x="16" y="176"/>
                    </a:cubicBezTo>
                    <a:cubicBezTo>
                      <a:pt x="15" y="176"/>
                      <a:pt x="15" y="176"/>
                      <a:pt x="15" y="176"/>
                    </a:cubicBezTo>
                    <a:cubicBezTo>
                      <a:pt x="15" y="176"/>
                      <a:pt x="15" y="176"/>
                      <a:pt x="15" y="176"/>
                    </a:cubicBezTo>
                    <a:close/>
                    <a:moveTo>
                      <a:pt x="15" y="175"/>
                    </a:moveTo>
                    <a:cubicBezTo>
                      <a:pt x="15" y="176"/>
                      <a:pt x="15" y="176"/>
                      <a:pt x="15" y="176"/>
                    </a:cubicBezTo>
                    <a:cubicBezTo>
                      <a:pt x="15" y="175"/>
                      <a:pt x="15" y="175"/>
                      <a:pt x="15" y="175"/>
                    </a:cubicBezTo>
                    <a:cubicBezTo>
                      <a:pt x="15" y="175"/>
                      <a:pt x="15" y="175"/>
                      <a:pt x="15" y="175"/>
                    </a:cubicBezTo>
                    <a:cubicBezTo>
                      <a:pt x="15" y="175"/>
                      <a:pt x="15" y="175"/>
                      <a:pt x="15" y="175"/>
                    </a:cubicBezTo>
                    <a:close/>
                    <a:moveTo>
                      <a:pt x="16" y="174"/>
                    </a:moveTo>
                    <a:cubicBezTo>
                      <a:pt x="16" y="174"/>
                      <a:pt x="16" y="174"/>
                      <a:pt x="16" y="174"/>
                    </a:cubicBezTo>
                    <a:cubicBezTo>
                      <a:pt x="17" y="173"/>
                      <a:pt x="17" y="173"/>
                      <a:pt x="17" y="173"/>
                    </a:cubicBezTo>
                    <a:cubicBezTo>
                      <a:pt x="17" y="173"/>
                      <a:pt x="17" y="173"/>
                      <a:pt x="17" y="173"/>
                    </a:cubicBezTo>
                    <a:cubicBezTo>
                      <a:pt x="17" y="174"/>
                      <a:pt x="17" y="174"/>
                      <a:pt x="17" y="174"/>
                    </a:cubicBezTo>
                    <a:cubicBezTo>
                      <a:pt x="16" y="174"/>
                      <a:pt x="16" y="174"/>
                      <a:pt x="16" y="174"/>
                    </a:cubicBezTo>
                    <a:cubicBezTo>
                      <a:pt x="16" y="174"/>
                      <a:pt x="16" y="174"/>
                      <a:pt x="16" y="174"/>
                    </a:cubicBezTo>
                    <a:close/>
                    <a:moveTo>
                      <a:pt x="12" y="172"/>
                    </a:moveTo>
                    <a:cubicBezTo>
                      <a:pt x="13" y="174"/>
                      <a:pt x="13" y="174"/>
                      <a:pt x="13" y="174"/>
                    </a:cubicBezTo>
                    <a:cubicBezTo>
                      <a:pt x="14" y="175"/>
                      <a:pt x="14" y="175"/>
                      <a:pt x="14" y="175"/>
                    </a:cubicBezTo>
                    <a:cubicBezTo>
                      <a:pt x="14" y="175"/>
                      <a:pt x="14" y="175"/>
                      <a:pt x="14" y="175"/>
                    </a:cubicBezTo>
                    <a:cubicBezTo>
                      <a:pt x="13" y="175"/>
                      <a:pt x="13" y="175"/>
                      <a:pt x="13" y="175"/>
                    </a:cubicBezTo>
                    <a:cubicBezTo>
                      <a:pt x="13" y="174"/>
                      <a:pt x="13" y="174"/>
                      <a:pt x="13" y="174"/>
                    </a:cubicBezTo>
                    <a:cubicBezTo>
                      <a:pt x="12" y="173"/>
                      <a:pt x="12" y="173"/>
                      <a:pt x="12" y="173"/>
                    </a:cubicBezTo>
                    <a:cubicBezTo>
                      <a:pt x="12" y="173"/>
                      <a:pt x="12" y="173"/>
                      <a:pt x="12" y="173"/>
                    </a:cubicBezTo>
                    <a:cubicBezTo>
                      <a:pt x="12" y="173"/>
                      <a:pt x="12" y="172"/>
                      <a:pt x="12" y="172"/>
                    </a:cubicBezTo>
                    <a:close/>
                    <a:moveTo>
                      <a:pt x="13" y="172"/>
                    </a:moveTo>
                    <a:cubicBezTo>
                      <a:pt x="13" y="173"/>
                      <a:pt x="13" y="173"/>
                      <a:pt x="13" y="173"/>
                    </a:cubicBezTo>
                    <a:cubicBezTo>
                      <a:pt x="14" y="173"/>
                      <a:pt x="14" y="173"/>
                      <a:pt x="14" y="173"/>
                    </a:cubicBezTo>
                    <a:cubicBezTo>
                      <a:pt x="14" y="174"/>
                      <a:pt x="14" y="174"/>
                      <a:pt x="14" y="174"/>
                    </a:cubicBezTo>
                    <a:cubicBezTo>
                      <a:pt x="14" y="175"/>
                      <a:pt x="14" y="175"/>
                      <a:pt x="14" y="175"/>
                    </a:cubicBezTo>
                    <a:cubicBezTo>
                      <a:pt x="15" y="174"/>
                      <a:pt x="15" y="174"/>
                      <a:pt x="15" y="174"/>
                    </a:cubicBezTo>
                    <a:cubicBezTo>
                      <a:pt x="14" y="173"/>
                      <a:pt x="14" y="173"/>
                      <a:pt x="14" y="173"/>
                    </a:cubicBezTo>
                    <a:cubicBezTo>
                      <a:pt x="14" y="172"/>
                      <a:pt x="14" y="172"/>
                      <a:pt x="14" y="172"/>
                    </a:cubicBezTo>
                    <a:cubicBezTo>
                      <a:pt x="13" y="172"/>
                      <a:pt x="13" y="172"/>
                      <a:pt x="13" y="172"/>
                    </a:cubicBezTo>
                    <a:cubicBezTo>
                      <a:pt x="13" y="172"/>
                      <a:pt x="13" y="172"/>
                      <a:pt x="13" y="172"/>
                    </a:cubicBezTo>
                    <a:close/>
                    <a:moveTo>
                      <a:pt x="12" y="171"/>
                    </a:moveTo>
                    <a:cubicBezTo>
                      <a:pt x="13" y="171"/>
                      <a:pt x="13" y="171"/>
                      <a:pt x="13" y="171"/>
                    </a:cubicBezTo>
                    <a:cubicBezTo>
                      <a:pt x="13" y="171"/>
                      <a:pt x="13" y="171"/>
                      <a:pt x="13" y="171"/>
                    </a:cubicBezTo>
                    <a:cubicBezTo>
                      <a:pt x="14" y="171"/>
                      <a:pt x="14" y="171"/>
                      <a:pt x="14" y="171"/>
                    </a:cubicBezTo>
                    <a:cubicBezTo>
                      <a:pt x="14" y="171"/>
                      <a:pt x="14" y="171"/>
                      <a:pt x="14" y="171"/>
                    </a:cubicBezTo>
                    <a:cubicBezTo>
                      <a:pt x="13" y="170"/>
                      <a:pt x="13" y="170"/>
                      <a:pt x="13" y="170"/>
                    </a:cubicBezTo>
                    <a:cubicBezTo>
                      <a:pt x="13" y="171"/>
                      <a:pt x="13" y="171"/>
                      <a:pt x="13" y="171"/>
                    </a:cubicBezTo>
                    <a:cubicBezTo>
                      <a:pt x="12" y="171"/>
                      <a:pt x="12" y="171"/>
                      <a:pt x="12" y="171"/>
                    </a:cubicBezTo>
                    <a:close/>
                    <a:moveTo>
                      <a:pt x="6" y="171"/>
                    </a:moveTo>
                    <a:cubicBezTo>
                      <a:pt x="6" y="170"/>
                      <a:pt x="6" y="170"/>
                      <a:pt x="6" y="170"/>
                    </a:cubicBezTo>
                    <a:cubicBezTo>
                      <a:pt x="7" y="169"/>
                      <a:pt x="7" y="169"/>
                      <a:pt x="7" y="169"/>
                    </a:cubicBezTo>
                    <a:cubicBezTo>
                      <a:pt x="8" y="169"/>
                      <a:pt x="8" y="169"/>
                      <a:pt x="8" y="169"/>
                    </a:cubicBezTo>
                    <a:cubicBezTo>
                      <a:pt x="8" y="170"/>
                      <a:pt x="8" y="170"/>
                      <a:pt x="8" y="170"/>
                    </a:cubicBezTo>
                    <a:cubicBezTo>
                      <a:pt x="8" y="170"/>
                      <a:pt x="8" y="170"/>
                      <a:pt x="8" y="170"/>
                    </a:cubicBezTo>
                    <a:cubicBezTo>
                      <a:pt x="8" y="169"/>
                      <a:pt x="8" y="169"/>
                      <a:pt x="8" y="169"/>
                    </a:cubicBezTo>
                    <a:cubicBezTo>
                      <a:pt x="9" y="170"/>
                      <a:pt x="9" y="170"/>
                      <a:pt x="9" y="170"/>
                    </a:cubicBezTo>
                    <a:cubicBezTo>
                      <a:pt x="9" y="170"/>
                      <a:pt x="9" y="170"/>
                      <a:pt x="9" y="170"/>
                    </a:cubicBezTo>
                    <a:cubicBezTo>
                      <a:pt x="9" y="171"/>
                      <a:pt x="9" y="171"/>
                      <a:pt x="9" y="171"/>
                    </a:cubicBezTo>
                    <a:cubicBezTo>
                      <a:pt x="8" y="171"/>
                      <a:pt x="8" y="171"/>
                      <a:pt x="8" y="171"/>
                    </a:cubicBezTo>
                    <a:cubicBezTo>
                      <a:pt x="7" y="172"/>
                      <a:pt x="7" y="172"/>
                      <a:pt x="7" y="172"/>
                    </a:cubicBezTo>
                    <a:cubicBezTo>
                      <a:pt x="7" y="172"/>
                      <a:pt x="7" y="172"/>
                      <a:pt x="7" y="172"/>
                    </a:cubicBezTo>
                    <a:cubicBezTo>
                      <a:pt x="8" y="172"/>
                      <a:pt x="8" y="172"/>
                      <a:pt x="8" y="172"/>
                    </a:cubicBezTo>
                    <a:cubicBezTo>
                      <a:pt x="8" y="172"/>
                      <a:pt x="8" y="172"/>
                      <a:pt x="8" y="172"/>
                    </a:cubicBezTo>
                    <a:cubicBezTo>
                      <a:pt x="9" y="171"/>
                      <a:pt x="9" y="171"/>
                      <a:pt x="9" y="171"/>
                    </a:cubicBezTo>
                    <a:cubicBezTo>
                      <a:pt x="9" y="170"/>
                      <a:pt x="9" y="170"/>
                      <a:pt x="9" y="170"/>
                    </a:cubicBezTo>
                    <a:cubicBezTo>
                      <a:pt x="10" y="170"/>
                      <a:pt x="10" y="170"/>
                      <a:pt x="10" y="170"/>
                    </a:cubicBezTo>
                    <a:cubicBezTo>
                      <a:pt x="10" y="170"/>
                      <a:pt x="10" y="170"/>
                      <a:pt x="10" y="170"/>
                    </a:cubicBezTo>
                    <a:cubicBezTo>
                      <a:pt x="9" y="171"/>
                      <a:pt x="9" y="171"/>
                      <a:pt x="9" y="171"/>
                    </a:cubicBezTo>
                    <a:cubicBezTo>
                      <a:pt x="9" y="172"/>
                      <a:pt x="9" y="172"/>
                      <a:pt x="9" y="172"/>
                    </a:cubicBezTo>
                    <a:cubicBezTo>
                      <a:pt x="9" y="173"/>
                      <a:pt x="9" y="173"/>
                      <a:pt x="9" y="173"/>
                    </a:cubicBezTo>
                    <a:cubicBezTo>
                      <a:pt x="9" y="174"/>
                      <a:pt x="9" y="174"/>
                      <a:pt x="9" y="174"/>
                    </a:cubicBezTo>
                    <a:cubicBezTo>
                      <a:pt x="8" y="174"/>
                      <a:pt x="8" y="174"/>
                      <a:pt x="8" y="174"/>
                    </a:cubicBezTo>
                    <a:cubicBezTo>
                      <a:pt x="7" y="174"/>
                      <a:pt x="7" y="174"/>
                      <a:pt x="7" y="174"/>
                    </a:cubicBezTo>
                    <a:cubicBezTo>
                      <a:pt x="7" y="175"/>
                      <a:pt x="7" y="175"/>
                      <a:pt x="7" y="175"/>
                    </a:cubicBezTo>
                    <a:cubicBezTo>
                      <a:pt x="7" y="175"/>
                      <a:pt x="7" y="175"/>
                      <a:pt x="7" y="175"/>
                    </a:cubicBezTo>
                    <a:cubicBezTo>
                      <a:pt x="8" y="174"/>
                      <a:pt x="8" y="174"/>
                      <a:pt x="8" y="174"/>
                    </a:cubicBezTo>
                    <a:cubicBezTo>
                      <a:pt x="9" y="174"/>
                      <a:pt x="9" y="174"/>
                      <a:pt x="9" y="174"/>
                    </a:cubicBezTo>
                    <a:cubicBezTo>
                      <a:pt x="9" y="175"/>
                      <a:pt x="9" y="175"/>
                      <a:pt x="9" y="175"/>
                    </a:cubicBezTo>
                    <a:cubicBezTo>
                      <a:pt x="8" y="175"/>
                      <a:pt x="8" y="175"/>
                      <a:pt x="8" y="175"/>
                    </a:cubicBezTo>
                    <a:cubicBezTo>
                      <a:pt x="7" y="176"/>
                      <a:pt x="7" y="176"/>
                      <a:pt x="7" y="176"/>
                    </a:cubicBezTo>
                    <a:cubicBezTo>
                      <a:pt x="8" y="176"/>
                      <a:pt x="8" y="176"/>
                      <a:pt x="8" y="176"/>
                    </a:cubicBezTo>
                    <a:cubicBezTo>
                      <a:pt x="8" y="177"/>
                      <a:pt x="8" y="177"/>
                      <a:pt x="8" y="177"/>
                    </a:cubicBezTo>
                    <a:cubicBezTo>
                      <a:pt x="8" y="178"/>
                      <a:pt x="8" y="178"/>
                      <a:pt x="8" y="178"/>
                    </a:cubicBezTo>
                    <a:cubicBezTo>
                      <a:pt x="8" y="179"/>
                      <a:pt x="8" y="179"/>
                      <a:pt x="8" y="179"/>
                    </a:cubicBezTo>
                    <a:cubicBezTo>
                      <a:pt x="8" y="179"/>
                      <a:pt x="8" y="179"/>
                      <a:pt x="8" y="179"/>
                    </a:cubicBezTo>
                    <a:cubicBezTo>
                      <a:pt x="9" y="179"/>
                      <a:pt x="9" y="179"/>
                      <a:pt x="9" y="179"/>
                    </a:cubicBezTo>
                    <a:cubicBezTo>
                      <a:pt x="8" y="180"/>
                      <a:pt x="8" y="180"/>
                      <a:pt x="8" y="180"/>
                    </a:cubicBezTo>
                    <a:cubicBezTo>
                      <a:pt x="8" y="180"/>
                      <a:pt x="8" y="180"/>
                      <a:pt x="8" y="180"/>
                    </a:cubicBezTo>
                    <a:cubicBezTo>
                      <a:pt x="7" y="178"/>
                      <a:pt x="7" y="178"/>
                      <a:pt x="7" y="178"/>
                    </a:cubicBezTo>
                    <a:cubicBezTo>
                      <a:pt x="7" y="177"/>
                      <a:pt x="7" y="177"/>
                      <a:pt x="7" y="177"/>
                    </a:cubicBezTo>
                    <a:cubicBezTo>
                      <a:pt x="7" y="177"/>
                      <a:pt x="7" y="177"/>
                      <a:pt x="7" y="177"/>
                    </a:cubicBezTo>
                    <a:cubicBezTo>
                      <a:pt x="6" y="176"/>
                      <a:pt x="6" y="176"/>
                      <a:pt x="6" y="176"/>
                    </a:cubicBezTo>
                    <a:cubicBezTo>
                      <a:pt x="6" y="176"/>
                      <a:pt x="6" y="176"/>
                      <a:pt x="6" y="176"/>
                    </a:cubicBezTo>
                    <a:cubicBezTo>
                      <a:pt x="6" y="175"/>
                      <a:pt x="6" y="175"/>
                      <a:pt x="6" y="175"/>
                    </a:cubicBezTo>
                    <a:cubicBezTo>
                      <a:pt x="7" y="176"/>
                      <a:pt x="7" y="176"/>
                      <a:pt x="7" y="176"/>
                    </a:cubicBezTo>
                    <a:cubicBezTo>
                      <a:pt x="6" y="175"/>
                      <a:pt x="6" y="175"/>
                      <a:pt x="6" y="175"/>
                    </a:cubicBezTo>
                    <a:cubicBezTo>
                      <a:pt x="6" y="175"/>
                      <a:pt x="6" y="175"/>
                      <a:pt x="6" y="175"/>
                    </a:cubicBezTo>
                    <a:cubicBezTo>
                      <a:pt x="6" y="174"/>
                      <a:pt x="6" y="174"/>
                      <a:pt x="6" y="174"/>
                    </a:cubicBezTo>
                    <a:cubicBezTo>
                      <a:pt x="6" y="174"/>
                      <a:pt x="6" y="174"/>
                      <a:pt x="6" y="174"/>
                    </a:cubicBezTo>
                    <a:cubicBezTo>
                      <a:pt x="6" y="173"/>
                      <a:pt x="6" y="173"/>
                      <a:pt x="6" y="173"/>
                    </a:cubicBezTo>
                    <a:cubicBezTo>
                      <a:pt x="6" y="173"/>
                      <a:pt x="6" y="173"/>
                      <a:pt x="6" y="173"/>
                    </a:cubicBezTo>
                    <a:cubicBezTo>
                      <a:pt x="7" y="174"/>
                      <a:pt x="7" y="174"/>
                      <a:pt x="7" y="174"/>
                    </a:cubicBezTo>
                    <a:cubicBezTo>
                      <a:pt x="7" y="173"/>
                      <a:pt x="7" y="173"/>
                      <a:pt x="7" y="173"/>
                    </a:cubicBezTo>
                    <a:cubicBezTo>
                      <a:pt x="6" y="173"/>
                      <a:pt x="6" y="173"/>
                      <a:pt x="6" y="173"/>
                    </a:cubicBezTo>
                    <a:cubicBezTo>
                      <a:pt x="6" y="173"/>
                      <a:pt x="6" y="173"/>
                      <a:pt x="6" y="173"/>
                    </a:cubicBezTo>
                    <a:cubicBezTo>
                      <a:pt x="6" y="172"/>
                      <a:pt x="6" y="172"/>
                      <a:pt x="6" y="172"/>
                    </a:cubicBezTo>
                    <a:cubicBezTo>
                      <a:pt x="6" y="171"/>
                      <a:pt x="6" y="171"/>
                      <a:pt x="6" y="171"/>
                    </a:cubicBezTo>
                    <a:close/>
                    <a:moveTo>
                      <a:pt x="13" y="168"/>
                    </a:moveTo>
                    <a:cubicBezTo>
                      <a:pt x="13" y="168"/>
                      <a:pt x="13" y="168"/>
                      <a:pt x="13" y="168"/>
                    </a:cubicBezTo>
                    <a:cubicBezTo>
                      <a:pt x="14" y="168"/>
                      <a:pt x="14" y="168"/>
                      <a:pt x="14" y="168"/>
                    </a:cubicBezTo>
                    <a:cubicBezTo>
                      <a:pt x="14" y="168"/>
                      <a:pt x="14" y="168"/>
                      <a:pt x="14" y="168"/>
                    </a:cubicBezTo>
                    <a:cubicBezTo>
                      <a:pt x="13" y="168"/>
                      <a:pt x="13" y="168"/>
                      <a:pt x="13" y="168"/>
                    </a:cubicBezTo>
                    <a:close/>
                    <a:moveTo>
                      <a:pt x="73" y="79"/>
                    </a:moveTo>
                    <a:cubicBezTo>
                      <a:pt x="73" y="79"/>
                      <a:pt x="73" y="79"/>
                      <a:pt x="73" y="79"/>
                    </a:cubicBezTo>
                    <a:cubicBezTo>
                      <a:pt x="73" y="79"/>
                      <a:pt x="73" y="79"/>
                      <a:pt x="73" y="79"/>
                    </a:cubicBezTo>
                    <a:cubicBezTo>
                      <a:pt x="73" y="79"/>
                      <a:pt x="73" y="79"/>
                      <a:pt x="73" y="79"/>
                    </a:cubicBezTo>
                    <a:cubicBezTo>
                      <a:pt x="74" y="79"/>
                      <a:pt x="74" y="79"/>
                      <a:pt x="74" y="79"/>
                    </a:cubicBezTo>
                    <a:cubicBezTo>
                      <a:pt x="73" y="79"/>
                      <a:pt x="73" y="79"/>
                      <a:pt x="73" y="79"/>
                    </a:cubicBezTo>
                    <a:cubicBezTo>
                      <a:pt x="73" y="79"/>
                      <a:pt x="73" y="79"/>
                      <a:pt x="73" y="79"/>
                    </a:cubicBezTo>
                    <a:close/>
                    <a:moveTo>
                      <a:pt x="67" y="73"/>
                    </a:moveTo>
                    <a:cubicBezTo>
                      <a:pt x="68" y="74"/>
                      <a:pt x="68" y="74"/>
                      <a:pt x="68" y="74"/>
                    </a:cubicBezTo>
                    <a:cubicBezTo>
                      <a:pt x="68" y="73"/>
                      <a:pt x="68" y="73"/>
                      <a:pt x="68" y="73"/>
                    </a:cubicBezTo>
                    <a:cubicBezTo>
                      <a:pt x="68" y="73"/>
                      <a:pt x="68" y="73"/>
                      <a:pt x="68" y="73"/>
                    </a:cubicBezTo>
                    <a:cubicBezTo>
                      <a:pt x="67" y="73"/>
                      <a:pt x="67" y="73"/>
                      <a:pt x="67" y="73"/>
                    </a:cubicBezTo>
                    <a:cubicBezTo>
                      <a:pt x="67" y="73"/>
                      <a:pt x="67" y="73"/>
                      <a:pt x="67" y="73"/>
                    </a:cubicBezTo>
                    <a:close/>
                    <a:moveTo>
                      <a:pt x="47" y="75"/>
                    </a:moveTo>
                    <a:cubicBezTo>
                      <a:pt x="47" y="75"/>
                      <a:pt x="47" y="75"/>
                      <a:pt x="47" y="75"/>
                    </a:cubicBezTo>
                    <a:cubicBezTo>
                      <a:pt x="47" y="75"/>
                      <a:pt x="47" y="75"/>
                      <a:pt x="47" y="75"/>
                    </a:cubicBezTo>
                    <a:cubicBezTo>
                      <a:pt x="47" y="75"/>
                      <a:pt x="47" y="75"/>
                      <a:pt x="47" y="75"/>
                    </a:cubicBezTo>
                    <a:cubicBezTo>
                      <a:pt x="47" y="75"/>
                      <a:pt x="47" y="75"/>
                      <a:pt x="47" y="75"/>
                    </a:cubicBezTo>
                    <a:close/>
                    <a:moveTo>
                      <a:pt x="46" y="76"/>
                    </a:moveTo>
                    <a:cubicBezTo>
                      <a:pt x="46" y="76"/>
                      <a:pt x="46" y="76"/>
                      <a:pt x="46" y="76"/>
                    </a:cubicBezTo>
                    <a:cubicBezTo>
                      <a:pt x="47" y="76"/>
                      <a:pt x="47" y="76"/>
                      <a:pt x="47" y="76"/>
                    </a:cubicBezTo>
                    <a:cubicBezTo>
                      <a:pt x="47" y="76"/>
                      <a:pt x="47" y="76"/>
                      <a:pt x="47" y="76"/>
                    </a:cubicBezTo>
                    <a:cubicBezTo>
                      <a:pt x="46" y="76"/>
                      <a:pt x="46" y="76"/>
                      <a:pt x="46" y="76"/>
                    </a:cubicBezTo>
                    <a:close/>
                    <a:moveTo>
                      <a:pt x="45" y="78"/>
                    </a:moveTo>
                    <a:cubicBezTo>
                      <a:pt x="45" y="79"/>
                      <a:pt x="45" y="79"/>
                      <a:pt x="45" y="79"/>
                    </a:cubicBezTo>
                    <a:cubicBezTo>
                      <a:pt x="45" y="79"/>
                      <a:pt x="45" y="79"/>
                      <a:pt x="45" y="79"/>
                    </a:cubicBezTo>
                    <a:cubicBezTo>
                      <a:pt x="45" y="80"/>
                      <a:pt x="45" y="80"/>
                      <a:pt x="45" y="80"/>
                    </a:cubicBezTo>
                    <a:cubicBezTo>
                      <a:pt x="46" y="80"/>
                      <a:pt x="46" y="80"/>
                      <a:pt x="46" y="80"/>
                    </a:cubicBezTo>
                    <a:cubicBezTo>
                      <a:pt x="46" y="80"/>
                      <a:pt x="46" y="80"/>
                      <a:pt x="46" y="80"/>
                    </a:cubicBezTo>
                    <a:cubicBezTo>
                      <a:pt x="47" y="80"/>
                      <a:pt x="47" y="80"/>
                      <a:pt x="47" y="80"/>
                    </a:cubicBezTo>
                    <a:cubicBezTo>
                      <a:pt x="49" y="78"/>
                      <a:pt x="49" y="78"/>
                      <a:pt x="49" y="78"/>
                    </a:cubicBezTo>
                    <a:cubicBezTo>
                      <a:pt x="50" y="78"/>
                      <a:pt x="50" y="78"/>
                      <a:pt x="50" y="78"/>
                    </a:cubicBezTo>
                    <a:cubicBezTo>
                      <a:pt x="50" y="77"/>
                      <a:pt x="50" y="77"/>
                      <a:pt x="50" y="77"/>
                    </a:cubicBezTo>
                    <a:cubicBezTo>
                      <a:pt x="50" y="77"/>
                      <a:pt x="50" y="77"/>
                      <a:pt x="50" y="77"/>
                    </a:cubicBezTo>
                    <a:cubicBezTo>
                      <a:pt x="49" y="77"/>
                      <a:pt x="49" y="77"/>
                      <a:pt x="49" y="77"/>
                    </a:cubicBezTo>
                    <a:cubicBezTo>
                      <a:pt x="49" y="76"/>
                      <a:pt x="49" y="76"/>
                      <a:pt x="49" y="76"/>
                    </a:cubicBezTo>
                    <a:cubicBezTo>
                      <a:pt x="49" y="76"/>
                      <a:pt x="49" y="76"/>
                      <a:pt x="49" y="76"/>
                    </a:cubicBezTo>
                    <a:cubicBezTo>
                      <a:pt x="48" y="77"/>
                      <a:pt x="48" y="77"/>
                      <a:pt x="48" y="77"/>
                    </a:cubicBezTo>
                    <a:cubicBezTo>
                      <a:pt x="48" y="77"/>
                      <a:pt x="48" y="77"/>
                      <a:pt x="48" y="77"/>
                    </a:cubicBezTo>
                    <a:cubicBezTo>
                      <a:pt x="48" y="77"/>
                      <a:pt x="48" y="77"/>
                      <a:pt x="48" y="77"/>
                    </a:cubicBezTo>
                    <a:cubicBezTo>
                      <a:pt x="47" y="77"/>
                      <a:pt x="47" y="77"/>
                      <a:pt x="47" y="77"/>
                    </a:cubicBezTo>
                    <a:cubicBezTo>
                      <a:pt x="47" y="77"/>
                      <a:pt x="47" y="77"/>
                      <a:pt x="47" y="77"/>
                    </a:cubicBezTo>
                    <a:cubicBezTo>
                      <a:pt x="47" y="78"/>
                      <a:pt x="47" y="78"/>
                      <a:pt x="47" y="78"/>
                    </a:cubicBezTo>
                    <a:cubicBezTo>
                      <a:pt x="47" y="77"/>
                      <a:pt x="47" y="77"/>
                      <a:pt x="47" y="77"/>
                    </a:cubicBezTo>
                    <a:cubicBezTo>
                      <a:pt x="47" y="77"/>
                      <a:pt x="47" y="77"/>
                      <a:pt x="47" y="77"/>
                    </a:cubicBezTo>
                    <a:cubicBezTo>
                      <a:pt x="47" y="77"/>
                      <a:pt x="47" y="77"/>
                      <a:pt x="47" y="77"/>
                    </a:cubicBezTo>
                    <a:cubicBezTo>
                      <a:pt x="46" y="77"/>
                      <a:pt x="46" y="77"/>
                      <a:pt x="46" y="77"/>
                    </a:cubicBezTo>
                    <a:cubicBezTo>
                      <a:pt x="46" y="77"/>
                      <a:pt x="46" y="77"/>
                      <a:pt x="46" y="77"/>
                    </a:cubicBezTo>
                    <a:cubicBezTo>
                      <a:pt x="46" y="78"/>
                      <a:pt x="46" y="78"/>
                      <a:pt x="46" y="78"/>
                    </a:cubicBezTo>
                    <a:cubicBezTo>
                      <a:pt x="45" y="78"/>
                      <a:pt x="45" y="78"/>
                      <a:pt x="45" y="78"/>
                    </a:cubicBezTo>
                    <a:close/>
                    <a:moveTo>
                      <a:pt x="43" y="80"/>
                    </a:moveTo>
                    <a:cubicBezTo>
                      <a:pt x="44" y="79"/>
                      <a:pt x="44" y="79"/>
                      <a:pt x="44" y="79"/>
                    </a:cubicBezTo>
                    <a:cubicBezTo>
                      <a:pt x="44" y="78"/>
                      <a:pt x="44" y="78"/>
                      <a:pt x="44" y="78"/>
                    </a:cubicBezTo>
                    <a:cubicBezTo>
                      <a:pt x="43" y="79"/>
                      <a:pt x="43" y="79"/>
                      <a:pt x="43" y="79"/>
                    </a:cubicBezTo>
                    <a:cubicBezTo>
                      <a:pt x="43" y="79"/>
                      <a:pt x="43" y="79"/>
                      <a:pt x="43" y="79"/>
                    </a:cubicBezTo>
                    <a:cubicBezTo>
                      <a:pt x="43" y="79"/>
                      <a:pt x="43" y="79"/>
                      <a:pt x="43" y="79"/>
                    </a:cubicBezTo>
                    <a:cubicBezTo>
                      <a:pt x="43" y="80"/>
                      <a:pt x="43" y="80"/>
                      <a:pt x="43" y="80"/>
                    </a:cubicBezTo>
                    <a:cubicBezTo>
                      <a:pt x="43" y="80"/>
                      <a:pt x="43" y="80"/>
                      <a:pt x="43" y="80"/>
                    </a:cubicBezTo>
                    <a:close/>
                    <a:moveTo>
                      <a:pt x="43" y="80"/>
                    </a:moveTo>
                    <a:cubicBezTo>
                      <a:pt x="44" y="80"/>
                      <a:pt x="44" y="80"/>
                      <a:pt x="44" y="80"/>
                    </a:cubicBezTo>
                    <a:cubicBezTo>
                      <a:pt x="44" y="80"/>
                      <a:pt x="44" y="80"/>
                      <a:pt x="44" y="80"/>
                    </a:cubicBezTo>
                    <a:cubicBezTo>
                      <a:pt x="44" y="79"/>
                      <a:pt x="44" y="79"/>
                      <a:pt x="44" y="79"/>
                    </a:cubicBezTo>
                    <a:cubicBezTo>
                      <a:pt x="44" y="78"/>
                      <a:pt x="44" y="78"/>
                      <a:pt x="44" y="78"/>
                    </a:cubicBezTo>
                    <a:cubicBezTo>
                      <a:pt x="44" y="78"/>
                      <a:pt x="44" y="78"/>
                      <a:pt x="44" y="78"/>
                    </a:cubicBezTo>
                    <a:cubicBezTo>
                      <a:pt x="44" y="78"/>
                      <a:pt x="44" y="78"/>
                      <a:pt x="44" y="78"/>
                    </a:cubicBezTo>
                    <a:cubicBezTo>
                      <a:pt x="45" y="77"/>
                      <a:pt x="45" y="77"/>
                      <a:pt x="45" y="77"/>
                    </a:cubicBezTo>
                    <a:cubicBezTo>
                      <a:pt x="45" y="77"/>
                      <a:pt x="45" y="77"/>
                      <a:pt x="45" y="77"/>
                    </a:cubicBezTo>
                    <a:cubicBezTo>
                      <a:pt x="45" y="78"/>
                      <a:pt x="45" y="78"/>
                      <a:pt x="45" y="78"/>
                    </a:cubicBezTo>
                    <a:cubicBezTo>
                      <a:pt x="45" y="79"/>
                      <a:pt x="45" y="79"/>
                      <a:pt x="45" y="79"/>
                    </a:cubicBezTo>
                    <a:cubicBezTo>
                      <a:pt x="45" y="80"/>
                      <a:pt x="45" y="80"/>
                      <a:pt x="45" y="80"/>
                    </a:cubicBezTo>
                    <a:cubicBezTo>
                      <a:pt x="45" y="80"/>
                      <a:pt x="45" y="80"/>
                      <a:pt x="45" y="80"/>
                    </a:cubicBezTo>
                    <a:cubicBezTo>
                      <a:pt x="44" y="81"/>
                      <a:pt x="44" y="81"/>
                      <a:pt x="44" y="81"/>
                    </a:cubicBezTo>
                    <a:cubicBezTo>
                      <a:pt x="43" y="80"/>
                      <a:pt x="43" y="80"/>
                      <a:pt x="43" y="80"/>
                    </a:cubicBezTo>
                    <a:close/>
                    <a:moveTo>
                      <a:pt x="44" y="83"/>
                    </a:moveTo>
                    <a:cubicBezTo>
                      <a:pt x="45" y="83"/>
                      <a:pt x="45" y="83"/>
                      <a:pt x="45" y="83"/>
                    </a:cubicBezTo>
                    <a:cubicBezTo>
                      <a:pt x="44" y="82"/>
                      <a:pt x="44" y="82"/>
                      <a:pt x="44" y="82"/>
                    </a:cubicBezTo>
                    <a:cubicBezTo>
                      <a:pt x="44" y="81"/>
                      <a:pt x="44" y="81"/>
                      <a:pt x="44" y="81"/>
                    </a:cubicBezTo>
                    <a:cubicBezTo>
                      <a:pt x="44" y="81"/>
                      <a:pt x="44" y="81"/>
                      <a:pt x="44" y="81"/>
                    </a:cubicBezTo>
                    <a:cubicBezTo>
                      <a:pt x="43" y="80"/>
                      <a:pt x="43" y="80"/>
                      <a:pt x="43" y="80"/>
                    </a:cubicBezTo>
                    <a:cubicBezTo>
                      <a:pt x="43" y="80"/>
                      <a:pt x="43" y="80"/>
                      <a:pt x="43" y="80"/>
                    </a:cubicBezTo>
                    <a:cubicBezTo>
                      <a:pt x="43" y="81"/>
                      <a:pt x="43" y="81"/>
                      <a:pt x="43" y="81"/>
                    </a:cubicBezTo>
                    <a:cubicBezTo>
                      <a:pt x="44" y="81"/>
                      <a:pt x="44" y="81"/>
                      <a:pt x="44" y="81"/>
                    </a:cubicBezTo>
                    <a:cubicBezTo>
                      <a:pt x="43" y="81"/>
                      <a:pt x="43" y="81"/>
                      <a:pt x="43" y="81"/>
                    </a:cubicBezTo>
                    <a:cubicBezTo>
                      <a:pt x="43" y="82"/>
                      <a:pt x="43" y="82"/>
                      <a:pt x="43" y="82"/>
                    </a:cubicBezTo>
                    <a:cubicBezTo>
                      <a:pt x="44" y="82"/>
                      <a:pt x="44" y="82"/>
                      <a:pt x="44" y="82"/>
                    </a:cubicBezTo>
                    <a:cubicBezTo>
                      <a:pt x="44" y="83"/>
                      <a:pt x="44" y="83"/>
                      <a:pt x="44" y="83"/>
                    </a:cubicBezTo>
                    <a:close/>
                    <a:moveTo>
                      <a:pt x="38" y="73"/>
                    </a:moveTo>
                    <a:cubicBezTo>
                      <a:pt x="38" y="73"/>
                      <a:pt x="38" y="73"/>
                      <a:pt x="38" y="73"/>
                    </a:cubicBezTo>
                    <a:cubicBezTo>
                      <a:pt x="39" y="73"/>
                      <a:pt x="39" y="73"/>
                      <a:pt x="39" y="73"/>
                    </a:cubicBezTo>
                    <a:cubicBezTo>
                      <a:pt x="39" y="73"/>
                      <a:pt x="39" y="73"/>
                      <a:pt x="39" y="73"/>
                    </a:cubicBezTo>
                    <a:cubicBezTo>
                      <a:pt x="39" y="73"/>
                      <a:pt x="39" y="73"/>
                      <a:pt x="39" y="73"/>
                    </a:cubicBezTo>
                    <a:cubicBezTo>
                      <a:pt x="39" y="72"/>
                      <a:pt x="39" y="72"/>
                      <a:pt x="39" y="72"/>
                    </a:cubicBezTo>
                    <a:cubicBezTo>
                      <a:pt x="38" y="72"/>
                      <a:pt x="38" y="72"/>
                      <a:pt x="38" y="72"/>
                    </a:cubicBezTo>
                    <a:cubicBezTo>
                      <a:pt x="38" y="73"/>
                      <a:pt x="38" y="73"/>
                      <a:pt x="38" y="73"/>
                    </a:cubicBezTo>
                    <a:close/>
                    <a:moveTo>
                      <a:pt x="26" y="198"/>
                    </a:moveTo>
                    <a:cubicBezTo>
                      <a:pt x="26" y="198"/>
                      <a:pt x="26" y="198"/>
                      <a:pt x="26" y="198"/>
                    </a:cubicBezTo>
                    <a:cubicBezTo>
                      <a:pt x="25" y="198"/>
                      <a:pt x="25" y="198"/>
                      <a:pt x="25" y="198"/>
                    </a:cubicBezTo>
                    <a:cubicBezTo>
                      <a:pt x="25" y="197"/>
                      <a:pt x="25" y="197"/>
                      <a:pt x="25" y="197"/>
                    </a:cubicBezTo>
                    <a:cubicBezTo>
                      <a:pt x="26" y="195"/>
                      <a:pt x="26" y="195"/>
                      <a:pt x="26" y="195"/>
                    </a:cubicBezTo>
                    <a:cubicBezTo>
                      <a:pt x="26" y="195"/>
                      <a:pt x="26" y="195"/>
                      <a:pt x="26" y="195"/>
                    </a:cubicBezTo>
                    <a:cubicBezTo>
                      <a:pt x="25" y="195"/>
                      <a:pt x="25" y="195"/>
                      <a:pt x="25" y="195"/>
                    </a:cubicBezTo>
                    <a:cubicBezTo>
                      <a:pt x="25" y="195"/>
                      <a:pt x="25" y="195"/>
                      <a:pt x="25" y="195"/>
                    </a:cubicBezTo>
                    <a:cubicBezTo>
                      <a:pt x="24" y="196"/>
                      <a:pt x="24" y="196"/>
                      <a:pt x="24" y="196"/>
                    </a:cubicBezTo>
                    <a:cubicBezTo>
                      <a:pt x="23" y="195"/>
                      <a:pt x="23" y="195"/>
                      <a:pt x="23" y="195"/>
                    </a:cubicBezTo>
                    <a:cubicBezTo>
                      <a:pt x="23" y="194"/>
                      <a:pt x="23" y="194"/>
                      <a:pt x="23" y="194"/>
                    </a:cubicBezTo>
                    <a:cubicBezTo>
                      <a:pt x="24" y="194"/>
                      <a:pt x="24" y="194"/>
                      <a:pt x="24" y="194"/>
                    </a:cubicBezTo>
                    <a:cubicBezTo>
                      <a:pt x="24" y="195"/>
                      <a:pt x="24" y="195"/>
                      <a:pt x="24" y="195"/>
                    </a:cubicBezTo>
                    <a:cubicBezTo>
                      <a:pt x="24" y="195"/>
                      <a:pt x="24" y="195"/>
                      <a:pt x="24" y="195"/>
                    </a:cubicBezTo>
                    <a:cubicBezTo>
                      <a:pt x="24" y="195"/>
                      <a:pt x="24" y="195"/>
                      <a:pt x="24" y="195"/>
                    </a:cubicBezTo>
                    <a:cubicBezTo>
                      <a:pt x="24" y="194"/>
                      <a:pt x="24" y="194"/>
                      <a:pt x="24" y="194"/>
                    </a:cubicBezTo>
                    <a:cubicBezTo>
                      <a:pt x="24" y="194"/>
                      <a:pt x="24" y="194"/>
                      <a:pt x="24" y="194"/>
                    </a:cubicBezTo>
                    <a:cubicBezTo>
                      <a:pt x="23" y="194"/>
                      <a:pt x="23" y="194"/>
                      <a:pt x="23" y="194"/>
                    </a:cubicBezTo>
                    <a:cubicBezTo>
                      <a:pt x="23" y="194"/>
                      <a:pt x="23" y="194"/>
                      <a:pt x="23" y="194"/>
                    </a:cubicBezTo>
                    <a:cubicBezTo>
                      <a:pt x="22" y="194"/>
                      <a:pt x="22" y="194"/>
                      <a:pt x="22" y="194"/>
                    </a:cubicBezTo>
                    <a:cubicBezTo>
                      <a:pt x="22" y="193"/>
                      <a:pt x="22" y="193"/>
                      <a:pt x="22" y="193"/>
                    </a:cubicBezTo>
                    <a:cubicBezTo>
                      <a:pt x="22" y="193"/>
                      <a:pt x="22" y="193"/>
                      <a:pt x="22" y="193"/>
                    </a:cubicBezTo>
                    <a:cubicBezTo>
                      <a:pt x="23" y="192"/>
                      <a:pt x="23" y="192"/>
                      <a:pt x="23" y="192"/>
                    </a:cubicBezTo>
                    <a:cubicBezTo>
                      <a:pt x="23" y="191"/>
                      <a:pt x="23" y="191"/>
                      <a:pt x="23" y="191"/>
                    </a:cubicBezTo>
                    <a:cubicBezTo>
                      <a:pt x="23" y="191"/>
                      <a:pt x="23" y="191"/>
                      <a:pt x="23" y="191"/>
                    </a:cubicBezTo>
                    <a:cubicBezTo>
                      <a:pt x="23" y="191"/>
                      <a:pt x="23" y="191"/>
                      <a:pt x="23" y="191"/>
                    </a:cubicBezTo>
                    <a:cubicBezTo>
                      <a:pt x="23" y="191"/>
                      <a:pt x="23" y="191"/>
                      <a:pt x="23" y="191"/>
                    </a:cubicBezTo>
                    <a:cubicBezTo>
                      <a:pt x="22" y="191"/>
                      <a:pt x="22" y="191"/>
                      <a:pt x="22" y="191"/>
                    </a:cubicBezTo>
                    <a:cubicBezTo>
                      <a:pt x="22" y="191"/>
                      <a:pt x="22" y="191"/>
                      <a:pt x="22" y="191"/>
                    </a:cubicBezTo>
                    <a:cubicBezTo>
                      <a:pt x="22" y="190"/>
                      <a:pt x="22" y="190"/>
                      <a:pt x="22" y="190"/>
                    </a:cubicBezTo>
                    <a:cubicBezTo>
                      <a:pt x="23" y="190"/>
                      <a:pt x="23" y="190"/>
                      <a:pt x="23" y="190"/>
                    </a:cubicBezTo>
                    <a:cubicBezTo>
                      <a:pt x="23" y="189"/>
                      <a:pt x="23" y="189"/>
                      <a:pt x="23" y="189"/>
                    </a:cubicBezTo>
                    <a:cubicBezTo>
                      <a:pt x="23" y="188"/>
                      <a:pt x="23" y="188"/>
                      <a:pt x="23" y="188"/>
                    </a:cubicBezTo>
                    <a:cubicBezTo>
                      <a:pt x="23" y="188"/>
                      <a:pt x="23" y="188"/>
                      <a:pt x="23" y="188"/>
                    </a:cubicBezTo>
                    <a:cubicBezTo>
                      <a:pt x="23" y="188"/>
                      <a:pt x="23" y="188"/>
                      <a:pt x="23" y="188"/>
                    </a:cubicBezTo>
                    <a:cubicBezTo>
                      <a:pt x="23" y="189"/>
                      <a:pt x="23" y="189"/>
                      <a:pt x="23" y="189"/>
                    </a:cubicBezTo>
                    <a:cubicBezTo>
                      <a:pt x="22" y="190"/>
                      <a:pt x="22" y="190"/>
                      <a:pt x="22" y="190"/>
                    </a:cubicBezTo>
                    <a:cubicBezTo>
                      <a:pt x="22" y="191"/>
                      <a:pt x="22" y="191"/>
                      <a:pt x="22" y="191"/>
                    </a:cubicBezTo>
                    <a:cubicBezTo>
                      <a:pt x="21" y="191"/>
                      <a:pt x="21" y="191"/>
                      <a:pt x="21" y="191"/>
                    </a:cubicBezTo>
                    <a:cubicBezTo>
                      <a:pt x="21" y="190"/>
                      <a:pt x="21" y="190"/>
                      <a:pt x="21" y="190"/>
                    </a:cubicBezTo>
                    <a:cubicBezTo>
                      <a:pt x="21" y="190"/>
                      <a:pt x="21" y="190"/>
                      <a:pt x="21" y="190"/>
                    </a:cubicBezTo>
                    <a:cubicBezTo>
                      <a:pt x="21" y="190"/>
                      <a:pt x="21" y="190"/>
                      <a:pt x="21" y="190"/>
                    </a:cubicBezTo>
                    <a:cubicBezTo>
                      <a:pt x="21" y="190"/>
                      <a:pt x="21" y="190"/>
                      <a:pt x="21" y="190"/>
                    </a:cubicBezTo>
                    <a:cubicBezTo>
                      <a:pt x="21" y="189"/>
                      <a:pt x="21" y="189"/>
                      <a:pt x="21" y="189"/>
                    </a:cubicBezTo>
                    <a:cubicBezTo>
                      <a:pt x="21" y="190"/>
                      <a:pt x="21" y="190"/>
                      <a:pt x="21" y="190"/>
                    </a:cubicBezTo>
                    <a:cubicBezTo>
                      <a:pt x="20" y="190"/>
                      <a:pt x="20" y="190"/>
                      <a:pt x="20" y="190"/>
                    </a:cubicBezTo>
                    <a:cubicBezTo>
                      <a:pt x="20" y="190"/>
                      <a:pt x="20" y="190"/>
                      <a:pt x="20" y="190"/>
                    </a:cubicBezTo>
                    <a:cubicBezTo>
                      <a:pt x="20" y="190"/>
                      <a:pt x="20" y="190"/>
                      <a:pt x="20" y="190"/>
                    </a:cubicBezTo>
                    <a:cubicBezTo>
                      <a:pt x="20" y="190"/>
                      <a:pt x="20" y="190"/>
                      <a:pt x="20" y="190"/>
                    </a:cubicBezTo>
                    <a:cubicBezTo>
                      <a:pt x="19" y="190"/>
                      <a:pt x="19" y="190"/>
                      <a:pt x="19" y="190"/>
                    </a:cubicBezTo>
                    <a:cubicBezTo>
                      <a:pt x="19" y="190"/>
                      <a:pt x="19" y="190"/>
                      <a:pt x="19" y="190"/>
                    </a:cubicBezTo>
                    <a:cubicBezTo>
                      <a:pt x="19" y="190"/>
                      <a:pt x="19" y="190"/>
                      <a:pt x="19" y="190"/>
                    </a:cubicBezTo>
                    <a:cubicBezTo>
                      <a:pt x="19" y="189"/>
                      <a:pt x="19" y="189"/>
                      <a:pt x="19" y="189"/>
                    </a:cubicBezTo>
                    <a:cubicBezTo>
                      <a:pt x="20" y="189"/>
                      <a:pt x="20" y="189"/>
                      <a:pt x="20" y="189"/>
                    </a:cubicBezTo>
                    <a:cubicBezTo>
                      <a:pt x="20" y="189"/>
                      <a:pt x="20" y="189"/>
                      <a:pt x="20" y="189"/>
                    </a:cubicBezTo>
                    <a:cubicBezTo>
                      <a:pt x="21" y="188"/>
                      <a:pt x="21" y="188"/>
                      <a:pt x="21" y="188"/>
                    </a:cubicBezTo>
                    <a:cubicBezTo>
                      <a:pt x="22" y="188"/>
                      <a:pt x="22" y="188"/>
                      <a:pt x="22" y="188"/>
                    </a:cubicBezTo>
                    <a:cubicBezTo>
                      <a:pt x="22" y="187"/>
                      <a:pt x="22" y="187"/>
                      <a:pt x="22" y="187"/>
                    </a:cubicBezTo>
                    <a:cubicBezTo>
                      <a:pt x="21" y="188"/>
                      <a:pt x="21" y="188"/>
                      <a:pt x="21" y="188"/>
                    </a:cubicBezTo>
                    <a:cubicBezTo>
                      <a:pt x="21" y="188"/>
                      <a:pt x="21" y="188"/>
                      <a:pt x="21" y="188"/>
                    </a:cubicBezTo>
                    <a:cubicBezTo>
                      <a:pt x="21" y="189"/>
                      <a:pt x="21" y="189"/>
                      <a:pt x="21" y="189"/>
                    </a:cubicBezTo>
                    <a:cubicBezTo>
                      <a:pt x="20" y="189"/>
                      <a:pt x="20" y="189"/>
                      <a:pt x="20" y="189"/>
                    </a:cubicBezTo>
                    <a:cubicBezTo>
                      <a:pt x="19" y="189"/>
                      <a:pt x="19" y="189"/>
                      <a:pt x="19" y="189"/>
                    </a:cubicBezTo>
                    <a:cubicBezTo>
                      <a:pt x="19" y="188"/>
                      <a:pt x="19" y="188"/>
                      <a:pt x="19" y="188"/>
                    </a:cubicBezTo>
                    <a:cubicBezTo>
                      <a:pt x="19" y="188"/>
                      <a:pt x="19" y="188"/>
                      <a:pt x="19" y="188"/>
                    </a:cubicBezTo>
                    <a:cubicBezTo>
                      <a:pt x="19" y="188"/>
                      <a:pt x="19" y="188"/>
                      <a:pt x="19" y="188"/>
                    </a:cubicBezTo>
                    <a:cubicBezTo>
                      <a:pt x="19" y="188"/>
                      <a:pt x="19" y="188"/>
                      <a:pt x="19" y="188"/>
                    </a:cubicBezTo>
                    <a:cubicBezTo>
                      <a:pt x="19" y="188"/>
                      <a:pt x="19" y="188"/>
                      <a:pt x="19" y="188"/>
                    </a:cubicBezTo>
                    <a:cubicBezTo>
                      <a:pt x="18" y="188"/>
                      <a:pt x="18" y="188"/>
                      <a:pt x="18" y="188"/>
                    </a:cubicBezTo>
                    <a:cubicBezTo>
                      <a:pt x="18" y="188"/>
                      <a:pt x="18" y="188"/>
                      <a:pt x="18" y="188"/>
                    </a:cubicBezTo>
                    <a:cubicBezTo>
                      <a:pt x="17" y="188"/>
                      <a:pt x="17" y="188"/>
                      <a:pt x="17" y="188"/>
                    </a:cubicBezTo>
                    <a:cubicBezTo>
                      <a:pt x="17" y="188"/>
                      <a:pt x="17" y="188"/>
                      <a:pt x="17" y="188"/>
                    </a:cubicBezTo>
                    <a:cubicBezTo>
                      <a:pt x="17" y="188"/>
                      <a:pt x="17" y="188"/>
                      <a:pt x="17" y="188"/>
                    </a:cubicBezTo>
                    <a:cubicBezTo>
                      <a:pt x="16" y="187"/>
                      <a:pt x="16" y="187"/>
                      <a:pt x="16" y="187"/>
                    </a:cubicBezTo>
                    <a:cubicBezTo>
                      <a:pt x="17" y="187"/>
                      <a:pt x="17" y="187"/>
                      <a:pt x="17" y="187"/>
                    </a:cubicBezTo>
                    <a:cubicBezTo>
                      <a:pt x="17" y="187"/>
                      <a:pt x="17" y="187"/>
                      <a:pt x="17" y="187"/>
                    </a:cubicBezTo>
                    <a:cubicBezTo>
                      <a:pt x="18" y="187"/>
                      <a:pt x="18" y="187"/>
                      <a:pt x="18" y="187"/>
                    </a:cubicBezTo>
                    <a:cubicBezTo>
                      <a:pt x="18" y="187"/>
                      <a:pt x="18" y="187"/>
                      <a:pt x="18" y="187"/>
                    </a:cubicBezTo>
                    <a:cubicBezTo>
                      <a:pt x="18" y="187"/>
                      <a:pt x="18" y="187"/>
                      <a:pt x="18" y="187"/>
                    </a:cubicBezTo>
                    <a:cubicBezTo>
                      <a:pt x="18" y="187"/>
                      <a:pt x="18" y="187"/>
                      <a:pt x="18" y="187"/>
                    </a:cubicBezTo>
                    <a:cubicBezTo>
                      <a:pt x="17" y="187"/>
                      <a:pt x="17" y="187"/>
                      <a:pt x="17" y="187"/>
                    </a:cubicBezTo>
                    <a:cubicBezTo>
                      <a:pt x="17" y="187"/>
                      <a:pt x="17" y="187"/>
                      <a:pt x="17" y="187"/>
                    </a:cubicBezTo>
                    <a:cubicBezTo>
                      <a:pt x="17" y="187"/>
                      <a:pt x="17" y="187"/>
                      <a:pt x="17" y="187"/>
                    </a:cubicBezTo>
                    <a:cubicBezTo>
                      <a:pt x="18" y="187"/>
                      <a:pt x="18" y="187"/>
                      <a:pt x="18" y="187"/>
                    </a:cubicBezTo>
                    <a:cubicBezTo>
                      <a:pt x="18" y="187"/>
                      <a:pt x="18" y="187"/>
                      <a:pt x="18" y="187"/>
                    </a:cubicBezTo>
                    <a:cubicBezTo>
                      <a:pt x="18" y="186"/>
                      <a:pt x="18" y="186"/>
                      <a:pt x="18" y="186"/>
                    </a:cubicBezTo>
                    <a:cubicBezTo>
                      <a:pt x="17" y="186"/>
                      <a:pt x="17" y="186"/>
                      <a:pt x="17" y="186"/>
                    </a:cubicBezTo>
                    <a:cubicBezTo>
                      <a:pt x="17" y="186"/>
                      <a:pt x="17" y="186"/>
                      <a:pt x="17" y="186"/>
                    </a:cubicBezTo>
                    <a:cubicBezTo>
                      <a:pt x="16" y="186"/>
                      <a:pt x="16" y="186"/>
                      <a:pt x="16" y="186"/>
                    </a:cubicBezTo>
                    <a:cubicBezTo>
                      <a:pt x="16" y="186"/>
                      <a:pt x="16" y="186"/>
                      <a:pt x="16" y="186"/>
                    </a:cubicBezTo>
                    <a:cubicBezTo>
                      <a:pt x="16" y="186"/>
                      <a:pt x="16" y="186"/>
                      <a:pt x="16" y="186"/>
                    </a:cubicBezTo>
                    <a:cubicBezTo>
                      <a:pt x="16" y="185"/>
                      <a:pt x="16" y="185"/>
                      <a:pt x="16" y="185"/>
                    </a:cubicBezTo>
                    <a:cubicBezTo>
                      <a:pt x="16" y="185"/>
                      <a:pt x="16" y="185"/>
                      <a:pt x="16" y="185"/>
                    </a:cubicBezTo>
                    <a:cubicBezTo>
                      <a:pt x="17" y="186"/>
                      <a:pt x="17" y="186"/>
                      <a:pt x="17" y="186"/>
                    </a:cubicBezTo>
                    <a:cubicBezTo>
                      <a:pt x="17" y="186"/>
                      <a:pt x="17" y="186"/>
                      <a:pt x="17" y="186"/>
                    </a:cubicBezTo>
                    <a:cubicBezTo>
                      <a:pt x="18" y="185"/>
                      <a:pt x="18" y="185"/>
                      <a:pt x="18" y="185"/>
                    </a:cubicBezTo>
                    <a:cubicBezTo>
                      <a:pt x="17" y="185"/>
                      <a:pt x="17" y="185"/>
                      <a:pt x="17" y="185"/>
                    </a:cubicBezTo>
                    <a:cubicBezTo>
                      <a:pt x="17" y="185"/>
                      <a:pt x="17" y="185"/>
                      <a:pt x="17" y="185"/>
                    </a:cubicBezTo>
                    <a:cubicBezTo>
                      <a:pt x="16" y="185"/>
                      <a:pt x="16" y="185"/>
                      <a:pt x="16" y="185"/>
                    </a:cubicBezTo>
                    <a:cubicBezTo>
                      <a:pt x="16" y="185"/>
                      <a:pt x="16" y="185"/>
                      <a:pt x="16" y="185"/>
                    </a:cubicBezTo>
                    <a:cubicBezTo>
                      <a:pt x="17" y="185"/>
                      <a:pt x="17" y="185"/>
                      <a:pt x="17" y="185"/>
                    </a:cubicBezTo>
                    <a:cubicBezTo>
                      <a:pt x="17" y="185"/>
                      <a:pt x="17" y="185"/>
                      <a:pt x="17" y="185"/>
                    </a:cubicBezTo>
                    <a:cubicBezTo>
                      <a:pt x="18" y="185"/>
                      <a:pt x="18" y="185"/>
                      <a:pt x="18" y="185"/>
                    </a:cubicBezTo>
                    <a:cubicBezTo>
                      <a:pt x="17" y="184"/>
                      <a:pt x="17" y="184"/>
                      <a:pt x="17" y="184"/>
                    </a:cubicBezTo>
                    <a:cubicBezTo>
                      <a:pt x="17" y="184"/>
                      <a:pt x="17" y="184"/>
                      <a:pt x="17" y="184"/>
                    </a:cubicBezTo>
                    <a:cubicBezTo>
                      <a:pt x="18" y="184"/>
                      <a:pt x="18" y="184"/>
                      <a:pt x="18" y="184"/>
                    </a:cubicBezTo>
                    <a:cubicBezTo>
                      <a:pt x="19" y="184"/>
                      <a:pt x="19" y="184"/>
                      <a:pt x="19" y="184"/>
                    </a:cubicBezTo>
                    <a:cubicBezTo>
                      <a:pt x="19" y="184"/>
                      <a:pt x="19" y="184"/>
                      <a:pt x="19" y="184"/>
                    </a:cubicBezTo>
                    <a:cubicBezTo>
                      <a:pt x="19" y="184"/>
                      <a:pt x="19" y="184"/>
                      <a:pt x="19" y="184"/>
                    </a:cubicBezTo>
                    <a:cubicBezTo>
                      <a:pt x="18" y="184"/>
                      <a:pt x="18" y="184"/>
                      <a:pt x="18" y="184"/>
                    </a:cubicBezTo>
                    <a:cubicBezTo>
                      <a:pt x="18" y="183"/>
                      <a:pt x="18" y="183"/>
                      <a:pt x="18" y="183"/>
                    </a:cubicBezTo>
                    <a:cubicBezTo>
                      <a:pt x="18" y="183"/>
                      <a:pt x="18" y="183"/>
                      <a:pt x="18" y="183"/>
                    </a:cubicBezTo>
                    <a:cubicBezTo>
                      <a:pt x="17" y="184"/>
                      <a:pt x="17" y="184"/>
                      <a:pt x="17" y="184"/>
                    </a:cubicBezTo>
                    <a:cubicBezTo>
                      <a:pt x="17" y="184"/>
                      <a:pt x="17" y="184"/>
                      <a:pt x="17" y="184"/>
                    </a:cubicBezTo>
                    <a:cubicBezTo>
                      <a:pt x="17" y="184"/>
                      <a:pt x="17" y="184"/>
                      <a:pt x="17" y="184"/>
                    </a:cubicBezTo>
                    <a:cubicBezTo>
                      <a:pt x="16" y="184"/>
                      <a:pt x="16" y="184"/>
                      <a:pt x="16" y="184"/>
                    </a:cubicBezTo>
                    <a:cubicBezTo>
                      <a:pt x="16" y="184"/>
                      <a:pt x="16" y="184"/>
                      <a:pt x="16" y="184"/>
                    </a:cubicBezTo>
                    <a:cubicBezTo>
                      <a:pt x="16" y="183"/>
                      <a:pt x="16" y="183"/>
                      <a:pt x="16" y="183"/>
                    </a:cubicBezTo>
                    <a:cubicBezTo>
                      <a:pt x="17" y="183"/>
                      <a:pt x="17" y="183"/>
                      <a:pt x="17" y="183"/>
                    </a:cubicBezTo>
                    <a:cubicBezTo>
                      <a:pt x="17" y="182"/>
                      <a:pt x="17" y="182"/>
                      <a:pt x="17" y="182"/>
                    </a:cubicBezTo>
                    <a:cubicBezTo>
                      <a:pt x="18" y="182"/>
                      <a:pt x="18" y="182"/>
                      <a:pt x="18" y="182"/>
                    </a:cubicBezTo>
                    <a:cubicBezTo>
                      <a:pt x="19" y="181"/>
                      <a:pt x="19" y="181"/>
                      <a:pt x="19" y="181"/>
                    </a:cubicBezTo>
                    <a:cubicBezTo>
                      <a:pt x="19" y="181"/>
                      <a:pt x="19" y="181"/>
                      <a:pt x="19" y="181"/>
                    </a:cubicBezTo>
                    <a:cubicBezTo>
                      <a:pt x="20" y="181"/>
                      <a:pt x="20" y="181"/>
                      <a:pt x="20" y="181"/>
                    </a:cubicBezTo>
                    <a:cubicBezTo>
                      <a:pt x="20" y="182"/>
                      <a:pt x="20" y="182"/>
                      <a:pt x="20" y="182"/>
                    </a:cubicBezTo>
                    <a:cubicBezTo>
                      <a:pt x="20" y="182"/>
                      <a:pt x="20" y="182"/>
                      <a:pt x="20" y="182"/>
                    </a:cubicBezTo>
                    <a:cubicBezTo>
                      <a:pt x="20" y="182"/>
                      <a:pt x="20" y="182"/>
                      <a:pt x="20" y="182"/>
                    </a:cubicBezTo>
                    <a:cubicBezTo>
                      <a:pt x="20" y="182"/>
                      <a:pt x="20" y="182"/>
                      <a:pt x="20" y="182"/>
                    </a:cubicBezTo>
                    <a:cubicBezTo>
                      <a:pt x="20" y="181"/>
                      <a:pt x="20" y="181"/>
                      <a:pt x="20" y="181"/>
                    </a:cubicBezTo>
                    <a:cubicBezTo>
                      <a:pt x="21" y="180"/>
                      <a:pt x="21" y="180"/>
                      <a:pt x="21" y="180"/>
                    </a:cubicBezTo>
                    <a:cubicBezTo>
                      <a:pt x="21" y="180"/>
                      <a:pt x="21" y="180"/>
                      <a:pt x="21" y="180"/>
                    </a:cubicBezTo>
                    <a:cubicBezTo>
                      <a:pt x="21" y="180"/>
                      <a:pt x="21" y="180"/>
                      <a:pt x="21" y="180"/>
                    </a:cubicBezTo>
                    <a:cubicBezTo>
                      <a:pt x="20" y="180"/>
                      <a:pt x="20" y="180"/>
                      <a:pt x="20" y="180"/>
                    </a:cubicBezTo>
                    <a:cubicBezTo>
                      <a:pt x="20" y="180"/>
                      <a:pt x="20" y="180"/>
                      <a:pt x="20" y="180"/>
                    </a:cubicBezTo>
                    <a:cubicBezTo>
                      <a:pt x="19" y="180"/>
                      <a:pt x="19" y="180"/>
                      <a:pt x="19" y="180"/>
                    </a:cubicBezTo>
                    <a:cubicBezTo>
                      <a:pt x="19" y="180"/>
                      <a:pt x="19" y="180"/>
                      <a:pt x="19" y="180"/>
                    </a:cubicBezTo>
                    <a:cubicBezTo>
                      <a:pt x="20" y="179"/>
                      <a:pt x="20" y="179"/>
                      <a:pt x="20" y="179"/>
                    </a:cubicBezTo>
                    <a:cubicBezTo>
                      <a:pt x="21" y="179"/>
                      <a:pt x="21" y="179"/>
                      <a:pt x="21" y="179"/>
                    </a:cubicBezTo>
                    <a:cubicBezTo>
                      <a:pt x="21" y="178"/>
                      <a:pt x="21" y="178"/>
                      <a:pt x="21" y="178"/>
                    </a:cubicBezTo>
                    <a:cubicBezTo>
                      <a:pt x="21" y="178"/>
                      <a:pt x="21" y="178"/>
                      <a:pt x="21" y="178"/>
                    </a:cubicBezTo>
                    <a:cubicBezTo>
                      <a:pt x="21" y="178"/>
                      <a:pt x="21" y="178"/>
                      <a:pt x="21" y="178"/>
                    </a:cubicBezTo>
                    <a:cubicBezTo>
                      <a:pt x="21" y="179"/>
                      <a:pt x="21" y="179"/>
                      <a:pt x="21" y="179"/>
                    </a:cubicBezTo>
                    <a:cubicBezTo>
                      <a:pt x="20" y="179"/>
                      <a:pt x="20" y="179"/>
                      <a:pt x="20" y="179"/>
                    </a:cubicBezTo>
                    <a:cubicBezTo>
                      <a:pt x="20" y="179"/>
                      <a:pt x="20" y="179"/>
                      <a:pt x="20" y="179"/>
                    </a:cubicBezTo>
                    <a:cubicBezTo>
                      <a:pt x="19" y="180"/>
                      <a:pt x="19" y="180"/>
                      <a:pt x="19" y="180"/>
                    </a:cubicBezTo>
                    <a:cubicBezTo>
                      <a:pt x="18" y="180"/>
                      <a:pt x="18" y="180"/>
                      <a:pt x="18" y="180"/>
                    </a:cubicBezTo>
                    <a:cubicBezTo>
                      <a:pt x="17" y="181"/>
                      <a:pt x="17" y="181"/>
                      <a:pt x="17" y="181"/>
                    </a:cubicBezTo>
                    <a:cubicBezTo>
                      <a:pt x="17" y="180"/>
                      <a:pt x="17" y="180"/>
                      <a:pt x="17" y="180"/>
                    </a:cubicBezTo>
                    <a:cubicBezTo>
                      <a:pt x="17" y="180"/>
                      <a:pt x="17" y="180"/>
                      <a:pt x="17" y="180"/>
                    </a:cubicBezTo>
                    <a:cubicBezTo>
                      <a:pt x="17" y="180"/>
                      <a:pt x="17" y="180"/>
                      <a:pt x="17" y="180"/>
                    </a:cubicBezTo>
                    <a:cubicBezTo>
                      <a:pt x="17" y="180"/>
                      <a:pt x="17" y="180"/>
                      <a:pt x="17" y="180"/>
                    </a:cubicBezTo>
                    <a:cubicBezTo>
                      <a:pt x="16" y="180"/>
                      <a:pt x="16" y="180"/>
                      <a:pt x="16" y="180"/>
                    </a:cubicBezTo>
                    <a:cubicBezTo>
                      <a:pt x="16" y="180"/>
                      <a:pt x="16" y="180"/>
                      <a:pt x="16" y="180"/>
                    </a:cubicBezTo>
                    <a:cubicBezTo>
                      <a:pt x="16" y="179"/>
                      <a:pt x="16" y="179"/>
                      <a:pt x="16" y="179"/>
                    </a:cubicBezTo>
                    <a:cubicBezTo>
                      <a:pt x="17" y="179"/>
                      <a:pt x="17" y="179"/>
                      <a:pt x="17" y="179"/>
                    </a:cubicBezTo>
                    <a:cubicBezTo>
                      <a:pt x="17" y="179"/>
                      <a:pt x="17" y="179"/>
                      <a:pt x="17" y="179"/>
                    </a:cubicBezTo>
                    <a:cubicBezTo>
                      <a:pt x="18" y="179"/>
                      <a:pt x="18" y="179"/>
                      <a:pt x="18" y="179"/>
                    </a:cubicBezTo>
                    <a:cubicBezTo>
                      <a:pt x="18" y="179"/>
                      <a:pt x="18" y="179"/>
                      <a:pt x="18" y="179"/>
                    </a:cubicBezTo>
                    <a:cubicBezTo>
                      <a:pt x="18" y="178"/>
                      <a:pt x="18" y="178"/>
                      <a:pt x="18" y="178"/>
                    </a:cubicBezTo>
                    <a:cubicBezTo>
                      <a:pt x="18" y="178"/>
                      <a:pt x="18" y="178"/>
                      <a:pt x="18" y="178"/>
                    </a:cubicBezTo>
                    <a:cubicBezTo>
                      <a:pt x="18" y="178"/>
                      <a:pt x="18" y="178"/>
                      <a:pt x="18" y="178"/>
                    </a:cubicBezTo>
                    <a:cubicBezTo>
                      <a:pt x="18" y="178"/>
                      <a:pt x="18" y="178"/>
                      <a:pt x="18" y="178"/>
                    </a:cubicBezTo>
                    <a:cubicBezTo>
                      <a:pt x="18" y="177"/>
                      <a:pt x="18" y="177"/>
                      <a:pt x="18" y="177"/>
                    </a:cubicBezTo>
                    <a:cubicBezTo>
                      <a:pt x="17" y="178"/>
                      <a:pt x="17" y="178"/>
                      <a:pt x="17" y="178"/>
                    </a:cubicBezTo>
                    <a:cubicBezTo>
                      <a:pt x="17" y="178"/>
                      <a:pt x="17" y="178"/>
                      <a:pt x="17" y="178"/>
                    </a:cubicBezTo>
                    <a:cubicBezTo>
                      <a:pt x="17" y="177"/>
                      <a:pt x="17" y="177"/>
                      <a:pt x="17" y="177"/>
                    </a:cubicBezTo>
                    <a:cubicBezTo>
                      <a:pt x="17" y="176"/>
                      <a:pt x="17" y="176"/>
                      <a:pt x="17" y="176"/>
                    </a:cubicBezTo>
                    <a:cubicBezTo>
                      <a:pt x="16" y="175"/>
                      <a:pt x="16" y="175"/>
                      <a:pt x="16" y="175"/>
                    </a:cubicBezTo>
                    <a:cubicBezTo>
                      <a:pt x="16" y="175"/>
                      <a:pt x="16" y="175"/>
                      <a:pt x="16" y="175"/>
                    </a:cubicBezTo>
                    <a:cubicBezTo>
                      <a:pt x="17" y="175"/>
                      <a:pt x="17" y="175"/>
                      <a:pt x="17" y="175"/>
                    </a:cubicBezTo>
                    <a:cubicBezTo>
                      <a:pt x="17" y="175"/>
                      <a:pt x="17" y="175"/>
                      <a:pt x="17" y="175"/>
                    </a:cubicBezTo>
                    <a:cubicBezTo>
                      <a:pt x="18" y="175"/>
                      <a:pt x="18" y="175"/>
                      <a:pt x="18" y="175"/>
                    </a:cubicBezTo>
                    <a:cubicBezTo>
                      <a:pt x="19" y="175"/>
                      <a:pt x="19" y="175"/>
                      <a:pt x="19" y="175"/>
                    </a:cubicBezTo>
                    <a:cubicBezTo>
                      <a:pt x="19" y="175"/>
                      <a:pt x="19" y="175"/>
                      <a:pt x="19" y="175"/>
                    </a:cubicBezTo>
                    <a:cubicBezTo>
                      <a:pt x="19" y="175"/>
                      <a:pt x="19" y="175"/>
                      <a:pt x="19" y="175"/>
                    </a:cubicBezTo>
                    <a:cubicBezTo>
                      <a:pt x="19" y="175"/>
                      <a:pt x="19" y="175"/>
                      <a:pt x="19" y="175"/>
                    </a:cubicBezTo>
                    <a:cubicBezTo>
                      <a:pt x="18" y="175"/>
                      <a:pt x="18" y="175"/>
                      <a:pt x="18" y="175"/>
                    </a:cubicBezTo>
                    <a:cubicBezTo>
                      <a:pt x="18" y="174"/>
                      <a:pt x="18" y="174"/>
                      <a:pt x="18" y="174"/>
                    </a:cubicBezTo>
                    <a:cubicBezTo>
                      <a:pt x="17" y="174"/>
                      <a:pt x="17" y="174"/>
                      <a:pt x="17" y="174"/>
                    </a:cubicBezTo>
                    <a:cubicBezTo>
                      <a:pt x="17" y="174"/>
                      <a:pt x="17" y="174"/>
                      <a:pt x="17" y="174"/>
                    </a:cubicBezTo>
                    <a:cubicBezTo>
                      <a:pt x="17" y="173"/>
                      <a:pt x="17" y="173"/>
                      <a:pt x="17" y="173"/>
                    </a:cubicBezTo>
                    <a:cubicBezTo>
                      <a:pt x="18" y="173"/>
                      <a:pt x="18" y="173"/>
                      <a:pt x="18" y="173"/>
                    </a:cubicBezTo>
                    <a:cubicBezTo>
                      <a:pt x="18" y="172"/>
                      <a:pt x="18" y="172"/>
                      <a:pt x="18" y="172"/>
                    </a:cubicBezTo>
                    <a:cubicBezTo>
                      <a:pt x="18" y="172"/>
                      <a:pt x="18" y="172"/>
                      <a:pt x="18" y="172"/>
                    </a:cubicBezTo>
                    <a:cubicBezTo>
                      <a:pt x="18" y="172"/>
                      <a:pt x="18" y="172"/>
                      <a:pt x="18" y="172"/>
                    </a:cubicBezTo>
                    <a:cubicBezTo>
                      <a:pt x="17" y="172"/>
                      <a:pt x="17" y="172"/>
                      <a:pt x="17" y="172"/>
                    </a:cubicBezTo>
                    <a:cubicBezTo>
                      <a:pt x="17" y="173"/>
                      <a:pt x="17" y="173"/>
                      <a:pt x="17" y="173"/>
                    </a:cubicBezTo>
                    <a:cubicBezTo>
                      <a:pt x="16" y="173"/>
                      <a:pt x="16" y="173"/>
                      <a:pt x="16" y="173"/>
                    </a:cubicBezTo>
                    <a:cubicBezTo>
                      <a:pt x="15" y="174"/>
                      <a:pt x="15" y="174"/>
                      <a:pt x="15" y="174"/>
                    </a:cubicBezTo>
                    <a:cubicBezTo>
                      <a:pt x="15" y="174"/>
                      <a:pt x="15" y="174"/>
                      <a:pt x="15" y="174"/>
                    </a:cubicBezTo>
                    <a:cubicBezTo>
                      <a:pt x="15" y="174"/>
                      <a:pt x="15" y="174"/>
                      <a:pt x="15" y="174"/>
                    </a:cubicBezTo>
                    <a:cubicBezTo>
                      <a:pt x="15" y="173"/>
                      <a:pt x="15" y="173"/>
                      <a:pt x="15" y="173"/>
                    </a:cubicBezTo>
                    <a:cubicBezTo>
                      <a:pt x="14" y="172"/>
                      <a:pt x="14" y="172"/>
                      <a:pt x="14" y="172"/>
                    </a:cubicBezTo>
                    <a:cubicBezTo>
                      <a:pt x="14" y="171"/>
                      <a:pt x="14" y="171"/>
                      <a:pt x="14" y="171"/>
                    </a:cubicBezTo>
                    <a:cubicBezTo>
                      <a:pt x="15" y="170"/>
                      <a:pt x="15" y="170"/>
                      <a:pt x="15" y="170"/>
                    </a:cubicBezTo>
                    <a:cubicBezTo>
                      <a:pt x="15" y="169"/>
                      <a:pt x="15" y="169"/>
                      <a:pt x="15" y="169"/>
                    </a:cubicBezTo>
                    <a:cubicBezTo>
                      <a:pt x="14" y="169"/>
                      <a:pt x="14" y="169"/>
                      <a:pt x="14" y="169"/>
                    </a:cubicBezTo>
                    <a:cubicBezTo>
                      <a:pt x="14" y="168"/>
                      <a:pt x="14" y="168"/>
                      <a:pt x="14" y="168"/>
                    </a:cubicBezTo>
                    <a:cubicBezTo>
                      <a:pt x="14" y="168"/>
                      <a:pt x="14" y="168"/>
                      <a:pt x="14" y="168"/>
                    </a:cubicBezTo>
                    <a:cubicBezTo>
                      <a:pt x="15" y="168"/>
                      <a:pt x="15" y="168"/>
                      <a:pt x="15" y="168"/>
                    </a:cubicBezTo>
                    <a:cubicBezTo>
                      <a:pt x="15" y="169"/>
                      <a:pt x="15" y="169"/>
                      <a:pt x="15" y="169"/>
                    </a:cubicBezTo>
                    <a:cubicBezTo>
                      <a:pt x="15" y="168"/>
                      <a:pt x="15" y="168"/>
                      <a:pt x="15" y="168"/>
                    </a:cubicBezTo>
                    <a:cubicBezTo>
                      <a:pt x="16" y="167"/>
                      <a:pt x="16" y="167"/>
                      <a:pt x="16" y="167"/>
                    </a:cubicBezTo>
                    <a:cubicBezTo>
                      <a:pt x="16" y="167"/>
                      <a:pt x="16" y="167"/>
                      <a:pt x="16" y="167"/>
                    </a:cubicBezTo>
                    <a:cubicBezTo>
                      <a:pt x="16" y="167"/>
                      <a:pt x="16" y="167"/>
                      <a:pt x="16" y="167"/>
                    </a:cubicBezTo>
                    <a:cubicBezTo>
                      <a:pt x="17" y="167"/>
                      <a:pt x="17" y="167"/>
                      <a:pt x="17" y="167"/>
                    </a:cubicBezTo>
                    <a:cubicBezTo>
                      <a:pt x="17" y="166"/>
                      <a:pt x="17" y="166"/>
                      <a:pt x="17" y="166"/>
                    </a:cubicBezTo>
                    <a:cubicBezTo>
                      <a:pt x="17" y="166"/>
                      <a:pt x="17" y="166"/>
                      <a:pt x="17" y="166"/>
                    </a:cubicBezTo>
                    <a:cubicBezTo>
                      <a:pt x="17" y="166"/>
                      <a:pt x="17" y="166"/>
                      <a:pt x="17" y="166"/>
                    </a:cubicBezTo>
                    <a:cubicBezTo>
                      <a:pt x="18" y="165"/>
                      <a:pt x="18" y="165"/>
                      <a:pt x="18" y="165"/>
                    </a:cubicBezTo>
                    <a:cubicBezTo>
                      <a:pt x="18" y="165"/>
                      <a:pt x="18" y="165"/>
                      <a:pt x="18" y="165"/>
                    </a:cubicBezTo>
                    <a:cubicBezTo>
                      <a:pt x="19" y="164"/>
                      <a:pt x="19" y="164"/>
                      <a:pt x="19" y="164"/>
                    </a:cubicBezTo>
                    <a:cubicBezTo>
                      <a:pt x="19" y="164"/>
                      <a:pt x="19" y="164"/>
                      <a:pt x="19" y="164"/>
                    </a:cubicBezTo>
                    <a:cubicBezTo>
                      <a:pt x="18" y="164"/>
                      <a:pt x="18" y="164"/>
                      <a:pt x="18" y="164"/>
                    </a:cubicBezTo>
                    <a:cubicBezTo>
                      <a:pt x="18" y="164"/>
                      <a:pt x="18" y="164"/>
                      <a:pt x="18" y="164"/>
                    </a:cubicBezTo>
                    <a:cubicBezTo>
                      <a:pt x="18" y="164"/>
                      <a:pt x="18" y="164"/>
                      <a:pt x="18" y="164"/>
                    </a:cubicBezTo>
                    <a:cubicBezTo>
                      <a:pt x="17" y="165"/>
                      <a:pt x="17" y="165"/>
                      <a:pt x="17" y="165"/>
                    </a:cubicBezTo>
                    <a:cubicBezTo>
                      <a:pt x="16" y="166"/>
                      <a:pt x="16" y="166"/>
                      <a:pt x="16" y="166"/>
                    </a:cubicBezTo>
                    <a:cubicBezTo>
                      <a:pt x="16" y="166"/>
                      <a:pt x="16" y="166"/>
                      <a:pt x="16" y="166"/>
                    </a:cubicBezTo>
                    <a:cubicBezTo>
                      <a:pt x="16" y="166"/>
                      <a:pt x="16" y="166"/>
                      <a:pt x="16" y="166"/>
                    </a:cubicBezTo>
                    <a:cubicBezTo>
                      <a:pt x="17" y="165"/>
                      <a:pt x="17" y="165"/>
                      <a:pt x="17" y="165"/>
                    </a:cubicBezTo>
                    <a:cubicBezTo>
                      <a:pt x="17" y="164"/>
                      <a:pt x="17" y="164"/>
                      <a:pt x="17" y="164"/>
                    </a:cubicBezTo>
                    <a:cubicBezTo>
                      <a:pt x="18" y="162"/>
                      <a:pt x="18" y="162"/>
                      <a:pt x="18" y="162"/>
                    </a:cubicBezTo>
                    <a:cubicBezTo>
                      <a:pt x="18" y="162"/>
                      <a:pt x="18" y="162"/>
                      <a:pt x="18" y="162"/>
                    </a:cubicBezTo>
                    <a:cubicBezTo>
                      <a:pt x="18" y="162"/>
                      <a:pt x="18" y="162"/>
                      <a:pt x="18" y="162"/>
                    </a:cubicBezTo>
                    <a:cubicBezTo>
                      <a:pt x="18" y="161"/>
                      <a:pt x="18" y="161"/>
                      <a:pt x="18" y="161"/>
                    </a:cubicBezTo>
                    <a:cubicBezTo>
                      <a:pt x="18" y="161"/>
                      <a:pt x="18" y="161"/>
                      <a:pt x="18" y="161"/>
                    </a:cubicBezTo>
                    <a:cubicBezTo>
                      <a:pt x="18" y="161"/>
                      <a:pt x="18" y="161"/>
                      <a:pt x="18" y="161"/>
                    </a:cubicBezTo>
                    <a:cubicBezTo>
                      <a:pt x="18" y="161"/>
                      <a:pt x="18" y="161"/>
                      <a:pt x="18" y="161"/>
                    </a:cubicBezTo>
                    <a:cubicBezTo>
                      <a:pt x="18" y="160"/>
                      <a:pt x="18" y="160"/>
                      <a:pt x="18" y="160"/>
                    </a:cubicBezTo>
                    <a:cubicBezTo>
                      <a:pt x="18" y="160"/>
                      <a:pt x="18" y="160"/>
                      <a:pt x="18" y="160"/>
                    </a:cubicBezTo>
                    <a:cubicBezTo>
                      <a:pt x="18" y="160"/>
                      <a:pt x="18" y="160"/>
                      <a:pt x="18" y="160"/>
                    </a:cubicBezTo>
                    <a:cubicBezTo>
                      <a:pt x="18" y="159"/>
                      <a:pt x="18" y="159"/>
                      <a:pt x="18" y="159"/>
                    </a:cubicBezTo>
                    <a:cubicBezTo>
                      <a:pt x="18" y="159"/>
                      <a:pt x="18" y="159"/>
                      <a:pt x="18" y="159"/>
                    </a:cubicBezTo>
                    <a:cubicBezTo>
                      <a:pt x="17" y="158"/>
                      <a:pt x="17" y="158"/>
                      <a:pt x="17" y="158"/>
                    </a:cubicBezTo>
                    <a:cubicBezTo>
                      <a:pt x="17" y="158"/>
                      <a:pt x="17" y="158"/>
                      <a:pt x="17" y="158"/>
                    </a:cubicBezTo>
                    <a:cubicBezTo>
                      <a:pt x="16" y="158"/>
                      <a:pt x="16" y="158"/>
                      <a:pt x="16" y="158"/>
                    </a:cubicBezTo>
                    <a:cubicBezTo>
                      <a:pt x="16" y="157"/>
                      <a:pt x="16" y="157"/>
                      <a:pt x="16" y="157"/>
                    </a:cubicBezTo>
                    <a:cubicBezTo>
                      <a:pt x="15" y="157"/>
                      <a:pt x="15" y="157"/>
                      <a:pt x="15" y="157"/>
                    </a:cubicBezTo>
                    <a:cubicBezTo>
                      <a:pt x="15" y="157"/>
                      <a:pt x="15" y="157"/>
                      <a:pt x="15" y="157"/>
                    </a:cubicBezTo>
                    <a:cubicBezTo>
                      <a:pt x="15" y="157"/>
                      <a:pt x="15" y="157"/>
                      <a:pt x="15" y="157"/>
                    </a:cubicBezTo>
                    <a:cubicBezTo>
                      <a:pt x="15" y="156"/>
                      <a:pt x="15" y="156"/>
                      <a:pt x="15" y="156"/>
                    </a:cubicBezTo>
                    <a:cubicBezTo>
                      <a:pt x="15" y="156"/>
                      <a:pt x="15" y="156"/>
                      <a:pt x="15" y="156"/>
                    </a:cubicBezTo>
                    <a:cubicBezTo>
                      <a:pt x="15" y="156"/>
                      <a:pt x="15" y="156"/>
                      <a:pt x="15" y="156"/>
                    </a:cubicBezTo>
                    <a:cubicBezTo>
                      <a:pt x="15" y="155"/>
                      <a:pt x="15" y="155"/>
                      <a:pt x="15" y="155"/>
                    </a:cubicBezTo>
                    <a:cubicBezTo>
                      <a:pt x="15" y="155"/>
                      <a:pt x="15" y="155"/>
                      <a:pt x="15" y="155"/>
                    </a:cubicBezTo>
                    <a:cubicBezTo>
                      <a:pt x="15" y="155"/>
                      <a:pt x="15" y="155"/>
                      <a:pt x="15" y="155"/>
                    </a:cubicBezTo>
                    <a:cubicBezTo>
                      <a:pt x="15" y="155"/>
                      <a:pt x="15" y="155"/>
                      <a:pt x="15" y="155"/>
                    </a:cubicBezTo>
                    <a:cubicBezTo>
                      <a:pt x="15" y="154"/>
                      <a:pt x="15" y="154"/>
                      <a:pt x="15" y="154"/>
                    </a:cubicBezTo>
                    <a:cubicBezTo>
                      <a:pt x="14" y="154"/>
                      <a:pt x="14" y="154"/>
                      <a:pt x="14" y="154"/>
                    </a:cubicBezTo>
                    <a:cubicBezTo>
                      <a:pt x="14" y="154"/>
                      <a:pt x="14" y="154"/>
                      <a:pt x="14" y="154"/>
                    </a:cubicBezTo>
                    <a:cubicBezTo>
                      <a:pt x="15" y="154"/>
                      <a:pt x="15" y="154"/>
                      <a:pt x="15" y="154"/>
                    </a:cubicBezTo>
                    <a:cubicBezTo>
                      <a:pt x="15" y="152"/>
                      <a:pt x="15" y="152"/>
                      <a:pt x="15" y="152"/>
                    </a:cubicBezTo>
                    <a:cubicBezTo>
                      <a:pt x="15" y="150"/>
                      <a:pt x="15" y="150"/>
                      <a:pt x="15" y="150"/>
                    </a:cubicBezTo>
                    <a:cubicBezTo>
                      <a:pt x="15" y="148"/>
                      <a:pt x="15" y="148"/>
                      <a:pt x="15" y="148"/>
                    </a:cubicBezTo>
                    <a:cubicBezTo>
                      <a:pt x="15" y="147"/>
                      <a:pt x="15" y="147"/>
                      <a:pt x="15" y="147"/>
                    </a:cubicBezTo>
                    <a:cubicBezTo>
                      <a:pt x="15" y="147"/>
                      <a:pt x="15" y="147"/>
                      <a:pt x="15" y="147"/>
                    </a:cubicBezTo>
                    <a:cubicBezTo>
                      <a:pt x="15" y="146"/>
                      <a:pt x="15" y="146"/>
                      <a:pt x="15" y="146"/>
                    </a:cubicBezTo>
                    <a:cubicBezTo>
                      <a:pt x="15" y="146"/>
                      <a:pt x="15" y="146"/>
                      <a:pt x="15" y="146"/>
                    </a:cubicBezTo>
                    <a:cubicBezTo>
                      <a:pt x="15" y="145"/>
                      <a:pt x="15" y="145"/>
                      <a:pt x="15" y="145"/>
                    </a:cubicBezTo>
                    <a:cubicBezTo>
                      <a:pt x="15" y="144"/>
                      <a:pt x="15" y="144"/>
                      <a:pt x="15" y="144"/>
                    </a:cubicBezTo>
                    <a:cubicBezTo>
                      <a:pt x="14" y="144"/>
                      <a:pt x="14" y="144"/>
                      <a:pt x="14" y="144"/>
                    </a:cubicBezTo>
                    <a:cubicBezTo>
                      <a:pt x="14" y="142"/>
                      <a:pt x="14" y="142"/>
                      <a:pt x="14" y="142"/>
                    </a:cubicBezTo>
                    <a:cubicBezTo>
                      <a:pt x="14" y="142"/>
                      <a:pt x="14" y="142"/>
                      <a:pt x="14" y="142"/>
                    </a:cubicBezTo>
                    <a:cubicBezTo>
                      <a:pt x="13" y="140"/>
                      <a:pt x="13" y="140"/>
                      <a:pt x="13" y="140"/>
                    </a:cubicBezTo>
                    <a:cubicBezTo>
                      <a:pt x="13" y="140"/>
                      <a:pt x="13" y="140"/>
                      <a:pt x="13" y="140"/>
                    </a:cubicBezTo>
                    <a:cubicBezTo>
                      <a:pt x="14" y="139"/>
                      <a:pt x="14" y="139"/>
                      <a:pt x="14" y="139"/>
                    </a:cubicBezTo>
                    <a:cubicBezTo>
                      <a:pt x="14" y="139"/>
                      <a:pt x="14" y="139"/>
                      <a:pt x="14" y="139"/>
                    </a:cubicBezTo>
                    <a:cubicBezTo>
                      <a:pt x="14" y="138"/>
                      <a:pt x="14" y="138"/>
                      <a:pt x="14" y="138"/>
                    </a:cubicBezTo>
                    <a:cubicBezTo>
                      <a:pt x="13" y="138"/>
                      <a:pt x="13" y="138"/>
                      <a:pt x="13" y="138"/>
                    </a:cubicBezTo>
                    <a:cubicBezTo>
                      <a:pt x="12" y="138"/>
                      <a:pt x="12" y="138"/>
                      <a:pt x="12" y="138"/>
                    </a:cubicBezTo>
                    <a:cubicBezTo>
                      <a:pt x="11" y="138"/>
                      <a:pt x="11" y="138"/>
                      <a:pt x="11" y="138"/>
                    </a:cubicBezTo>
                    <a:cubicBezTo>
                      <a:pt x="11" y="138"/>
                      <a:pt x="11" y="138"/>
                      <a:pt x="11" y="138"/>
                    </a:cubicBezTo>
                    <a:cubicBezTo>
                      <a:pt x="10" y="138"/>
                      <a:pt x="10" y="138"/>
                      <a:pt x="10" y="138"/>
                    </a:cubicBezTo>
                    <a:cubicBezTo>
                      <a:pt x="9" y="139"/>
                      <a:pt x="9" y="139"/>
                      <a:pt x="9" y="139"/>
                    </a:cubicBezTo>
                    <a:cubicBezTo>
                      <a:pt x="8" y="140"/>
                      <a:pt x="8" y="140"/>
                      <a:pt x="8" y="140"/>
                    </a:cubicBezTo>
                    <a:cubicBezTo>
                      <a:pt x="8" y="141"/>
                      <a:pt x="8" y="141"/>
                      <a:pt x="8" y="141"/>
                    </a:cubicBezTo>
                    <a:cubicBezTo>
                      <a:pt x="7" y="141"/>
                      <a:pt x="7" y="141"/>
                      <a:pt x="7" y="141"/>
                    </a:cubicBezTo>
                    <a:cubicBezTo>
                      <a:pt x="6" y="141"/>
                      <a:pt x="6" y="141"/>
                      <a:pt x="6" y="141"/>
                    </a:cubicBezTo>
                    <a:cubicBezTo>
                      <a:pt x="5" y="141"/>
                      <a:pt x="5" y="141"/>
                      <a:pt x="5" y="141"/>
                    </a:cubicBezTo>
                    <a:cubicBezTo>
                      <a:pt x="5" y="141"/>
                      <a:pt x="5" y="141"/>
                      <a:pt x="5" y="141"/>
                    </a:cubicBezTo>
                    <a:cubicBezTo>
                      <a:pt x="6" y="140"/>
                      <a:pt x="6" y="140"/>
                      <a:pt x="6" y="140"/>
                    </a:cubicBezTo>
                    <a:cubicBezTo>
                      <a:pt x="6" y="139"/>
                      <a:pt x="6" y="139"/>
                      <a:pt x="6" y="139"/>
                    </a:cubicBezTo>
                    <a:cubicBezTo>
                      <a:pt x="5" y="136"/>
                      <a:pt x="5" y="136"/>
                      <a:pt x="5" y="136"/>
                    </a:cubicBezTo>
                    <a:cubicBezTo>
                      <a:pt x="4" y="134"/>
                      <a:pt x="4" y="134"/>
                      <a:pt x="4" y="134"/>
                    </a:cubicBezTo>
                    <a:cubicBezTo>
                      <a:pt x="4" y="133"/>
                      <a:pt x="4" y="133"/>
                      <a:pt x="4" y="133"/>
                    </a:cubicBezTo>
                    <a:cubicBezTo>
                      <a:pt x="5" y="132"/>
                      <a:pt x="5" y="132"/>
                      <a:pt x="5" y="132"/>
                    </a:cubicBezTo>
                    <a:cubicBezTo>
                      <a:pt x="3" y="132"/>
                      <a:pt x="3" y="132"/>
                      <a:pt x="3" y="132"/>
                    </a:cubicBezTo>
                    <a:cubicBezTo>
                      <a:pt x="2" y="133"/>
                      <a:pt x="2" y="133"/>
                      <a:pt x="2" y="133"/>
                    </a:cubicBezTo>
                    <a:cubicBezTo>
                      <a:pt x="2" y="132"/>
                      <a:pt x="2" y="132"/>
                      <a:pt x="2" y="132"/>
                    </a:cubicBezTo>
                    <a:cubicBezTo>
                      <a:pt x="0" y="132"/>
                      <a:pt x="0" y="132"/>
                      <a:pt x="0" y="132"/>
                    </a:cubicBezTo>
                    <a:cubicBezTo>
                      <a:pt x="34" y="70"/>
                      <a:pt x="34" y="70"/>
                      <a:pt x="34" y="70"/>
                    </a:cubicBezTo>
                    <a:cubicBezTo>
                      <a:pt x="34" y="71"/>
                      <a:pt x="34" y="71"/>
                      <a:pt x="34" y="71"/>
                    </a:cubicBezTo>
                    <a:cubicBezTo>
                      <a:pt x="34" y="71"/>
                      <a:pt x="34" y="71"/>
                      <a:pt x="34" y="71"/>
                    </a:cubicBezTo>
                    <a:cubicBezTo>
                      <a:pt x="36" y="72"/>
                      <a:pt x="36" y="72"/>
                      <a:pt x="36" y="72"/>
                    </a:cubicBezTo>
                    <a:cubicBezTo>
                      <a:pt x="36" y="72"/>
                      <a:pt x="36" y="72"/>
                      <a:pt x="36" y="72"/>
                    </a:cubicBezTo>
                    <a:cubicBezTo>
                      <a:pt x="37" y="72"/>
                      <a:pt x="37" y="72"/>
                      <a:pt x="37" y="72"/>
                    </a:cubicBezTo>
                    <a:cubicBezTo>
                      <a:pt x="37" y="73"/>
                      <a:pt x="37" y="73"/>
                      <a:pt x="37" y="73"/>
                    </a:cubicBezTo>
                    <a:cubicBezTo>
                      <a:pt x="37" y="73"/>
                      <a:pt x="37" y="73"/>
                      <a:pt x="37" y="73"/>
                    </a:cubicBezTo>
                    <a:cubicBezTo>
                      <a:pt x="38" y="73"/>
                      <a:pt x="38" y="73"/>
                      <a:pt x="38" y="73"/>
                    </a:cubicBezTo>
                    <a:cubicBezTo>
                      <a:pt x="38" y="74"/>
                      <a:pt x="38" y="74"/>
                      <a:pt x="38" y="74"/>
                    </a:cubicBezTo>
                    <a:cubicBezTo>
                      <a:pt x="38" y="74"/>
                      <a:pt x="38" y="74"/>
                      <a:pt x="38" y="74"/>
                    </a:cubicBezTo>
                    <a:cubicBezTo>
                      <a:pt x="38" y="75"/>
                      <a:pt x="38" y="75"/>
                      <a:pt x="38" y="75"/>
                    </a:cubicBezTo>
                    <a:cubicBezTo>
                      <a:pt x="38" y="75"/>
                      <a:pt x="38" y="75"/>
                      <a:pt x="38" y="75"/>
                    </a:cubicBezTo>
                    <a:cubicBezTo>
                      <a:pt x="38" y="76"/>
                      <a:pt x="38" y="76"/>
                      <a:pt x="38" y="76"/>
                    </a:cubicBezTo>
                    <a:cubicBezTo>
                      <a:pt x="38" y="76"/>
                      <a:pt x="38" y="76"/>
                      <a:pt x="38" y="76"/>
                    </a:cubicBezTo>
                    <a:cubicBezTo>
                      <a:pt x="39" y="76"/>
                      <a:pt x="39" y="76"/>
                      <a:pt x="39" y="76"/>
                    </a:cubicBezTo>
                    <a:cubicBezTo>
                      <a:pt x="39" y="76"/>
                      <a:pt x="39" y="76"/>
                      <a:pt x="39" y="76"/>
                    </a:cubicBezTo>
                    <a:cubicBezTo>
                      <a:pt x="39" y="76"/>
                      <a:pt x="39" y="76"/>
                      <a:pt x="39" y="76"/>
                    </a:cubicBezTo>
                    <a:cubicBezTo>
                      <a:pt x="39" y="77"/>
                      <a:pt x="39" y="77"/>
                      <a:pt x="39" y="77"/>
                    </a:cubicBezTo>
                    <a:cubicBezTo>
                      <a:pt x="39" y="78"/>
                      <a:pt x="39" y="78"/>
                      <a:pt x="39" y="78"/>
                    </a:cubicBezTo>
                    <a:cubicBezTo>
                      <a:pt x="40" y="79"/>
                      <a:pt x="40" y="79"/>
                      <a:pt x="40" y="79"/>
                    </a:cubicBezTo>
                    <a:cubicBezTo>
                      <a:pt x="41" y="79"/>
                      <a:pt x="41" y="79"/>
                      <a:pt x="41" y="79"/>
                    </a:cubicBezTo>
                    <a:cubicBezTo>
                      <a:pt x="41" y="79"/>
                      <a:pt x="41" y="79"/>
                      <a:pt x="41" y="79"/>
                    </a:cubicBezTo>
                    <a:cubicBezTo>
                      <a:pt x="41" y="79"/>
                      <a:pt x="41" y="79"/>
                      <a:pt x="41" y="79"/>
                    </a:cubicBezTo>
                    <a:cubicBezTo>
                      <a:pt x="41" y="80"/>
                      <a:pt x="41" y="80"/>
                      <a:pt x="41" y="80"/>
                    </a:cubicBezTo>
                    <a:cubicBezTo>
                      <a:pt x="42" y="80"/>
                      <a:pt x="42" y="80"/>
                      <a:pt x="42" y="80"/>
                    </a:cubicBezTo>
                    <a:cubicBezTo>
                      <a:pt x="42" y="80"/>
                      <a:pt x="42" y="80"/>
                      <a:pt x="42" y="80"/>
                    </a:cubicBezTo>
                    <a:cubicBezTo>
                      <a:pt x="42" y="81"/>
                      <a:pt x="42" y="81"/>
                      <a:pt x="42" y="81"/>
                    </a:cubicBezTo>
                    <a:cubicBezTo>
                      <a:pt x="43" y="82"/>
                      <a:pt x="43" y="82"/>
                      <a:pt x="43" y="82"/>
                    </a:cubicBezTo>
                    <a:cubicBezTo>
                      <a:pt x="43" y="82"/>
                      <a:pt x="43" y="82"/>
                      <a:pt x="43" y="82"/>
                    </a:cubicBezTo>
                    <a:cubicBezTo>
                      <a:pt x="43" y="82"/>
                      <a:pt x="43" y="82"/>
                      <a:pt x="43" y="82"/>
                    </a:cubicBezTo>
                    <a:cubicBezTo>
                      <a:pt x="44" y="82"/>
                      <a:pt x="44" y="82"/>
                      <a:pt x="44" y="82"/>
                    </a:cubicBezTo>
                    <a:cubicBezTo>
                      <a:pt x="44" y="83"/>
                      <a:pt x="44" y="83"/>
                      <a:pt x="44" y="83"/>
                    </a:cubicBezTo>
                    <a:cubicBezTo>
                      <a:pt x="44" y="84"/>
                      <a:pt x="44" y="84"/>
                      <a:pt x="44" y="84"/>
                    </a:cubicBezTo>
                    <a:cubicBezTo>
                      <a:pt x="44" y="84"/>
                      <a:pt x="44" y="84"/>
                      <a:pt x="44" y="84"/>
                    </a:cubicBezTo>
                    <a:cubicBezTo>
                      <a:pt x="44" y="84"/>
                      <a:pt x="44" y="84"/>
                      <a:pt x="44" y="84"/>
                    </a:cubicBezTo>
                    <a:cubicBezTo>
                      <a:pt x="44" y="85"/>
                      <a:pt x="44" y="85"/>
                      <a:pt x="44" y="85"/>
                    </a:cubicBezTo>
                    <a:cubicBezTo>
                      <a:pt x="43" y="85"/>
                      <a:pt x="43" y="85"/>
                      <a:pt x="43" y="85"/>
                    </a:cubicBezTo>
                    <a:cubicBezTo>
                      <a:pt x="45" y="84"/>
                      <a:pt x="45" y="84"/>
                      <a:pt x="45" y="84"/>
                    </a:cubicBezTo>
                    <a:cubicBezTo>
                      <a:pt x="45" y="84"/>
                      <a:pt x="45" y="84"/>
                      <a:pt x="45" y="84"/>
                    </a:cubicBezTo>
                    <a:cubicBezTo>
                      <a:pt x="45" y="84"/>
                      <a:pt x="45" y="84"/>
                      <a:pt x="45" y="84"/>
                    </a:cubicBezTo>
                    <a:cubicBezTo>
                      <a:pt x="46" y="83"/>
                      <a:pt x="46" y="83"/>
                      <a:pt x="46" y="83"/>
                    </a:cubicBezTo>
                    <a:cubicBezTo>
                      <a:pt x="45" y="82"/>
                      <a:pt x="45" y="82"/>
                      <a:pt x="45" y="82"/>
                    </a:cubicBezTo>
                    <a:cubicBezTo>
                      <a:pt x="46" y="81"/>
                      <a:pt x="46" y="81"/>
                      <a:pt x="46" y="81"/>
                    </a:cubicBezTo>
                    <a:cubicBezTo>
                      <a:pt x="46" y="80"/>
                      <a:pt x="46" y="80"/>
                      <a:pt x="46" y="80"/>
                    </a:cubicBezTo>
                    <a:cubicBezTo>
                      <a:pt x="47" y="80"/>
                      <a:pt x="47" y="80"/>
                      <a:pt x="47" y="80"/>
                    </a:cubicBezTo>
                    <a:cubicBezTo>
                      <a:pt x="48" y="80"/>
                      <a:pt x="48" y="80"/>
                      <a:pt x="48" y="80"/>
                    </a:cubicBezTo>
                    <a:cubicBezTo>
                      <a:pt x="48" y="79"/>
                      <a:pt x="48" y="79"/>
                      <a:pt x="48" y="79"/>
                    </a:cubicBezTo>
                    <a:cubicBezTo>
                      <a:pt x="49" y="79"/>
                      <a:pt x="49" y="79"/>
                      <a:pt x="49" y="79"/>
                    </a:cubicBezTo>
                    <a:cubicBezTo>
                      <a:pt x="49" y="79"/>
                      <a:pt x="49" y="79"/>
                      <a:pt x="49" y="79"/>
                    </a:cubicBezTo>
                    <a:cubicBezTo>
                      <a:pt x="49" y="79"/>
                      <a:pt x="49" y="79"/>
                      <a:pt x="49" y="79"/>
                    </a:cubicBezTo>
                    <a:cubicBezTo>
                      <a:pt x="50" y="78"/>
                      <a:pt x="50" y="78"/>
                      <a:pt x="50" y="78"/>
                    </a:cubicBezTo>
                    <a:cubicBezTo>
                      <a:pt x="50" y="78"/>
                      <a:pt x="50" y="78"/>
                      <a:pt x="50" y="78"/>
                    </a:cubicBezTo>
                    <a:cubicBezTo>
                      <a:pt x="50" y="78"/>
                      <a:pt x="50" y="78"/>
                      <a:pt x="50" y="78"/>
                    </a:cubicBezTo>
                    <a:cubicBezTo>
                      <a:pt x="51" y="78"/>
                      <a:pt x="51" y="78"/>
                      <a:pt x="51" y="78"/>
                    </a:cubicBezTo>
                    <a:cubicBezTo>
                      <a:pt x="51" y="79"/>
                      <a:pt x="51" y="79"/>
                      <a:pt x="51" y="79"/>
                    </a:cubicBezTo>
                    <a:cubicBezTo>
                      <a:pt x="52" y="78"/>
                      <a:pt x="52" y="78"/>
                      <a:pt x="52" y="78"/>
                    </a:cubicBezTo>
                    <a:cubicBezTo>
                      <a:pt x="52" y="77"/>
                      <a:pt x="52" y="77"/>
                      <a:pt x="52" y="77"/>
                    </a:cubicBezTo>
                    <a:cubicBezTo>
                      <a:pt x="53" y="77"/>
                      <a:pt x="53" y="77"/>
                      <a:pt x="53" y="77"/>
                    </a:cubicBezTo>
                    <a:cubicBezTo>
                      <a:pt x="53" y="77"/>
                      <a:pt x="53" y="77"/>
                      <a:pt x="53" y="77"/>
                    </a:cubicBezTo>
                    <a:cubicBezTo>
                      <a:pt x="54" y="77"/>
                      <a:pt x="54" y="77"/>
                      <a:pt x="54" y="77"/>
                    </a:cubicBezTo>
                    <a:cubicBezTo>
                      <a:pt x="53" y="77"/>
                      <a:pt x="53" y="77"/>
                      <a:pt x="53" y="77"/>
                    </a:cubicBezTo>
                    <a:cubicBezTo>
                      <a:pt x="54" y="77"/>
                      <a:pt x="54" y="77"/>
                      <a:pt x="54" y="77"/>
                    </a:cubicBezTo>
                    <a:cubicBezTo>
                      <a:pt x="54" y="77"/>
                      <a:pt x="54" y="77"/>
                      <a:pt x="54" y="77"/>
                    </a:cubicBezTo>
                    <a:cubicBezTo>
                      <a:pt x="56" y="77"/>
                      <a:pt x="56" y="77"/>
                      <a:pt x="56" y="77"/>
                    </a:cubicBezTo>
                    <a:cubicBezTo>
                      <a:pt x="57" y="77"/>
                      <a:pt x="57" y="77"/>
                      <a:pt x="57" y="77"/>
                    </a:cubicBezTo>
                    <a:cubicBezTo>
                      <a:pt x="58" y="76"/>
                      <a:pt x="58" y="76"/>
                      <a:pt x="58" y="76"/>
                    </a:cubicBezTo>
                    <a:cubicBezTo>
                      <a:pt x="58" y="76"/>
                      <a:pt x="58" y="76"/>
                      <a:pt x="58" y="76"/>
                    </a:cubicBezTo>
                    <a:cubicBezTo>
                      <a:pt x="58" y="77"/>
                      <a:pt x="58" y="77"/>
                      <a:pt x="58" y="77"/>
                    </a:cubicBezTo>
                    <a:cubicBezTo>
                      <a:pt x="59" y="76"/>
                      <a:pt x="59" y="76"/>
                      <a:pt x="59" y="76"/>
                    </a:cubicBezTo>
                    <a:cubicBezTo>
                      <a:pt x="59" y="76"/>
                      <a:pt x="59" y="76"/>
                      <a:pt x="59" y="76"/>
                    </a:cubicBezTo>
                    <a:cubicBezTo>
                      <a:pt x="60" y="75"/>
                      <a:pt x="60" y="75"/>
                      <a:pt x="60" y="75"/>
                    </a:cubicBezTo>
                    <a:cubicBezTo>
                      <a:pt x="60" y="75"/>
                      <a:pt x="60" y="75"/>
                      <a:pt x="60" y="75"/>
                    </a:cubicBezTo>
                    <a:cubicBezTo>
                      <a:pt x="61" y="76"/>
                      <a:pt x="61" y="76"/>
                      <a:pt x="61" y="76"/>
                    </a:cubicBezTo>
                    <a:cubicBezTo>
                      <a:pt x="61" y="76"/>
                      <a:pt x="61" y="76"/>
                      <a:pt x="61" y="76"/>
                    </a:cubicBezTo>
                    <a:cubicBezTo>
                      <a:pt x="61" y="76"/>
                      <a:pt x="61" y="76"/>
                      <a:pt x="61" y="76"/>
                    </a:cubicBezTo>
                    <a:cubicBezTo>
                      <a:pt x="62" y="76"/>
                      <a:pt x="62" y="76"/>
                      <a:pt x="62" y="76"/>
                    </a:cubicBezTo>
                    <a:cubicBezTo>
                      <a:pt x="62" y="75"/>
                      <a:pt x="62" y="75"/>
                      <a:pt x="62" y="75"/>
                    </a:cubicBezTo>
                    <a:cubicBezTo>
                      <a:pt x="62" y="75"/>
                      <a:pt x="62" y="75"/>
                      <a:pt x="62" y="75"/>
                    </a:cubicBezTo>
                    <a:cubicBezTo>
                      <a:pt x="62" y="75"/>
                      <a:pt x="62" y="75"/>
                      <a:pt x="62" y="75"/>
                    </a:cubicBezTo>
                    <a:cubicBezTo>
                      <a:pt x="62" y="76"/>
                      <a:pt x="62" y="76"/>
                      <a:pt x="62" y="76"/>
                    </a:cubicBezTo>
                    <a:cubicBezTo>
                      <a:pt x="62" y="76"/>
                      <a:pt x="62" y="76"/>
                      <a:pt x="62" y="76"/>
                    </a:cubicBezTo>
                    <a:cubicBezTo>
                      <a:pt x="62" y="77"/>
                      <a:pt x="62" y="77"/>
                      <a:pt x="62" y="77"/>
                    </a:cubicBezTo>
                    <a:cubicBezTo>
                      <a:pt x="62" y="77"/>
                      <a:pt x="62" y="77"/>
                      <a:pt x="62" y="77"/>
                    </a:cubicBezTo>
                    <a:cubicBezTo>
                      <a:pt x="62" y="77"/>
                      <a:pt x="62" y="77"/>
                      <a:pt x="62" y="77"/>
                    </a:cubicBezTo>
                    <a:cubicBezTo>
                      <a:pt x="61" y="77"/>
                      <a:pt x="61" y="77"/>
                      <a:pt x="61" y="77"/>
                    </a:cubicBezTo>
                    <a:cubicBezTo>
                      <a:pt x="59" y="78"/>
                      <a:pt x="59" y="78"/>
                      <a:pt x="59" y="78"/>
                    </a:cubicBezTo>
                    <a:cubicBezTo>
                      <a:pt x="59" y="78"/>
                      <a:pt x="59" y="78"/>
                      <a:pt x="59" y="78"/>
                    </a:cubicBezTo>
                    <a:cubicBezTo>
                      <a:pt x="58" y="78"/>
                      <a:pt x="58" y="78"/>
                      <a:pt x="58" y="78"/>
                    </a:cubicBezTo>
                    <a:cubicBezTo>
                      <a:pt x="58" y="78"/>
                      <a:pt x="58" y="78"/>
                      <a:pt x="58" y="78"/>
                    </a:cubicBezTo>
                    <a:cubicBezTo>
                      <a:pt x="57" y="79"/>
                      <a:pt x="57" y="79"/>
                      <a:pt x="57" y="79"/>
                    </a:cubicBezTo>
                    <a:cubicBezTo>
                      <a:pt x="57" y="79"/>
                      <a:pt x="57" y="79"/>
                      <a:pt x="57" y="79"/>
                    </a:cubicBezTo>
                    <a:cubicBezTo>
                      <a:pt x="57" y="78"/>
                      <a:pt x="57" y="78"/>
                      <a:pt x="57" y="78"/>
                    </a:cubicBezTo>
                    <a:cubicBezTo>
                      <a:pt x="56" y="79"/>
                      <a:pt x="56" y="79"/>
                      <a:pt x="56" y="79"/>
                    </a:cubicBezTo>
                    <a:cubicBezTo>
                      <a:pt x="55" y="79"/>
                      <a:pt x="55" y="79"/>
                      <a:pt x="55" y="79"/>
                    </a:cubicBezTo>
                    <a:cubicBezTo>
                      <a:pt x="55" y="79"/>
                      <a:pt x="55" y="79"/>
                      <a:pt x="55" y="79"/>
                    </a:cubicBezTo>
                    <a:cubicBezTo>
                      <a:pt x="54" y="79"/>
                      <a:pt x="54" y="79"/>
                      <a:pt x="54" y="79"/>
                    </a:cubicBezTo>
                    <a:cubicBezTo>
                      <a:pt x="53" y="79"/>
                      <a:pt x="53" y="79"/>
                      <a:pt x="53" y="79"/>
                    </a:cubicBezTo>
                    <a:cubicBezTo>
                      <a:pt x="53" y="80"/>
                      <a:pt x="53" y="80"/>
                      <a:pt x="53" y="80"/>
                    </a:cubicBezTo>
                    <a:cubicBezTo>
                      <a:pt x="51" y="80"/>
                      <a:pt x="51" y="80"/>
                      <a:pt x="51" y="80"/>
                    </a:cubicBezTo>
                    <a:cubicBezTo>
                      <a:pt x="51" y="80"/>
                      <a:pt x="51" y="80"/>
                      <a:pt x="51" y="80"/>
                    </a:cubicBezTo>
                    <a:cubicBezTo>
                      <a:pt x="51" y="81"/>
                      <a:pt x="51" y="81"/>
                      <a:pt x="51" y="81"/>
                    </a:cubicBezTo>
                    <a:cubicBezTo>
                      <a:pt x="51" y="81"/>
                      <a:pt x="51" y="81"/>
                      <a:pt x="51" y="81"/>
                    </a:cubicBezTo>
                    <a:cubicBezTo>
                      <a:pt x="50" y="81"/>
                      <a:pt x="50" y="81"/>
                      <a:pt x="50" y="81"/>
                    </a:cubicBezTo>
                    <a:cubicBezTo>
                      <a:pt x="50" y="81"/>
                      <a:pt x="50" y="81"/>
                      <a:pt x="50" y="81"/>
                    </a:cubicBezTo>
                    <a:cubicBezTo>
                      <a:pt x="49" y="81"/>
                      <a:pt x="49" y="81"/>
                      <a:pt x="49" y="81"/>
                    </a:cubicBezTo>
                    <a:cubicBezTo>
                      <a:pt x="49" y="82"/>
                      <a:pt x="49" y="82"/>
                      <a:pt x="49" y="82"/>
                    </a:cubicBezTo>
                    <a:cubicBezTo>
                      <a:pt x="49" y="82"/>
                      <a:pt x="49" y="82"/>
                      <a:pt x="49" y="82"/>
                    </a:cubicBezTo>
                    <a:cubicBezTo>
                      <a:pt x="48" y="82"/>
                      <a:pt x="48" y="82"/>
                      <a:pt x="48" y="82"/>
                    </a:cubicBezTo>
                    <a:cubicBezTo>
                      <a:pt x="49" y="83"/>
                      <a:pt x="49" y="83"/>
                      <a:pt x="49" y="83"/>
                    </a:cubicBezTo>
                    <a:cubicBezTo>
                      <a:pt x="49" y="83"/>
                      <a:pt x="49" y="83"/>
                      <a:pt x="49" y="83"/>
                    </a:cubicBezTo>
                    <a:cubicBezTo>
                      <a:pt x="49" y="83"/>
                      <a:pt x="49" y="83"/>
                      <a:pt x="49" y="83"/>
                    </a:cubicBezTo>
                    <a:cubicBezTo>
                      <a:pt x="49" y="83"/>
                      <a:pt x="49" y="83"/>
                      <a:pt x="49" y="83"/>
                    </a:cubicBezTo>
                    <a:cubicBezTo>
                      <a:pt x="49" y="83"/>
                      <a:pt x="49" y="83"/>
                      <a:pt x="49" y="83"/>
                    </a:cubicBezTo>
                    <a:cubicBezTo>
                      <a:pt x="50" y="82"/>
                      <a:pt x="50" y="82"/>
                      <a:pt x="50" y="82"/>
                    </a:cubicBezTo>
                    <a:cubicBezTo>
                      <a:pt x="50" y="83"/>
                      <a:pt x="50" y="83"/>
                      <a:pt x="50" y="83"/>
                    </a:cubicBezTo>
                    <a:cubicBezTo>
                      <a:pt x="50" y="82"/>
                      <a:pt x="50" y="82"/>
                      <a:pt x="50" y="82"/>
                    </a:cubicBezTo>
                    <a:cubicBezTo>
                      <a:pt x="51" y="81"/>
                      <a:pt x="51" y="81"/>
                      <a:pt x="51" y="81"/>
                    </a:cubicBezTo>
                    <a:cubicBezTo>
                      <a:pt x="52" y="81"/>
                      <a:pt x="52" y="81"/>
                      <a:pt x="52" y="81"/>
                    </a:cubicBezTo>
                    <a:cubicBezTo>
                      <a:pt x="52" y="81"/>
                      <a:pt x="52" y="81"/>
                      <a:pt x="52" y="81"/>
                    </a:cubicBezTo>
                    <a:cubicBezTo>
                      <a:pt x="54" y="80"/>
                      <a:pt x="54" y="80"/>
                      <a:pt x="54" y="80"/>
                    </a:cubicBezTo>
                    <a:cubicBezTo>
                      <a:pt x="54" y="80"/>
                      <a:pt x="54" y="80"/>
                      <a:pt x="54" y="80"/>
                    </a:cubicBezTo>
                    <a:cubicBezTo>
                      <a:pt x="54" y="80"/>
                      <a:pt x="54" y="80"/>
                      <a:pt x="54" y="80"/>
                    </a:cubicBezTo>
                    <a:cubicBezTo>
                      <a:pt x="55" y="80"/>
                      <a:pt x="55" y="80"/>
                      <a:pt x="55" y="80"/>
                    </a:cubicBezTo>
                    <a:cubicBezTo>
                      <a:pt x="55" y="80"/>
                      <a:pt x="55" y="80"/>
                      <a:pt x="55" y="80"/>
                    </a:cubicBezTo>
                    <a:cubicBezTo>
                      <a:pt x="55" y="80"/>
                      <a:pt x="55" y="80"/>
                      <a:pt x="55" y="80"/>
                    </a:cubicBezTo>
                    <a:cubicBezTo>
                      <a:pt x="56" y="80"/>
                      <a:pt x="56" y="80"/>
                      <a:pt x="56" y="80"/>
                    </a:cubicBezTo>
                    <a:cubicBezTo>
                      <a:pt x="56" y="79"/>
                      <a:pt x="56" y="79"/>
                      <a:pt x="56" y="79"/>
                    </a:cubicBezTo>
                    <a:cubicBezTo>
                      <a:pt x="57" y="80"/>
                      <a:pt x="57" y="80"/>
                      <a:pt x="57" y="80"/>
                    </a:cubicBezTo>
                    <a:cubicBezTo>
                      <a:pt x="56" y="81"/>
                      <a:pt x="56" y="81"/>
                      <a:pt x="56" y="81"/>
                    </a:cubicBezTo>
                    <a:cubicBezTo>
                      <a:pt x="56" y="81"/>
                      <a:pt x="56" y="81"/>
                      <a:pt x="56" y="81"/>
                    </a:cubicBezTo>
                    <a:cubicBezTo>
                      <a:pt x="57" y="80"/>
                      <a:pt x="57" y="80"/>
                      <a:pt x="57" y="80"/>
                    </a:cubicBezTo>
                    <a:cubicBezTo>
                      <a:pt x="58" y="80"/>
                      <a:pt x="58" y="80"/>
                      <a:pt x="58" y="80"/>
                    </a:cubicBezTo>
                    <a:cubicBezTo>
                      <a:pt x="59" y="79"/>
                      <a:pt x="59" y="79"/>
                      <a:pt x="59" y="79"/>
                    </a:cubicBezTo>
                    <a:cubicBezTo>
                      <a:pt x="60" y="79"/>
                      <a:pt x="60" y="79"/>
                      <a:pt x="60" y="79"/>
                    </a:cubicBezTo>
                    <a:cubicBezTo>
                      <a:pt x="61" y="78"/>
                      <a:pt x="61" y="78"/>
                      <a:pt x="61" y="78"/>
                    </a:cubicBezTo>
                    <a:cubicBezTo>
                      <a:pt x="62" y="78"/>
                      <a:pt x="62" y="78"/>
                      <a:pt x="62" y="78"/>
                    </a:cubicBezTo>
                    <a:cubicBezTo>
                      <a:pt x="62" y="78"/>
                      <a:pt x="62" y="78"/>
                      <a:pt x="62" y="78"/>
                    </a:cubicBezTo>
                    <a:cubicBezTo>
                      <a:pt x="63" y="78"/>
                      <a:pt x="63" y="78"/>
                      <a:pt x="63" y="78"/>
                    </a:cubicBezTo>
                    <a:cubicBezTo>
                      <a:pt x="63" y="78"/>
                      <a:pt x="63" y="78"/>
                      <a:pt x="63" y="78"/>
                    </a:cubicBezTo>
                    <a:cubicBezTo>
                      <a:pt x="62" y="79"/>
                      <a:pt x="62" y="79"/>
                      <a:pt x="62" y="79"/>
                    </a:cubicBezTo>
                    <a:cubicBezTo>
                      <a:pt x="62" y="79"/>
                      <a:pt x="62" y="79"/>
                      <a:pt x="62" y="79"/>
                    </a:cubicBezTo>
                    <a:cubicBezTo>
                      <a:pt x="62" y="79"/>
                      <a:pt x="62" y="79"/>
                      <a:pt x="62" y="79"/>
                    </a:cubicBezTo>
                    <a:cubicBezTo>
                      <a:pt x="63" y="79"/>
                      <a:pt x="63" y="79"/>
                      <a:pt x="63" y="79"/>
                    </a:cubicBezTo>
                    <a:cubicBezTo>
                      <a:pt x="65" y="78"/>
                      <a:pt x="65" y="78"/>
                      <a:pt x="65" y="78"/>
                    </a:cubicBezTo>
                    <a:cubicBezTo>
                      <a:pt x="65" y="78"/>
                      <a:pt x="65" y="78"/>
                      <a:pt x="65" y="78"/>
                    </a:cubicBezTo>
                    <a:cubicBezTo>
                      <a:pt x="65" y="78"/>
                      <a:pt x="65" y="78"/>
                      <a:pt x="65" y="78"/>
                    </a:cubicBezTo>
                    <a:cubicBezTo>
                      <a:pt x="65" y="77"/>
                      <a:pt x="65" y="77"/>
                      <a:pt x="65" y="77"/>
                    </a:cubicBezTo>
                    <a:cubicBezTo>
                      <a:pt x="66" y="77"/>
                      <a:pt x="66" y="77"/>
                      <a:pt x="66" y="77"/>
                    </a:cubicBezTo>
                    <a:cubicBezTo>
                      <a:pt x="66" y="77"/>
                      <a:pt x="66" y="77"/>
                      <a:pt x="66" y="77"/>
                    </a:cubicBezTo>
                    <a:cubicBezTo>
                      <a:pt x="66" y="77"/>
                      <a:pt x="66" y="77"/>
                      <a:pt x="66" y="77"/>
                    </a:cubicBezTo>
                    <a:cubicBezTo>
                      <a:pt x="66" y="77"/>
                      <a:pt x="66" y="77"/>
                      <a:pt x="66" y="77"/>
                    </a:cubicBezTo>
                    <a:cubicBezTo>
                      <a:pt x="67" y="77"/>
                      <a:pt x="67" y="77"/>
                      <a:pt x="67" y="77"/>
                    </a:cubicBezTo>
                    <a:cubicBezTo>
                      <a:pt x="67" y="76"/>
                      <a:pt x="67" y="76"/>
                      <a:pt x="67" y="76"/>
                    </a:cubicBezTo>
                    <a:cubicBezTo>
                      <a:pt x="67" y="76"/>
                      <a:pt x="67" y="76"/>
                      <a:pt x="67" y="76"/>
                    </a:cubicBezTo>
                    <a:cubicBezTo>
                      <a:pt x="67" y="75"/>
                      <a:pt x="67" y="75"/>
                      <a:pt x="67" y="75"/>
                    </a:cubicBezTo>
                    <a:cubicBezTo>
                      <a:pt x="67" y="75"/>
                      <a:pt x="67" y="75"/>
                      <a:pt x="67" y="75"/>
                    </a:cubicBezTo>
                    <a:cubicBezTo>
                      <a:pt x="67" y="74"/>
                      <a:pt x="67" y="74"/>
                      <a:pt x="67" y="74"/>
                    </a:cubicBezTo>
                    <a:cubicBezTo>
                      <a:pt x="68" y="74"/>
                      <a:pt x="68" y="74"/>
                      <a:pt x="68" y="74"/>
                    </a:cubicBezTo>
                    <a:cubicBezTo>
                      <a:pt x="68" y="75"/>
                      <a:pt x="68" y="75"/>
                      <a:pt x="68" y="75"/>
                    </a:cubicBezTo>
                    <a:cubicBezTo>
                      <a:pt x="68" y="77"/>
                      <a:pt x="68" y="77"/>
                      <a:pt x="68" y="77"/>
                    </a:cubicBezTo>
                    <a:cubicBezTo>
                      <a:pt x="68" y="77"/>
                      <a:pt x="68" y="77"/>
                      <a:pt x="68" y="77"/>
                    </a:cubicBezTo>
                    <a:cubicBezTo>
                      <a:pt x="68" y="79"/>
                      <a:pt x="68" y="79"/>
                      <a:pt x="68" y="79"/>
                    </a:cubicBezTo>
                    <a:cubicBezTo>
                      <a:pt x="67" y="80"/>
                      <a:pt x="67" y="80"/>
                      <a:pt x="67" y="80"/>
                    </a:cubicBezTo>
                    <a:cubicBezTo>
                      <a:pt x="67" y="83"/>
                      <a:pt x="67" y="83"/>
                      <a:pt x="67" y="83"/>
                    </a:cubicBezTo>
                    <a:cubicBezTo>
                      <a:pt x="68" y="84"/>
                      <a:pt x="68" y="84"/>
                      <a:pt x="68" y="84"/>
                    </a:cubicBezTo>
                    <a:cubicBezTo>
                      <a:pt x="68" y="84"/>
                      <a:pt x="68" y="84"/>
                      <a:pt x="68" y="84"/>
                    </a:cubicBezTo>
                    <a:cubicBezTo>
                      <a:pt x="69" y="85"/>
                      <a:pt x="69" y="85"/>
                      <a:pt x="69" y="85"/>
                    </a:cubicBezTo>
                    <a:cubicBezTo>
                      <a:pt x="70" y="84"/>
                      <a:pt x="70" y="84"/>
                      <a:pt x="70" y="84"/>
                    </a:cubicBezTo>
                    <a:cubicBezTo>
                      <a:pt x="69" y="84"/>
                      <a:pt x="69" y="84"/>
                      <a:pt x="69" y="84"/>
                    </a:cubicBezTo>
                    <a:cubicBezTo>
                      <a:pt x="69" y="84"/>
                      <a:pt x="69" y="84"/>
                      <a:pt x="69" y="84"/>
                    </a:cubicBezTo>
                    <a:cubicBezTo>
                      <a:pt x="69" y="83"/>
                      <a:pt x="69" y="83"/>
                      <a:pt x="69" y="83"/>
                    </a:cubicBezTo>
                    <a:cubicBezTo>
                      <a:pt x="69" y="83"/>
                      <a:pt x="69" y="83"/>
                      <a:pt x="69" y="83"/>
                    </a:cubicBezTo>
                    <a:cubicBezTo>
                      <a:pt x="70" y="83"/>
                      <a:pt x="70" y="83"/>
                      <a:pt x="70" y="83"/>
                    </a:cubicBezTo>
                    <a:cubicBezTo>
                      <a:pt x="70" y="83"/>
                      <a:pt x="70" y="83"/>
                      <a:pt x="70" y="83"/>
                    </a:cubicBezTo>
                    <a:cubicBezTo>
                      <a:pt x="70" y="82"/>
                      <a:pt x="70" y="82"/>
                      <a:pt x="70" y="82"/>
                    </a:cubicBezTo>
                    <a:cubicBezTo>
                      <a:pt x="70" y="82"/>
                      <a:pt x="70" y="82"/>
                      <a:pt x="70" y="82"/>
                    </a:cubicBezTo>
                    <a:cubicBezTo>
                      <a:pt x="71" y="82"/>
                      <a:pt x="71" y="82"/>
                      <a:pt x="71" y="82"/>
                    </a:cubicBezTo>
                    <a:cubicBezTo>
                      <a:pt x="71" y="82"/>
                      <a:pt x="71" y="82"/>
                      <a:pt x="71" y="82"/>
                    </a:cubicBezTo>
                    <a:cubicBezTo>
                      <a:pt x="71" y="82"/>
                      <a:pt x="71" y="82"/>
                      <a:pt x="71" y="82"/>
                    </a:cubicBezTo>
                    <a:cubicBezTo>
                      <a:pt x="71" y="81"/>
                      <a:pt x="71" y="81"/>
                      <a:pt x="71" y="81"/>
                    </a:cubicBezTo>
                    <a:cubicBezTo>
                      <a:pt x="71" y="81"/>
                      <a:pt x="71" y="81"/>
                      <a:pt x="71" y="81"/>
                    </a:cubicBezTo>
                    <a:cubicBezTo>
                      <a:pt x="72" y="80"/>
                      <a:pt x="72" y="80"/>
                      <a:pt x="72" y="80"/>
                    </a:cubicBezTo>
                    <a:cubicBezTo>
                      <a:pt x="72" y="80"/>
                      <a:pt x="72" y="80"/>
                      <a:pt x="72" y="80"/>
                    </a:cubicBezTo>
                    <a:cubicBezTo>
                      <a:pt x="73" y="80"/>
                      <a:pt x="73" y="80"/>
                      <a:pt x="73" y="80"/>
                    </a:cubicBezTo>
                    <a:cubicBezTo>
                      <a:pt x="73" y="80"/>
                      <a:pt x="73" y="80"/>
                      <a:pt x="73" y="80"/>
                    </a:cubicBezTo>
                    <a:cubicBezTo>
                      <a:pt x="73" y="81"/>
                      <a:pt x="73" y="81"/>
                      <a:pt x="73" y="81"/>
                    </a:cubicBezTo>
                    <a:cubicBezTo>
                      <a:pt x="73" y="81"/>
                      <a:pt x="73" y="81"/>
                      <a:pt x="73" y="81"/>
                    </a:cubicBezTo>
                    <a:cubicBezTo>
                      <a:pt x="73" y="82"/>
                      <a:pt x="73" y="82"/>
                      <a:pt x="73" y="82"/>
                    </a:cubicBezTo>
                    <a:cubicBezTo>
                      <a:pt x="72" y="82"/>
                      <a:pt x="72" y="82"/>
                      <a:pt x="72" y="82"/>
                    </a:cubicBezTo>
                    <a:cubicBezTo>
                      <a:pt x="72" y="82"/>
                      <a:pt x="72" y="82"/>
                      <a:pt x="72" y="82"/>
                    </a:cubicBezTo>
                    <a:cubicBezTo>
                      <a:pt x="72" y="83"/>
                      <a:pt x="72" y="83"/>
                      <a:pt x="72" y="83"/>
                    </a:cubicBezTo>
                    <a:cubicBezTo>
                      <a:pt x="73" y="83"/>
                      <a:pt x="73" y="83"/>
                      <a:pt x="73" y="83"/>
                    </a:cubicBezTo>
                    <a:cubicBezTo>
                      <a:pt x="73" y="83"/>
                      <a:pt x="73" y="83"/>
                      <a:pt x="73" y="83"/>
                    </a:cubicBezTo>
                    <a:cubicBezTo>
                      <a:pt x="73" y="83"/>
                      <a:pt x="73" y="83"/>
                      <a:pt x="73" y="83"/>
                    </a:cubicBezTo>
                    <a:cubicBezTo>
                      <a:pt x="72" y="83"/>
                      <a:pt x="72" y="83"/>
                      <a:pt x="72" y="83"/>
                    </a:cubicBezTo>
                    <a:cubicBezTo>
                      <a:pt x="72" y="84"/>
                      <a:pt x="72" y="84"/>
                      <a:pt x="72" y="84"/>
                    </a:cubicBezTo>
                    <a:cubicBezTo>
                      <a:pt x="72" y="84"/>
                      <a:pt x="72" y="84"/>
                      <a:pt x="72" y="84"/>
                    </a:cubicBezTo>
                    <a:cubicBezTo>
                      <a:pt x="71" y="84"/>
                      <a:pt x="71" y="84"/>
                      <a:pt x="71" y="84"/>
                    </a:cubicBezTo>
                    <a:cubicBezTo>
                      <a:pt x="71" y="85"/>
                      <a:pt x="71" y="85"/>
                      <a:pt x="71" y="85"/>
                    </a:cubicBezTo>
                    <a:cubicBezTo>
                      <a:pt x="71" y="85"/>
                      <a:pt x="71" y="85"/>
                      <a:pt x="71" y="85"/>
                    </a:cubicBezTo>
                    <a:cubicBezTo>
                      <a:pt x="72" y="85"/>
                      <a:pt x="72" y="85"/>
                      <a:pt x="72" y="85"/>
                    </a:cubicBezTo>
                    <a:cubicBezTo>
                      <a:pt x="73" y="85"/>
                      <a:pt x="73" y="85"/>
                      <a:pt x="73" y="85"/>
                    </a:cubicBezTo>
                    <a:cubicBezTo>
                      <a:pt x="73" y="85"/>
                      <a:pt x="73" y="85"/>
                      <a:pt x="73" y="85"/>
                    </a:cubicBezTo>
                    <a:cubicBezTo>
                      <a:pt x="74" y="85"/>
                      <a:pt x="74" y="85"/>
                      <a:pt x="74" y="85"/>
                    </a:cubicBezTo>
                    <a:cubicBezTo>
                      <a:pt x="74" y="85"/>
                      <a:pt x="74" y="85"/>
                      <a:pt x="74" y="85"/>
                    </a:cubicBezTo>
                    <a:cubicBezTo>
                      <a:pt x="75" y="84"/>
                      <a:pt x="75" y="84"/>
                      <a:pt x="75" y="84"/>
                    </a:cubicBezTo>
                    <a:cubicBezTo>
                      <a:pt x="75" y="83"/>
                      <a:pt x="75" y="83"/>
                      <a:pt x="75" y="83"/>
                    </a:cubicBezTo>
                    <a:cubicBezTo>
                      <a:pt x="76" y="83"/>
                      <a:pt x="76" y="83"/>
                      <a:pt x="76" y="83"/>
                    </a:cubicBezTo>
                    <a:cubicBezTo>
                      <a:pt x="76" y="83"/>
                      <a:pt x="76" y="83"/>
                      <a:pt x="76" y="83"/>
                    </a:cubicBezTo>
                    <a:cubicBezTo>
                      <a:pt x="77" y="83"/>
                      <a:pt x="77" y="83"/>
                      <a:pt x="77" y="83"/>
                    </a:cubicBezTo>
                    <a:cubicBezTo>
                      <a:pt x="78" y="84"/>
                      <a:pt x="78" y="84"/>
                      <a:pt x="78" y="84"/>
                    </a:cubicBezTo>
                    <a:cubicBezTo>
                      <a:pt x="78" y="84"/>
                      <a:pt x="78" y="84"/>
                      <a:pt x="78" y="84"/>
                    </a:cubicBezTo>
                    <a:cubicBezTo>
                      <a:pt x="79" y="84"/>
                      <a:pt x="79" y="84"/>
                      <a:pt x="79" y="84"/>
                    </a:cubicBezTo>
                    <a:cubicBezTo>
                      <a:pt x="79" y="84"/>
                      <a:pt x="79" y="84"/>
                      <a:pt x="79" y="84"/>
                    </a:cubicBezTo>
                    <a:cubicBezTo>
                      <a:pt x="79" y="85"/>
                      <a:pt x="79" y="85"/>
                      <a:pt x="79" y="85"/>
                    </a:cubicBezTo>
                    <a:cubicBezTo>
                      <a:pt x="80" y="86"/>
                      <a:pt x="80" y="86"/>
                      <a:pt x="80" y="86"/>
                    </a:cubicBezTo>
                    <a:cubicBezTo>
                      <a:pt x="80" y="87"/>
                      <a:pt x="80" y="87"/>
                      <a:pt x="80" y="87"/>
                    </a:cubicBezTo>
                    <a:cubicBezTo>
                      <a:pt x="80" y="88"/>
                      <a:pt x="80" y="88"/>
                      <a:pt x="80" y="88"/>
                    </a:cubicBezTo>
                    <a:cubicBezTo>
                      <a:pt x="83" y="89"/>
                      <a:pt x="83" y="89"/>
                      <a:pt x="83" y="89"/>
                    </a:cubicBezTo>
                    <a:cubicBezTo>
                      <a:pt x="83" y="90"/>
                      <a:pt x="83" y="90"/>
                      <a:pt x="83" y="90"/>
                    </a:cubicBezTo>
                    <a:cubicBezTo>
                      <a:pt x="84" y="90"/>
                      <a:pt x="84" y="90"/>
                      <a:pt x="84" y="90"/>
                    </a:cubicBezTo>
                    <a:cubicBezTo>
                      <a:pt x="85" y="91"/>
                      <a:pt x="85" y="91"/>
                      <a:pt x="85" y="91"/>
                    </a:cubicBezTo>
                    <a:cubicBezTo>
                      <a:pt x="85" y="91"/>
                      <a:pt x="85" y="91"/>
                      <a:pt x="85" y="91"/>
                    </a:cubicBezTo>
                    <a:cubicBezTo>
                      <a:pt x="86" y="92"/>
                      <a:pt x="86" y="92"/>
                      <a:pt x="86" y="92"/>
                    </a:cubicBezTo>
                    <a:cubicBezTo>
                      <a:pt x="86" y="92"/>
                      <a:pt x="86" y="92"/>
                      <a:pt x="86" y="92"/>
                    </a:cubicBezTo>
                    <a:cubicBezTo>
                      <a:pt x="86" y="93"/>
                      <a:pt x="86" y="93"/>
                      <a:pt x="86" y="93"/>
                    </a:cubicBezTo>
                    <a:cubicBezTo>
                      <a:pt x="86" y="92"/>
                      <a:pt x="86" y="92"/>
                      <a:pt x="86" y="92"/>
                    </a:cubicBezTo>
                    <a:cubicBezTo>
                      <a:pt x="87" y="93"/>
                      <a:pt x="87" y="93"/>
                      <a:pt x="87" y="93"/>
                    </a:cubicBezTo>
                    <a:cubicBezTo>
                      <a:pt x="87" y="93"/>
                      <a:pt x="87" y="93"/>
                      <a:pt x="87" y="93"/>
                    </a:cubicBezTo>
                    <a:cubicBezTo>
                      <a:pt x="88" y="93"/>
                      <a:pt x="88" y="93"/>
                      <a:pt x="88" y="93"/>
                    </a:cubicBezTo>
                    <a:cubicBezTo>
                      <a:pt x="88" y="94"/>
                      <a:pt x="88" y="94"/>
                      <a:pt x="88" y="94"/>
                    </a:cubicBezTo>
                    <a:cubicBezTo>
                      <a:pt x="88" y="94"/>
                      <a:pt x="88" y="94"/>
                      <a:pt x="88" y="94"/>
                    </a:cubicBezTo>
                    <a:cubicBezTo>
                      <a:pt x="89" y="94"/>
                      <a:pt x="89" y="94"/>
                      <a:pt x="89" y="94"/>
                    </a:cubicBezTo>
                    <a:cubicBezTo>
                      <a:pt x="88" y="93"/>
                      <a:pt x="88" y="93"/>
                      <a:pt x="88" y="93"/>
                    </a:cubicBezTo>
                    <a:cubicBezTo>
                      <a:pt x="88" y="93"/>
                      <a:pt x="88" y="93"/>
                      <a:pt x="88" y="93"/>
                    </a:cubicBezTo>
                    <a:cubicBezTo>
                      <a:pt x="88" y="93"/>
                      <a:pt x="88" y="93"/>
                      <a:pt x="88" y="93"/>
                    </a:cubicBezTo>
                    <a:cubicBezTo>
                      <a:pt x="88" y="92"/>
                      <a:pt x="88" y="92"/>
                      <a:pt x="88" y="92"/>
                    </a:cubicBezTo>
                    <a:cubicBezTo>
                      <a:pt x="89" y="93"/>
                      <a:pt x="89" y="93"/>
                      <a:pt x="89" y="93"/>
                    </a:cubicBezTo>
                    <a:cubicBezTo>
                      <a:pt x="89" y="93"/>
                      <a:pt x="89" y="93"/>
                      <a:pt x="89" y="93"/>
                    </a:cubicBezTo>
                    <a:cubicBezTo>
                      <a:pt x="89" y="93"/>
                      <a:pt x="89" y="93"/>
                      <a:pt x="89" y="93"/>
                    </a:cubicBezTo>
                    <a:cubicBezTo>
                      <a:pt x="89" y="93"/>
                      <a:pt x="89" y="93"/>
                      <a:pt x="89" y="93"/>
                    </a:cubicBezTo>
                    <a:cubicBezTo>
                      <a:pt x="90" y="93"/>
                      <a:pt x="90" y="93"/>
                      <a:pt x="90" y="93"/>
                    </a:cubicBezTo>
                    <a:cubicBezTo>
                      <a:pt x="90" y="93"/>
                      <a:pt x="90" y="93"/>
                      <a:pt x="90" y="93"/>
                    </a:cubicBezTo>
                    <a:cubicBezTo>
                      <a:pt x="90" y="94"/>
                      <a:pt x="90" y="94"/>
                      <a:pt x="90" y="94"/>
                    </a:cubicBezTo>
                    <a:cubicBezTo>
                      <a:pt x="91" y="94"/>
                      <a:pt x="91" y="94"/>
                      <a:pt x="91" y="94"/>
                    </a:cubicBezTo>
                    <a:cubicBezTo>
                      <a:pt x="91" y="95"/>
                      <a:pt x="91" y="95"/>
                      <a:pt x="91" y="95"/>
                    </a:cubicBezTo>
                    <a:cubicBezTo>
                      <a:pt x="91" y="95"/>
                      <a:pt x="91" y="95"/>
                      <a:pt x="91" y="95"/>
                    </a:cubicBezTo>
                    <a:cubicBezTo>
                      <a:pt x="92" y="96"/>
                      <a:pt x="92" y="96"/>
                      <a:pt x="92" y="96"/>
                    </a:cubicBezTo>
                    <a:cubicBezTo>
                      <a:pt x="92" y="97"/>
                      <a:pt x="92" y="97"/>
                      <a:pt x="92" y="97"/>
                    </a:cubicBezTo>
                    <a:cubicBezTo>
                      <a:pt x="92" y="97"/>
                      <a:pt x="92" y="97"/>
                      <a:pt x="92" y="97"/>
                    </a:cubicBezTo>
                    <a:cubicBezTo>
                      <a:pt x="91" y="98"/>
                      <a:pt x="91" y="98"/>
                      <a:pt x="91" y="98"/>
                    </a:cubicBezTo>
                    <a:cubicBezTo>
                      <a:pt x="91" y="98"/>
                      <a:pt x="91" y="98"/>
                      <a:pt x="91" y="98"/>
                    </a:cubicBezTo>
                    <a:cubicBezTo>
                      <a:pt x="90" y="98"/>
                      <a:pt x="90" y="98"/>
                      <a:pt x="90" y="98"/>
                    </a:cubicBezTo>
                    <a:cubicBezTo>
                      <a:pt x="89" y="98"/>
                      <a:pt x="89" y="98"/>
                      <a:pt x="89" y="98"/>
                    </a:cubicBezTo>
                    <a:cubicBezTo>
                      <a:pt x="89" y="98"/>
                      <a:pt x="89" y="98"/>
                      <a:pt x="89" y="98"/>
                    </a:cubicBezTo>
                    <a:cubicBezTo>
                      <a:pt x="89" y="98"/>
                      <a:pt x="89" y="98"/>
                      <a:pt x="89" y="98"/>
                    </a:cubicBezTo>
                    <a:cubicBezTo>
                      <a:pt x="88" y="98"/>
                      <a:pt x="88" y="98"/>
                      <a:pt x="88" y="98"/>
                    </a:cubicBezTo>
                    <a:cubicBezTo>
                      <a:pt x="87" y="98"/>
                      <a:pt x="87" y="98"/>
                      <a:pt x="87" y="98"/>
                    </a:cubicBezTo>
                    <a:cubicBezTo>
                      <a:pt x="88" y="98"/>
                      <a:pt x="88" y="98"/>
                      <a:pt x="88" y="98"/>
                    </a:cubicBezTo>
                    <a:cubicBezTo>
                      <a:pt x="87" y="99"/>
                      <a:pt x="87" y="99"/>
                      <a:pt x="87" y="99"/>
                    </a:cubicBezTo>
                    <a:cubicBezTo>
                      <a:pt x="87" y="99"/>
                      <a:pt x="87" y="99"/>
                      <a:pt x="87" y="99"/>
                    </a:cubicBezTo>
                    <a:cubicBezTo>
                      <a:pt x="86" y="99"/>
                      <a:pt x="86" y="99"/>
                      <a:pt x="86" y="99"/>
                    </a:cubicBezTo>
                    <a:cubicBezTo>
                      <a:pt x="86" y="100"/>
                      <a:pt x="86" y="100"/>
                      <a:pt x="86" y="100"/>
                    </a:cubicBezTo>
                    <a:cubicBezTo>
                      <a:pt x="86" y="100"/>
                      <a:pt x="86" y="100"/>
                      <a:pt x="86" y="100"/>
                    </a:cubicBezTo>
                    <a:cubicBezTo>
                      <a:pt x="87" y="100"/>
                      <a:pt x="87" y="100"/>
                      <a:pt x="87" y="100"/>
                    </a:cubicBezTo>
                    <a:cubicBezTo>
                      <a:pt x="87" y="101"/>
                      <a:pt x="87" y="101"/>
                      <a:pt x="87" y="101"/>
                    </a:cubicBezTo>
                    <a:cubicBezTo>
                      <a:pt x="87" y="101"/>
                      <a:pt x="87" y="101"/>
                      <a:pt x="87" y="101"/>
                    </a:cubicBezTo>
                    <a:cubicBezTo>
                      <a:pt x="88" y="101"/>
                      <a:pt x="88" y="101"/>
                      <a:pt x="88" y="101"/>
                    </a:cubicBezTo>
                    <a:cubicBezTo>
                      <a:pt x="88" y="101"/>
                      <a:pt x="88" y="101"/>
                      <a:pt x="88" y="101"/>
                    </a:cubicBezTo>
                    <a:cubicBezTo>
                      <a:pt x="88" y="102"/>
                      <a:pt x="88" y="102"/>
                      <a:pt x="88" y="102"/>
                    </a:cubicBezTo>
                    <a:cubicBezTo>
                      <a:pt x="89" y="102"/>
                      <a:pt x="89" y="102"/>
                      <a:pt x="89" y="102"/>
                    </a:cubicBezTo>
                    <a:cubicBezTo>
                      <a:pt x="90" y="103"/>
                      <a:pt x="90" y="103"/>
                      <a:pt x="90" y="103"/>
                    </a:cubicBezTo>
                    <a:cubicBezTo>
                      <a:pt x="91" y="103"/>
                      <a:pt x="91" y="103"/>
                      <a:pt x="91" y="103"/>
                    </a:cubicBezTo>
                    <a:cubicBezTo>
                      <a:pt x="92" y="103"/>
                      <a:pt x="92" y="103"/>
                      <a:pt x="92" y="103"/>
                    </a:cubicBezTo>
                    <a:cubicBezTo>
                      <a:pt x="93" y="103"/>
                      <a:pt x="93" y="103"/>
                      <a:pt x="93" y="103"/>
                    </a:cubicBezTo>
                    <a:cubicBezTo>
                      <a:pt x="93" y="103"/>
                      <a:pt x="93" y="103"/>
                      <a:pt x="93" y="103"/>
                    </a:cubicBezTo>
                    <a:cubicBezTo>
                      <a:pt x="93" y="103"/>
                      <a:pt x="93" y="103"/>
                      <a:pt x="93" y="103"/>
                    </a:cubicBezTo>
                    <a:cubicBezTo>
                      <a:pt x="94" y="103"/>
                      <a:pt x="94" y="103"/>
                      <a:pt x="94" y="103"/>
                    </a:cubicBezTo>
                    <a:cubicBezTo>
                      <a:pt x="94" y="104"/>
                      <a:pt x="94" y="104"/>
                      <a:pt x="94" y="104"/>
                    </a:cubicBezTo>
                    <a:cubicBezTo>
                      <a:pt x="95" y="103"/>
                      <a:pt x="95" y="103"/>
                      <a:pt x="95" y="103"/>
                    </a:cubicBezTo>
                    <a:cubicBezTo>
                      <a:pt x="95" y="103"/>
                      <a:pt x="95" y="103"/>
                      <a:pt x="95" y="103"/>
                    </a:cubicBezTo>
                    <a:cubicBezTo>
                      <a:pt x="95" y="103"/>
                      <a:pt x="95" y="103"/>
                      <a:pt x="95" y="103"/>
                    </a:cubicBezTo>
                    <a:cubicBezTo>
                      <a:pt x="96" y="103"/>
                      <a:pt x="96" y="103"/>
                      <a:pt x="96" y="103"/>
                    </a:cubicBezTo>
                    <a:cubicBezTo>
                      <a:pt x="96" y="103"/>
                      <a:pt x="96" y="103"/>
                      <a:pt x="96" y="103"/>
                    </a:cubicBezTo>
                    <a:cubicBezTo>
                      <a:pt x="96" y="103"/>
                      <a:pt x="96" y="103"/>
                      <a:pt x="96" y="103"/>
                    </a:cubicBezTo>
                    <a:cubicBezTo>
                      <a:pt x="96" y="103"/>
                      <a:pt x="96" y="103"/>
                      <a:pt x="96" y="103"/>
                    </a:cubicBezTo>
                    <a:cubicBezTo>
                      <a:pt x="97" y="103"/>
                      <a:pt x="97" y="103"/>
                      <a:pt x="97" y="103"/>
                    </a:cubicBezTo>
                    <a:cubicBezTo>
                      <a:pt x="99" y="102"/>
                      <a:pt x="99" y="102"/>
                      <a:pt x="99" y="102"/>
                    </a:cubicBezTo>
                    <a:cubicBezTo>
                      <a:pt x="99" y="102"/>
                      <a:pt x="99" y="102"/>
                      <a:pt x="99" y="102"/>
                    </a:cubicBezTo>
                    <a:cubicBezTo>
                      <a:pt x="99" y="103"/>
                      <a:pt x="99" y="103"/>
                      <a:pt x="99" y="103"/>
                    </a:cubicBezTo>
                    <a:cubicBezTo>
                      <a:pt x="99" y="103"/>
                      <a:pt x="99" y="103"/>
                      <a:pt x="99" y="103"/>
                    </a:cubicBezTo>
                    <a:cubicBezTo>
                      <a:pt x="99" y="103"/>
                      <a:pt x="99" y="103"/>
                      <a:pt x="99" y="103"/>
                    </a:cubicBezTo>
                    <a:cubicBezTo>
                      <a:pt x="99" y="103"/>
                      <a:pt x="99" y="103"/>
                      <a:pt x="99" y="103"/>
                    </a:cubicBezTo>
                    <a:cubicBezTo>
                      <a:pt x="100" y="104"/>
                      <a:pt x="100" y="104"/>
                      <a:pt x="100" y="104"/>
                    </a:cubicBezTo>
                    <a:cubicBezTo>
                      <a:pt x="99" y="104"/>
                      <a:pt x="99" y="104"/>
                      <a:pt x="99" y="104"/>
                    </a:cubicBezTo>
                    <a:cubicBezTo>
                      <a:pt x="100" y="104"/>
                      <a:pt x="100" y="104"/>
                      <a:pt x="100" y="104"/>
                    </a:cubicBezTo>
                    <a:cubicBezTo>
                      <a:pt x="100" y="105"/>
                      <a:pt x="100" y="105"/>
                      <a:pt x="100" y="105"/>
                    </a:cubicBezTo>
                    <a:cubicBezTo>
                      <a:pt x="100" y="104"/>
                      <a:pt x="100" y="104"/>
                      <a:pt x="100" y="104"/>
                    </a:cubicBezTo>
                    <a:cubicBezTo>
                      <a:pt x="100" y="104"/>
                      <a:pt x="100" y="104"/>
                      <a:pt x="100" y="104"/>
                    </a:cubicBezTo>
                    <a:cubicBezTo>
                      <a:pt x="100" y="105"/>
                      <a:pt x="100" y="105"/>
                      <a:pt x="100" y="105"/>
                    </a:cubicBezTo>
                    <a:cubicBezTo>
                      <a:pt x="100" y="106"/>
                      <a:pt x="100" y="106"/>
                      <a:pt x="100" y="106"/>
                    </a:cubicBezTo>
                    <a:cubicBezTo>
                      <a:pt x="100" y="107"/>
                      <a:pt x="100" y="107"/>
                      <a:pt x="100" y="107"/>
                    </a:cubicBezTo>
                    <a:cubicBezTo>
                      <a:pt x="100" y="107"/>
                      <a:pt x="100" y="107"/>
                      <a:pt x="100" y="107"/>
                    </a:cubicBezTo>
                    <a:cubicBezTo>
                      <a:pt x="101" y="106"/>
                      <a:pt x="101" y="106"/>
                      <a:pt x="101" y="106"/>
                    </a:cubicBezTo>
                    <a:cubicBezTo>
                      <a:pt x="101" y="106"/>
                      <a:pt x="101" y="106"/>
                      <a:pt x="101" y="106"/>
                    </a:cubicBezTo>
                    <a:cubicBezTo>
                      <a:pt x="101" y="105"/>
                      <a:pt x="101" y="105"/>
                      <a:pt x="101" y="105"/>
                    </a:cubicBezTo>
                    <a:cubicBezTo>
                      <a:pt x="101" y="105"/>
                      <a:pt x="101" y="105"/>
                      <a:pt x="101" y="105"/>
                    </a:cubicBezTo>
                    <a:cubicBezTo>
                      <a:pt x="101" y="106"/>
                      <a:pt x="101" y="106"/>
                      <a:pt x="101" y="106"/>
                    </a:cubicBezTo>
                    <a:cubicBezTo>
                      <a:pt x="101" y="107"/>
                      <a:pt x="101" y="107"/>
                      <a:pt x="101" y="107"/>
                    </a:cubicBezTo>
                    <a:cubicBezTo>
                      <a:pt x="100" y="108"/>
                      <a:pt x="100" y="108"/>
                      <a:pt x="100" y="108"/>
                    </a:cubicBezTo>
                    <a:cubicBezTo>
                      <a:pt x="100" y="109"/>
                      <a:pt x="100" y="109"/>
                      <a:pt x="100" y="109"/>
                    </a:cubicBezTo>
                    <a:cubicBezTo>
                      <a:pt x="101" y="109"/>
                      <a:pt x="101" y="109"/>
                      <a:pt x="101" y="109"/>
                    </a:cubicBezTo>
                    <a:cubicBezTo>
                      <a:pt x="101" y="110"/>
                      <a:pt x="101" y="110"/>
                      <a:pt x="101" y="110"/>
                    </a:cubicBezTo>
                    <a:cubicBezTo>
                      <a:pt x="100" y="111"/>
                      <a:pt x="100" y="111"/>
                      <a:pt x="100" y="111"/>
                    </a:cubicBezTo>
                    <a:cubicBezTo>
                      <a:pt x="101" y="111"/>
                      <a:pt x="101" y="111"/>
                      <a:pt x="101" y="111"/>
                    </a:cubicBezTo>
                    <a:cubicBezTo>
                      <a:pt x="101" y="112"/>
                      <a:pt x="101" y="112"/>
                      <a:pt x="101" y="112"/>
                    </a:cubicBezTo>
                    <a:cubicBezTo>
                      <a:pt x="101" y="112"/>
                      <a:pt x="101" y="112"/>
                      <a:pt x="101" y="112"/>
                    </a:cubicBezTo>
                    <a:cubicBezTo>
                      <a:pt x="101" y="113"/>
                      <a:pt x="101" y="113"/>
                      <a:pt x="101" y="113"/>
                    </a:cubicBezTo>
                    <a:cubicBezTo>
                      <a:pt x="101" y="113"/>
                      <a:pt x="101" y="113"/>
                      <a:pt x="101" y="113"/>
                    </a:cubicBezTo>
                    <a:cubicBezTo>
                      <a:pt x="101" y="115"/>
                      <a:pt x="101" y="115"/>
                      <a:pt x="101" y="115"/>
                    </a:cubicBezTo>
                    <a:cubicBezTo>
                      <a:pt x="102" y="113"/>
                      <a:pt x="102" y="113"/>
                      <a:pt x="102" y="113"/>
                    </a:cubicBezTo>
                    <a:cubicBezTo>
                      <a:pt x="101" y="112"/>
                      <a:pt x="101" y="112"/>
                      <a:pt x="101" y="112"/>
                    </a:cubicBezTo>
                    <a:cubicBezTo>
                      <a:pt x="101" y="111"/>
                      <a:pt x="101" y="111"/>
                      <a:pt x="101" y="111"/>
                    </a:cubicBezTo>
                    <a:cubicBezTo>
                      <a:pt x="102" y="109"/>
                      <a:pt x="102" y="109"/>
                      <a:pt x="102" y="109"/>
                    </a:cubicBezTo>
                    <a:cubicBezTo>
                      <a:pt x="102" y="109"/>
                      <a:pt x="102" y="109"/>
                      <a:pt x="102" y="109"/>
                    </a:cubicBezTo>
                    <a:cubicBezTo>
                      <a:pt x="102" y="110"/>
                      <a:pt x="102" y="110"/>
                      <a:pt x="102" y="110"/>
                    </a:cubicBezTo>
                    <a:cubicBezTo>
                      <a:pt x="102" y="110"/>
                      <a:pt x="102" y="110"/>
                      <a:pt x="102" y="110"/>
                    </a:cubicBezTo>
                    <a:cubicBezTo>
                      <a:pt x="102" y="111"/>
                      <a:pt x="102" y="111"/>
                      <a:pt x="102" y="111"/>
                    </a:cubicBezTo>
                    <a:cubicBezTo>
                      <a:pt x="102" y="111"/>
                      <a:pt x="102" y="111"/>
                      <a:pt x="102" y="111"/>
                    </a:cubicBezTo>
                    <a:cubicBezTo>
                      <a:pt x="103" y="110"/>
                      <a:pt x="103" y="110"/>
                      <a:pt x="103" y="110"/>
                    </a:cubicBezTo>
                    <a:cubicBezTo>
                      <a:pt x="103" y="111"/>
                      <a:pt x="103" y="111"/>
                      <a:pt x="103" y="111"/>
                    </a:cubicBezTo>
                    <a:cubicBezTo>
                      <a:pt x="103" y="110"/>
                      <a:pt x="103" y="110"/>
                      <a:pt x="103" y="110"/>
                    </a:cubicBezTo>
                    <a:cubicBezTo>
                      <a:pt x="103" y="110"/>
                      <a:pt x="103" y="110"/>
                      <a:pt x="103" y="110"/>
                    </a:cubicBezTo>
                    <a:cubicBezTo>
                      <a:pt x="103" y="109"/>
                      <a:pt x="103" y="109"/>
                      <a:pt x="103" y="109"/>
                    </a:cubicBezTo>
                    <a:cubicBezTo>
                      <a:pt x="103" y="109"/>
                      <a:pt x="103" y="109"/>
                      <a:pt x="103" y="109"/>
                    </a:cubicBezTo>
                    <a:cubicBezTo>
                      <a:pt x="103" y="109"/>
                      <a:pt x="103" y="109"/>
                      <a:pt x="103" y="109"/>
                    </a:cubicBezTo>
                    <a:cubicBezTo>
                      <a:pt x="103" y="108"/>
                      <a:pt x="103" y="108"/>
                      <a:pt x="103" y="108"/>
                    </a:cubicBezTo>
                    <a:cubicBezTo>
                      <a:pt x="103" y="108"/>
                      <a:pt x="103" y="108"/>
                      <a:pt x="103" y="108"/>
                    </a:cubicBezTo>
                    <a:cubicBezTo>
                      <a:pt x="103" y="108"/>
                      <a:pt x="103" y="108"/>
                      <a:pt x="103" y="108"/>
                    </a:cubicBezTo>
                    <a:cubicBezTo>
                      <a:pt x="103" y="107"/>
                      <a:pt x="103" y="107"/>
                      <a:pt x="103" y="107"/>
                    </a:cubicBezTo>
                    <a:cubicBezTo>
                      <a:pt x="104" y="105"/>
                      <a:pt x="104" y="105"/>
                      <a:pt x="104" y="105"/>
                    </a:cubicBezTo>
                    <a:cubicBezTo>
                      <a:pt x="104" y="105"/>
                      <a:pt x="104" y="105"/>
                      <a:pt x="104" y="105"/>
                    </a:cubicBezTo>
                    <a:cubicBezTo>
                      <a:pt x="104" y="104"/>
                      <a:pt x="104" y="104"/>
                      <a:pt x="104" y="104"/>
                    </a:cubicBezTo>
                    <a:cubicBezTo>
                      <a:pt x="104" y="104"/>
                      <a:pt x="104" y="104"/>
                      <a:pt x="104" y="104"/>
                    </a:cubicBezTo>
                    <a:cubicBezTo>
                      <a:pt x="105" y="104"/>
                      <a:pt x="105" y="104"/>
                      <a:pt x="105" y="104"/>
                    </a:cubicBezTo>
                    <a:cubicBezTo>
                      <a:pt x="105" y="104"/>
                      <a:pt x="105" y="104"/>
                      <a:pt x="105" y="104"/>
                    </a:cubicBezTo>
                    <a:cubicBezTo>
                      <a:pt x="105" y="103"/>
                      <a:pt x="105" y="103"/>
                      <a:pt x="105" y="103"/>
                    </a:cubicBezTo>
                    <a:cubicBezTo>
                      <a:pt x="106" y="103"/>
                      <a:pt x="106" y="103"/>
                      <a:pt x="106" y="103"/>
                    </a:cubicBezTo>
                    <a:cubicBezTo>
                      <a:pt x="106" y="103"/>
                      <a:pt x="106" y="103"/>
                      <a:pt x="106" y="103"/>
                    </a:cubicBezTo>
                    <a:cubicBezTo>
                      <a:pt x="106" y="103"/>
                      <a:pt x="106" y="103"/>
                      <a:pt x="106" y="103"/>
                    </a:cubicBezTo>
                    <a:cubicBezTo>
                      <a:pt x="107" y="103"/>
                      <a:pt x="107" y="103"/>
                      <a:pt x="107" y="103"/>
                    </a:cubicBezTo>
                    <a:cubicBezTo>
                      <a:pt x="107" y="103"/>
                      <a:pt x="107" y="103"/>
                      <a:pt x="107" y="103"/>
                    </a:cubicBezTo>
                    <a:cubicBezTo>
                      <a:pt x="107" y="103"/>
                      <a:pt x="107" y="103"/>
                      <a:pt x="107" y="103"/>
                    </a:cubicBezTo>
                    <a:cubicBezTo>
                      <a:pt x="107" y="103"/>
                      <a:pt x="107" y="103"/>
                      <a:pt x="107" y="103"/>
                    </a:cubicBezTo>
                    <a:cubicBezTo>
                      <a:pt x="108" y="103"/>
                      <a:pt x="108" y="103"/>
                      <a:pt x="108" y="103"/>
                    </a:cubicBezTo>
                    <a:cubicBezTo>
                      <a:pt x="108" y="102"/>
                      <a:pt x="108" y="102"/>
                      <a:pt x="108" y="102"/>
                    </a:cubicBezTo>
                    <a:cubicBezTo>
                      <a:pt x="108" y="102"/>
                      <a:pt x="108" y="102"/>
                      <a:pt x="108" y="102"/>
                    </a:cubicBezTo>
                    <a:cubicBezTo>
                      <a:pt x="109" y="103"/>
                      <a:pt x="109" y="103"/>
                      <a:pt x="109" y="103"/>
                    </a:cubicBezTo>
                    <a:cubicBezTo>
                      <a:pt x="109" y="103"/>
                      <a:pt x="109" y="103"/>
                      <a:pt x="109" y="103"/>
                    </a:cubicBezTo>
                    <a:cubicBezTo>
                      <a:pt x="109" y="104"/>
                      <a:pt x="109" y="104"/>
                      <a:pt x="109" y="104"/>
                    </a:cubicBezTo>
                    <a:cubicBezTo>
                      <a:pt x="109" y="103"/>
                      <a:pt x="109" y="103"/>
                      <a:pt x="109" y="103"/>
                    </a:cubicBezTo>
                    <a:cubicBezTo>
                      <a:pt x="109" y="102"/>
                      <a:pt x="109" y="102"/>
                      <a:pt x="109" y="102"/>
                    </a:cubicBezTo>
                    <a:cubicBezTo>
                      <a:pt x="109" y="101"/>
                      <a:pt x="109" y="101"/>
                      <a:pt x="109" y="101"/>
                    </a:cubicBezTo>
                    <a:cubicBezTo>
                      <a:pt x="110" y="101"/>
                      <a:pt x="110" y="101"/>
                      <a:pt x="110" y="101"/>
                    </a:cubicBezTo>
                    <a:cubicBezTo>
                      <a:pt x="110" y="102"/>
                      <a:pt x="110" y="102"/>
                      <a:pt x="110" y="102"/>
                    </a:cubicBezTo>
                    <a:cubicBezTo>
                      <a:pt x="110" y="102"/>
                      <a:pt x="110" y="102"/>
                      <a:pt x="110" y="102"/>
                    </a:cubicBezTo>
                    <a:cubicBezTo>
                      <a:pt x="111" y="101"/>
                      <a:pt x="111" y="101"/>
                      <a:pt x="111" y="101"/>
                    </a:cubicBezTo>
                    <a:cubicBezTo>
                      <a:pt x="111" y="102"/>
                      <a:pt x="111" y="102"/>
                      <a:pt x="111" y="102"/>
                    </a:cubicBezTo>
                    <a:cubicBezTo>
                      <a:pt x="112" y="101"/>
                      <a:pt x="112" y="101"/>
                      <a:pt x="112" y="101"/>
                    </a:cubicBezTo>
                    <a:cubicBezTo>
                      <a:pt x="112" y="100"/>
                      <a:pt x="112" y="100"/>
                      <a:pt x="112" y="100"/>
                    </a:cubicBezTo>
                    <a:cubicBezTo>
                      <a:pt x="112" y="100"/>
                      <a:pt x="112" y="100"/>
                      <a:pt x="112" y="100"/>
                    </a:cubicBezTo>
                    <a:cubicBezTo>
                      <a:pt x="111" y="100"/>
                      <a:pt x="111" y="100"/>
                      <a:pt x="111" y="100"/>
                    </a:cubicBezTo>
                    <a:cubicBezTo>
                      <a:pt x="111" y="100"/>
                      <a:pt x="111" y="100"/>
                      <a:pt x="111" y="100"/>
                    </a:cubicBezTo>
                    <a:cubicBezTo>
                      <a:pt x="111" y="100"/>
                      <a:pt x="111" y="100"/>
                      <a:pt x="111" y="100"/>
                    </a:cubicBezTo>
                    <a:cubicBezTo>
                      <a:pt x="110" y="100"/>
                      <a:pt x="110" y="100"/>
                      <a:pt x="110" y="100"/>
                    </a:cubicBezTo>
                    <a:cubicBezTo>
                      <a:pt x="109" y="100"/>
                      <a:pt x="109" y="100"/>
                      <a:pt x="109" y="100"/>
                    </a:cubicBezTo>
                    <a:cubicBezTo>
                      <a:pt x="109" y="101"/>
                      <a:pt x="109" y="101"/>
                      <a:pt x="109" y="101"/>
                    </a:cubicBezTo>
                    <a:cubicBezTo>
                      <a:pt x="109" y="101"/>
                      <a:pt x="109" y="101"/>
                      <a:pt x="109" y="101"/>
                    </a:cubicBezTo>
                    <a:cubicBezTo>
                      <a:pt x="109" y="101"/>
                      <a:pt x="109" y="101"/>
                      <a:pt x="109" y="101"/>
                    </a:cubicBezTo>
                    <a:cubicBezTo>
                      <a:pt x="109" y="101"/>
                      <a:pt x="109" y="101"/>
                      <a:pt x="109" y="101"/>
                    </a:cubicBezTo>
                    <a:cubicBezTo>
                      <a:pt x="108" y="101"/>
                      <a:pt x="108" y="101"/>
                      <a:pt x="108" y="101"/>
                    </a:cubicBezTo>
                    <a:cubicBezTo>
                      <a:pt x="108" y="100"/>
                      <a:pt x="108" y="100"/>
                      <a:pt x="108" y="100"/>
                    </a:cubicBezTo>
                    <a:cubicBezTo>
                      <a:pt x="108" y="101"/>
                      <a:pt x="108" y="101"/>
                      <a:pt x="108" y="101"/>
                    </a:cubicBezTo>
                    <a:cubicBezTo>
                      <a:pt x="108" y="101"/>
                      <a:pt x="108" y="101"/>
                      <a:pt x="108" y="101"/>
                    </a:cubicBezTo>
                    <a:cubicBezTo>
                      <a:pt x="107" y="101"/>
                      <a:pt x="107" y="101"/>
                      <a:pt x="107" y="101"/>
                    </a:cubicBezTo>
                    <a:cubicBezTo>
                      <a:pt x="107" y="101"/>
                      <a:pt x="107" y="101"/>
                      <a:pt x="107" y="101"/>
                    </a:cubicBezTo>
                    <a:cubicBezTo>
                      <a:pt x="106" y="101"/>
                      <a:pt x="106" y="101"/>
                      <a:pt x="106" y="101"/>
                    </a:cubicBezTo>
                    <a:cubicBezTo>
                      <a:pt x="106" y="101"/>
                      <a:pt x="106" y="101"/>
                      <a:pt x="106" y="101"/>
                    </a:cubicBezTo>
                    <a:cubicBezTo>
                      <a:pt x="106" y="101"/>
                      <a:pt x="106" y="101"/>
                      <a:pt x="106" y="101"/>
                    </a:cubicBezTo>
                    <a:cubicBezTo>
                      <a:pt x="106" y="101"/>
                      <a:pt x="106" y="101"/>
                      <a:pt x="106" y="101"/>
                    </a:cubicBezTo>
                    <a:cubicBezTo>
                      <a:pt x="106" y="101"/>
                      <a:pt x="106" y="101"/>
                      <a:pt x="106" y="101"/>
                    </a:cubicBezTo>
                    <a:cubicBezTo>
                      <a:pt x="106" y="102"/>
                      <a:pt x="106" y="102"/>
                      <a:pt x="106" y="102"/>
                    </a:cubicBezTo>
                    <a:cubicBezTo>
                      <a:pt x="106" y="102"/>
                      <a:pt x="106" y="102"/>
                      <a:pt x="106" y="102"/>
                    </a:cubicBezTo>
                    <a:cubicBezTo>
                      <a:pt x="105" y="102"/>
                      <a:pt x="105" y="102"/>
                      <a:pt x="105" y="102"/>
                    </a:cubicBezTo>
                    <a:cubicBezTo>
                      <a:pt x="105" y="102"/>
                      <a:pt x="105" y="102"/>
                      <a:pt x="105" y="102"/>
                    </a:cubicBezTo>
                    <a:cubicBezTo>
                      <a:pt x="105" y="101"/>
                      <a:pt x="105" y="101"/>
                      <a:pt x="105" y="101"/>
                    </a:cubicBezTo>
                    <a:cubicBezTo>
                      <a:pt x="105" y="101"/>
                      <a:pt x="105" y="101"/>
                      <a:pt x="105" y="101"/>
                    </a:cubicBezTo>
                    <a:cubicBezTo>
                      <a:pt x="105" y="100"/>
                      <a:pt x="105" y="100"/>
                      <a:pt x="105" y="100"/>
                    </a:cubicBezTo>
                    <a:cubicBezTo>
                      <a:pt x="105" y="100"/>
                      <a:pt x="105" y="100"/>
                      <a:pt x="105" y="100"/>
                    </a:cubicBezTo>
                    <a:cubicBezTo>
                      <a:pt x="104" y="101"/>
                      <a:pt x="104" y="101"/>
                      <a:pt x="104" y="101"/>
                    </a:cubicBezTo>
                    <a:cubicBezTo>
                      <a:pt x="104" y="100"/>
                      <a:pt x="104" y="100"/>
                      <a:pt x="104" y="100"/>
                    </a:cubicBezTo>
                    <a:cubicBezTo>
                      <a:pt x="104" y="100"/>
                      <a:pt x="104" y="100"/>
                      <a:pt x="104" y="100"/>
                    </a:cubicBezTo>
                    <a:cubicBezTo>
                      <a:pt x="105" y="100"/>
                      <a:pt x="105" y="100"/>
                      <a:pt x="105" y="100"/>
                    </a:cubicBezTo>
                    <a:cubicBezTo>
                      <a:pt x="106" y="99"/>
                      <a:pt x="106" y="99"/>
                      <a:pt x="106" y="99"/>
                    </a:cubicBezTo>
                    <a:cubicBezTo>
                      <a:pt x="106" y="99"/>
                      <a:pt x="106" y="99"/>
                      <a:pt x="106" y="99"/>
                    </a:cubicBezTo>
                    <a:cubicBezTo>
                      <a:pt x="107" y="99"/>
                      <a:pt x="107" y="99"/>
                      <a:pt x="107" y="99"/>
                    </a:cubicBezTo>
                    <a:cubicBezTo>
                      <a:pt x="109" y="99"/>
                      <a:pt x="109" y="99"/>
                      <a:pt x="109" y="99"/>
                    </a:cubicBezTo>
                    <a:cubicBezTo>
                      <a:pt x="110" y="98"/>
                      <a:pt x="110" y="98"/>
                      <a:pt x="110" y="98"/>
                    </a:cubicBezTo>
                    <a:cubicBezTo>
                      <a:pt x="111" y="98"/>
                      <a:pt x="111" y="98"/>
                      <a:pt x="111" y="98"/>
                    </a:cubicBezTo>
                    <a:cubicBezTo>
                      <a:pt x="111" y="98"/>
                      <a:pt x="111" y="98"/>
                      <a:pt x="111" y="98"/>
                    </a:cubicBezTo>
                    <a:cubicBezTo>
                      <a:pt x="112" y="98"/>
                      <a:pt x="112" y="98"/>
                      <a:pt x="112" y="98"/>
                    </a:cubicBezTo>
                    <a:cubicBezTo>
                      <a:pt x="112" y="99"/>
                      <a:pt x="112" y="99"/>
                      <a:pt x="112" y="99"/>
                    </a:cubicBezTo>
                    <a:cubicBezTo>
                      <a:pt x="112" y="99"/>
                      <a:pt x="112" y="99"/>
                      <a:pt x="112" y="99"/>
                    </a:cubicBezTo>
                    <a:cubicBezTo>
                      <a:pt x="113" y="99"/>
                      <a:pt x="113" y="99"/>
                      <a:pt x="113" y="99"/>
                    </a:cubicBezTo>
                    <a:cubicBezTo>
                      <a:pt x="112" y="100"/>
                      <a:pt x="112" y="100"/>
                      <a:pt x="112" y="100"/>
                    </a:cubicBezTo>
                    <a:cubicBezTo>
                      <a:pt x="112" y="101"/>
                      <a:pt x="112" y="101"/>
                      <a:pt x="112" y="101"/>
                    </a:cubicBezTo>
                    <a:cubicBezTo>
                      <a:pt x="113" y="101"/>
                      <a:pt x="113" y="101"/>
                      <a:pt x="113" y="101"/>
                    </a:cubicBezTo>
                    <a:cubicBezTo>
                      <a:pt x="112" y="101"/>
                      <a:pt x="112" y="101"/>
                      <a:pt x="112" y="101"/>
                    </a:cubicBezTo>
                    <a:cubicBezTo>
                      <a:pt x="112" y="102"/>
                      <a:pt x="112" y="102"/>
                      <a:pt x="112" y="102"/>
                    </a:cubicBezTo>
                    <a:cubicBezTo>
                      <a:pt x="112" y="102"/>
                      <a:pt x="112" y="102"/>
                      <a:pt x="112" y="102"/>
                    </a:cubicBezTo>
                    <a:cubicBezTo>
                      <a:pt x="112" y="102"/>
                      <a:pt x="112" y="102"/>
                      <a:pt x="112" y="102"/>
                    </a:cubicBezTo>
                    <a:cubicBezTo>
                      <a:pt x="112" y="103"/>
                      <a:pt x="112" y="103"/>
                      <a:pt x="112" y="103"/>
                    </a:cubicBezTo>
                    <a:cubicBezTo>
                      <a:pt x="113" y="103"/>
                      <a:pt x="113" y="103"/>
                      <a:pt x="113" y="103"/>
                    </a:cubicBezTo>
                    <a:cubicBezTo>
                      <a:pt x="113" y="103"/>
                      <a:pt x="113" y="103"/>
                      <a:pt x="113" y="103"/>
                    </a:cubicBezTo>
                    <a:cubicBezTo>
                      <a:pt x="113" y="104"/>
                      <a:pt x="113" y="104"/>
                      <a:pt x="113" y="104"/>
                    </a:cubicBezTo>
                    <a:cubicBezTo>
                      <a:pt x="113" y="104"/>
                      <a:pt x="113" y="104"/>
                      <a:pt x="113" y="104"/>
                    </a:cubicBezTo>
                    <a:cubicBezTo>
                      <a:pt x="113" y="104"/>
                      <a:pt x="113" y="104"/>
                      <a:pt x="113" y="104"/>
                    </a:cubicBezTo>
                    <a:cubicBezTo>
                      <a:pt x="113" y="105"/>
                      <a:pt x="113" y="105"/>
                      <a:pt x="113" y="105"/>
                    </a:cubicBezTo>
                    <a:cubicBezTo>
                      <a:pt x="113" y="105"/>
                      <a:pt x="113" y="105"/>
                      <a:pt x="113" y="105"/>
                    </a:cubicBezTo>
                    <a:cubicBezTo>
                      <a:pt x="114" y="105"/>
                      <a:pt x="114" y="105"/>
                      <a:pt x="114" y="105"/>
                    </a:cubicBezTo>
                    <a:cubicBezTo>
                      <a:pt x="114" y="105"/>
                      <a:pt x="114" y="105"/>
                      <a:pt x="114" y="105"/>
                    </a:cubicBezTo>
                    <a:cubicBezTo>
                      <a:pt x="114" y="105"/>
                      <a:pt x="114" y="105"/>
                      <a:pt x="114" y="105"/>
                    </a:cubicBezTo>
                    <a:cubicBezTo>
                      <a:pt x="114" y="105"/>
                      <a:pt x="114" y="105"/>
                      <a:pt x="114" y="105"/>
                    </a:cubicBezTo>
                    <a:cubicBezTo>
                      <a:pt x="115" y="106"/>
                      <a:pt x="115" y="106"/>
                      <a:pt x="115" y="106"/>
                    </a:cubicBezTo>
                    <a:cubicBezTo>
                      <a:pt x="115" y="105"/>
                      <a:pt x="115" y="105"/>
                      <a:pt x="115" y="105"/>
                    </a:cubicBezTo>
                    <a:cubicBezTo>
                      <a:pt x="116" y="105"/>
                      <a:pt x="116" y="105"/>
                      <a:pt x="116" y="105"/>
                    </a:cubicBezTo>
                    <a:cubicBezTo>
                      <a:pt x="116" y="106"/>
                      <a:pt x="116" y="106"/>
                      <a:pt x="116" y="106"/>
                    </a:cubicBezTo>
                    <a:cubicBezTo>
                      <a:pt x="116" y="106"/>
                      <a:pt x="116" y="106"/>
                      <a:pt x="116" y="106"/>
                    </a:cubicBezTo>
                    <a:cubicBezTo>
                      <a:pt x="116" y="106"/>
                      <a:pt x="116" y="106"/>
                      <a:pt x="116" y="106"/>
                    </a:cubicBezTo>
                    <a:cubicBezTo>
                      <a:pt x="116" y="106"/>
                      <a:pt x="116" y="106"/>
                      <a:pt x="116" y="106"/>
                    </a:cubicBezTo>
                    <a:cubicBezTo>
                      <a:pt x="116" y="106"/>
                      <a:pt x="116" y="106"/>
                      <a:pt x="116" y="106"/>
                    </a:cubicBezTo>
                    <a:cubicBezTo>
                      <a:pt x="116" y="107"/>
                      <a:pt x="116" y="107"/>
                      <a:pt x="116" y="107"/>
                    </a:cubicBezTo>
                    <a:cubicBezTo>
                      <a:pt x="116" y="107"/>
                      <a:pt x="116" y="107"/>
                      <a:pt x="116" y="107"/>
                    </a:cubicBezTo>
                    <a:cubicBezTo>
                      <a:pt x="117" y="107"/>
                      <a:pt x="117" y="107"/>
                      <a:pt x="117" y="107"/>
                    </a:cubicBezTo>
                    <a:cubicBezTo>
                      <a:pt x="117" y="108"/>
                      <a:pt x="117" y="108"/>
                      <a:pt x="117" y="108"/>
                    </a:cubicBezTo>
                    <a:cubicBezTo>
                      <a:pt x="117" y="108"/>
                      <a:pt x="117" y="108"/>
                      <a:pt x="117" y="108"/>
                    </a:cubicBezTo>
                    <a:cubicBezTo>
                      <a:pt x="118" y="108"/>
                      <a:pt x="118" y="108"/>
                      <a:pt x="118" y="108"/>
                    </a:cubicBezTo>
                    <a:cubicBezTo>
                      <a:pt x="118" y="108"/>
                      <a:pt x="118" y="108"/>
                      <a:pt x="118" y="108"/>
                    </a:cubicBezTo>
                    <a:cubicBezTo>
                      <a:pt x="118" y="109"/>
                      <a:pt x="118" y="109"/>
                      <a:pt x="118" y="109"/>
                    </a:cubicBezTo>
                    <a:cubicBezTo>
                      <a:pt x="118" y="109"/>
                      <a:pt x="118" y="109"/>
                      <a:pt x="118" y="109"/>
                    </a:cubicBezTo>
                    <a:cubicBezTo>
                      <a:pt x="119" y="109"/>
                      <a:pt x="119" y="109"/>
                      <a:pt x="119" y="109"/>
                    </a:cubicBezTo>
                    <a:cubicBezTo>
                      <a:pt x="120" y="109"/>
                      <a:pt x="120" y="109"/>
                      <a:pt x="120" y="109"/>
                    </a:cubicBezTo>
                    <a:cubicBezTo>
                      <a:pt x="121" y="109"/>
                      <a:pt x="121" y="109"/>
                      <a:pt x="121" y="109"/>
                    </a:cubicBezTo>
                    <a:cubicBezTo>
                      <a:pt x="121" y="108"/>
                      <a:pt x="121" y="108"/>
                      <a:pt x="121" y="108"/>
                    </a:cubicBezTo>
                    <a:cubicBezTo>
                      <a:pt x="122" y="108"/>
                      <a:pt x="122" y="108"/>
                      <a:pt x="122" y="108"/>
                    </a:cubicBezTo>
                    <a:cubicBezTo>
                      <a:pt x="122" y="108"/>
                      <a:pt x="122" y="108"/>
                      <a:pt x="122" y="108"/>
                    </a:cubicBezTo>
                    <a:cubicBezTo>
                      <a:pt x="122" y="108"/>
                      <a:pt x="122" y="108"/>
                      <a:pt x="122" y="108"/>
                    </a:cubicBezTo>
                    <a:cubicBezTo>
                      <a:pt x="123" y="108"/>
                      <a:pt x="123" y="108"/>
                      <a:pt x="123" y="108"/>
                    </a:cubicBezTo>
                    <a:cubicBezTo>
                      <a:pt x="124" y="109"/>
                      <a:pt x="124" y="109"/>
                      <a:pt x="124" y="109"/>
                    </a:cubicBezTo>
                    <a:cubicBezTo>
                      <a:pt x="125" y="109"/>
                      <a:pt x="125" y="109"/>
                      <a:pt x="125" y="109"/>
                    </a:cubicBezTo>
                    <a:cubicBezTo>
                      <a:pt x="125" y="110"/>
                      <a:pt x="125" y="110"/>
                      <a:pt x="125" y="110"/>
                    </a:cubicBezTo>
                    <a:cubicBezTo>
                      <a:pt x="125" y="109"/>
                      <a:pt x="125" y="109"/>
                      <a:pt x="125" y="109"/>
                    </a:cubicBezTo>
                    <a:cubicBezTo>
                      <a:pt x="126" y="109"/>
                      <a:pt x="126" y="109"/>
                      <a:pt x="126" y="109"/>
                    </a:cubicBezTo>
                    <a:cubicBezTo>
                      <a:pt x="127" y="110"/>
                      <a:pt x="127" y="110"/>
                      <a:pt x="127" y="110"/>
                    </a:cubicBezTo>
                    <a:cubicBezTo>
                      <a:pt x="127" y="110"/>
                      <a:pt x="127" y="110"/>
                      <a:pt x="127" y="110"/>
                    </a:cubicBezTo>
                    <a:cubicBezTo>
                      <a:pt x="127" y="109"/>
                      <a:pt x="127" y="109"/>
                      <a:pt x="127" y="109"/>
                    </a:cubicBezTo>
                    <a:cubicBezTo>
                      <a:pt x="127" y="108"/>
                      <a:pt x="127" y="108"/>
                      <a:pt x="127" y="108"/>
                    </a:cubicBezTo>
                    <a:cubicBezTo>
                      <a:pt x="126" y="108"/>
                      <a:pt x="126" y="108"/>
                      <a:pt x="126" y="108"/>
                    </a:cubicBezTo>
                    <a:cubicBezTo>
                      <a:pt x="127" y="107"/>
                      <a:pt x="127" y="107"/>
                      <a:pt x="127" y="107"/>
                    </a:cubicBezTo>
                    <a:cubicBezTo>
                      <a:pt x="127" y="107"/>
                      <a:pt x="127" y="107"/>
                      <a:pt x="127" y="107"/>
                    </a:cubicBezTo>
                    <a:cubicBezTo>
                      <a:pt x="127" y="108"/>
                      <a:pt x="127" y="108"/>
                      <a:pt x="127" y="108"/>
                    </a:cubicBezTo>
                    <a:cubicBezTo>
                      <a:pt x="127" y="109"/>
                      <a:pt x="127" y="109"/>
                      <a:pt x="127" y="109"/>
                    </a:cubicBezTo>
                    <a:cubicBezTo>
                      <a:pt x="128" y="110"/>
                      <a:pt x="128" y="110"/>
                      <a:pt x="128" y="110"/>
                    </a:cubicBezTo>
                    <a:cubicBezTo>
                      <a:pt x="129" y="110"/>
                      <a:pt x="129" y="110"/>
                      <a:pt x="129" y="110"/>
                    </a:cubicBezTo>
                    <a:cubicBezTo>
                      <a:pt x="129" y="111"/>
                      <a:pt x="129" y="111"/>
                      <a:pt x="129" y="111"/>
                    </a:cubicBezTo>
                    <a:cubicBezTo>
                      <a:pt x="129" y="110"/>
                      <a:pt x="129" y="110"/>
                      <a:pt x="129" y="110"/>
                    </a:cubicBezTo>
                    <a:cubicBezTo>
                      <a:pt x="129" y="109"/>
                      <a:pt x="129" y="109"/>
                      <a:pt x="129" y="109"/>
                    </a:cubicBezTo>
                    <a:cubicBezTo>
                      <a:pt x="128" y="109"/>
                      <a:pt x="128" y="109"/>
                      <a:pt x="128" y="109"/>
                    </a:cubicBezTo>
                    <a:cubicBezTo>
                      <a:pt x="128" y="108"/>
                      <a:pt x="128" y="108"/>
                      <a:pt x="128" y="108"/>
                    </a:cubicBezTo>
                    <a:cubicBezTo>
                      <a:pt x="127" y="107"/>
                      <a:pt x="127" y="107"/>
                      <a:pt x="127" y="107"/>
                    </a:cubicBezTo>
                    <a:cubicBezTo>
                      <a:pt x="127" y="107"/>
                      <a:pt x="127" y="107"/>
                      <a:pt x="127" y="107"/>
                    </a:cubicBezTo>
                    <a:cubicBezTo>
                      <a:pt x="128" y="107"/>
                      <a:pt x="128" y="107"/>
                      <a:pt x="128" y="107"/>
                    </a:cubicBezTo>
                    <a:cubicBezTo>
                      <a:pt x="128" y="107"/>
                      <a:pt x="128" y="107"/>
                      <a:pt x="128" y="107"/>
                    </a:cubicBezTo>
                    <a:cubicBezTo>
                      <a:pt x="128" y="107"/>
                      <a:pt x="128" y="107"/>
                      <a:pt x="128" y="107"/>
                    </a:cubicBezTo>
                    <a:cubicBezTo>
                      <a:pt x="128" y="107"/>
                      <a:pt x="128" y="107"/>
                      <a:pt x="128" y="107"/>
                    </a:cubicBezTo>
                    <a:cubicBezTo>
                      <a:pt x="128" y="107"/>
                      <a:pt x="128" y="107"/>
                      <a:pt x="128" y="107"/>
                    </a:cubicBezTo>
                    <a:cubicBezTo>
                      <a:pt x="128" y="106"/>
                      <a:pt x="128" y="106"/>
                      <a:pt x="128" y="106"/>
                    </a:cubicBezTo>
                    <a:cubicBezTo>
                      <a:pt x="128" y="106"/>
                      <a:pt x="128" y="106"/>
                      <a:pt x="128" y="106"/>
                    </a:cubicBezTo>
                    <a:cubicBezTo>
                      <a:pt x="128" y="106"/>
                      <a:pt x="128" y="106"/>
                      <a:pt x="128" y="106"/>
                    </a:cubicBezTo>
                    <a:cubicBezTo>
                      <a:pt x="128" y="105"/>
                      <a:pt x="128" y="105"/>
                      <a:pt x="128" y="105"/>
                    </a:cubicBezTo>
                    <a:cubicBezTo>
                      <a:pt x="128" y="105"/>
                      <a:pt x="128" y="105"/>
                      <a:pt x="128" y="105"/>
                    </a:cubicBezTo>
                    <a:cubicBezTo>
                      <a:pt x="129" y="106"/>
                      <a:pt x="129" y="106"/>
                      <a:pt x="129" y="106"/>
                    </a:cubicBezTo>
                    <a:cubicBezTo>
                      <a:pt x="129" y="106"/>
                      <a:pt x="129" y="106"/>
                      <a:pt x="129" y="106"/>
                    </a:cubicBezTo>
                    <a:cubicBezTo>
                      <a:pt x="129" y="106"/>
                      <a:pt x="129" y="106"/>
                      <a:pt x="129" y="106"/>
                    </a:cubicBezTo>
                    <a:cubicBezTo>
                      <a:pt x="129" y="106"/>
                      <a:pt x="129" y="106"/>
                      <a:pt x="129" y="106"/>
                    </a:cubicBezTo>
                    <a:cubicBezTo>
                      <a:pt x="130" y="106"/>
                      <a:pt x="130" y="106"/>
                      <a:pt x="130" y="106"/>
                    </a:cubicBezTo>
                    <a:cubicBezTo>
                      <a:pt x="130" y="105"/>
                      <a:pt x="130" y="105"/>
                      <a:pt x="130" y="105"/>
                    </a:cubicBezTo>
                    <a:cubicBezTo>
                      <a:pt x="130" y="105"/>
                      <a:pt x="130" y="105"/>
                      <a:pt x="130" y="105"/>
                    </a:cubicBezTo>
                    <a:cubicBezTo>
                      <a:pt x="131" y="106"/>
                      <a:pt x="131" y="106"/>
                      <a:pt x="131" y="106"/>
                    </a:cubicBezTo>
                    <a:cubicBezTo>
                      <a:pt x="131" y="106"/>
                      <a:pt x="131" y="106"/>
                      <a:pt x="131" y="106"/>
                    </a:cubicBezTo>
                    <a:cubicBezTo>
                      <a:pt x="131" y="106"/>
                      <a:pt x="131" y="106"/>
                      <a:pt x="131" y="106"/>
                    </a:cubicBezTo>
                    <a:cubicBezTo>
                      <a:pt x="131" y="106"/>
                      <a:pt x="131" y="106"/>
                      <a:pt x="131" y="106"/>
                    </a:cubicBezTo>
                    <a:cubicBezTo>
                      <a:pt x="131" y="106"/>
                      <a:pt x="131" y="106"/>
                      <a:pt x="131" y="106"/>
                    </a:cubicBezTo>
                    <a:cubicBezTo>
                      <a:pt x="131" y="106"/>
                      <a:pt x="131" y="106"/>
                      <a:pt x="131" y="106"/>
                    </a:cubicBezTo>
                    <a:cubicBezTo>
                      <a:pt x="131" y="107"/>
                      <a:pt x="131" y="107"/>
                      <a:pt x="131" y="107"/>
                    </a:cubicBezTo>
                    <a:cubicBezTo>
                      <a:pt x="131" y="107"/>
                      <a:pt x="131" y="107"/>
                      <a:pt x="131" y="107"/>
                    </a:cubicBezTo>
                    <a:cubicBezTo>
                      <a:pt x="131" y="108"/>
                      <a:pt x="131" y="108"/>
                      <a:pt x="131" y="108"/>
                    </a:cubicBezTo>
                    <a:cubicBezTo>
                      <a:pt x="132" y="107"/>
                      <a:pt x="132" y="107"/>
                      <a:pt x="132" y="107"/>
                    </a:cubicBezTo>
                    <a:cubicBezTo>
                      <a:pt x="132" y="108"/>
                      <a:pt x="132" y="108"/>
                      <a:pt x="132" y="108"/>
                    </a:cubicBezTo>
                    <a:cubicBezTo>
                      <a:pt x="132" y="108"/>
                      <a:pt x="132" y="108"/>
                      <a:pt x="132" y="108"/>
                    </a:cubicBezTo>
                    <a:cubicBezTo>
                      <a:pt x="132" y="108"/>
                      <a:pt x="132" y="108"/>
                      <a:pt x="132" y="108"/>
                    </a:cubicBezTo>
                    <a:cubicBezTo>
                      <a:pt x="131" y="109"/>
                      <a:pt x="131" y="109"/>
                      <a:pt x="131" y="109"/>
                    </a:cubicBezTo>
                    <a:cubicBezTo>
                      <a:pt x="132" y="109"/>
                      <a:pt x="132" y="109"/>
                      <a:pt x="132" y="109"/>
                    </a:cubicBezTo>
                    <a:cubicBezTo>
                      <a:pt x="132" y="108"/>
                      <a:pt x="132" y="108"/>
                      <a:pt x="132" y="108"/>
                    </a:cubicBezTo>
                    <a:cubicBezTo>
                      <a:pt x="133" y="108"/>
                      <a:pt x="133" y="108"/>
                      <a:pt x="133" y="108"/>
                    </a:cubicBezTo>
                    <a:cubicBezTo>
                      <a:pt x="134" y="108"/>
                      <a:pt x="134" y="108"/>
                      <a:pt x="134" y="108"/>
                    </a:cubicBezTo>
                    <a:cubicBezTo>
                      <a:pt x="134" y="108"/>
                      <a:pt x="134" y="108"/>
                      <a:pt x="134" y="108"/>
                    </a:cubicBezTo>
                    <a:cubicBezTo>
                      <a:pt x="134" y="108"/>
                      <a:pt x="134" y="108"/>
                      <a:pt x="134" y="108"/>
                    </a:cubicBezTo>
                    <a:cubicBezTo>
                      <a:pt x="134" y="108"/>
                      <a:pt x="134" y="108"/>
                      <a:pt x="134" y="108"/>
                    </a:cubicBezTo>
                    <a:cubicBezTo>
                      <a:pt x="133" y="108"/>
                      <a:pt x="133" y="108"/>
                      <a:pt x="133" y="108"/>
                    </a:cubicBezTo>
                    <a:cubicBezTo>
                      <a:pt x="133" y="109"/>
                      <a:pt x="133" y="109"/>
                      <a:pt x="133" y="109"/>
                    </a:cubicBezTo>
                    <a:cubicBezTo>
                      <a:pt x="132" y="110"/>
                      <a:pt x="132" y="110"/>
                      <a:pt x="132" y="110"/>
                    </a:cubicBezTo>
                    <a:cubicBezTo>
                      <a:pt x="132" y="110"/>
                      <a:pt x="132" y="110"/>
                      <a:pt x="132" y="110"/>
                    </a:cubicBezTo>
                    <a:cubicBezTo>
                      <a:pt x="132" y="111"/>
                      <a:pt x="132" y="111"/>
                      <a:pt x="132" y="111"/>
                    </a:cubicBezTo>
                    <a:cubicBezTo>
                      <a:pt x="132" y="111"/>
                      <a:pt x="132" y="111"/>
                      <a:pt x="132" y="111"/>
                    </a:cubicBezTo>
                    <a:cubicBezTo>
                      <a:pt x="131" y="111"/>
                      <a:pt x="131" y="111"/>
                      <a:pt x="131" y="111"/>
                    </a:cubicBezTo>
                    <a:cubicBezTo>
                      <a:pt x="131" y="111"/>
                      <a:pt x="131" y="111"/>
                      <a:pt x="131" y="111"/>
                    </a:cubicBezTo>
                    <a:cubicBezTo>
                      <a:pt x="131" y="111"/>
                      <a:pt x="131" y="111"/>
                      <a:pt x="131" y="111"/>
                    </a:cubicBezTo>
                    <a:cubicBezTo>
                      <a:pt x="131" y="112"/>
                      <a:pt x="131" y="112"/>
                      <a:pt x="131" y="112"/>
                    </a:cubicBezTo>
                    <a:cubicBezTo>
                      <a:pt x="131" y="113"/>
                      <a:pt x="131" y="113"/>
                      <a:pt x="131" y="113"/>
                    </a:cubicBezTo>
                    <a:cubicBezTo>
                      <a:pt x="131" y="113"/>
                      <a:pt x="131" y="113"/>
                      <a:pt x="131" y="113"/>
                    </a:cubicBezTo>
                    <a:cubicBezTo>
                      <a:pt x="131" y="112"/>
                      <a:pt x="131" y="112"/>
                      <a:pt x="131" y="112"/>
                    </a:cubicBezTo>
                    <a:cubicBezTo>
                      <a:pt x="131" y="113"/>
                      <a:pt x="131" y="113"/>
                      <a:pt x="131" y="113"/>
                    </a:cubicBezTo>
                    <a:cubicBezTo>
                      <a:pt x="131" y="113"/>
                      <a:pt x="131" y="113"/>
                      <a:pt x="131" y="113"/>
                    </a:cubicBezTo>
                    <a:cubicBezTo>
                      <a:pt x="131" y="114"/>
                      <a:pt x="131" y="114"/>
                      <a:pt x="131" y="114"/>
                    </a:cubicBezTo>
                    <a:cubicBezTo>
                      <a:pt x="132" y="114"/>
                      <a:pt x="132" y="114"/>
                      <a:pt x="132" y="114"/>
                    </a:cubicBezTo>
                    <a:cubicBezTo>
                      <a:pt x="132" y="113"/>
                      <a:pt x="132" y="113"/>
                      <a:pt x="132" y="113"/>
                    </a:cubicBezTo>
                    <a:cubicBezTo>
                      <a:pt x="132" y="113"/>
                      <a:pt x="132" y="113"/>
                      <a:pt x="132" y="113"/>
                    </a:cubicBezTo>
                    <a:cubicBezTo>
                      <a:pt x="132" y="114"/>
                      <a:pt x="132" y="114"/>
                      <a:pt x="132" y="114"/>
                    </a:cubicBezTo>
                    <a:cubicBezTo>
                      <a:pt x="132" y="114"/>
                      <a:pt x="132" y="114"/>
                      <a:pt x="132" y="114"/>
                    </a:cubicBezTo>
                    <a:cubicBezTo>
                      <a:pt x="132" y="114"/>
                      <a:pt x="132" y="114"/>
                      <a:pt x="132" y="114"/>
                    </a:cubicBezTo>
                    <a:cubicBezTo>
                      <a:pt x="132" y="114"/>
                      <a:pt x="132" y="114"/>
                      <a:pt x="132" y="114"/>
                    </a:cubicBezTo>
                    <a:cubicBezTo>
                      <a:pt x="132" y="115"/>
                      <a:pt x="132" y="115"/>
                      <a:pt x="132" y="115"/>
                    </a:cubicBezTo>
                    <a:cubicBezTo>
                      <a:pt x="132" y="115"/>
                      <a:pt x="132" y="115"/>
                      <a:pt x="132" y="115"/>
                    </a:cubicBezTo>
                    <a:cubicBezTo>
                      <a:pt x="132" y="116"/>
                      <a:pt x="132" y="116"/>
                      <a:pt x="132" y="116"/>
                    </a:cubicBezTo>
                    <a:cubicBezTo>
                      <a:pt x="131" y="115"/>
                      <a:pt x="131" y="115"/>
                      <a:pt x="131" y="115"/>
                    </a:cubicBezTo>
                    <a:cubicBezTo>
                      <a:pt x="131" y="115"/>
                      <a:pt x="131" y="115"/>
                      <a:pt x="131" y="115"/>
                    </a:cubicBezTo>
                    <a:cubicBezTo>
                      <a:pt x="130" y="115"/>
                      <a:pt x="130" y="115"/>
                      <a:pt x="130" y="115"/>
                    </a:cubicBezTo>
                    <a:cubicBezTo>
                      <a:pt x="130" y="114"/>
                      <a:pt x="130" y="114"/>
                      <a:pt x="130" y="114"/>
                    </a:cubicBezTo>
                    <a:cubicBezTo>
                      <a:pt x="130" y="114"/>
                      <a:pt x="130" y="114"/>
                      <a:pt x="130" y="114"/>
                    </a:cubicBezTo>
                    <a:cubicBezTo>
                      <a:pt x="129" y="115"/>
                      <a:pt x="129" y="115"/>
                      <a:pt x="129" y="115"/>
                    </a:cubicBezTo>
                    <a:cubicBezTo>
                      <a:pt x="130" y="116"/>
                      <a:pt x="130" y="116"/>
                      <a:pt x="130" y="116"/>
                    </a:cubicBezTo>
                    <a:cubicBezTo>
                      <a:pt x="130" y="116"/>
                      <a:pt x="130" y="116"/>
                      <a:pt x="130" y="116"/>
                    </a:cubicBezTo>
                    <a:cubicBezTo>
                      <a:pt x="130" y="118"/>
                      <a:pt x="130" y="118"/>
                      <a:pt x="130" y="118"/>
                    </a:cubicBezTo>
                    <a:cubicBezTo>
                      <a:pt x="130" y="117"/>
                      <a:pt x="130" y="117"/>
                      <a:pt x="130" y="117"/>
                    </a:cubicBezTo>
                    <a:cubicBezTo>
                      <a:pt x="130" y="116"/>
                      <a:pt x="130" y="116"/>
                      <a:pt x="130" y="116"/>
                    </a:cubicBezTo>
                    <a:cubicBezTo>
                      <a:pt x="131" y="115"/>
                      <a:pt x="131" y="115"/>
                      <a:pt x="131" y="115"/>
                    </a:cubicBezTo>
                    <a:cubicBezTo>
                      <a:pt x="131" y="116"/>
                      <a:pt x="131" y="116"/>
                      <a:pt x="131" y="116"/>
                    </a:cubicBezTo>
                    <a:cubicBezTo>
                      <a:pt x="131" y="116"/>
                      <a:pt x="131" y="116"/>
                      <a:pt x="131" y="116"/>
                    </a:cubicBezTo>
                    <a:cubicBezTo>
                      <a:pt x="132" y="116"/>
                      <a:pt x="132" y="116"/>
                      <a:pt x="132" y="116"/>
                    </a:cubicBezTo>
                    <a:cubicBezTo>
                      <a:pt x="132" y="116"/>
                      <a:pt x="132" y="116"/>
                      <a:pt x="132" y="116"/>
                    </a:cubicBezTo>
                    <a:cubicBezTo>
                      <a:pt x="132" y="115"/>
                      <a:pt x="132" y="115"/>
                      <a:pt x="132" y="115"/>
                    </a:cubicBezTo>
                    <a:cubicBezTo>
                      <a:pt x="133" y="115"/>
                      <a:pt x="133" y="115"/>
                      <a:pt x="133" y="115"/>
                    </a:cubicBezTo>
                    <a:cubicBezTo>
                      <a:pt x="134" y="114"/>
                      <a:pt x="134" y="114"/>
                      <a:pt x="134" y="114"/>
                    </a:cubicBezTo>
                    <a:cubicBezTo>
                      <a:pt x="134" y="114"/>
                      <a:pt x="134" y="114"/>
                      <a:pt x="134" y="114"/>
                    </a:cubicBezTo>
                    <a:cubicBezTo>
                      <a:pt x="135" y="114"/>
                      <a:pt x="135" y="114"/>
                      <a:pt x="135" y="114"/>
                    </a:cubicBezTo>
                    <a:cubicBezTo>
                      <a:pt x="134" y="114"/>
                      <a:pt x="134" y="114"/>
                      <a:pt x="134" y="114"/>
                    </a:cubicBezTo>
                    <a:cubicBezTo>
                      <a:pt x="134" y="114"/>
                      <a:pt x="134" y="114"/>
                      <a:pt x="134" y="114"/>
                    </a:cubicBezTo>
                    <a:cubicBezTo>
                      <a:pt x="133" y="114"/>
                      <a:pt x="133" y="114"/>
                      <a:pt x="133" y="114"/>
                    </a:cubicBezTo>
                    <a:cubicBezTo>
                      <a:pt x="133" y="115"/>
                      <a:pt x="133" y="115"/>
                      <a:pt x="133" y="115"/>
                    </a:cubicBezTo>
                    <a:cubicBezTo>
                      <a:pt x="133" y="115"/>
                      <a:pt x="133" y="115"/>
                      <a:pt x="133" y="115"/>
                    </a:cubicBezTo>
                    <a:cubicBezTo>
                      <a:pt x="133" y="114"/>
                      <a:pt x="133" y="114"/>
                      <a:pt x="133" y="114"/>
                    </a:cubicBezTo>
                    <a:cubicBezTo>
                      <a:pt x="133" y="114"/>
                      <a:pt x="133" y="114"/>
                      <a:pt x="133" y="114"/>
                    </a:cubicBezTo>
                    <a:cubicBezTo>
                      <a:pt x="133" y="113"/>
                      <a:pt x="133" y="113"/>
                      <a:pt x="133" y="113"/>
                    </a:cubicBezTo>
                    <a:cubicBezTo>
                      <a:pt x="133" y="113"/>
                      <a:pt x="133" y="113"/>
                      <a:pt x="133" y="113"/>
                    </a:cubicBezTo>
                    <a:cubicBezTo>
                      <a:pt x="134" y="112"/>
                      <a:pt x="134" y="112"/>
                      <a:pt x="134" y="112"/>
                    </a:cubicBezTo>
                    <a:cubicBezTo>
                      <a:pt x="134" y="112"/>
                      <a:pt x="134" y="112"/>
                      <a:pt x="134" y="112"/>
                    </a:cubicBezTo>
                    <a:cubicBezTo>
                      <a:pt x="133" y="111"/>
                      <a:pt x="133" y="111"/>
                      <a:pt x="133" y="111"/>
                    </a:cubicBezTo>
                    <a:cubicBezTo>
                      <a:pt x="133" y="111"/>
                      <a:pt x="133" y="111"/>
                      <a:pt x="133" y="111"/>
                    </a:cubicBezTo>
                    <a:cubicBezTo>
                      <a:pt x="134" y="110"/>
                      <a:pt x="134" y="110"/>
                      <a:pt x="134" y="110"/>
                    </a:cubicBezTo>
                    <a:cubicBezTo>
                      <a:pt x="134" y="110"/>
                      <a:pt x="134" y="110"/>
                      <a:pt x="134" y="110"/>
                    </a:cubicBezTo>
                    <a:cubicBezTo>
                      <a:pt x="135" y="109"/>
                      <a:pt x="135" y="109"/>
                      <a:pt x="135" y="109"/>
                    </a:cubicBezTo>
                    <a:cubicBezTo>
                      <a:pt x="135" y="109"/>
                      <a:pt x="135" y="109"/>
                      <a:pt x="135" y="109"/>
                    </a:cubicBezTo>
                    <a:cubicBezTo>
                      <a:pt x="135" y="110"/>
                      <a:pt x="135" y="110"/>
                      <a:pt x="135" y="110"/>
                    </a:cubicBezTo>
                    <a:cubicBezTo>
                      <a:pt x="135" y="109"/>
                      <a:pt x="135" y="109"/>
                      <a:pt x="135" y="109"/>
                    </a:cubicBezTo>
                    <a:cubicBezTo>
                      <a:pt x="135" y="109"/>
                      <a:pt x="135" y="109"/>
                      <a:pt x="135" y="109"/>
                    </a:cubicBezTo>
                    <a:cubicBezTo>
                      <a:pt x="136" y="109"/>
                      <a:pt x="136" y="109"/>
                      <a:pt x="136" y="109"/>
                    </a:cubicBezTo>
                    <a:cubicBezTo>
                      <a:pt x="136" y="109"/>
                      <a:pt x="136" y="109"/>
                      <a:pt x="136" y="109"/>
                    </a:cubicBezTo>
                    <a:cubicBezTo>
                      <a:pt x="136" y="110"/>
                      <a:pt x="136" y="110"/>
                      <a:pt x="136" y="110"/>
                    </a:cubicBezTo>
                    <a:cubicBezTo>
                      <a:pt x="136" y="109"/>
                      <a:pt x="136" y="109"/>
                      <a:pt x="136" y="109"/>
                    </a:cubicBezTo>
                    <a:cubicBezTo>
                      <a:pt x="137" y="109"/>
                      <a:pt x="137" y="109"/>
                      <a:pt x="137" y="109"/>
                    </a:cubicBezTo>
                    <a:cubicBezTo>
                      <a:pt x="138" y="108"/>
                      <a:pt x="138" y="108"/>
                      <a:pt x="138" y="108"/>
                    </a:cubicBezTo>
                    <a:cubicBezTo>
                      <a:pt x="138" y="108"/>
                      <a:pt x="138" y="108"/>
                      <a:pt x="138" y="108"/>
                    </a:cubicBezTo>
                    <a:cubicBezTo>
                      <a:pt x="138" y="108"/>
                      <a:pt x="138" y="108"/>
                      <a:pt x="138" y="108"/>
                    </a:cubicBezTo>
                    <a:cubicBezTo>
                      <a:pt x="139" y="108"/>
                      <a:pt x="139" y="108"/>
                      <a:pt x="139" y="108"/>
                    </a:cubicBezTo>
                    <a:cubicBezTo>
                      <a:pt x="139" y="107"/>
                      <a:pt x="139" y="107"/>
                      <a:pt x="139" y="107"/>
                    </a:cubicBezTo>
                    <a:cubicBezTo>
                      <a:pt x="140" y="107"/>
                      <a:pt x="140" y="107"/>
                      <a:pt x="140" y="107"/>
                    </a:cubicBezTo>
                    <a:cubicBezTo>
                      <a:pt x="141" y="106"/>
                      <a:pt x="141" y="106"/>
                      <a:pt x="141" y="106"/>
                    </a:cubicBezTo>
                    <a:cubicBezTo>
                      <a:pt x="140" y="106"/>
                      <a:pt x="140" y="106"/>
                      <a:pt x="140" y="106"/>
                    </a:cubicBezTo>
                    <a:cubicBezTo>
                      <a:pt x="141" y="105"/>
                      <a:pt x="141" y="105"/>
                      <a:pt x="141" y="105"/>
                    </a:cubicBezTo>
                    <a:cubicBezTo>
                      <a:pt x="141" y="105"/>
                      <a:pt x="141" y="105"/>
                      <a:pt x="141" y="105"/>
                    </a:cubicBezTo>
                    <a:cubicBezTo>
                      <a:pt x="141" y="104"/>
                      <a:pt x="141" y="104"/>
                      <a:pt x="141" y="104"/>
                    </a:cubicBezTo>
                    <a:cubicBezTo>
                      <a:pt x="141" y="104"/>
                      <a:pt x="141" y="104"/>
                      <a:pt x="141" y="104"/>
                    </a:cubicBezTo>
                    <a:cubicBezTo>
                      <a:pt x="141" y="104"/>
                      <a:pt x="141" y="104"/>
                      <a:pt x="141" y="104"/>
                    </a:cubicBezTo>
                    <a:cubicBezTo>
                      <a:pt x="140" y="104"/>
                      <a:pt x="140" y="104"/>
                      <a:pt x="140" y="104"/>
                    </a:cubicBezTo>
                    <a:cubicBezTo>
                      <a:pt x="140" y="104"/>
                      <a:pt x="140" y="104"/>
                      <a:pt x="140" y="104"/>
                    </a:cubicBezTo>
                    <a:cubicBezTo>
                      <a:pt x="140" y="105"/>
                      <a:pt x="140" y="105"/>
                      <a:pt x="140" y="105"/>
                    </a:cubicBezTo>
                    <a:cubicBezTo>
                      <a:pt x="139" y="105"/>
                      <a:pt x="139" y="105"/>
                      <a:pt x="139" y="105"/>
                    </a:cubicBezTo>
                    <a:cubicBezTo>
                      <a:pt x="139" y="105"/>
                      <a:pt x="139" y="105"/>
                      <a:pt x="139" y="105"/>
                    </a:cubicBezTo>
                    <a:cubicBezTo>
                      <a:pt x="139" y="105"/>
                      <a:pt x="139" y="105"/>
                      <a:pt x="139" y="105"/>
                    </a:cubicBezTo>
                    <a:cubicBezTo>
                      <a:pt x="139" y="105"/>
                      <a:pt x="139" y="105"/>
                      <a:pt x="139" y="105"/>
                    </a:cubicBezTo>
                    <a:cubicBezTo>
                      <a:pt x="139" y="104"/>
                      <a:pt x="139" y="104"/>
                      <a:pt x="139" y="104"/>
                    </a:cubicBezTo>
                    <a:cubicBezTo>
                      <a:pt x="139" y="104"/>
                      <a:pt x="139" y="104"/>
                      <a:pt x="139" y="104"/>
                    </a:cubicBezTo>
                    <a:cubicBezTo>
                      <a:pt x="140" y="103"/>
                      <a:pt x="140" y="103"/>
                      <a:pt x="140" y="103"/>
                    </a:cubicBezTo>
                    <a:cubicBezTo>
                      <a:pt x="140" y="103"/>
                      <a:pt x="140" y="103"/>
                      <a:pt x="140" y="103"/>
                    </a:cubicBezTo>
                    <a:cubicBezTo>
                      <a:pt x="140" y="103"/>
                      <a:pt x="140" y="103"/>
                      <a:pt x="140" y="103"/>
                    </a:cubicBezTo>
                    <a:cubicBezTo>
                      <a:pt x="140" y="102"/>
                      <a:pt x="140" y="102"/>
                      <a:pt x="140" y="102"/>
                    </a:cubicBezTo>
                    <a:cubicBezTo>
                      <a:pt x="141" y="102"/>
                      <a:pt x="141" y="102"/>
                      <a:pt x="141" y="102"/>
                    </a:cubicBezTo>
                    <a:cubicBezTo>
                      <a:pt x="141" y="102"/>
                      <a:pt x="141" y="102"/>
                      <a:pt x="141" y="102"/>
                    </a:cubicBezTo>
                    <a:cubicBezTo>
                      <a:pt x="142" y="102"/>
                      <a:pt x="142" y="102"/>
                      <a:pt x="142" y="102"/>
                    </a:cubicBezTo>
                    <a:cubicBezTo>
                      <a:pt x="141" y="102"/>
                      <a:pt x="141" y="102"/>
                      <a:pt x="141" y="102"/>
                    </a:cubicBezTo>
                    <a:cubicBezTo>
                      <a:pt x="141" y="103"/>
                      <a:pt x="141" y="103"/>
                      <a:pt x="141" y="103"/>
                    </a:cubicBezTo>
                    <a:cubicBezTo>
                      <a:pt x="142" y="103"/>
                      <a:pt x="142" y="103"/>
                      <a:pt x="142" y="103"/>
                    </a:cubicBezTo>
                    <a:cubicBezTo>
                      <a:pt x="142" y="103"/>
                      <a:pt x="142" y="103"/>
                      <a:pt x="142" y="103"/>
                    </a:cubicBezTo>
                    <a:cubicBezTo>
                      <a:pt x="143" y="101"/>
                      <a:pt x="143" y="101"/>
                      <a:pt x="143" y="101"/>
                    </a:cubicBezTo>
                    <a:cubicBezTo>
                      <a:pt x="143" y="101"/>
                      <a:pt x="143" y="101"/>
                      <a:pt x="143" y="101"/>
                    </a:cubicBezTo>
                    <a:cubicBezTo>
                      <a:pt x="142" y="101"/>
                      <a:pt x="142" y="101"/>
                      <a:pt x="142" y="101"/>
                    </a:cubicBezTo>
                    <a:cubicBezTo>
                      <a:pt x="142" y="101"/>
                      <a:pt x="142" y="101"/>
                      <a:pt x="142" y="101"/>
                    </a:cubicBezTo>
                    <a:cubicBezTo>
                      <a:pt x="141" y="101"/>
                      <a:pt x="141" y="101"/>
                      <a:pt x="141" y="101"/>
                    </a:cubicBezTo>
                    <a:cubicBezTo>
                      <a:pt x="140" y="100"/>
                      <a:pt x="140" y="100"/>
                      <a:pt x="140" y="100"/>
                    </a:cubicBezTo>
                    <a:cubicBezTo>
                      <a:pt x="140" y="100"/>
                      <a:pt x="140" y="100"/>
                      <a:pt x="140" y="100"/>
                    </a:cubicBezTo>
                    <a:cubicBezTo>
                      <a:pt x="140" y="99"/>
                      <a:pt x="140" y="99"/>
                      <a:pt x="140" y="99"/>
                    </a:cubicBezTo>
                    <a:cubicBezTo>
                      <a:pt x="140" y="99"/>
                      <a:pt x="140" y="99"/>
                      <a:pt x="140" y="99"/>
                    </a:cubicBezTo>
                    <a:cubicBezTo>
                      <a:pt x="140" y="99"/>
                      <a:pt x="140" y="99"/>
                      <a:pt x="140" y="99"/>
                    </a:cubicBezTo>
                    <a:cubicBezTo>
                      <a:pt x="139" y="99"/>
                      <a:pt x="139" y="99"/>
                      <a:pt x="139" y="99"/>
                    </a:cubicBezTo>
                    <a:cubicBezTo>
                      <a:pt x="139" y="99"/>
                      <a:pt x="139" y="99"/>
                      <a:pt x="139" y="99"/>
                    </a:cubicBezTo>
                    <a:cubicBezTo>
                      <a:pt x="139" y="98"/>
                      <a:pt x="139" y="98"/>
                      <a:pt x="139" y="98"/>
                    </a:cubicBezTo>
                    <a:cubicBezTo>
                      <a:pt x="138" y="98"/>
                      <a:pt x="138" y="98"/>
                      <a:pt x="138" y="98"/>
                    </a:cubicBezTo>
                    <a:cubicBezTo>
                      <a:pt x="138" y="98"/>
                      <a:pt x="138" y="98"/>
                      <a:pt x="138" y="98"/>
                    </a:cubicBezTo>
                    <a:cubicBezTo>
                      <a:pt x="138" y="97"/>
                      <a:pt x="138" y="97"/>
                      <a:pt x="138" y="97"/>
                    </a:cubicBezTo>
                    <a:cubicBezTo>
                      <a:pt x="138" y="97"/>
                      <a:pt x="138" y="97"/>
                      <a:pt x="138" y="97"/>
                    </a:cubicBezTo>
                    <a:cubicBezTo>
                      <a:pt x="138" y="97"/>
                      <a:pt x="138" y="97"/>
                      <a:pt x="138" y="97"/>
                    </a:cubicBezTo>
                    <a:cubicBezTo>
                      <a:pt x="138" y="96"/>
                      <a:pt x="138" y="96"/>
                      <a:pt x="138" y="96"/>
                    </a:cubicBezTo>
                    <a:cubicBezTo>
                      <a:pt x="138" y="96"/>
                      <a:pt x="138" y="96"/>
                      <a:pt x="138" y="96"/>
                    </a:cubicBezTo>
                    <a:cubicBezTo>
                      <a:pt x="138" y="94"/>
                      <a:pt x="138" y="94"/>
                      <a:pt x="138" y="94"/>
                    </a:cubicBezTo>
                    <a:cubicBezTo>
                      <a:pt x="138" y="94"/>
                      <a:pt x="138" y="94"/>
                      <a:pt x="138" y="94"/>
                    </a:cubicBezTo>
                    <a:cubicBezTo>
                      <a:pt x="139" y="93"/>
                      <a:pt x="139" y="93"/>
                      <a:pt x="139" y="93"/>
                    </a:cubicBezTo>
                    <a:cubicBezTo>
                      <a:pt x="140" y="93"/>
                      <a:pt x="140" y="93"/>
                      <a:pt x="140" y="93"/>
                    </a:cubicBezTo>
                    <a:cubicBezTo>
                      <a:pt x="140" y="93"/>
                      <a:pt x="140" y="93"/>
                      <a:pt x="140" y="93"/>
                    </a:cubicBezTo>
                    <a:cubicBezTo>
                      <a:pt x="140" y="93"/>
                      <a:pt x="140" y="93"/>
                      <a:pt x="140" y="93"/>
                    </a:cubicBezTo>
                    <a:cubicBezTo>
                      <a:pt x="141" y="92"/>
                      <a:pt x="141" y="92"/>
                      <a:pt x="141" y="92"/>
                    </a:cubicBezTo>
                    <a:cubicBezTo>
                      <a:pt x="141" y="92"/>
                      <a:pt x="141" y="92"/>
                      <a:pt x="141" y="92"/>
                    </a:cubicBezTo>
                    <a:cubicBezTo>
                      <a:pt x="140" y="92"/>
                      <a:pt x="140" y="92"/>
                      <a:pt x="140" y="92"/>
                    </a:cubicBezTo>
                    <a:cubicBezTo>
                      <a:pt x="140" y="92"/>
                      <a:pt x="140" y="92"/>
                      <a:pt x="140" y="92"/>
                    </a:cubicBezTo>
                    <a:cubicBezTo>
                      <a:pt x="140" y="92"/>
                      <a:pt x="140" y="92"/>
                      <a:pt x="140" y="92"/>
                    </a:cubicBezTo>
                    <a:cubicBezTo>
                      <a:pt x="140" y="92"/>
                      <a:pt x="140" y="92"/>
                      <a:pt x="140" y="92"/>
                    </a:cubicBezTo>
                    <a:cubicBezTo>
                      <a:pt x="139" y="91"/>
                      <a:pt x="139" y="91"/>
                      <a:pt x="139" y="91"/>
                    </a:cubicBezTo>
                    <a:cubicBezTo>
                      <a:pt x="139" y="90"/>
                      <a:pt x="139" y="90"/>
                      <a:pt x="139" y="90"/>
                    </a:cubicBezTo>
                    <a:cubicBezTo>
                      <a:pt x="140" y="90"/>
                      <a:pt x="140" y="90"/>
                      <a:pt x="140" y="90"/>
                    </a:cubicBezTo>
                    <a:cubicBezTo>
                      <a:pt x="141" y="89"/>
                      <a:pt x="141" y="89"/>
                      <a:pt x="141" y="89"/>
                    </a:cubicBezTo>
                    <a:cubicBezTo>
                      <a:pt x="141" y="88"/>
                      <a:pt x="141" y="88"/>
                      <a:pt x="141" y="88"/>
                    </a:cubicBezTo>
                    <a:cubicBezTo>
                      <a:pt x="141" y="88"/>
                      <a:pt x="141" y="88"/>
                      <a:pt x="141" y="88"/>
                    </a:cubicBezTo>
                    <a:cubicBezTo>
                      <a:pt x="142" y="88"/>
                      <a:pt x="142" y="88"/>
                      <a:pt x="142" y="88"/>
                    </a:cubicBezTo>
                    <a:cubicBezTo>
                      <a:pt x="142" y="87"/>
                      <a:pt x="142" y="87"/>
                      <a:pt x="142" y="87"/>
                    </a:cubicBezTo>
                    <a:cubicBezTo>
                      <a:pt x="143" y="87"/>
                      <a:pt x="143" y="87"/>
                      <a:pt x="143" y="87"/>
                    </a:cubicBezTo>
                    <a:cubicBezTo>
                      <a:pt x="143" y="87"/>
                      <a:pt x="143" y="87"/>
                      <a:pt x="143" y="87"/>
                    </a:cubicBezTo>
                    <a:cubicBezTo>
                      <a:pt x="143" y="88"/>
                      <a:pt x="143" y="88"/>
                      <a:pt x="143" y="88"/>
                    </a:cubicBezTo>
                    <a:cubicBezTo>
                      <a:pt x="143" y="88"/>
                      <a:pt x="143" y="88"/>
                      <a:pt x="143" y="88"/>
                    </a:cubicBezTo>
                    <a:cubicBezTo>
                      <a:pt x="143" y="88"/>
                      <a:pt x="143" y="88"/>
                      <a:pt x="143" y="88"/>
                    </a:cubicBezTo>
                    <a:cubicBezTo>
                      <a:pt x="144" y="88"/>
                      <a:pt x="144" y="88"/>
                      <a:pt x="144" y="88"/>
                    </a:cubicBezTo>
                    <a:cubicBezTo>
                      <a:pt x="144" y="88"/>
                      <a:pt x="144" y="88"/>
                      <a:pt x="144" y="88"/>
                    </a:cubicBezTo>
                    <a:cubicBezTo>
                      <a:pt x="145" y="87"/>
                      <a:pt x="145" y="87"/>
                      <a:pt x="145" y="87"/>
                    </a:cubicBezTo>
                    <a:cubicBezTo>
                      <a:pt x="145" y="86"/>
                      <a:pt x="145" y="86"/>
                      <a:pt x="145" y="86"/>
                    </a:cubicBezTo>
                    <a:cubicBezTo>
                      <a:pt x="144" y="86"/>
                      <a:pt x="144" y="86"/>
                      <a:pt x="144" y="86"/>
                    </a:cubicBezTo>
                    <a:cubicBezTo>
                      <a:pt x="144" y="86"/>
                      <a:pt x="144" y="86"/>
                      <a:pt x="144" y="86"/>
                    </a:cubicBezTo>
                    <a:cubicBezTo>
                      <a:pt x="143" y="86"/>
                      <a:pt x="143" y="86"/>
                      <a:pt x="143" y="86"/>
                    </a:cubicBezTo>
                    <a:cubicBezTo>
                      <a:pt x="144" y="85"/>
                      <a:pt x="144" y="85"/>
                      <a:pt x="144" y="85"/>
                    </a:cubicBezTo>
                    <a:cubicBezTo>
                      <a:pt x="145" y="85"/>
                      <a:pt x="145" y="85"/>
                      <a:pt x="145" y="85"/>
                    </a:cubicBezTo>
                    <a:cubicBezTo>
                      <a:pt x="145" y="85"/>
                      <a:pt x="145" y="85"/>
                      <a:pt x="145" y="85"/>
                    </a:cubicBezTo>
                    <a:cubicBezTo>
                      <a:pt x="146" y="84"/>
                      <a:pt x="146" y="84"/>
                      <a:pt x="146" y="84"/>
                    </a:cubicBezTo>
                    <a:cubicBezTo>
                      <a:pt x="146" y="84"/>
                      <a:pt x="146" y="84"/>
                      <a:pt x="146" y="84"/>
                    </a:cubicBezTo>
                    <a:cubicBezTo>
                      <a:pt x="146" y="84"/>
                      <a:pt x="146" y="84"/>
                      <a:pt x="146" y="84"/>
                    </a:cubicBezTo>
                    <a:cubicBezTo>
                      <a:pt x="147" y="84"/>
                      <a:pt x="147" y="84"/>
                      <a:pt x="147" y="84"/>
                    </a:cubicBezTo>
                    <a:cubicBezTo>
                      <a:pt x="148" y="84"/>
                      <a:pt x="148" y="84"/>
                      <a:pt x="148" y="84"/>
                    </a:cubicBezTo>
                    <a:cubicBezTo>
                      <a:pt x="148" y="85"/>
                      <a:pt x="148" y="85"/>
                      <a:pt x="148" y="85"/>
                    </a:cubicBezTo>
                    <a:cubicBezTo>
                      <a:pt x="148" y="85"/>
                      <a:pt x="148" y="85"/>
                      <a:pt x="148" y="85"/>
                    </a:cubicBezTo>
                    <a:cubicBezTo>
                      <a:pt x="148" y="85"/>
                      <a:pt x="148" y="85"/>
                      <a:pt x="148" y="85"/>
                    </a:cubicBezTo>
                    <a:cubicBezTo>
                      <a:pt x="148" y="85"/>
                      <a:pt x="148" y="85"/>
                      <a:pt x="148" y="85"/>
                    </a:cubicBezTo>
                    <a:cubicBezTo>
                      <a:pt x="149" y="86"/>
                      <a:pt x="149" y="86"/>
                      <a:pt x="149" y="86"/>
                    </a:cubicBezTo>
                    <a:cubicBezTo>
                      <a:pt x="149" y="86"/>
                      <a:pt x="149" y="86"/>
                      <a:pt x="149" y="86"/>
                    </a:cubicBezTo>
                    <a:cubicBezTo>
                      <a:pt x="148" y="86"/>
                      <a:pt x="148" y="86"/>
                      <a:pt x="148" y="86"/>
                    </a:cubicBezTo>
                    <a:cubicBezTo>
                      <a:pt x="148" y="87"/>
                      <a:pt x="148" y="87"/>
                      <a:pt x="148" y="87"/>
                    </a:cubicBezTo>
                    <a:cubicBezTo>
                      <a:pt x="148" y="87"/>
                      <a:pt x="148" y="87"/>
                      <a:pt x="148" y="87"/>
                    </a:cubicBezTo>
                    <a:cubicBezTo>
                      <a:pt x="149" y="88"/>
                      <a:pt x="149" y="88"/>
                      <a:pt x="149" y="88"/>
                    </a:cubicBezTo>
                    <a:cubicBezTo>
                      <a:pt x="149" y="88"/>
                      <a:pt x="149" y="88"/>
                      <a:pt x="149" y="88"/>
                    </a:cubicBezTo>
                    <a:cubicBezTo>
                      <a:pt x="149" y="89"/>
                      <a:pt x="149" y="89"/>
                      <a:pt x="149" y="89"/>
                    </a:cubicBezTo>
                    <a:cubicBezTo>
                      <a:pt x="149" y="90"/>
                      <a:pt x="149" y="90"/>
                      <a:pt x="149" y="90"/>
                    </a:cubicBezTo>
                    <a:cubicBezTo>
                      <a:pt x="149" y="90"/>
                      <a:pt x="149" y="90"/>
                      <a:pt x="149" y="90"/>
                    </a:cubicBezTo>
                    <a:cubicBezTo>
                      <a:pt x="149" y="90"/>
                      <a:pt x="149" y="90"/>
                      <a:pt x="149" y="90"/>
                    </a:cubicBezTo>
                    <a:cubicBezTo>
                      <a:pt x="149" y="91"/>
                      <a:pt x="149" y="91"/>
                      <a:pt x="149" y="91"/>
                    </a:cubicBezTo>
                    <a:cubicBezTo>
                      <a:pt x="148" y="92"/>
                      <a:pt x="148" y="92"/>
                      <a:pt x="148" y="92"/>
                    </a:cubicBezTo>
                    <a:cubicBezTo>
                      <a:pt x="148" y="92"/>
                      <a:pt x="148" y="92"/>
                      <a:pt x="148" y="92"/>
                    </a:cubicBezTo>
                    <a:cubicBezTo>
                      <a:pt x="148" y="92"/>
                      <a:pt x="148" y="92"/>
                      <a:pt x="148" y="92"/>
                    </a:cubicBezTo>
                    <a:cubicBezTo>
                      <a:pt x="148" y="93"/>
                      <a:pt x="148" y="93"/>
                      <a:pt x="148" y="93"/>
                    </a:cubicBezTo>
                    <a:cubicBezTo>
                      <a:pt x="148" y="94"/>
                      <a:pt x="148" y="94"/>
                      <a:pt x="148" y="94"/>
                    </a:cubicBezTo>
                    <a:cubicBezTo>
                      <a:pt x="149" y="94"/>
                      <a:pt x="149" y="94"/>
                      <a:pt x="149" y="94"/>
                    </a:cubicBezTo>
                    <a:cubicBezTo>
                      <a:pt x="149" y="95"/>
                      <a:pt x="149" y="95"/>
                      <a:pt x="149" y="95"/>
                    </a:cubicBezTo>
                    <a:cubicBezTo>
                      <a:pt x="149" y="95"/>
                      <a:pt x="149" y="95"/>
                      <a:pt x="149" y="95"/>
                    </a:cubicBezTo>
                    <a:cubicBezTo>
                      <a:pt x="149" y="95"/>
                      <a:pt x="149" y="95"/>
                      <a:pt x="149" y="95"/>
                    </a:cubicBezTo>
                    <a:cubicBezTo>
                      <a:pt x="149" y="96"/>
                      <a:pt x="149" y="96"/>
                      <a:pt x="149" y="96"/>
                    </a:cubicBezTo>
                    <a:cubicBezTo>
                      <a:pt x="149" y="96"/>
                      <a:pt x="149" y="96"/>
                      <a:pt x="149" y="96"/>
                    </a:cubicBezTo>
                    <a:cubicBezTo>
                      <a:pt x="149" y="96"/>
                      <a:pt x="149" y="96"/>
                      <a:pt x="149" y="96"/>
                    </a:cubicBezTo>
                    <a:cubicBezTo>
                      <a:pt x="149" y="97"/>
                      <a:pt x="149" y="97"/>
                      <a:pt x="149" y="97"/>
                    </a:cubicBezTo>
                    <a:cubicBezTo>
                      <a:pt x="149" y="97"/>
                      <a:pt x="149" y="97"/>
                      <a:pt x="149" y="97"/>
                    </a:cubicBezTo>
                    <a:cubicBezTo>
                      <a:pt x="149" y="98"/>
                      <a:pt x="149" y="98"/>
                      <a:pt x="149" y="98"/>
                    </a:cubicBezTo>
                    <a:cubicBezTo>
                      <a:pt x="148" y="98"/>
                      <a:pt x="148" y="98"/>
                      <a:pt x="148" y="98"/>
                    </a:cubicBezTo>
                    <a:cubicBezTo>
                      <a:pt x="148" y="98"/>
                      <a:pt x="148" y="98"/>
                      <a:pt x="148" y="98"/>
                    </a:cubicBezTo>
                    <a:cubicBezTo>
                      <a:pt x="148" y="97"/>
                      <a:pt x="148" y="97"/>
                      <a:pt x="148" y="97"/>
                    </a:cubicBezTo>
                    <a:cubicBezTo>
                      <a:pt x="148" y="97"/>
                      <a:pt x="148" y="97"/>
                      <a:pt x="148" y="97"/>
                    </a:cubicBezTo>
                    <a:cubicBezTo>
                      <a:pt x="147" y="97"/>
                      <a:pt x="147" y="97"/>
                      <a:pt x="147" y="97"/>
                    </a:cubicBezTo>
                    <a:cubicBezTo>
                      <a:pt x="147" y="98"/>
                      <a:pt x="147" y="98"/>
                      <a:pt x="147" y="98"/>
                    </a:cubicBezTo>
                    <a:cubicBezTo>
                      <a:pt x="146" y="98"/>
                      <a:pt x="146" y="98"/>
                      <a:pt x="146" y="98"/>
                    </a:cubicBezTo>
                    <a:cubicBezTo>
                      <a:pt x="146" y="98"/>
                      <a:pt x="146" y="98"/>
                      <a:pt x="146" y="98"/>
                    </a:cubicBezTo>
                    <a:cubicBezTo>
                      <a:pt x="147" y="98"/>
                      <a:pt x="147" y="98"/>
                      <a:pt x="147" y="98"/>
                    </a:cubicBezTo>
                    <a:cubicBezTo>
                      <a:pt x="148" y="98"/>
                      <a:pt x="148" y="98"/>
                      <a:pt x="148" y="98"/>
                    </a:cubicBezTo>
                    <a:cubicBezTo>
                      <a:pt x="147" y="98"/>
                      <a:pt x="147" y="98"/>
                      <a:pt x="147" y="98"/>
                    </a:cubicBezTo>
                    <a:cubicBezTo>
                      <a:pt x="146" y="100"/>
                      <a:pt x="146" y="100"/>
                      <a:pt x="146" y="100"/>
                    </a:cubicBezTo>
                    <a:cubicBezTo>
                      <a:pt x="145" y="100"/>
                      <a:pt x="145" y="100"/>
                      <a:pt x="145" y="100"/>
                    </a:cubicBezTo>
                    <a:cubicBezTo>
                      <a:pt x="145" y="100"/>
                      <a:pt x="145" y="100"/>
                      <a:pt x="145" y="100"/>
                    </a:cubicBezTo>
                    <a:cubicBezTo>
                      <a:pt x="145" y="100"/>
                      <a:pt x="145" y="100"/>
                      <a:pt x="145" y="100"/>
                    </a:cubicBezTo>
                    <a:cubicBezTo>
                      <a:pt x="145" y="101"/>
                      <a:pt x="145" y="101"/>
                      <a:pt x="145" y="101"/>
                    </a:cubicBezTo>
                    <a:cubicBezTo>
                      <a:pt x="145" y="101"/>
                      <a:pt x="145" y="101"/>
                      <a:pt x="145" y="101"/>
                    </a:cubicBezTo>
                    <a:cubicBezTo>
                      <a:pt x="146" y="101"/>
                      <a:pt x="146" y="101"/>
                      <a:pt x="146" y="101"/>
                    </a:cubicBezTo>
                    <a:cubicBezTo>
                      <a:pt x="146" y="101"/>
                      <a:pt x="146" y="101"/>
                      <a:pt x="146" y="101"/>
                    </a:cubicBezTo>
                    <a:cubicBezTo>
                      <a:pt x="146" y="102"/>
                      <a:pt x="146" y="102"/>
                      <a:pt x="146" y="102"/>
                    </a:cubicBezTo>
                    <a:cubicBezTo>
                      <a:pt x="147" y="102"/>
                      <a:pt x="147" y="102"/>
                      <a:pt x="147" y="102"/>
                    </a:cubicBezTo>
                    <a:cubicBezTo>
                      <a:pt x="147" y="102"/>
                      <a:pt x="147" y="102"/>
                      <a:pt x="147" y="102"/>
                    </a:cubicBezTo>
                    <a:cubicBezTo>
                      <a:pt x="148" y="101"/>
                      <a:pt x="148" y="101"/>
                      <a:pt x="148" y="101"/>
                    </a:cubicBezTo>
                    <a:cubicBezTo>
                      <a:pt x="148" y="101"/>
                      <a:pt x="148" y="101"/>
                      <a:pt x="148" y="101"/>
                    </a:cubicBezTo>
                    <a:cubicBezTo>
                      <a:pt x="148" y="101"/>
                      <a:pt x="148" y="101"/>
                      <a:pt x="148" y="101"/>
                    </a:cubicBezTo>
                    <a:cubicBezTo>
                      <a:pt x="148" y="102"/>
                      <a:pt x="148" y="102"/>
                      <a:pt x="148" y="102"/>
                    </a:cubicBezTo>
                    <a:cubicBezTo>
                      <a:pt x="148" y="102"/>
                      <a:pt x="148" y="102"/>
                      <a:pt x="148" y="102"/>
                    </a:cubicBezTo>
                    <a:cubicBezTo>
                      <a:pt x="148" y="102"/>
                      <a:pt x="148" y="102"/>
                      <a:pt x="148" y="102"/>
                    </a:cubicBezTo>
                    <a:cubicBezTo>
                      <a:pt x="149" y="102"/>
                      <a:pt x="149" y="102"/>
                      <a:pt x="149" y="102"/>
                    </a:cubicBezTo>
                    <a:cubicBezTo>
                      <a:pt x="149" y="102"/>
                      <a:pt x="149" y="102"/>
                      <a:pt x="149" y="102"/>
                    </a:cubicBezTo>
                    <a:cubicBezTo>
                      <a:pt x="150" y="102"/>
                      <a:pt x="150" y="102"/>
                      <a:pt x="150" y="102"/>
                    </a:cubicBezTo>
                    <a:cubicBezTo>
                      <a:pt x="149" y="103"/>
                      <a:pt x="149" y="103"/>
                      <a:pt x="149" y="103"/>
                    </a:cubicBezTo>
                    <a:cubicBezTo>
                      <a:pt x="149" y="103"/>
                      <a:pt x="149" y="103"/>
                      <a:pt x="149" y="103"/>
                    </a:cubicBezTo>
                    <a:cubicBezTo>
                      <a:pt x="148" y="103"/>
                      <a:pt x="148" y="103"/>
                      <a:pt x="148" y="103"/>
                    </a:cubicBezTo>
                    <a:cubicBezTo>
                      <a:pt x="148" y="104"/>
                      <a:pt x="148" y="104"/>
                      <a:pt x="148" y="104"/>
                    </a:cubicBezTo>
                    <a:cubicBezTo>
                      <a:pt x="148" y="103"/>
                      <a:pt x="148" y="103"/>
                      <a:pt x="148" y="103"/>
                    </a:cubicBezTo>
                    <a:cubicBezTo>
                      <a:pt x="148" y="103"/>
                      <a:pt x="148" y="103"/>
                      <a:pt x="148" y="103"/>
                    </a:cubicBezTo>
                    <a:cubicBezTo>
                      <a:pt x="147" y="103"/>
                      <a:pt x="147" y="103"/>
                      <a:pt x="147" y="103"/>
                    </a:cubicBezTo>
                    <a:cubicBezTo>
                      <a:pt x="147" y="103"/>
                      <a:pt x="147" y="103"/>
                      <a:pt x="147" y="103"/>
                    </a:cubicBezTo>
                    <a:cubicBezTo>
                      <a:pt x="148" y="104"/>
                      <a:pt x="148" y="104"/>
                      <a:pt x="148" y="104"/>
                    </a:cubicBezTo>
                    <a:cubicBezTo>
                      <a:pt x="148" y="104"/>
                      <a:pt x="148" y="104"/>
                      <a:pt x="148" y="104"/>
                    </a:cubicBezTo>
                    <a:cubicBezTo>
                      <a:pt x="148" y="105"/>
                      <a:pt x="148" y="105"/>
                      <a:pt x="148" y="105"/>
                    </a:cubicBezTo>
                    <a:cubicBezTo>
                      <a:pt x="148" y="106"/>
                      <a:pt x="148" y="106"/>
                      <a:pt x="148" y="106"/>
                    </a:cubicBezTo>
                    <a:cubicBezTo>
                      <a:pt x="148" y="106"/>
                      <a:pt x="148" y="106"/>
                      <a:pt x="148" y="106"/>
                    </a:cubicBezTo>
                    <a:cubicBezTo>
                      <a:pt x="148" y="106"/>
                      <a:pt x="148" y="106"/>
                      <a:pt x="148" y="106"/>
                    </a:cubicBezTo>
                    <a:cubicBezTo>
                      <a:pt x="148" y="107"/>
                      <a:pt x="148" y="107"/>
                      <a:pt x="148" y="107"/>
                    </a:cubicBezTo>
                    <a:cubicBezTo>
                      <a:pt x="148" y="107"/>
                      <a:pt x="148" y="107"/>
                      <a:pt x="148" y="107"/>
                    </a:cubicBezTo>
                    <a:cubicBezTo>
                      <a:pt x="148" y="108"/>
                      <a:pt x="148" y="108"/>
                      <a:pt x="148" y="108"/>
                    </a:cubicBezTo>
                    <a:cubicBezTo>
                      <a:pt x="147" y="108"/>
                      <a:pt x="147" y="108"/>
                      <a:pt x="147" y="108"/>
                    </a:cubicBezTo>
                    <a:cubicBezTo>
                      <a:pt x="147" y="109"/>
                      <a:pt x="147" y="109"/>
                      <a:pt x="147" y="109"/>
                    </a:cubicBezTo>
                    <a:cubicBezTo>
                      <a:pt x="147" y="109"/>
                      <a:pt x="147" y="109"/>
                      <a:pt x="147" y="109"/>
                    </a:cubicBezTo>
                    <a:cubicBezTo>
                      <a:pt x="147" y="110"/>
                      <a:pt x="147" y="110"/>
                      <a:pt x="147" y="110"/>
                    </a:cubicBezTo>
                    <a:cubicBezTo>
                      <a:pt x="147" y="110"/>
                      <a:pt x="147" y="110"/>
                      <a:pt x="147" y="110"/>
                    </a:cubicBezTo>
                    <a:cubicBezTo>
                      <a:pt x="147" y="110"/>
                      <a:pt x="147" y="110"/>
                      <a:pt x="147" y="110"/>
                    </a:cubicBezTo>
                    <a:cubicBezTo>
                      <a:pt x="148" y="109"/>
                      <a:pt x="148" y="109"/>
                      <a:pt x="148" y="109"/>
                    </a:cubicBezTo>
                    <a:cubicBezTo>
                      <a:pt x="148" y="109"/>
                      <a:pt x="148" y="109"/>
                      <a:pt x="148" y="109"/>
                    </a:cubicBezTo>
                    <a:cubicBezTo>
                      <a:pt x="149" y="109"/>
                      <a:pt x="149" y="109"/>
                      <a:pt x="149" y="109"/>
                    </a:cubicBezTo>
                    <a:cubicBezTo>
                      <a:pt x="149" y="108"/>
                      <a:pt x="149" y="108"/>
                      <a:pt x="149" y="108"/>
                    </a:cubicBezTo>
                    <a:cubicBezTo>
                      <a:pt x="149" y="108"/>
                      <a:pt x="149" y="108"/>
                      <a:pt x="149" y="108"/>
                    </a:cubicBezTo>
                    <a:cubicBezTo>
                      <a:pt x="149" y="108"/>
                      <a:pt x="149" y="108"/>
                      <a:pt x="149" y="108"/>
                    </a:cubicBezTo>
                    <a:cubicBezTo>
                      <a:pt x="149" y="108"/>
                      <a:pt x="149" y="108"/>
                      <a:pt x="149" y="108"/>
                    </a:cubicBezTo>
                    <a:cubicBezTo>
                      <a:pt x="150" y="108"/>
                      <a:pt x="150" y="108"/>
                      <a:pt x="150" y="108"/>
                    </a:cubicBezTo>
                    <a:cubicBezTo>
                      <a:pt x="150" y="107"/>
                      <a:pt x="150" y="107"/>
                      <a:pt x="150" y="107"/>
                    </a:cubicBezTo>
                    <a:cubicBezTo>
                      <a:pt x="150" y="106"/>
                      <a:pt x="150" y="106"/>
                      <a:pt x="150" y="106"/>
                    </a:cubicBezTo>
                    <a:cubicBezTo>
                      <a:pt x="151" y="106"/>
                      <a:pt x="151" y="106"/>
                      <a:pt x="151" y="106"/>
                    </a:cubicBezTo>
                    <a:cubicBezTo>
                      <a:pt x="151" y="105"/>
                      <a:pt x="151" y="105"/>
                      <a:pt x="151" y="105"/>
                    </a:cubicBezTo>
                    <a:cubicBezTo>
                      <a:pt x="151" y="104"/>
                      <a:pt x="151" y="104"/>
                      <a:pt x="151" y="104"/>
                    </a:cubicBezTo>
                    <a:cubicBezTo>
                      <a:pt x="152" y="104"/>
                      <a:pt x="152" y="104"/>
                      <a:pt x="152" y="104"/>
                    </a:cubicBezTo>
                    <a:cubicBezTo>
                      <a:pt x="152" y="104"/>
                      <a:pt x="152" y="104"/>
                      <a:pt x="152" y="104"/>
                    </a:cubicBezTo>
                    <a:cubicBezTo>
                      <a:pt x="152" y="105"/>
                      <a:pt x="152" y="105"/>
                      <a:pt x="152" y="105"/>
                    </a:cubicBezTo>
                    <a:cubicBezTo>
                      <a:pt x="152" y="106"/>
                      <a:pt x="152" y="106"/>
                      <a:pt x="152" y="106"/>
                    </a:cubicBezTo>
                    <a:cubicBezTo>
                      <a:pt x="153" y="106"/>
                      <a:pt x="153" y="106"/>
                      <a:pt x="153" y="106"/>
                    </a:cubicBezTo>
                    <a:cubicBezTo>
                      <a:pt x="153" y="107"/>
                      <a:pt x="153" y="107"/>
                      <a:pt x="153" y="107"/>
                    </a:cubicBezTo>
                    <a:cubicBezTo>
                      <a:pt x="153" y="108"/>
                      <a:pt x="153" y="108"/>
                      <a:pt x="153" y="108"/>
                    </a:cubicBezTo>
                    <a:cubicBezTo>
                      <a:pt x="153" y="108"/>
                      <a:pt x="153" y="108"/>
                      <a:pt x="153" y="108"/>
                    </a:cubicBezTo>
                    <a:cubicBezTo>
                      <a:pt x="153" y="109"/>
                      <a:pt x="153" y="109"/>
                      <a:pt x="153" y="109"/>
                    </a:cubicBezTo>
                    <a:cubicBezTo>
                      <a:pt x="153" y="110"/>
                      <a:pt x="153" y="110"/>
                      <a:pt x="153" y="110"/>
                    </a:cubicBezTo>
                    <a:cubicBezTo>
                      <a:pt x="152" y="110"/>
                      <a:pt x="152" y="110"/>
                      <a:pt x="152" y="110"/>
                    </a:cubicBezTo>
                    <a:cubicBezTo>
                      <a:pt x="152" y="110"/>
                      <a:pt x="152" y="110"/>
                      <a:pt x="152" y="110"/>
                    </a:cubicBezTo>
                    <a:cubicBezTo>
                      <a:pt x="152" y="110"/>
                      <a:pt x="152" y="110"/>
                      <a:pt x="152" y="110"/>
                    </a:cubicBezTo>
                    <a:cubicBezTo>
                      <a:pt x="151" y="111"/>
                      <a:pt x="151" y="111"/>
                      <a:pt x="151" y="111"/>
                    </a:cubicBezTo>
                    <a:cubicBezTo>
                      <a:pt x="152" y="111"/>
                      <a:pt x="152" y="111"/>
                      <a:pt x="152" y="111"/>
                    </a:cubicBezTo>
                    <a:cubicBezTo>
                      <a:pt x="151" y="112"/>
                      <a:pt x="151" y="112"/>
                      <a:pt x="151" y="112"/>
                    </a:cubicBezTo>
                    <a:cubicBezTo>
                      <a:pt x="151" y="113"/>
                      <a:pt x="151" y="113"/>
                      <a:pt x="151" y="113"/>
                    </a:cubicBezTo>
                    <a:cubicBezTo>
                      <a:pt x="151" y="113"/>
                      <a:pt x="151" y="113"/>
                      <a:pt x="151" y="113"/>
                    </a:cubicBezTo>
                    <a:cubicBezTo>
                      <a:pt x="151" y="114"/>
                      <a:pt x="151" y="114"/>
                      <a:pt x="151" y="114"/>
                    </a:cubicBezTo>
                    <a:cubicBezTo>
                      <a:pt x="152" y="116"/>
                      <a:pt x="152" y="116"/>
                      <a:pt x="152" y="116"/>
                    </a:cubicBezTo>
                    <a:cubicBezTo>
                      <a:pt x="152" y="117"/>
                      <a:pt x="152" y="117"/>
                      <a:pt x="152" y="117"/>
                    </a:cubicBezTo>
                    <a:cubicBezTo>
                      <a:pt x="152" y="117"/>
                      <a:pt x="152" y="117"/>
                      <a:pt x="152" y="117"/>
                    </a:cubicBezTo>
                    <a:cubicBezTo>
                      <a:pt x="152" y="118"/>
                      <a:pt x="152" y="118"/>
                      <a:pt x="152" y="118"/>
                    </a:cubicBezTo>
                    <a:cubicBezTo>
                      <a:pt x="153" y="118"/>
                      <a:pt x="153" y="118"/>
                      <a:pt x="153" y="118"/>
                    </a:cubicBezTo>
                    <a:cubicBezTo>
                      <a:pt x="153" y="117"/>
                      <a:pt x="153" y="117"/>
                      <a:pt x="153" y="117"/>
                    </a:cubicBezTo>
                    <a:cubicBezTo>
                      <a:pt x="152" y="117"/>
                      <a:pt x="152" y="117"/>
                      <a:pt x="152" y="117"/>
                    </a:cubicBezTo>
                    <a:cubicBezTo>
                      <a:pt x="153" y="116"/>
                      <a:pt x="153" y="116"/>
                      <a:pt x="153" y="116"/>
                    </a:cubicBezTo>
                    <a:cubicBezTo>
                      <a:pt x="153" y="116"/>
                      <a:pt x="153" y="116"/>
                      <a:pt x="153" y="116"/>
                    </a:cubicBezTo>
                    <a:cubicBezTo>
                      <a:pt x="153" y="117"/>
                      <a:pt x="153" y="117"/>
                      <a:pt x="153" y="117"/>
                    </a:cubicBezTo>
                    <a:cubicBezTo>
                      <a:pt x="154" y="117"/>
                      <a:pt x="154" y="117"/>
                      <a:pt x="154" y="117"/>
                    </a:cubicBezTo>
                    <a:cubicBezTo>
                      <a:pt x="154" y="116"/>
                      <a:pt x="154" y="116"/>
                      <a:pt x="154" y="116"/>
                    </a:cubicBezTo>
                    <a:cubicBezTo>
                      <a:pt x="154" y="116"/>
                      <a:pt x="154" y="116"/>
                      <a:pt x="154" y="116"/>
                    </a:cubicBezTo>
                    <a:cubicBezTo>
                      <a:pt x="154" y="115"/>
                      <a:pt x="154" y="115"/>
                      <a:pt x="154" y="115"/>
                    </a:cubicBezTo>
                    <a:cubicBezTo>
                      <a:pt x="155" y="115"/>
                      <a:pt x="155" y="115"/>
                      <a:pt x="155" y="115"/>
                    </a:cubicBezTo>
                    <a:cubicBezTo>
                      <a:pt x="155" y="114"/>
                      <a:pt x="155" y="114"/>
                      <a:pt x="155" y="114"/>
                    </a:cubicBezTo>
                    <a:cubicBezTo>
                      <a:pt x="156" y="114"/>
                      <a:pt x="156" y="114"/>
                      <a:pt x="156" y="114"/>
                    </a:cubicBezTo>
                    <a:cubicBezTo>
                      <a:pt x="156" y="114"/>
                      <a:pt x="156" y="114"/>
                      <a:pt x="156" y="114"/>
                    </a:cubicBezTo>
                    <a:cubicBezTo>
                      <a:pt x="157" y="113"/>
                      <a:pt x="157" y="113"/>
                      <a:pt x="157" y="113"/>
                    </a:cubicBezTo>
                    <a:cubicBezTo>
                      <a:pt x="158" y="112"/>
                      <a:pt x="158" y="112"/>
                      <a:pt x="158" y="112"/>
                    </a:cubicBezTo>
                    <a:cubicBezTo>
                      <a:pt x="158" y="110"/>
                      <a:pt x="158" y="110"/>
                      <a:pt x="158" y="110"/>
                    </a:cubicBezTo>
                    <a:cubicBezTo>
                      <a:pt x="159" y="109"/>
                      <a:pt x="159" y="109"/>
                      <a:pt x="159" y="109"/>
                    </a:cubicBezTo>
                    <a:cubicBezTo>
                      <a:pt x="159" y="109"/>
                      <a:pt x="159" y="109"/>
                      <a:pt x="159" y="109"/>
                    </a:cubicBezTo>
                    <a:cubicBezTo>
                      <a:pt x="160" y="110"/>
                      <a:pt x="160" y="110"/>
                      <a:pt x="160" y="110"/>
                    </a:cubicBezTo>
                    <a:cubicBezTo>
                      <a:pt x="160" y="109"/>
                      <a:pt x="160" y="109"/>
                      <a:pt x="160" y="109"/>
                    </a:cubicBezTo>
                    <a:cubicBezTo>
                      <a:pt x="160" y="109"/>
                      <a:pt x="160" y="109"/>
                      <a:pt x="160" y="109"/>
                    </a:cubicBezTo>
                    <a:cubicBezTo>
                      <a:pt x="161" y="109"/>
                      <a:pt x="161" y="109"/>
                      <a:pt x="161" y="109"/>
                    </a:cubicBezTo>
                    <a:cubicBezTo>
                      <a:pt x="161" y="109"/>
                      <a:pt x="161" y="109"/>
                      <a:pt x="161" y="109"/>
                    </a:cubicBezTo>
                    <a:cubicBezTo>
                      <a:pt x="161" y="109"/>
                      <a:pt x="161" y="109"/>
                      <a:pt x="161" y="109"/>
                    </a:cubicBezTo>
                    <a:cubicBezTo>
                      <a:pt x="160" y="108"/>
                      <a:pt x="160" y="108"/>
                      <a:pt x="160" y="108"/>
                    </a:cubicBezTo>
                    <a:cubicBezTo>
                      <a:pt x="160" y="108"/>
                      <a:pt x="160" y="108"/>
                      <a:pt x="160" y="108"/>
                    </a:cubicBezTo>
                    <a:cubicBezTo>
                      <a:pt x="161" y="108"/>
                      <a:pt x="161" y="108"/>
                      <a:pt x="161" y="108"/>
                    </a:cubicBezTo>
                    <a:cubicBezTo>
                      <a:pt x="161" y="108"/>
                      <a:pt x="161" y="108"/>
                      <a:pt x="161" y="108"/>
                    </a:cubicBezTo>
                    <a:cubicBezTo>
                      <a:pt x="161" y="108"/>
                      <a:pt x="161" y="108"/>
                      <a:pt x="161" y="108"/>
                    </a:cubicBezTo>
                    <a:cubicBezTo>
                      <a:pt x="162" y="108"/>
                      <a:pt x="162" y="108"/>
                      <a:pt x="162" y="108"/>
                    </a:cubicBezTo>
                    <a:cubicBezTo>
                      <a:pt x="162" y="108"/>
                      <a:pt x="162" y="108"/>
                      <a:pt x="162" y="108"/>
                    </a:cubicBezTo>
                    <a:cubicBezTo>
                      <a:pt x="162" y="107"/>
                      <a:pt x="162" y="107"/>
                      <a:pt x="162" y="107"/>
                    </a:cubicBezTo>
                    <a:cubicBezTo>
                      <a:pt x="162" y="107"/>
                      <a:pt x="162" y="107"/>
                      <a:pt x="162" y="107"/>
                    </a:cubicBezTo>
                    <a:cubicBezTo>
                      <a:pt x="161" y="107"/>
                      <a:pt x="161" y="107"/>
                      <a:pt x="161" y="107"/>
                    </a:cubicBezTo>
                    <a:cubicBezTo>
                      <a:pt x="161" y="107"/>
                      <a:pt x="161" y="107"/>
                      <a:pt x="161" y="107"/>
                    </a:cubicBezTo>
                    <a:cubicBezTo>
                      <a:pt x="161" y="106"/>
                      <a:pt x="161" y="106"/>
                      <a:pt x="161" y="106"/>
                    </a:cubicBezTo>
                    <a:cubicBezTo>
                      <a:pt x="161" y="106"/>
                      <a:pt x="161" y="106"/>
                      <a:pt x="161" y="106"/>
                    </a:cubicBezTo>
                    <a:cubicBezTo>
                      <a:pt x="161" y="105"/>
                      <a:pt x="161" y="105"/>
                      <a:pt x="161" y="105"/>
                    </a:cubicBezTo>
                    <a:cubicBezTo>
                      <a:pt x="162" y="105"/>
                      <a:pt x="162" y="105"/>
                      <a:pt x="162" y="105"/>
                    </a:cubicBezTo>
                    <a:cubicBezTo>
                      <a:pt x="162" y="105"/>
                      <a:pt x="162" y="105"/>
                      <a:pt x="162" y="105"/>
                    </a:cubicBezTo>
                    <a:cubicBezTo>
                      <a:pt x="162" y="104"/>
                      <a:pt x="162" y="104"/>
                      <a:pt x="162" y="104"/>
                    </a:cubicBezTo>
                    <a:cubicBezTo>
                      <a:pt x="162" y="104"/>
                      <a:pt x="162" y="104"/>
                      <a:pt x="162" y="104"/>
                    </a:cubicBezTo>
                    <a:cubicBezTo>
                      <a:pt x="162" y="104"/>
                      <a:pt x="162" y="104"/>
                      <a:pt x="162" y="104"/>
                    </a:cubicBezTo>
                    <a:cubicBezTo>
                      <a:pt x="162" y="103"/>
                      <a:pt x="162" y="103"/>
                      <a:pt x="162" y="103"/>
                    </a:cubicBezTo>
                    <a:cubicBezTo>
                      <a:pt x="162" y="103"/>
                      <a:pt x="162" y="103"/>
                      <a:pt x="162" y="103"/>
                    </a:cubicBezTo>
                    <a:cubicBezTo>
                      <a:pt x="163" y="103"/>
                      <a:pt x="163" y="103"/>
                      <a:pt x="163" y="103"/>
                    </a:cubicBezTo>
                    <a:cubicBezTo>
                      <a:pt x="162" y="103"/>
                      <a:pt x="162" y="103"/>
                      <a:pt x="162" y="103"/>
                    </a:cubicBezTo>
                    <a:cubicBezTo>
                      <a:pt x="162" y="102"/>
                      <a:pt x="162" y="102"/>
                      <a:pt x="162" y="102"/>
                    </a:cubicBezTo>
                    <a:cubicBezTo>
                      <a:pt x="163" y="102"/>
                      <a:pt x="163" y="102"/>
                      <a:pt x="163" y="102"/>
                    </a:cubicBezTo>
                    <a:cubicBezTo>
                      <a:pt x="163" y="103"/>
                      <a:pt x="163" y="103"/>
                      <a:pt x="163" y="103"/>
                    </a:cubicBezTo>
                    <a:cubicBezTo>
                      <a:pt x="163" y="103"/>
                      <a:pt x="163" y="103"/>
                      <a:pt x="163" y="103"/>
                    </a:cubicBezTo>
                    <a:cubicBezTo>
                      <a:pt x="164" y="103"/>
                      <a:pt x="164" y="103"/>
                      <a:pt x="164" y="103"/>
                    </a:cubicBezTo>
                    <a:cubicBezTo>
                      <a:pt x="165" y="103"/>
                      <a:pt x="165" y="103"/>
                      <a:pt x="165" y="103"/>
                    </a:cubicBezTo>
                    <a:cubicBezTo>
                      <a:pt x="165" y="103"/>
                      <a:pt x="165" y="103"/>
                      <a:pt x="165" y="103"/>
                    </a:cubicBezTo>
                    <a:cubicBezTo>
                      <a:pt x="165" y="104"/>
                      <a:pt x="165" y="104"/>
                      <a:pt x="165" y="104"/>
                    </a:cubicBezTo>
                    <a:cubicBezTo>
                      <a:pt x="166" y="104"/>
                      <a:pt x="166" y="104"/>
                      <a:pt x="166" y="104"/>
                    </a:cubicBezTo>
                    <a:cubicBezTo>
                      <a:pt x="167" y="105"/>
                      <a:pt x="167" y="105"/>
                      <a:pt x="167" y="105"/>
                    </a:cubicBezTo>
                    <a:cubicBezTo>
                      <a:pt x="167" y="104"/>
                      <a:pt x="167" y="104"/>
                      <a:pt x="167" y="104"/>
                    </a:cubicBezTo>
                    <a:cubicBezTo>
                      <a:pt x="168" y="105"/>
                      <a:pt x="168" y="105"/>
                      <a:pt x="168" y="105"/>
                    </a:cubicBezTo>
                    <a:cubicBezTo>
                      <a:pt x="169" y="105"/>
                      <a:pt x="169" y="105"/>
                      <a:pt x="169" y="105"/>
                    </a:cubicBezTo>
                    <a:cubicBezTo>
                      <a:pt x="169" y="105"/>
                      <a:pt x="169" y="105"/>
                      <a:pt x="169" y="105"/>
                    </a:cubicBezTo>
                    <a:cubicBezTo>
                      <a:pt x="168" y="105"/>
                      <a:pt x="168" y="105"/>
                      <a:pt x="168" y="105"/>
                    </a:cubicBezTo>
                    <a:cubicBezTo>
                      <a:pt x="169" y="106"/>
                      <a:pt x="169" y="106"/>
                      <a:pt x="169" y="106"/>
                    </a:cubicBezTo>
                    <a:cubicBezTo>
                      <a:pt x="168" y="106"/>
                      <a:pt x="168" y="106"/>
                      <a:pt x="168" y="106"/>
                    </a:cubicBezTo>
                    <a:cubicBezTo>
                      <a:pt x="168" y="106"/>
                      <a:pt x="168" y="106"/>
                      <a:pt x="168" y="106"/>
                    </a:cubicBezTo>
                    <a:cubicBezTo>
                      <a:pt x="167" y="106"/>
                      <a:pt x="167" y="106"/>
                      <a:pt x="167" y="106"/>
                    </a:cubicBezTo>
                    <a:cubicBezTo>
                      <a:pt x="167" y="106"/>
                      <a:pt x="167" y="106"/>
                      <a:pt x="167" y="106"/>
                    </a:cubicBezTo>
                    <a:cubicBezTo>
                      <a:pt x="169" y="107"/>
                      <a:pt x="169" y="107"/>
                      <a:pt x="169" y="107"/>
                    </a:cubicBezTo>
                    <a:cubicBezTo>
                      <a:pt x="169" y="107"/>
                      <a:pt x="169" y="107"/>
                      <a:pt x="169" y="107"/>
                    </a:cubicBezTo>
                    <a:cubicBezTo>
                      <a:pt x="168" y="107"/>
                      <a:pt x="168" y="107"/>
                      <a:pt x="168" y="107"/>
                    </a:cubicBezTo>
                    <a:cubicBezTo>
                      <a:pt x="169" y="108"/>
                      <a:pt x="169" y="108"/>
                      <a:pt x="169" y="108"/>
                    </a:cubicBezTo>
                    <a:cubicBezTo>
                      <a:pt x="169" y="107"/>
                      <a:pt x="169" y="107"/>
                      <a:pt x="169" y="107"/>
                    </a:cubicBezTo>
                    <a:cubicBezTo>
                      <a:pt x="170" y="108"/>
                      <a:pt x="170" y="108"/>
                      <a:pt x="170" y="108"/>
                    </a:cubicBezTo>
                    <a:cubicBezTo>
                      <a:pt x="170" y="108"/>
                      <a:pt x="170" y="108"/>
                      <a:pt x="170" y="108"/>
                    </a:cubicBezTo>
                    <a:cubicBezTo>
                      <a:pt x="170" y="108"/>
                      <a:pt x="170" y="108"/>
                      <a:pt x="170" y="108"/>
                    </a:cubicBezTo>
                    <a:cubicBezTo>
                      <a:pt x="171" y="108"/>
                      <a:pt x="171" y="108"/>
                      <a:pt x="171" y="108"/>
                    </a:cubicBezTo>
                    <a:cubicBezTo>
                      <a:pt x="170" y="109"/>
                      <a:pt x="170" y="109"/>
                      <a:pt x="170" y="109"/>
                    </a:cubicBezTo>
                    <a:cubicBezTo>
                      <a:pt x="169" y="110"/>
                      <a:pt x="169" y="110"/>
                      <a:pt x="169" y="110"/>
                    </a:cubicBezTo>
                    <a:cubicBezTo>
                      <a:pt x="169" y="110"/>
                      <a:pt x="169" y="110"/>
                      <a:pt x="169" y="110"/>
                    </a:cubicBezTo>
                    <a:cubicBezTo>
                      <a:pt x="168" y="110"/>
                      <a:pt x="168" y="110"/>
                      <a:pt x="168" y="110"/>
                    </a:cubicBezTo>
                    <a:cubicBezTo>
                      <a:pt x="169" y="110"/>
                      <a:pt x="169" y="110"/>
                      <a:pt x="169" y="110"/>
                    </a:cubicBezTo>
                    <a:cubicBezTo>
                      <a:pt x="169" y="110"/>
                      <a:pt x="169" y="110"/>
                      <a:pt x="169" y="110"/>
                    </a:cubicBezTo>
                    <a:cubicBezTo>
                      <a:pt x="169" y="111"/>
                      <a:pt x="169" y="111"/>
                      <a:pt x="169" y="111"/>
                    </a:cubicBezTo>
                    <a:cubicBezTo>
                      <a:pt x="170" y="111"/>
                      <a:pt x="170" y="111"/>
                      <a:pt x="170" y="111"/>
                    </a:cubicBezTo>
                    <a:cubicBezTo>
                      <a:pt x="170" y="111"/>
                      <a:pt x="170" y="111"/>
                      <a:pt x="170" y="111"/>
                    </a:cubicBezTo>
                    <a:cubicBezTo>
                      <a:pt x="170" y="111"/>
                      <a:pt x="170" y="111"/>
                      <a:pt x="170" y="111"/>
                    </a:cubicBezTo>
                    <a:cubicBezTo>
                      <a:pt x="170" y="111"/>
                      <a:pt x="170" y="111"/>
                      <a:pt x="170" y="111"/>
                    </a:cubicBezTo>
                    <a:cubicBezTo>
                      <a:pt x="169" y="112"/>
                      <a:pt x="169" y="112"/>
                      <a:pt x="169" y="112"/>
                    </a:cubicBezTo>
                    <a:cubicBezTo>
                      <a:pt x="168" y="112"/>
                      <a:pt x="168" y="112"/>
                      <a:pt x="168" y="112"/>
                    </a:cubicBezTo>
                    <a:cubicBezTo>
                      <a:pt x="168" y="112"/>
                      <a:pt x="168" y="112"/>
                      <a:pt x="168" y="112"/>
                    </a:cubicBezTo>
                    <a:cubicBezTo>
                      <a:pt x="168" y="113"/>
                      <a:pt x="168" y="113"/>
                      <a:pt x="168" y="113"/>
                    </a:cubicBezTo>
                    <a:cubicBezTo>
                      <a:pt x="167" y="112"/>
                      <a:pt x="167" y="112"/>
                      <a:pt x="167" y="112"/>
                    </a:cubicBezTo>
                    <a:cubicBezTo>
                      <a:pt x="167" y="112"/>
                      <a:pt x="167" y="112"/>
                      <a:pt x="167" y="112"/>
                    </a:cubicBezTo>
                    <a:cubicBezTo>
                      <a:pt x="166" y="112"/>
                      <a:pt x="166" y="112"/>
                      <a:pt x="166" y="112"/>
                    </a:cubicBezTo>
                    <a:cubicBezTo>
                      <a:pt x="166" y="111"/>
                      <a:pt x="166" y="111"/>
                      <a:pt x="166" y="111"/>
                    </a:cubicBezTo>
                    <a:cubicBezTo>
                      <a:pt x="166" y="112"/>
                      <a:pt x="166" y="112"/>
                      <a:pt x="166" y="112"/>
                    </a:cubicBezTo>
                    <a:cubicBezTo>
                      <a:pt x="166" y="112"/>
                      <a:pt x="166" y="112"/>
                      <a:pt x="166" y="112"/>
                    </a:cubicBezTo>
                    <a:cubicBezTo>
                      <a:pt x="165" y="112"/>
                      <a:pt x="165" y="112"/>
                      <a:pt x="165" y="112"/>
                    </a:cubicBezTo>
                    <a:cubicBezTo>
                      <a:pt x="166" y="112"/>
                      <a:pt x="166" y="112"/>
                      <a:pt x="166" y="112"/>
                    </a:cubicBezTo>
                    <a:cubicBezTo>
                      <a:pt x="166" y="113"/>
                      <a:pt x="166" y="113"/>
                      <a:pt x="166" y="113"/>
                    </a:cubicBezTo>
                    <a:cubicBezTo>
                      <a:pt x="166" y="113"/>
                      <a:pt x="166" y="113"/>
                      <a:pt x="166" y="113"/>
                    </a:cubicBezTo>
                    <a:cubicBezTo>
                      <a:pt x="166" y="113"/>
                      <a:pt x="166" y="113"/>
                      <a:pt x="166" y="113"/>
                    </a:cubicBezTo>
                    <a:cubicBezTo>
                      <a:pt x="166" y="113"/>
                      <a:pt x="166" y="113"/>
                      <a:pt x="166" y="113"/>
                    </a:cubicBezTo>
                    <a:cubicBezTo>
                      <a:pt x="166" y="114"/>
                      <a:pt x="166" y="114"/>
                      <a:pt x="166" y="114"/>
                    </a:cubicBezTo>
                    <a:cubicBezTo>
                      <a:pt x="166" y="114"/>
                      <a:pt x="166" y="114"/>
                      <a:pt x="166" y="114"/>
                    </a:cubicBezTo>
                    <a:cubicBezTo>
                      <a:pt x="166" y="114"/>
                      <a:pt x="166" y="114"/>
                      <a:pt x="166" y="114"/>
                    </a:cubicBezTo>
                    <a:cubicBezTo>
                      <a:pt x="166" y="114"/>
                      <a:pt x="166" y="114"/>
                      <a:pt x="166" y="114"/>
                    </a:cubicBezTo>
                    <a:cubicBezTo>
                      <a:pt x="167" y="114"/>
                      <a:pt x="167" y="114"/>
                      <a:pt x="167" y="114"/>
                    </a:cubicBezTo>
                    <a:cubicBezTo>
                      <a:pt x="166" y="114"/>
                      <a:pt x="166" y="114"/>
                      <a:pt x="166" y="114"/>
                    </a:cubicBezTo>
                    <a:cubicBezTo>
                      <a:pt x="166" y="115"/>
                      <a:pt x="166" y="115"/>
                      <a:pt x="166" y="115"/>
                    </a:cubicBezTo>
                    <a:cubicBezTo>
                      <a:pt x="165" y="115"/>
                      <a:pt x="165" y="115"/>
                      <a:pt x="165" y="115"/>
                    </a:cubicBezTo>
                    <a:cubicBezTo>
                      <a:pt x="166" y="116"/>
                      <a:pt x="166" y="116"/>
                      <a:pt x="166" y="116"/>
                    </a:cubicBezTo>
                    <a:cubicBezTo>
                      <a:pt x="166" y="116"/>
                      <a:pt x="166" y="116"/>
                      <a:pt x="166" y="116"/>
                    </a:cubicBezTo>
                    <a:cubicBezTo>
                      <a:pt x="166" y="117"/>
                      <a:pt x="166" y="117"/>
                      <a:pt x="166" y="117"/>
                    </a:cubicBezTo>
                    <a:cubicBezTo>
                      <a:pt x="167" y="118"/>
                      <a:pt x="167" y="118"/>
                      <a:pt x="167" y="118"/>
                    </a:cubicBezTo>
                    <a:cubicBezTo>
                      <a:pt x="167" y="119"/>
                      <a:pt x="167" y="119"/>
                      <a:pt x="167" y="119"/>
                    </a:cubicBezTo>
                    <a:cubicBezTo>
                      <a:pt x="166" y="119"/>
                      <a:pt x="166" y="119"/>
                      <a:pt x="166" y="119"/>
                    </a:cubicBezTo>
                    <a:cubicBezTo>
                      <a:pt x="166" y="119"/>
                      <a:pt x="166" y="119"/>
                      <a:pt x="166" y="119"/>
                    </a:cubicBezTo>
                    <a:cubicBezTo>
                      <a:pt x="166" y="120"/>
                      <a:pt x="166" y="120"/>
                      <a:pt x="166" y="120"/>
                    </a:cubicBezTo>
                    <a:cubicBezTo>
                      <a:pt x="166" y="120"/>
                      <a:pt x="166" y="120"/>
                      <a:pt x="166" y="120"/>
                    </a:cubicBezTo>
                    <a:cubicBezTo>
                      <a:pt x="165" y="121"/>
                      <a:pt x="165" y="121"/>
                      <a:pt x="165" y="121"/>
                    </a:cubicBezTo>
                    <a:cubicBezTo>
                      <a:pt x="165" y="121"/>
                      <a:pt x="165" y="121"/>
                      <a:pt x="165" y="121"/>
                    </a:cubicBezTo>
                    <a:cubicBezTo>
                      <a:pt x="164" y="121"/>
                      <a:pt x="164" y="121"/>
                      <a:pt x="164" y="121"/>
                    </a:cubicBezTo>
                    <a:cubicBezTo>
                      <a:pt x="164" y="121"/>
                      <a:pt x="164" y="121"/>
                      <a:pt x="164" y="121"/>
                    </a:cubicBezTo>
                    <a:cubicBezTo>
                      <a:pt x="164" y="122"/>
                      <a:pt x="164" y="122"/>
                      <a:pt x="164" y="122"/>
                    </a:cubicBezTo>
                    <a:cubicBezTo>
                      <a:pt x="163" y="122"/>
                      <a:pt x="163" y="122"/>
                      <a:pt x="163" y="122"/>
                    </a:cubicBezTo>
                    <a:cubicBezTo>
                      <a:pt x="163" y="122"/>
                      <a:pt x="163" y="122"/>
                      <a:pt x="163" y="122"/>
                    </a:cubicBezTo>
                    <a:cubicBezTo>
                      <a:pt x="162" y="122"/>
                      <a:pt x="162" y="122"/>
                      <a:pt x="162" y="122"/>
                    </a:cubicBezTo>
                    <a:cubicBezTo>
                      <a:pt x="161" y="123"/>
                      <a:pt x="161" y="123"/>
                      <a:pt x="161" y="123"/>
                    </a:cubicBezTo>
                    <a:cubicBezTo>
                      <a:pt x="161" y="123"/>
                      <a:pt x="161" y="123"/>
                      <a:pt x="161" y="123"/>
                    </a:cubicBezTo>
                    <a:cubicBezTo>
                      <a:pt x="161" y="123"/>
                      <a:pt x="161" y="123"/>
                      <a:pt x="161" y="123"/>
                    </a:cubicBezTo>
                    <a:cubicBezTo>
                      <a:pt x="160" y="124"/>
                      <a:pt x="160" y="124"/>
                      <a:pt x="160" y="124"/>
                    </a:cubicBezTo>
                    <a:cubicBezTo>
                      <a:pt x="159" y="124"/>
                      <a:pt x="159" y="124"/>
                      <a:pt x="159" y="124"/>
                    </a:cubicBezTo>
                    <a:cubicBezTo>
                      <a:pt x="159" y="124"/>
                      <a:pt x="159" y="124"/>
                      <a:pt x="159" y="124"/>
                    </a:cubicBezTo>
                    <a:cubicBezTo>
                      <a:pt x="159" y="123"/>
                      <a:pt x="159" y="123"/>
                      <a:pt x="159" y="123"/>
                    </a:cubicBezTo>
                    <a:cubicBezTo>
                      <a:pt x="159" y="123"/>
                      <a:pt x="159" y="123"/>
                      <a:pt x="159" y="123"/>
                    </a:cubicBezTo>
                    <a:cubicBezTo>
                      <a:pt x="158" y="122"/>
                      <a:pt x="158" y="122"/>
                      <a:pt x="158" y="122"/>
                    </a:cubicBezTo>
                    <a:cubicBezTo>
                      <a:pt x="158" y="122"/>
                      <a:pt x="158" y="122"/>
                      <a:pt x="158" y="122"/>
                    </a:cubicBezTo>
                    <a:cubicBezTo>
                      <a:pt x="159" y="122"/>
                      <a:pt x="159" y="122"/>
                      <a:pt x="159" y="122"/>
                    </a:cubicBezTo>
                    <a:cubicBezTo>
                      <a:pt x="159" y="121"/>
                      <a:pt x="159" y="121"/>
                      <a:pt x="159" y="121"/>
                    </a:cubicBezTo>
                    <a:cubicBezTo>
                      <a:pt x="159" y="121"/>
                      <a:pt x="159" y="121"/>
                      <a:pt x="159" y="121"/>
                    </a:cubicBezTo>
                    <a:cubicBezTo>
                      <a:pt x="158" y="121"/>
                      <a:pt x="158" y="121"/>
                      <a:pt x="158" y="121"/>
                    </a:cubicBezTo>
                    <a:cubicBezTo>
                      <a:pt x="158" y="121"/>
                      <a:pt x="158" y="121"/>
                      <a:pt x="158" y="121"/>
                    </a:cubicBezTo>
                    <a:cubicBezTo>
                      <a:pt x="158" y="120"/>
                      <a:pt x="158" y="120"/>
                      <a:pt x="158" y="120"/>
                    </a:cubicBezTo>
                    <a:cubicBezTo>
                      <a:pt x="158" y="120"/>
                      <a:pt x="158" y="120"/>
                      <a:pt x="158" y="120"/>
                    </a:cubicBezTo>
                    <a:cubicBezTo>
                      <a:pt x="158" y="119"/>
                      <a:pt x="158" y="119"/>
                      <a:pt x="158" y="119"/>
                    </a:cubicBezTo>
                    <a:cubicBezTo>
                      <a:pt x="157" y="120"/>
                      <a:pt x="157" y="120"/>
                      <a:pt x="157" y="120"/>
                    </a:cubicBezTo>
                    <a:cubicBezTo>
                      <a:pt x="157" y="120"/>
                      <a:pt x="157" y="120"/>
                      <a:pt x="157" y="120"/>
                    </a:cubicBezTo>
                    <a:cubicBezTo>
                      <a:pt x="156" y="120"/>
                      <a:pt x="156" y="120"/>
                      <a:pt x="156" y="120"/>
                    </a:cubicBezTo>
                    <a:cubicBezTo>
                      <a:pt x="156" y="120"/>
                      <a:pt x="156" y="120"/>
                      <a:pt x="156" y="120"/>
                    </a:cubicBezTo>
                    <a:cubicBezTo>
                      <a:pt x="156" y="120"/>
                      <a:pt x="156" y="120"/>
                      <a:pt x="156" y="120"/>
                    </a:cubicBezTo>
                    <a:cubicBezTo>
                      <a:pt x="157" y="120"/>
                      <a:pt x="157" y="120"/>
                      <a:pt x="157" y="120"/>
                    </a:cubicBezTo>
                    <a:cubicBezTo>
                      <a:pt x="157" y="120"/>
                      <a:pt x="157" y="120"/>
                      <a:pt x="157" y="120"/>
                    </a:cubicBezTo>
                    <a:cubicBezTo>
                      <a:pt x="157" y="121"/>
                      <a:pt x="157" y="121"/>
                      <a:pt x="157" y="121"/>
                    </a:cubicBezTo>
                    <a:cubicBezTo>
                      <a:pt x="158" y="121"/>
                      <a:pt x="158" y="121"/>
                      <a:pt x="158" y="121"/>
                    </a:cubicBezTo>
                    <a:cubicBezTo>
                      <a:pt x="158" y="122"/>
                      <a:pt x="158" y="122"/>
                      <a:pt x="158" y="122"/>
                    </a:cubicBezTo>
                    <a:cubicBezTo>
                      <a:pt x="158" y="123"/>
                      <a:pt x="158" y="123"/>
                      <a:pt x="158" y="123"/>
                    </a:cubicBezTo>
                    <a:cubicBezTo>
                      <a:pt x="158" y="123"/>
                      <a:pt x="158" y="123"/>
                      <a:pt x="158" y="123"/>
                    </a:cubicBezTo>
                    <a:cubicBezTo>
                      <a:pt x="158" y="124"/>
                      <a:pt x="158" y="124"/>
                      <a:pt x="158" y="124"/>
                    </a:cubicBezTo>
                    <a:cubicBezTo>
                      <a:pt x="158" y="124"/>
                      <a:pt x="158" y="124"/>
                      <a:pt x="158" y="124"/>
                    </a:cubicBezTo>
                    <a:cubicBezTo>
                      <a:pt x="158" y="124"/>
                      <a:pt x="158" y="124"/>
                      <a:pt x="158" y="124"/>
                    </a:cubicBezTo>
                    <a:cubicBezTo>
                      <a:pt x="158" y="125"/>
                      <a:pt x="158" y="125"/>
                      <a:pt x="158" y="125"/>
                    </a:cubicBezTo>
                    <a:cubicBezTo>
                      <a:pt x="158" y="125"/>
                      <a:pt x="158" y="125"/>
                      <a:pt x="158" y="125"/>
                    </a:cubicBezTo>
                    <a:cubicBezTo>
                      <a:pt x="157" y="124"/>
                      <a:pt x="157" y="124"/>
                      <a:pt x="157" y="124"/>
                    </a:cubicBezTo>
                    <a:cubicBezTo>
                      <a:pt x="157" y="123"/>
                      <a:pt x="157" y="123"/>
                      <a:pt x="157" y="123"/>
                    </a:cubicBezTo>
                    <a:cubicBezTo>
                      <a:pt x="156" y="123"/>
                      <a:pt x="156" y="123"/>
                      <a:pt x="156" y="123"/>
                    </a:cubicBezTo>
                    <a:cubicBezTo>
                      <a:pt x="156" y="123"/>
                      <a:pt x="156" y="123"/>
                      <a:pt x="156" y="123"/>
                    </a:cubicBezTo>
                    <a:cubicBezTo>
                      <a:pt x="156" y="123"/>
                      <a:pt x="156" y="123"/>
                      <a:pt x="156" y="123"/>
                    </a:cubicBezTo>
                    <a:cubicBezTo>
                      <a:pt x="156" y="124"/>
                      <a:pt x="156" y="124"/>
                      <a:pt x="156" y="124"/>
                    </a:cubicBezTo>
                    <a:cubicBezTo>
                      <a:pt x="156" y="124"/>
                      <a:pt x="156" y="124"/>
                      <a:pt x="156" y="124"/>
                    </a:cubicBezTo>
                    <a:cubicBezTo>
                      <a:pt x="156" y="124"/>
                      <a:pt x="156" y="124"/>
                      <a:pt x="156" y="124"/>
                    </a:cubicBezTo>
                    <a:cubicBezTo>
                      <a:pt x="155" y="124"/>
                      <a:pt x="155" y="124"/>
                      <a:pt x="155" y="124"/>
                    </a:cubicBezTo>
                    <a:cubicBezTo>
                      <a:pt x="155" y="123"/>
                      <a:pt x="155" y="123"/>
                      <a:pt x="155" y="123"/>
                    </a:cubicBezTo>
                    <a:cubicBezTo>
                      <a:pt x="155" y="124"/>
                      <a:pt x="155" y="124"/>
                      <a:pt x="155" y="124"/>
                    </a:cubicBezTo>
                    <a:cubicBezTo>
                      <a:pt x="155" y="123"/>
                      <a:pt x="155" y="123"/>
                      <a:pt x="155" y="123"/>
                    </a:cubicBezTo>
                    <a:cubicBezTo>
                      <a:pt x="155" y="122"/>
                      <a:pt x="155" y="122"/>
                      <a:pt x="155" y="122"/>
                    </a:cubicBezTo>
                    <a:cubicBezTo>
                      <a:pt x="155" y="122"/>
                      <a:pt x="155" y="122"/>
                      <a:pt x="155" y="122"/>
                    </a:cubicBezTo>
                    <a:cubicBezTo>
                      <a:pt x="155" y="122"/>
                      <a:pt x="155" y="122"/>
                      <a:pt x="155" y="122"/>
                    </a:cubicBezTo>
                    <a:cubicBezTo>
                      <a:pt x="155" y="122"/>
                      <a:pt x="155" y="122"/>
                      <a:pt x="155" y="122"/>
                    </a:cubicBezTo>
                    <a:cubicBezTo>
                      <a:pt x="154" y="122"/>
                      <a:pt x="154" y="122"/>
                      <a:pt x="154" y="122"/>
                    </a:cubicBezTo>
                    <a:cubicBezTo>
                      <a:pt x="153" y="122"/>
                      <a:pt x="153" y="122"/>
                      <a:pt x="153" y="122"/>
                    </a:cubicBezTo>
                    <a:cubicBezTo>
                      <a:pt x="153" y="122"/>
                      <a:pt x="153" y="122"/>
                      <a:pt x="153" y="122"/>
                    </a:cubicBezTo>
                    <a:cubicBezTo>
                      <a:pt x="152" y="122"/>
                      <a:pt x="152" y="122"/>
                      <a:pt x="152" y="122"/>
                    </a:cubicBezTo>
                    <a:cubicBezTo>
                      <a:pt x="152" y="121"/>
                      <a:pt x="152" y="121"/>
                      <a:pt x="152" y="121"/>
                    </a:cubicBezTo>
                    <a:cubicBezTo>
                      <a:pt x="152" y="122"/>
                      <a:pt x="152" y="122"/>
                      <a:pt x="152" y="122"/>
                    </a:cubicBezTo>
                    <a:cubicBezTo>
                      <a:pt x="152" y="122"/>
                      <a:pt x="152" y="122"/>
                      <a:pt x="152" y="122"/>
                    </a:cubicBezTo>
                    <a:cubicBezTo>
                      <a:pt x="151" y="122"/>
                      <a:pt x="151" y="122"/>
                      <a:pt x="151" y="122"/>
                    </a:cubicBezTo>
                    <a:cubicBezTo>
                      <a:pt x="151" y="123"/>
                      <a:pt x="151" y="123"/>
                      <a:pt x="151" y="123"/>
                    </a:cubicBezTo>
                    <a:cubicBezTo>
                      <a:pt x="152" y="123"/>
                      <a:pt x="152" y="123"/>
                      <a:pt x="152" y="123"/>
                    </a:cubicBezTo>
                    <a:cubicBezTo>
                      <a:pt x="152" y="124"/>
                      <a:pt x="152" y="124"/>
                      <a:pt x="152" y="124"/>
                    </a:cubicBezTo>
                    <a:cubicBezTo>
                      <a:pt x="153" y="124"/>
                      <a:pt x="153" y="124"/>
                      <a:pt x="153" y="124"/>
                    </a:cubicBezTo>
                    <a:cubicBezTo>
                      <a:pt x="152" y="125"/>
                      <a:pt x="152" y="125"/>
                      <a:pt x="152" y="125"/>
                    </a:cubicBezTo>
                    <a:cubicBezTo>
                      <a:pt x="152" y="125"/>
                      <a:pt x="152" y="125"/>
                      <a:pt x="152" y="125"/>
                    </a:cubicBezTo>
                    <a:cubicBezTo>
                      <a:pt x="151" y="126"/>
                      <a:pt x="151" y="126"/>
                      <a:pt x="151" y="126"/>
                    </a:cubicBezTo>
                    <a:cubicBezTo>
                      <a:pt x="150" y="127"/>
                      <a:pt x="150" y="127"/>
                      <a:pt x="150" y="127"/>
                    </a:cubicBezTo>
                    <a:cubicBezTo>
                      <a:pt x="149" y="128"/>
                      <a:pt x="149" y="128"/>
                      <a:pt x="149" y="128"/>
                    </a:cubicBezTo>
                    <a:cubicBezTo>
                      <a:pt x="149" y="127"/>
                      <a:pt x="149" y="127"/>
                      <a:pt x="149" y="127"/>
                    </a:cubicBezTo>
                    <a:cubicBezTo>
                      <a:pt x="148" y="128"/>
                      <a:pt x="148" y="128"/>
                      <a:pt x="148" y="128"/>
                    </a:cubicBezTo>
                    <a:cubicBezTo>
                      <a:pt x="148" y="128"/>
                      <a:pt x="148" y="128"/>
                      <a:pt x="148" y="128"/>
                    </a:cubicBezTo>
                    <a:cubicBezTo>
                      <a:pt x="148" y="129"/>
                      <a:pt x="148" y="129"/>
                      <a:pt x="148" y="129"/>
                    </a:cubicBezTo>
                    <a:cubicBezTo>
                      <a:pt x="146" y="128"/>
                      <a:pt x="146" y="128"/>
                      <a:pt x="146" y="128"/>
                    </a:cubicBezTo>
                    <a:cubicBezTo>
                      <a:pt x="145" y="128"/>
                      <a:pt x="145" y="128"/>
                      <a:pt x="145" y="128"/>
                    </a:cubicBezTo>
                    <a:cubicBezTo>
                      <a:pt x="145" y="127"/>
                      <a:pt x="145" y="127"/>
                      <a:pt x="145" y="127"/>
                    </a:cubicBezTo>
                    <a:cubicBezTo>
                      <a:pt x="144" y="127"/>
                      <a:pt x="144" y="127"/>
                      <a:pt x="144" y="127"/>
                    </a:cubicBezTo>
                    <a:cubicBezTo>
                      <a:pt x="144" y="126"/>
                      <a:pt x="144" y="126"/>
                      <a:pt x="144" y="126"/>
                    </a:cubicBezTo>
                    <a:cubicBezTo>
                      <a:pt x="145" y="126"/>
                      <a:pt x="145" y="126"/>
                      <a:pt x="145" y="126"/>
                    </a:cubicBezTo>
                    <a:cubicBezTo>
                      <a:pt x="145" y="126"/>
                      <a:pt x="145" y="126"/>
                      <a:pt x="145" y="126"/>
                    </a:cubicBezTo>
                    <a:cubicBezTo>
                      <a:pt x="145" y="126"/>
                      <a:pt x="145" y="126"/>
                      <a:pt x="145" y="126"/>
                    </a:cubicBezTo>
                    <a:cubicBezTo>
                      <a:pt x="144" y="126"/>
                      <a:pt x="144" y="126"/>
                      <a:pt x="144" y="126"/>
                    </a:cubicBezTo>
                    <a:cubicBezTo>
                      <a:pt x="143" y="124"/>
                      <a:pt x="143" y="124"/>
                      <a:pt x="143" y="124"/>
                    </a:cubicBezTo>
                    <a:cubicBezTo>
                      <a:pt x="143" y="124"/>
                      <a:pt x="143" y="124"/>
                      <a:pt x="143" y="124"/>
                    </a:cubicBezTo>
                    <a:cubicBezTo>
                      <a:pt x="141" y="124"/>
                      <a:pt x="141" y="124"/>
                      <a:pt x="141" y="124"/>
                    </a:cubicBezTo>
                    <a:cubicBezTo>
                      <a:pt x="141" y="123"/>
                      <a:pt x="141" y="123"/>
                      <a:pt x="141" y="123"/>
                    </a:cubicBezTo>
                    <a:cubicBezTo>
                      <a:pt x="139" y="123"/>
                      <a:pt x="139" y="123"/>
                      <a:pt x="139" y="123"/>
                    </a:cubicBezTo>
                    <a:cubicBezTo>
                      <a:pt x="139" y="123"/>
                      <a:pt x="139" y="123"/>
                      <a:pt x="139" y="123"/>
                    </a:cubicBezTo>
                    <a:cubicBezTo>
                      <a:pt x="139" y="124"/>
                      <a:pt x="139" y="124"/>
                      <a:pt x="139" y="124"/>
                    </a:cubicBezTo>
                    <a:cubicBezTo>
                      <a:pt x="139" y="124"/>
                      <a:pt x="139" y="124"/>
                      <a:pt x="139" y="124"/>
                    </a:cubicBezTo>
                    <a:cubicBezTo>
                      <a:pt x="139" y="124"/>
                      <a:pt x="139" y="124"/>
                      <a:pt x="139" y="124"/>
                    </a:cubicBezTo>
                    <a:cubicBezTo>
                      <a:pt x="140" y="124"/>
                      <a:pt x="140" y="124"/>
                      <a:pt x="140" y="124"/>
                    </a:cubicBezTo>
                    <a:cubicBezTo>
                      <a:pt x="141" y="124"/>
                      <a:pt x="141" y="124"/>
                      <a:pt x="141" y="124"/>
                    </a:cubicBezTo>
                    <a:cubicBezTo>
                      <a:pt x="142" y="124"/>
                      <a:pt x="142" y="124"/>
                      <a:pt x="142" y="124"/>
                    </a:cubicBezTo>
                    <a:cubicBezTo>
                      <a:pt x="143" y="124"/>
                      <a:pt x="143" y="124"/>
                      <a:pt x="143" y="124"/>
                    </a:cubicBezTo>
                    <a:cubicBezTo>
                      <a:pt x="142" y="125"/>
                      <a:pt x="142" y="125"/>
                      <a:pt x="142" y="125"/>
                    </a:cubicBezTo>
                    <a:cubicBezTo>
                      <a:pt x="142" y="125"/>
                      <a:pt x="142" y="125"/>
                      <a:pt x="142" y="125"/>
                    </a:cubicBezTo>
                    <a:cubicBezTo>
                      <a:pt x="142" y="125"/>
                      <a:pt x="142" y="125"/>
                      <a:pt x="142" y="125"/>
                    </a:cubicBezTo>
                    <a:cubicBezTo>
                      <a:pt x="142" y="125"/>
                      <a:pt x="142" y="125"/>
                      <a:pt x="142" y="125"/>
                    </a:cubicBezTo>
                    <a:cubicBezTo>
                      <a:pt x="142" y="126"/>
                      <a:pt x="142" y="126"/>
                      <a:pt x="142" y="126"/>
                    </a:cubicBezTo>
                    <a:cubicBezTo>
                      <a:pt x="143" y="126"/>
                      <a:pt x="143" y="126"/>
                      <a:pt x="143" y="126"/>
                    </a:cubicBezTo>
                    <a:cubicBezTo>
                      <a:pt x="143" y="127"/>
                      <a:pt x="143" y="127"/>
                      <a:pt x="143" y="127"/>
                    </a:cubicBezTo>
                    <a:cubicBezTo>
                      <a:pt x="144" y="128"/>
                      <a:pt x="144" y="128"/>
                      <a:pt x="144" y="128"/>
                    </a:cubicBezTo>
                    <a:cubicBezTo>
                      <a:pt x="145" y="129"/>
                      <a:pt x="145" y="129"/>
                      <a:pt x="145" y="129"/>
                    </a:cubicBezTo>
                    <a:cubicBezTo>
                      <a:pt x="146" y="129"/>
                      <a:pt x="146" y="129"/>
                      <a:pt x="146" y="129"/>
                    </a:cubicBezTo>
                    <a:cubicBezTo>
                      <a:pt x="148" y="129"/>
                      <a:pt x="148" y="129"/>
                      <a:pt x="148" y="129"/>
                    </a:cubicBezTo>
                    <a:cubicBezTo>
                      <a:pt x="148" y="130"/>
                      <a:pt x="148" y="130"/>
                      <a:pt x="148" y="130"/>
                    </a:cubicBezTo>
                    <a:cubicBezTo>
                      <a:pt x="148" y="130"/>
                      <a:pt x="148" y="130"/>
                      <a:pt x="148" y="130"/>
                    </a:cubicBezTo>
                    <a:cubicBezTo>
                      <a:pt x="147" y="131"/>
                      <a:pt x="147" y="131"/>
                      <a:pt x="147" y="131"/>
                    </a:cubicBezTo>
                    <a:cubicBezTo>
                      <a:pt x="146" y="131"/>
                      <a:pt x="146" y="131"/>
                      <a:pt x="146" y="131"/>
                    </a:cubicBezTo>
                    <a:cubicBezTo>
                      <a:pt x="146" y="132"/>
                      <a:pt x="146" y="132"/>
                      <a:pt x="146" y="132"/>
                    </a:cubicBezTo>
                    <a:cubicBezTo>
                      <a:pt x="146" y="132"/>
                      <a:pt x="146" y="132"/>
                      <a:pt x="146" y="132"/>
                    </a:cubicBezTo>
                    <a:cubicBezTo>
                      <a:pt x="145" y="132"/>
                      <a:pt x="145" y="132"/>
                      <a:pt x="145" y="132"/>
                    </a:cubicBezTo>
                    <a:cubicBezTo>
                      <a:pt x="145" y="132"/>
                      <a:pt x="145" y="132"/>
                      <a:pt x="145" y="132"/>
                    </a:cubicBezTo>
                    <a:cubicBezTo>
                      <a:pt x="143" y="134"/>
                      <a:pt x="143" y="134"/>
                      <a:pt x="143" y="134"/>
                    </a:cubicBezTo>
                    <a:cubicBezTo>
                      <a:pt x="143" y="135"/>
                      <a:pt x="143" y="135"/>
                      <a:pt x="143" y="135"/>
                    </a:cubicBezTo>
                    <a:cubicBezTo>
                      <a:pt x="142" y="136"/>
                      <a:pt x="142" y="136"/>
                      <a:pt x="142" y="136"/>
                    </a:cubicBezTo>
                    <a:cubicBezTo>
                      <a:pt x="142" y="136"/>
                      <a:pt x="142" y="136"/>
                      <a:pt x="142" y="136"/>
                    </a:cubicBezTo>
                    <a:cubicBezTo>
                      <a:pt x="141" y="135"/>
                      <a:pt x="141" y="135"/>
                      <a:pt x="141" y="135"/>
                    </a:cubicBezTo>
                    <a:cubicBezTo>
                      <a:pt x="141" y="135"/>
                      <a:pt x="141" y="135"/>
                      <a:pt x="141" y="135"/>
                    </a:cubicBezTo>
                    <a:cubicBezTo>
                      <a:pt x="141" y="136"/>
                      <a:pt x="141" y="136"/>
                      <a:pt x="141" y="136"/>
                    </a:cubicBezTo>
                    <a:cubicBezTo>
                      <a:pt x="140" y="135"/>
                      <a:pt x="140" y="135"/>
                      <a:pt x="140" y="135"/>
                    </a:cubicBezTo>
                    <a:cubicBezTo>
                      <a:pt x="140" y="135"/>
                      <a:pt x="140" y="135"/>
                      <a:pt x="140" y="135"/>
                    </a:cubicBezTo>
                    <a:cubicBezTo>
                      <a:pt x="139" y="135"/>
                      <a:pt x="139" y="135"/>
                      <a:pt x="139" y="135"/>
                    </a:cubicBezTo>
                    <a:cubicBezTo>
                      <a:pt x="139" y="135"/>
                      <a:pt x="139" y="135"/>
                      <a:pt x="139" y="135"/>
                    </a:cubicBezTo>
                    <a:cubicBezTo>
                      <a:pt x="139" y="135"/>
                      <a:pt x="139" y="135"/>
                      <a:pt x="139" y="135"/>
                    </a:cubicBezTo>
                    <a:cubicBezTo>
                      <a:pt x="139" y="134"/>
                      <a:pt x="139" y="134"/>
                      <a:pt x="139" y="134"/>
                    </a:cubicBezTo>
                    <a:cubicBezTo>
                      <a:pt x="139" y="134"/>
                      <a:pt x="139" y="134"/>
                      <a:pt x="139" y="134"/>
                    </a:cubicBezTo>
                    <a:cubicBezTo>
                      <a:pt x="139" y="134"/>
                      <a:pt x="139" y="134"/>
                      <a:pt x="139" y="134"/>
                    </a:cubicBezTo>
                    <a:cubicBezTo>
                      <a:pt x="138" y="134"/>
                      <a:pt x="138" y="134"/>
                      <a:pt x="138" y="134"/>
                    </a:cubicBezTo>
                    <a:cubicBezTo>
                      <a:pt x="138" y="135"/>
                      <a:pt x="138" y="135"/>
                      <a:pt x="138" y="135"/>
                    </a:cubicBezTo>
                    <a:cubicBezTo>
                      <a:pt x="138" y="135"/>
                      <a:pt x="138" y="135"/>
                      <a:pt x="138" y="135"/>
                    </a:cubicBezTo>
                    <a:cubicBezTo>
                      <a:pt x="138" y="134"/>
                      <a:pt x="138" y="134"/>
                      <a:pt x="138" y="134"/>
                    </a:cubicBezTo>
                    <a:cubicBezTo>
                      <a:pt x="137" y="134"/>
                      <a:pt x="137" y="134"/>
                      <a:pt x="137" y="134"/>
                    </a:cubicBezTo>
                    <a:cubicBezTo>
                      <a:pt x="138" y="135"/>
                      <a:pt x="138" y="135"/>
                      <a:pt x="138" y="135"/>
                    </a:cubicBezTo>
                    <a:cubicBezTo>
                      <a:pt x="138" y="136"/>
                      <a:pt x="138" y="136"/>
                      <a:pt x="138" y="136"/>
                    </a:cubicBezTo>
                    <a:cubicBezTo>
                      <a:pt x="137" y="137"/>
                      <a:pt x="137" y="137"/>
                      <a:pt x="137" y="137"/>
                    </a:cubicBezTo>
                    <a:cubicBezTo>
                      <a:pt x="137" y="137"/>
                      <a:pt x="137" y="137"/>
                      <a:pt x="137" y="137"/>
                    </a:cubicBezTo>
                    <a:cubicBezTo>
                      <a:pt x="136" y="136"/>
                      <a:pt x="136" y="136"/>
                      <a:pt x="136" y="136"/>
                    </a:cubicBezTo>
                    <a:cubicBezTo>
                      <a:pt x="136" y="136"/>
                      <a:pt x="136" y="136"/>
                      <a:pt x="136" y="136"/>
                    </a:cubicBezTo>
                    <a:cubicBezTo>
                      <a:pt x="136" y="136"/>
                      <a:pt x="136" y="136"/>
                      <a:pt x="136" y="136"/>
                    </a:cubicBezTo>
                    <a:cubicBezTo>
                      <a:pt x="136" y="137"/>
                      <a:pt x="136" y="137"/>
                      <a:pt x="136" y="137"/>
                    </a:cubicBezTo>
                    <a:cubicBezTo>
                      <a:pt x="136" y="137"/>
                      <a:pt x="136" y="137"/>
                      <a:pt x="136" y="137"/>
                    </a:cubicBezTo>
                    <a:cubicBezTo>
                      <a:pt x="136" y="137"/>
                      <a:pt x="136" y="137"/>
                      <a:pt x="136" y="137"/>
                    </a:cubicBezTo>
                    <a:cubicBezTo>
                      <a:pt x="135" y="137"/>
                      <a:pt x="135" y="137"/>
                      <a:pt x="135" y="137"/>
                    </a:cubicBezTo>
                    <a:cubicBezTo>
                      <a:pt x="135" y="137"/>
                      <a:pt x="135" y="137"/>
                      <a:pt x="135" y="137"/>
                    </a:cubicBezTo>
                    <a:cubicBezTo>
                      <a:pt x="135" y="137"/>
                      <a:pt x="135" y="137"/>
                      <a:pt x="135" y="137"/>
                    </a:cubicBezTo>
                    <a:cubicBezTo>
                      <a:pt x="134" y="136"/>
                      <a:pt x="134" y="136"/>
                      <a:pt x="134" y="136"/>
                    </a:cubicBezTo>
                    <a:cubicBezTo>
                      <a:pt x="134" y="136"/>
                      <a:pt x="134" y="136"/>
                      <a:pt x="134" y="136"/>
                    </a:cubicBezTo>
                    <a:cubicBezTo>
                      <a:pt x="132" y="135"/>
                      <a:pt x="132" y="135"/>
                      <a:pt x="132" y="135"/>
                    </a:cubicBezTo>
                    <a:cubicBezTo>
                      <a:pt x="131" y="135"/>
                      <a:pt x="131" y="135"/>
                      <a:pt x="131" y="135"/>
                    </a:cubicBezTo>
                    <a:cubicBezTo>
                      <a:pt x="131" y="134"/>
                      <a:pt x="131" y="134"/>
                      <a:pt x="131" y="134"/>
                    </a:cubicBezTo>
                    <a:cubicBezTo>
                      <a:pt x="131" y="133"/>
                      <a:pt x="131" y="133"/>
                      <a:pt x="131" y="133"/>
                    </a:cubicBezTo>
                    <a:cubicBezTo>
                      <a:pt x="130" y="133"/>
                      <a:pt x="130" y="133"/>
                      <a:pt x="130" y="133"/>
                    </a:cubicBezTo>
                    <a:cubicBezTo>
                      <a:pt x="129" y="132"/>
                      <a:pt x="129" y="132"/>
                      <a:pt x="129" y="132"/>
                    </a:cubicBezTo>
                    <a:cubicBezTo>
                      <a:pt x="129" y="133"/>
                      <a:pt x="129" y="133"/>
                      <a:pt x="129" y="133"/>
                    </a:cubicBezTo>
                    <a:cubicBezTo>
                      <a:pt x="129" y="133"/>
                      <a:pt x="129" y="133"/>
                      <a:pt x="129" y="133"/>
                    </a:cubicBezTo>
                    <a:cubicBezTo>
                      <a:pt x="129" y="134"/>
                      <a:pt x="129" y="134"/>
                      <a:pt x="129" y="134"/>
                    </a:cubicBezTo>
                    <a:cubicBezTo>
                      <a:pt x="130" y="134"/>
                      <a:pt x="130" y="134"/>
                      <a:pt x="130" y="134"/>
                    </a:cubicBezTo>
                    <a:cubicBezTo>
                      <a:pt x="130" y="134"/>
                      <a:pt x="130" y="134"/>
                      <a:pt x="130" y="134"/>
                    </a:cubicBezTo>
                    <a:cubicBezTo>
                      <a:pt x="130" y="134"/>
                      <a:pt x="130" y="134"/>
                      <a:pt x="130" y="134"/>
                    </a:cubicBezTo>
                    <a:cubicBezTo>
                      <a:pt x="130" y="134"/>
                      <a:pt x="130" y="134"/>
                      <a:pt x="130" y="134"/>
                    </a:cubicBezTo>
                    <a:cubicBezTo>
                      <a:pt x="130" y="134"/>
                      <a:pt x="130" y="134"/>
                      <a:pt x="130" y="134"/>
                    </a:cubicBezTo>
                    <a:cubicBezTo>
                      <a:pt x="131" y="135"/>
                      <a:pt x="131" y="135"/>
                      <a:pt x="131" y="135"/>
                    </a:cubicBezTo>
                    <a:cubicBezTo>
                      <a:pt x="132" y="135"/>
                      <a:pt x="132" y="135"/>
                      <a:pt x="132" y="135"/>
                    </a:cubicBezTo>
                    <a:cubicBezTo>
                      <a:pt x="132" y="136"/>
                      <a:pt x="132" y="136"/>
                      <a:pt x="132" y="136"/>
                    </a:cubicBezTo>
                    <a:cubicBezTo>
                      <a:pt x="132" y="136"/>
                      <a:pt x="132" y="136"/>
                      <a:pt x="132" y="136"/>
                    </a:cubicBezTo>
                    <a:cubicBezTo>
                      <a:pt x="131" y="136"/>
                      <a:pt x="131" y="136"/>
                      <a:pt x="131" y="136"/>
                    </a:cubicBezTo>
                    <a:cubicBezTo>
                      <a:pt x="131" y="136"/>
                      <a:pt x="131" y="136"/>
                      <a:pt x="131" y="136"/>
                    </a:cubicBezTo>
                    <a:cubicBezTo>
                      <a:pt x="131" y="136"/>
                      <a:pt x="131" y="136"/>
                      <a:pt x="131" y="136"/>
                    </a:cubicBezTo>
                    <a:cubicBezTo>
                      <a:pt x="131" y="137"/>
                      <a:pt x="131" y="137"/>
                      <a:pt x="131" y="137"/>
                    </a:cubicBezTo>
                    <a:cubicBezTo>
                      <a:pt x="131" y="137"/>
                      <a:pt x="131" y="137"/>
                      <a:pt x="131" y="137"/>
                    </a:cubicBezTo>
                    <a:cubicBezTo>
                      <a:pt x="132" y="136"/>
                      <a:pt x="132" y="136"/>
                      <a:pt x="132" y="136"/>
                    </a:cubicBezTo>
                    <a:cubicBezTo>
                      <a:pt x="133" y="136"/>
                      <a:pt x="133" y="136"/>
                      <a:pt x="133" y="136"/>
                    </a:cubicBezTo>
                    <a:cubicBezTo>
                      <a:pt x="133" y="136"/>
                      <a:pt x="133" y="136"/>
                      <a:pt x="133" y="136"/>
                    </a:cubicBezTo>
                    <a:cubicBezTo>
                      <a:pt x="133" y="136"/>
                      <a:pt x="133" y="136"/>
                      <a:pt x="133" y="136"/>
                    </a:cubicBezTo>
                    <a:cubicBezTo>
                      <a:pt x="134" y="137"/>
                      <a:pt x="134" y="137"/>
                      <a:pt x="134" y="137"/>
                    </a:cubicBezTo>
                    <a:cubicBezTo>
                      <a:pt x="135" y="138"/>
                      <a:pt x="135" y="138"/>
                      <a:pt x="135" y="138"/>
                    </a:cubicBezTo>
                    <a:cubicBezTo>
                      <a:pt x="135" y="140"/>
                      <a:pt x="135" y="140"/>
                      <a:pt x="135" y="140"/>
                    </a:cubicBezTo>
                    <a:cubicBezTo>
                      <a:pt x="134" y="140"/>
                      <a:pt x="134" y="140"/>
                      <a:pt x="134" y="140"/>
                    </a:cubicBezTo>
                    <a:cubicBezTo>
                      <a:pt x="133" y="140"/>
                      <a:pt x="133" y="140"/>
                      <a:pt x="133" y="140"/>
                    </a:cubicBezTo>
                    <a:cubicBezTo>
                      <a:pt x="133" y="141"/>
                      <a:pt x="133" y="141"/>
                      <a:pt x="133" y="141"/>
                    </a:cubicBezTo>
                    <a:cubicBezTo>
                      <a:pt x="132" y="141"/>
                      <a:pt x="132" y="141"/>
                      <a:pt x="132" y="141"/>
                    </a:cubicBezTo>
                    <a:cubicBezTo>
                      <a:pt x="132" y="140"/>
                      <a:pt x="132" y="140"/>
                      <a:pt x="132" y="140"/>
                    </a:cubicBezTo>
                    <a:cubicBezTo>
                      <a:pt x="131" y="140"/>
                      <a:pt x="131" y="140"/>
                      <a:pt x="131" y="140"/>
                    </a:cubicBezTo>
                    <a:cubicBezTo>
                      <a:pt x="130" y="139"/>
                      <a:pt x="130" y="139"/>
                      <a:pt x="130" y="139"/>
                    </a:cubicBezTo>
                    <a:cubicBezTo>
                      <a:pt x="129" y="138"/>
                      <a:pt x="129" y="138"/>
                      <a:pt x="129" y="138"/>
                    </a:cubicBezTo>
                    <a:cubicBezTo>
                      <a:pt x="129" y="138"/>
                      <a:pt x="129" y="138"/>
                      <a:pt x="129" y="138"/>
                    </a:cubicBezTo>
                    <a:cubicBezTo>
                      <a:pt x="129" y="138"/>
                      <a:pt x="129" y="138"/>
                      <a:pt x="129" y="138"/>
                    </a:cubicBezTo>
                    <a:cubicBezTo>
                      <a:pt x="129" y="138"/>
                      <a:pt x="129" y="138"/>
                      <a:pt x="129" y="138"/>
                    </a:cubicBezTo>
                    <a:cubicBezTo>
                      <a:pt x="129" y="139"/>
                      <a:pt x="129" y="139"/>
                      <a:pt x="129" y="139"/>
                    </a:cubicBezTo>
                    <a:cubicBezTo>
                      <a:pt x="129" y="140"/>
                      <a:pt x="129" y="140"/>
                      <a:pt x="129" y="140"/>
                    </a:cubicBezTo>
                    <a:cubicBezTo>
                      <a:pt x="130" y="141"/>
                      <a:pt x="130" y="141"/>
                      <a:pt x="130" y="141"/>
                    </a:cubicBezTo>
                    <a:cubicBezTo>
                      <a:pt x="130" y="142"/>
                      <a:pt x="130" y="142"/>
                      <a:pt x="130" y="142"/>
                    </a:cubicBezTo>
                    <a:cubicBezTo>
                      <a:pt x="130" y="142"/>
                      <a:pt x="130" y="142"/>
                      <a:pt x="130" y="142"/>
                    </a:cubicBezTo>
                    <a:cubicBezTo>
                      <a:pt x="130" y="142"/>
                      <a:pt x="130" y="142"/>
                      <a:pt x="130" y="142"/>
                    </a:cubicBezTo>
                    <a:cubicBezTo>
                      <a:pt x="129" y="142"/>
                      <a:pt x="129" y="142"/>
                      <a:pt x="129" y="142"/>
                    </a:cubicBezTo>
                    <a:cubicBezTo>
                      <a:pt x="129" y="141"/>
                      <a:pt x="129" y="141"/>
                      <a:pt x="129" y="141"/>
                    </a:cubicBezTo>
                    <a:cubicBezTo>
                      <a:pt x="129" y="142"/>
                      <a:pt x="129" y="142"/>
                      <a:pt x="129" y="142"/>
                    </a:cubicBezTo>
                    <a:cubicBezTo>
                      <a:pt x="129" y="142"/>
                      <a:pt x="129" y="142"/>
                      <a:pt x="129" y="142"/>
                    </a:cubicBezTo>
                    <a:cubicBezTo>
                      <a:pt x="129" y="142"/>
                      <a:pt x="129" y="142"/>
                      <a:pt x="129" y="142"/>
                    </a:cubicBezTo>
                    <a:cubicBezTo>
                      <a:pt x="129" y="142"/>
                      <a:pt x="129" y="142"/>
                      <a:pt x="129" y="142"/>
                    </a:cubicBezTo>
                    <a:cubicBezTo>
                      <a:pt x="130" y="143"/>
                      <a:pt x="130" y="143"/>
                      <a:pt x="130" y="143"/>
                    </a:cubicBezTo>
                    <a:cubicBezTo>
                      <a:pt x="129" y="142"/>
                      <a:pt x="129" y="142"/>
                      <a:pt x="129" y="142"/>
                    </a:cubicBezTo>
                    <a:cubicBezTo>
                      <a:pt x="128" y="142"/>
                      <a:pt x="128" y="142"/>
                      <a:pt x="128" y="142"/>
                    </a:cubicBezTo>
                    <a:cubicBezTo>
                      <a:pt x="128" y="143"/>
                      <a:pt x="128" y="143"/>
                      <a:pt x="128" y="143"/>
                    </a:cubicBezTo>
                    <a:cubicBezTo>
                      <a:pt x="129" y="143"/>
                      <a:pt x="129" y="143"/>
                      <a:pt x="129" y="143"/>
                    </a:cubicBezTo>
                    <a:cubicBezTo>
                      <a:pt x="129" y="143"/>
                      <a:pt x="129" y="143"/>
                      <a:pt x="129" y="143"/>
                    </a:cubicBezTo>
                    <a:cubicBezTo>
                      <a:pt x="128" y="144"/>
                      <a:pt x="128" y="144"/>
                      <a:pt x="128" y="144"/>
                    </a:cubicBezTo>
                    <a:cubicBezTo>
                      <a:pt x="128" y="143"/>
                      <a:pt x="128" y="143"/>
                      <a:pt x="128" y="143"/>
                    </a:cubicBezTo>
                    <a:cubicBezTo>
                      <a:pt x="128" y="143"/>
                      <a:pt x="128" y="143"/>
                      <a:pt x="128" y="143"/>
                    </a:cubicBezTo>
                    <a:cubicBezTo>
                      <a:pt x="128" y="144"/>
                      <a:pt x="128" y="144"/>
                      <a:pt x="128" y="144"/>
                    </a:cubicBezTo>
                    <a:cubicBezTo>
                      <a:pt x="128" y="144"/>
                      <a:pt x="128" y="144"/>
                      <a:pt x="128" y="144"/>
                    </a:cubicBezTo>
                    <a:cubicBezTo>
                      <a:pt x="128" y="144"/>
                      <a:pt x="128" y="144"/>
                      <a:pt x="128" y="144"/>
                    </a:cubicBezTo>
                    <a:cubicBezTo>
                      <a:pt x="127" y="144"/>
                      <a:pt x="127" y="144"/>
                      <a:pt x="127" y="144"/>
                    </a:cubicBezTo>
                    <a:cubicBezTo>
                      <a:pt x="127" y="144"/>
                      <a:pt x="127" y="144"/>
                      <a:pt x="127" y="144"/>
                    </a:cubicBezTo>
                    <a:cubicBezTo>
                      <a:pt x="126" y="144"/>
                      <a:pt x="126" y="144"/>
                      <a:pt x="126" y="144"/>
                    </a:cubicBezTo>
                    <a:cubicBezTo>
                      <a:pt x="126" y="145"/>
                      <a:pt x="126" y="145"/>
                      <a:pt x="126" y="145"/>
                    </a:cubicBezTo>
                    <a:cubicBezTo>
                      <a:pt x="126" y="145"/>
                      <a:pt x="126" y="145"/>
                      <a:pt x="126" y="145"/>
                    </a:cubicBezTo>
                    <a:cubicBezTo>
                      <a:pt x="126" y="145"/>
                      <a:pt x="126" y="145"/>
                      <a:pt x="126" y="145"/>
                    </a:cubicBezTo>
                    <a:cubicBezTo>
                      <a:pt x="126" y="145"/>
                      <a:pt x="126" y="145"/>
                      <a:pt x="126" y="145"/>
                    </a:cubicBezTo>
                    <a:cubicBezTo>
                      <a:pt x="125" y="145"/>
                      <a:pt x="125" y="145"/>
                      <a:pt x="125" y="145"/>
                    </a:cubicBezTo>
                    <a:cubicBezTo>
                      <a:pt x="125" y="144"/>
                      <a:pt x="125" y="144"/>
                      <a:pt x="125" y="144"/>
                    </a:cubicBezTo>
                    <a:cubicBezTo>
                      <a:pt x="125" y="145"/>
                      <a:pt x="125" y="145"/>
                      <a:pt x="125" y="145"/>
                    </a:cubicBezTo>
                    <a:cubicBezTo>
                      <a:pt x="124" y="145"/>
                      <a:pt x="124" y="145"/>
                      <a:pt x="124" y="145"/>
                    </a:cubicBezTo>
                    <a:cubicBezTo>
                      <a:pt x="125" y="146"/>
                      <a:pt x="125" y="146"/>
                      <a:pt x="125" y="146"/>
                    </a:cubicBezTo>
                    <a:cubicBezTo>
                      <a:pt x="125" y="146"/>
                      <a:pt x="125" y="146"/>
                      <a:pt x="125" y="146"/>
                    </a:cubicBezTo>
                    <a:cubicBezTo>
                      <a:pt x="125" y="146"/>
                      <a:pt x="125" y="146"/>
                      <a:pt x="125" y="146"/>
                    </a:cubicBezTo>
                    <a:cubicBezTo>
                      <a:pt x="124" y="146"/>
                      <a:pt x="124" y="146"/>
                      <a:pt x="124" y="146"/>
                    </a:cubicBezTo>
                    <a:cubicBezTo>
                      <a:pt x="124" y="147"/>
                      <a:pt x="124" y="147"/>
                      <a:pt x="124" y="147"/>
                    </a:cubicBezTo>
                    <a:cubicBezTo>
                      <a:pt x="123" y="147"/>
                      <a:pt x="123" y="147"/>
                      <a:pt x="123" y="147"/>
                    </a:cubicBezTo>
                    <a:cubicBezTo>
                      <a:pt x="123" y="148"/>
                      <a:pt x="123" y="148"/>
                      <a:pt x="123" y="148"/>
                    </a:cubicBezTo>
                    <a:cubicBezTo>
                      <a:pt x="123" y="148"/>
                      <a:pt x="123" y="148"/>
                      <a:pt x="123" y="148"/>
                    </a:cubicBezTo>
                    <a:cubicBezTo>
                      <a:pt x="123" y="148"/>
                      <a:pt x="123" y="148"/>
                      <a:pt x="123" y="148"/>
                    </a:cubicBezTo>
                    <a:cubicBezTo>
                      <a:pt x="123" y="148"/>
                      <a:pt x="123" y="148"/>
                      <a:pt x="123" y="148"/>
                    </a:cubicBezTo>
                    <a:cubicBezTo>
                      <a:pt x="123" y="149"/>
                      <a:pt x="123" y="149"/>
                      <a:pt x="123" y="149"/>
                    </a:cubicBezTo>
                    <a:cubicBezTo>
                      <a:pt x="122" y="149"/>
                      <a:pt x="122" y="149"/>
                      <a:pt x="122" y="149"/>
                    </a:cubicBezTo>
                    <a:cubicBezTo>
                      <a:pt x="121" y="150"/>
                      <a:pt x="121" y="150"/>
                      <a:pt x="121" y="150"/>
                    </a:cubicBezTo>
                    <a:cubicBezTo>
                      <a:pt x="121" y="150"/>
                      <a:pt x="121" y="150"/>
                      <a:pt x="121" y="150"/>
                    </a:cubicBezTo>
                    <a:cubicBezTo>
                      <a:pt x="121" y="151"/>
                      <a:pt x="121" y="151"/>
                      <a:pt x="121" y="151"/>
                    </a:cubicBezTo>
                    <a:cubicBezTo>
                      <a:pt x="120" y="151"/>
                      <a:pt x="120" y="151"/>
                      <a:pt x="120" y="151"/>
                    </a:cubicBezTo>
                    <a:cubicBezTo>
                      <a:pt x="119" y="151"/>
                      <a:pt x="119" y="151"/>
                      <a:pt x="119" y="151"/>
                    </a:cubicBezTo>
                    <a:cubicBezTo>
                      <a:pt x="119" y="151"/>
                      <a:pt x="119" y="151"/>
                      <a:pt x="119" y="151"/>
                    </a:cubicBezTo>
                    <a:cubicBezTo>
                      <a:pt x="120" y="152"/>
                      <a:pt x="120" y="152"/>
                      <a:pt x="120" y="152"/>
                    </a:cubicBezTo>
                    <a:cubicBezTo>
                      <a:pt x="119" y="152"/>
                      <a:pt x="119" y="152"/>
                      <a:pt x="119" y="152"/>
                    </a:cubicBezTo>
                    <a:cubicBezTo>
                      <a:pt x="119" y="154"/>
                      <a:pt x="119" y="154"/>
                      <a:pt x="119" y="154"/>
                    </a:cubicBezTo>
                    <a:cubicBezTo>
                      <a:pt x="119" y="154"/>
                      <a:pt x="119" y="154"/>
                      <a:pt x="119" y="154"/>
                    </a:cubicBezTo>
                    <a:cubicBezTo>
                      <a:pt x="118" y="155"/>
                      <a:pt x="118" y="155"/>
                      <a:pt x="118" y="155"/>
                    </a:cubicBezTo>
                    <a:cubicBezTo>
                      <a:pt x="118" y="155"/>
                      <a:pt x="118" y="155"/>
                      <a:pt x="118" y="155"/>
                    </a:cubicBezTo>
                    <a:cubicBezTo>
                      <a:pt x="117" y="156"/>
                      <a:pt x="117" y="156"/>
                      <a:pt x="117" y="156"/>
                    </a:cubicBezTo>
                    <a:cubicBezTo>
                      <a:pt x="118" y="157"/>
                      <a:pt x="118" y="157"/>
                      <a:pt x="118" y="157"/>
                    </a:cubicBezTo>
                    <a:cubicBezTo>
                      <a:pt x="118" y="157"/>
                      <a:pt x="118" y="157"/>
                      <a:pt x="118" y="157"/>
                    </a:cubicBezTo>
                    <a:cubicBezTo>
                      <a:pt x="117" y="158"/>
                      <a:pt x="117" y="158"/>
                      <a:pt x="117" y="158"/>
                    </a:cubicBezTo>
                    <a:cubicBezTo>
                      <a:pt x="117" y="159"/>
                      <a:pt x="117" y="159"/>
                      <a:pt x="117" y="159"/>
                    </a:cubicBezTo>
                    <a:cubicBezTo>
                      <a:pt x="116" y="159"/>
                      <a:pt x="116" y="159"/>
                      <a:pt x="116" y="159"/>
                    </a:cubicBezTo>
                    <a:cubicBezTo>
                      <a:pt x="116" y="159"/>
                      <a:pt x="116" y="159"/>
                      <a:pt x="116" y="159"/>
                    </a:cubicBezTo>
                    <a:cubicBezTo>
                      <a:pt x="117" y="159"/>
                      <a:pt x="117" y="159"/>
                      <a:pt x="117" y="159"/>
                    </a:cubicBezTo>
                    <a:cubicBezTo>
                      <a:pt x="117" y="160"/>
                      <a:pt x="117" y="160"/>
                      <a:pt x="117" y="160"/>
                    </a:cubicBezTo>
                    <a:cubicBezTo>
                      <a:pt x="117" y="160"/>
                      <a:pt x="117" y="160"/>
                      <a:pt x="117" y="160"/>
                    </a:cubicBezTo>
                    <a:cubicBezTo>
                      <a:pt x="117" y="161"/>
                      <a:pt x="117" y="161"/>
                      <a:pt x="117" y="161"/>
                    </a:cubicBezTo>
                    <a:cubicBezTo>
                      <a:pt x="117" y="161"/>
                      <a:pt x="117" y="161"/>
                      <a:pt x="117" y="161"/>
                    </a:cubicBezTo>
                    <a:cubicBezTo>
                      <a:pt x="117" y="162"/>
                      <a:pt x="117" y="162"/>
                      <a:pt x="117" y="162"/>
                    </a:cubicBezTo>
                    <a:cubicBezTo>
                      <a:pt x="117" y="163"/>
                      <a:pt x="117" y="163"/>
                      <a:pt x="117" y="163"/>
                    </a:cubicBezTo>
                    <a:cubicBezTo>
                      <a:pt x="116" y="164"/>
                      <a:pt x="116" y="164"/>
                      <a:pt x="116" y="164"/>
                    </a:cubicBezTo>
                    <a:cubicBezTo>
                      <a:pt x="114" y="164"/>
                      <a:pt x="114" y="164"/>
                      <a:pt x="114" y="164"/>
                    </a:cubicBezTo>
                    <a:cubicBezTo>
                      <a:pt x="114" y="165"/>
                      <a:pt x="114" y="165"/>
                      <a:pt x="114" y="165"/>
                    </a:cubicBezTo>
                    <a:cubicBezTo>
                      <a:pt x="115" y="164"/>
                      <a:pt x="115" y="164"/>
                      <a:pt x="115" y="164"/>
                    </a:cubicBezTo>
                    <a:cubicBezTo>
                      <a:pt x="116" y="164"/>
                      <a:pt x="116" y="164"/>
                      <a:pt x="116" y="164"/>
                    </a:cubicBezTo>
                    <a:cubicBezTo>
                      <a:pt x="117" y="163"/>
                      <a:pt x="117" y="163"/>
                      <a:pt x="117" y="163"/>
                    </a:cubicBezTo>
                    <a:cubicBezTo>
                      <a:pt x="118" y="161"/>
                      <a:pt x="118" y="161"/>
                      <a:pt x="118" y="161"/>
                    </a:cubicBezTo>
                    <a:cubicBezTo>
                      <a:pt x="120" y="161"/>
                      <a:pt x="120" y="161"/>
                      <a:pt x="120" y="161"/>
                    </a:cubicBezTo>
                    <a:cubicBezTo>
                      <a:pt x="120" y="161"/>
                      <a:pt x="120" y="161"/>
                      <a:pt x="120" y="161"/>
                    </a:cubicBezTo>
                    <a:cubicBezTo>
                      <a:pt x="120" y="162"/>
                      <a:pt x="120" y="162"/>
                      <a:pt x="120" y="162"/>
                    </a:cubicBezTo>
                    <a:cubicBezTo>
                      <a:pt x="120" y="162"/>
                      <a:pt x="120" y="162"/>
                      <a:pt x="120" y="162"/>
                    </a:cubicBezTo>
                    <a:cubicBezTo>
                      <a:pt x="120" y="163"/>
                      <a:pt x="120" y="163"/>
                      <a:pt x="120" y="163"/>
                    </a:cubicBezTo>
                    <a:cubicBezTo>
                      <a:pt x="120" y="164"/>
                      <a:pt x="120" y="164"/>
                      <a:pt x="120" y="164"/>
                    </a:cubicBezTo>
                    <a:cubicBezTo>
                      <a:pt x="120" y="165"/>
                      <a:pt x="120" y="165"/>
                      <a:pt x="120" y="165"/>
                    </a:cubicBezTo>
                    <a:cubicBezTo>
                      <a:pt x="120" y="166"/>
                      <a:pt x="120" y="166"/>
                      <a:pt x="120" y="166"/>
                    </a:cubicBezTo>
                    <a:cubicBezTo>
                      <a:pt x="120" y="167"/>
                      <a:pt x="120" y="167"/>
                      <a:pt x="120" y="167"/>
                    </a:cubicBezTo>
                    <a:cubicBezTo>
                      <a:pt x="120" y="168"/>
                      <a:pt x="120" y="168"/>
                      <a:pt x="120" y="168"/>
                    </a:cubicBezTo>
                    <a:cubicBezTo>
                      <a:pt x="120" y="168"/>
                      <a:pt x="120" y="168"/>
                      <a:pt x="120" y="168"/>
                    </a:cubicBezTo>
                    <a:cubicBezTo>
                      <a:pt x="118" y="170"/>
                      <a:pt x="118" y="170"/>
                      <a:pt x="118" y="170"/>
                    </a:cubicBezTo>
                    <a:cubicBezTo>
                      <a:pt x="118" y="170"/>
                      <a:pt x="118" y="170"/>
                      <a:pt x="118" y="170"/>
                    </a:cubicBezTo>
                    <a:cubicBezTo>
                      <a:pt x="117" y="170"/>
                      <a:pt x="117" y="170"/>
                      <a:pt x="117" y="170"/>
                    </a:cubicBezTo>
                    <a:cubicBezTo>
                      <a:pt x="118" y="171"/>
                      <a:pt x="118" y="171"/>
                      <a:pt x="118" y="171"/>
                    </a:cubicBezTo>
                    <a:cubicBezTo>
                      <a:pt x="118" y="171"/>
                      <a:pt x="118" y="171"/>
                      <a:pt x="118" y="171"/>
                    </a:cubicBezTo>
                    <a:cubicBezTo>
                      <a:pt x="121" y="170"/>
                      <a:pt x="121" y="170"/>
                      <a:pt x="121" y="170"/>
                    </a:cubicBezTo>
                    <a:cubicBezTo>
                      <a:pt x="123" y="169"/>
                      <a:pt x="123" y="169"/>
                      <a:pt x="123" y="169"/>
                    </a:cubicBezTo>
                    <a:cubicBezTo>
                      <a:pt x="124" y="169"/>
                      <a:pt x="124" y="169"/>
                      <a:pt x="124" y="169"/>
                    </a:cubicBezTo>
                    <a:cubicBezTo>
                      <a:pt x="125" y="170"/>
                      <a:pt x="125" y="170"/>
                      <a:pt x="125" y="170"/>
                    </a:cubicBezTo>
                    <a:cubicBezTo>
                      <a:pt x="126" y="171"/>
                      <a:pt x="126" y="171"/>
                      <a:pt x="126" y="171"/>
                    </a:cubicBezTo>
                    <a:cubicBezTo>
                      <a:pt x="127" y="171"/>
                      <a:pt x="127" y="171"/>
                      <a:pt x="127" y="171"/>
                    </a:cubicBezTo>
                    <a:cubicBezTo>
                      <a:pt x="128" y="172"/>
                      <a:pt x="128" y="172"/>
                      <a:pt x="128" y="172"/>
                    </a:cubicBezTo>
                    <a:cubicBezTo>
                      <a:pt x="128" y="172"/>
                      <a:pt x="128" y="172"/>
                      <a:pt x="128" y="172"/>
                    </a:cubicBezTo>
                    <a:cubicBezTo>
                      <a:pt x="129" y="173"/>
                      <a:pt x="129" y="173"/>
                      <a:pt x="129" y="173"/>
                    </a:cubicBezTo>
                    <a:cubicBezTo>
                      <a:pt x="129" y="173"/>
                      <a:pt x="129" y="173"/>
                      <a:pt x="129" y="173"/>
                    </a:cubicBezTo>
                    <a:cubicBezTo>
                      <a:pt x="130" y="174"/>
                      <a:pt x="130" y="174"/>
                      <a:pt x="130" y="174"/>
                    </a:cubicBezTo>
                    <a:cubicBezTo>
                      <a:pt x="130" y="174"/>
                      <a:pt x="130" y="174"/>
                      <a:pt x="130" y="174"/>
                    </a:cubicBezTo>
                    <a:cubicBezTo>
                      <a:pt x="130" y="175"/>
                      <a:pt x="130" y="175"/>
                      <a:pt x="130" y="175"/>
                    </a:cubicBezTo>
                    <a:cubicBezTo>
                      <a:pt x="131" y="175"/>
                      <a:pt x="131" y="175"/>
                      <a:pt x="131" y="175"/>
                    </a:cubicBezTo>
                    <a:cubicBezTo>
                      <a:pt x="131" y="176"/>
                      <a:pt x="131" y="176"/>
                      <a:pt x="131" y="176"/>
                    </a:cubicBezTo>
                    <a:cubicBezTo>
                      <a:pt x="131" y="176"/>
                      <a:pt x="131" y="176"/>
                      <a:pt x="131" y="176"/>
                    </a:cubicBezTo>
                    <a:cubicBezTo>
                      <a:pt x="132" y="176"/>
                      <a:pt x="132" y="176"/>
                      <a:pt x="132" y="176"/>
                    </a:cubicBezTo>
                    <a:cubicBezTo>
                      <a:pt x="132" y="176"/>
                      <a:pt x="132" y="176"/>
                      <a:pt x="132" y="176"/>
                    </a:cubicBezTo>
                    <a:cubicBezTo>
                      <a:pt x="133" y="177"/>
                      <a:pt x="133" y="177"/>
                      <a:pt x="133" y="177"/>
                    </a:cubicBezTo>
                    <a:cubicBezTo>
                      <a:pt x="133" y="177"/>
                      <a:pt x="133" y="177"/>
                      <a:pt x="133" y="177"/>
                    </a:cubicBezTo>
                    <a:cubicBezTo>
                      <a:pt x="134" y="178"/>
                      <a:pt x="134" y="178"/>
                      <a:pt x="134" y="178"/>
                    </a:cubicBezTo>
                    <a:cubicBezTo>
                      <a:pt x="135" y="178"/>
                      <a:pt x="135" y="178"/>
                      <a:pt x="135" y="178"/>
                    </a:cubicBezTo>
                    <a:cubicBezTo>
                      <a:pt x="136" y="179"/>
                      <a:pt x="136" y="179"/>
                      <a:pt x="136" y="179"/>
                    </a:cubicBezTo>
                    <a:cubicBezTo>
                      <a:pt x="136" y="179"/>
                      <a:pt x="136" y="179"/>
                      <a:pt x="136" y="179"/>
                    </a:cubicBezTo>
                    <a:cubicBezTo>
                      <a:pt x="137" y="180"/>
                      <a:pt x="137" y="180"/>
                      <a:pt x="137" y="180"/>
                    </a:cubicBezTo>
                    <a:cubicBezTo>
                      <a:pt x="137" y="180"/>
                      <a:pt x="137" y="180"/>
                      <a:pt x="137" y="180"/>
                    </a:cubicBezTo>
                    <a:cubicBezTo>
                      <a:pt x="137" y="180"/>
                      <a:pt x="137" y="180"/>
                      <a:pt x="137" y="180"/>
                    </a:cubicBezTo>
                    <a:cubicBezTo>
                      <a:pt x="138" y="181"/>
                      <a:pt x="138" y="181"/>
                      <a:pt x="138" y="181"/>
                    </a:cubicBezTo>
                    <a:cubicBezTo>
                      <a:pt x="138" y="181"/>
                      <a:pt x="138" y="181"/>
                      <a:pt x="138" y="181"/>
                    </a:cubicBezTo>
                    <a:cubicBezTo>
                      <a:pt x="139" y="180"/>
                      <a:pt x="139" y="180"/>
                      <a:pt x="139" y="180"/>
                    </a:cubicBezTo>
                    <a:cubicBezTo>
                      <a:pt x="140" y="181"/>
                      <a:pt x="140" y="181"/>
                      <a:pt x="140" y="181"/>
                    </a:cubicBezTo>
                    <a:cubicBezTo>
                      <a:pt x="140" y="181"/>
                      <a:pt x="140" y="181"/>
                      <a:pt x="140" y="181"/>
                    </a:cubicBezTo>
                    <a:cubicBezTo>
                      <a:pt x="140" y="181"/>
                      <a:pt x="140" y="181"/>
                      <a:pt x="140" y="181"/>
                    </a:cubicBezTo>
                    <a:cubicBezTo>
                      <a:pt x="141" y="181"/>
                      <a:pt x="141" y="181"/>
                      <a:pt x="141" y="181"/>
                    </a:cubicBezTo>
                    <a:cubicBezTo>
                      <a:pt x="142" y="181"/>
                      <a:pt x="142" y="181"/>
                      <a:pt x="142" y="181"/>
                    </a:cubicBezTo>
                    <a:cubicBezTo>
                      <a:pt x="143" y="181"/>
                      <a:pt x="143" y="181"/>
                      <a:pt x="143" y="181"/>
                    </a:cubicBezTo>
                    <a:cubicBezTo>
                      <a:pt x="143" y="181"/>
                      <a:pt x="143" y="181"/>
                      <a:pt x="143" y="181"/>
                    </a:cubicBezTo>
                    <a:cubicBezTo>
                      <a:pt x="143" y="181"/>
                      <a:pt x="143" y="181"/>
                      <a:pt x="143" y="181"/>
                    </a:cubicBezTo>
                    <a:cubicBezTo>
                      <a:pt x="144" y="181"/>
                      <a:pt x="144" y="181"/>
                      <a:pt x="144" y="181"/>
                    </a:cubicBezTo>
                    <a:cubicBezTo>
                      <a:pt x="144" y="181"/>
                      <a:pt x="144" y="181"/>
                      <a:pt x="144" y="181"/>
                    </a:cubicBezTo>
                    <a:cubicBezTo>
                      <a:pt x="144" y="182"/>
                      <a:pt x="144" y="182"/>
                      <a:pt x="144" y="182"/>
                    </a:cubicBezTo>
                    <a:cubicBezTo>
                      <a:pt x="143" y="183"/>
                      <a:pt x="143" y="183"/>
                      <a:pt x="143" y="183"/>
                    </a:cubicBezTo>
                    <a:cubicBezTo>
                      <a:pt x="143" y="184"/>
                      <a:pt x="143" y="184"/>
                      <a:pt x="143" y="184"/>
                    </a:cubicBezTo>
                    <a:cubicBezTo>
                      <a:pt x="143" y="184"/>
                      <a:pt x="143" y="184"/>
                      <a:pt x="143" y="184"/>
                    </a:cubicBezTo>
                    <a:cubicBezTo>
                      <a:pt x="142" y="185"/>
                      <a:pt x="142" y="185"/>
                      <a:pt x="142" y="185"/>
                    </a:cubicBezTo>
                    <a:cubicBezTo>
                      <a:pt x="142" y="186"/>
                      <a:pt x="142" y="186"/>
                      <a:pt x="142" y="186"/>
                    </a:cubicBezTo>
                    <a:cubicBezTo>
                      <a:pt x="143" y="186"/>
                      <a:pt x="143" y="186"/>
                      <a:pt x="143" y="186"/>
                    </a:cubicBezTo>
                    <a:cubicBezTo>
                      <a:pt x="143" y="187"/>
                      <a:pt x="143" y="187"/>
                      <a:pt x="143" y="187"/>
                    </a:cubicBezTo>
                    <a:cubicBezTo>
                      <a:pt x="142" y="189"/>
                      <a:pt x="142" y="189"/>
                      <a:pt x="142" y="189"/>
                    </a:cubicBezTo>
                    <a:cubicBezTo>
                      <a:pt x="142" y="189"/>
                      <a:pt x="142" y="189"/>
                      <a:pt x="142" y="189"/>
                    </a:cubicBezTo>
                    <a:cubicBezTo>
                      <a:pt x="142" y="190"/>
                      <a:pt x="142" y="190"/>
                      <a:pt x="142" y="190"/>
                    </a:cubicBezTo>
                    <a:cubicBezTo>
                      <a:pt x="141" y="190"/>
                      <a:pt x="141" y="190"/>
                      <a:pt x="141" y="190"/>
                    </a:cubicBezTo>
                    <a:cubicBezTo>
                      <a:pt x="141" y="191"/>
                      <a:pt x="141" y="191"/>
                      <a:pt x="141" y="191"/>
                    </a:cubicBezTo>
                    <a:cubicBezTo>
                      <a:pt x="141" y="192"/>
                      <a:pt x="141" y="192"/>
                      <a:pt x="141" y="192"/>
                    </a:cubicBezTo>
                    <a:cubicBezTo>
                      <a:pt x="142" y="192"/>
                      <a:pt x="142" y="192"/>
                      <a:pt x="142" y="192"/>
                    </a:cubicBezTo>
                    <a:cubicBezTo>
                      <a:pt x="142" y="193"/>
                      <a:pt x="142" y="193"/>
                      <a:pt x="142" y="193"/>
                    </a:cubicBezTo>
                    <a:cubicBezTo>
                      <a:pt x="142" y="193"/>
                      <a:pt x="142" y="193"/>
                      <a:pt x="142" y="193"/>
                    </a:cubicBezTo>
                    <a:cubicBezTo>
                      <a:pt x="142" y="194"/>
                      <a:pt x="142" y="194"/>
                      <a:pt x="142" y="194"/>
                    </a:cubicBezTo>
                    <a:cubicBezTo>
                      <a:pt x="142" y="194"/>
                      <a:pt x="142" y="194"/>
                      <a:pt x="142" y="194"/>
                    </a:cubicBezTo>
                    <a:cubicBezTo>
                      <a:pt x="142" y="195"/>
                      <a:pt x="142" y="195"/>
                      <a:pt x="142" y="195"/>
                    </a:cubicBezTo>
                    <a:cubicBezTo>
                      <a:pt x="142" y="195"/>
                      <a:pt x="142" y="195"/>
                      <a:pt x="142" y="195"/>
                    </a:cubicBezTo>
                    <a:cubicBezTo>
                      <a:pt x="143" y="195"/>
                      <a:pt x="143" y="195"/>
                      <a:pt x="143" y="195"/>
                    </a:cubicBezTo>
                    <a:cubicBezTo>
                      <a:pt x="144" y="196"/>
                      <a:pt x="144" y="196"/>
                      <a:pt x="144" y="196"/>
                    </a:cubicBezTo>
                    <a:cubicBezTo>
                      <a:pt x="144" y="196"/>
                      <a:pt x="144" y="196"/>
                      <a:pt x="144" y="196"/>
                    </a:cubicBezTo>
                    <a:cubicBezTo>
                      <a:pt x="144" y="196"/>
                      <a:pt x="144" y="196"/>
                      <a:pt x="144" y="196"/>
                    </a:cubicBezTo>
                    <a:cubicBezTo>
                      <a:pt x="144" y="196"/>
                      <a:pt x="144" y="196"/>
                      <a:pt x="144" y="196"/>
                    </a:cubicBezTo>
                    <a:cubicBezTo>
                      <a:pt x="144" y="197"/>
                      <a:pt x="144" y="197"/>
                      <a:pt x="144" y="197"/>
                    </a:cubicBezTo>
                    <a:cubicBezTo>
                      <a:pt x="144" y="198"/>
                      <a:pt x="144" y="198"/>
                      <a:pt x="144" y="198"/>
                    </a:cubicBezTo>
                    <a:cubicBezTo>
                      <a:pt x="144" y="199"/>
                      <a:pt x="144" y="199"/>
                      <a:pt x="144" y="199"/>
                    </a:cubicBezTo>
                    <a:cubicBezTo>
                      <a:pt x="143" y="200"/>
                      <a:pt x="143" y="200"/>
                      <a:pt x="143" y="200"/>
                    </a:cubicBezTo>
                    <a:cubicBezTo>
                      <a:pt x="144" y="199"/>
                      <a:pt x="144" y="199"/>
                      <a:pt x="144" y="199"/>
                    </a:cubicBezTo>
                    <a:cubicBezTo>
                      <a:pt x="145" y="199"/>
                      <a:pt x="145" y="199"/>
                      <a:pt x="145" y="199"/>
                    </a:cubicBezTo>
                    <a:cubicBezTo>
                      <a:pt x="145" y="199"/>
                      <a:pt x="145" y="199"/>
                      <a:pt x="145" y="199"/>
                    </a:cubicBezTo>
                    <a:cubicBezTo>
                      <a:pt x="146" y="199"/>
                      <a:pt x="146" y="199"/>
                      <a:pt x="146" y="199"/>
                    </a:cubicBezTo>
                    <a:cubicBezTo>
                      <a:pt x="146" y="199"/>
                      <a:pt x="146" y="199"/>
                      <a:pt x="146" y="199"/>
                    </a:cubicBezTo>
                    <a:cubicBezTo>
                      <a:pt x="147" y="199"/>
                      <a:pt x="147" y="199"/>
                      <a:pt x="147" y="199"/>
                    </a:cubicBezTo>
                    <a:cubicBezTo>
                      <a:pt x="147" y="198"/>
                      <a:pt x="147" y="198"/>
                      <a:pt x="147" y="198"/>
                    </a:cubicBezTo>
                    <a:cubicBezTo>
                      <a:pt x="148" y="197"/>
                      <a:pt x="148" y="197"/>
                      <a:pt x="148" y="197"/>
                    </a:cubicBezTo>
                    <a:cubicBezTo>
                      <a:pt x="148" y="197"/>
                      <a:pt x="148" y="197"/>
                      <a:pt x="148" y="197"/>
                    </a:cubicBezTo>
                    <a:cubicBezTo>
                      <a:pt x="148" y="198"/>
                      <a:pt x="148" y="198"/>
                      <a:pt x="148" y="198"/>
                    </a:cubicBezTo>
                    <a:cubicBezTo>
                      <a:pt x="148" y="198"/>
                      <a:pt x="148" y="198"/>
                      <a:pt x="148" y="198"/>
                    </a:cubicBezTo>
                    <a:cubicBezTo>
                      <a:pt x="148" y="198"/>
                      <a:pt x="148" y="198"/>
                      <a:pt x="148" y="198"/>
                    </a:cubicBezTo>
                    <a:cubicBezTo>
                      <a:pt x="148" y="199"/>
                      <a:pt x="148" y="199"/>
                      <a:pt x="148" y="199"/>
                    </a:cubicBezTo>
                    <a:cubicBezTo>
                      <a:pt x="148" y="200"/>
                      <a:pt x="148" y="200"/>
                      <a:pt x="148" y="200"/>
                    </a:cubicBezTo>
                    <a:cubicBezTo>
                      <a:pt x="149" y="200"/>
                      <a:pt x="149" y="200"/>
                      <a:pt x="149" y="200"/>
                    </a:cubicBezTo>
                    <a:cubicBezTo>
                      <a:pt x="150" y="201"/>
                      <a:pt x="150" y="201"/>
                      <a:pt x="150" y="201"/>
                    </a:cubicBezTo>
                    <a:cubicBezTo>
                      <a:pt x="149" y="200"/>
                      <a:pt x="149" y="200"/>
                      <a:pt x="149" y="200"/>
                    </a:cubicBezTo>
                    <a:cubicBezTo>
                      <a:pt x="149" y="200"/>
                      <a:pt x="149" y="200"/>
                      <a:pt x="149" y="200"/>
                    </a:cubicBezTo>
                    <a:cubicBezTo>
                      <a:pt x="149" y="199"/>
                      <a:pt x="149" y="199"/>
                      <a:pt x="149" y="199"/>
                    </a:cubicBezTo>
                    <a:cubicBezTo>
                      <a:pt x="149" y="198"/>
                      <a:pt x="149" y="198"/>
                      <a:pt x="149" y="198"/>
                    </a:cubicBezTo>
                    <a:cubicBezTo>
                      <a:pt x="149" y="198"/>
                      <a:pt x="149" y="198"/>
                      <a:pt x="149" y="198"/>
                    </a:cubicBezTo>
                    <a:cubicBezTo>
                      <a:pt x="149" y="197"/>
                      <a:pt x="149" y="197"/>
                      <a:pt x="149" y="197"/>
                    </a:cubicBezTo>
                    <a:cubicBezTo>
                      <a:pt x="149" y="197"/>
                      <a:pt x="149" y="197"/>
                      <a:pt x="149" y="197"/>
                    </a:cubicBezTo>
                    <a:cubicBezTo>
                      <a:pt x="149" y="197"/>
                      <a:pt x="149" y="197"/>
                      <a:pt x="149" y="197"/>
                    </a:cubicBezTo>
                    <a:cubicBezTo>
                      <a:pt x="149" y="197"/>
                      <a:pt x="149" y="197"/>
                      <a:pt x="149" y="197"/>
                    </a:cubicBezTo>
                    <a:cubicBezTo>
                      <a:pt x="150" y="196"/>
                      <a:pt x="150" y="196"/>
                      <a:pt x="150" y="196"/>
                    </a:cubicBezTo>
                    <a:cubicBezTo>
                      <a:pt x="150" y="195"/>
                      <a:pt x="150" y="195"/>
                      <a:pt x="150" y="195"/>
                    </a:cubicBezTo>
                    <a:cubicBezTo>
                      <a:pt x="150" y="195"/>
                      <a:pt x="150" y="195"/>
                      <a:pt x="150" y="195"/>
                    </a:cubicBezTo>
                    <a:cubicBezTo>
                      <a:pt x="150" y="194"/>
                      <a:pt x="150" y="194"/>
                      <a:pt x="150" y="194"/>
                    </a:cubicBezTo>
                    <a:cubicBezTo>
                      <a:pt x="150" y="194"/>
                      <a:pt x="150" y="194"/>
                      <a:pt x="150" y="194"/>
                    </a:cubicBezTo>
                    <a:cubicBezTo>
                      <a:pt x="150" y="193"/>
                      <a:pt x="150" y="193"/>
                      <a:pt x="150" y="193"/>
                    </a:cubicBezTo>
                    <a:cubicBezTo>
                      <a:pt x="150" y="193"/>
                      <a:pt x="150" y="193"/>
                      <a:pt x="150" y="193"/>
                    </a:cubicBezTo>
                    <a:cubicBezTo>
                      <a:pt x="150" y="192"/>
                      <a:pt x="150" y="192"/>
                      <a:pt x="150" y="192"/>
                    </a:cubicBezTo>
                    <a:cubicBezTo>
                      <a:pt x="150" y="192"/>
                      <a:pt x="150" y="192"/>
                      <a:pt x="150" y="192"/>
                    </a:cubicBezTo>
                    <a:cubicBezTo>
                      <a:pt x="150" y="192"/>
                      <a:pt x="150" y="192"/>
                      <a:pt x="150" y="192"/>
                    </a:cubicBezTo>
                    <a:cubicBezTo>
                      <a:pt x="150" y="192"/>
                      <a:pt x="150" y="192"/>
                      <a:pt x="150" y="192"/>
                    </a:cubicBezTo>
                    <a:cubicBezTo>
                      <a:pt x="150" y="190"/>
                      <a:pt x="150" y="190"/>
                      <a:pt x="150" y="190"/>
                    </a:cubicBezTo>
                    <a:cubicBezTo>
                      <a:pt x="150" y="190"/>
                      <a:pt x="150" y="190"/>
                      <a:pt x="150" y="190"/>
                    </a:cubicBezTo>
                    <a:cubicBezTo>
                      <a:pt x="150" y="189"/>
                      <a:pt x="150" y="189"/>
                      <a:pt x="150" y="189"/>
                    </a:cubicBezTo>
                    <a:cubicBezTo>
                      <a:pt x="150" y="188"/>
                      <a:pt x="150" y="188"/>
                      <a:pt x="150" y="188"/>
                    </a:cubicBezTo>
                    <a:cubicBezTo>
                      <a:pt x="150" y="188"/>
                      <a:pt x="150" y="188"/>
                      <a:pt x="150" y="188"/>
                    </a:cubicBezTo>
                    <a:cubicBezTo>
                      <a:pt x="151" y="187"/>
                      <a:pt x="151" y="187"/>
                      <a:pt x="151" y="187"/>
                    </a:cubicBezTo>
                    <a:cubicBezTo>
                      <a:pt x="150" y="187"/>
                      <a:pt x="150" y="187"/>
                      <a:pt x="150" y="187"/>
                    </a:cubicBezTo>
                    <a:cubicBezTo>
                      <a:pt x="151" y="187"/>
                      <a:pt x="151" y="187"/>
                      <a:pt x="151" y="187"/>
                    </a:cubicBezTo>
                    <a:cubicBezTo>
                      <a:pt x="150" y="187"/>
                      <a:pt x="150" y="187"/>
                      <a:pt x="150" y="187"/>
                    </a:cubicBezTo>
                    <a:cubicBezTo>
                      <a:pt x="150" y="186"/>
                      <a:pt x="150" y="186"/>
                      <a:pt x="150" y="186"/>
                    </a:cubicBezTo>
                    <a:cubicBezTo>
                      <a:pt x="150" y="186"/>
                      <a:pt x="150" y="186"/>
                      <a:pt x="150" y="186"/>
                    </a:cubicBezTo>
                    <a:cubicBezTo>
                      <a:pt x="150" y="186"/>
                      <a:pt x="150" y="186"/>
                      <a:pt x="150" y="186"/>
                    </a:cubicBezTo>
                    <a:cubicBezTo>
                      <a:pt x="150" y="185"/>
                      <a:pt x="150" y="185"/>
                      <a:pt x="150" y="185"/>
                    </a:cubicBezTo>
                    <a:cubicBezTo>
                      <a:pt x="150" y="185"/>
                      <a:pt x="150" y="185"/>
                      <a:pt x="150" y="185"/>
                    </a:cubicBezTo>
                    <a:cubicBezTo>
                      <a:pt x="150" y="184"/>
                      <a:pt x="150" y="184"/>
                      <a:pt x="150" y="184"/>
                    </a:cubicBezTo>
                    <a:cubicBezTo>
                      <a:pt x="150" y="184"/>
                      <a:pt x="150" y="184"/>
                      <a:pt x="150" y="184"/>
                    </a:cubicBezTo>
                    <a:cubicBezTo>
                      <a:pt x="150" y="183"/>
                      <a:pt x="150" y="183"/>
                      <a:pt x="150" y="183"/>
                    </a:cubicBezTo>
                    <a:cubicBezTo>
                      <a:pt x="152" y="183"/>
                      <a:pt x="152" y="183"/>
                      <a:pt x="152" y="183"/>
                    </a:cubicBezTo>
                    <a:cubicBezTo>
                      <a:pt x="152" y="183"/>
                      <a:pt x="152" y="183"/>
                      <a:pt x="152" y="183"/>
                    </a:cubicBezTo>
                    <a:cubicBezTo>
                      <a:pt x="153" y="183"/>
                      <a:pt x="153" y="183"/>
                      <a:pt x="153" y="183"/>
                    </a:cubicBezTo>
                    <a:cubicBezTo>
                      <a:pt x="153" y="183"/>
                      <a:pt x="153" y="183"/>
                      <a:pt x="153" y="183"/>
                    </a:cubicBezTo>
                    <a:cubicBezTo>
                      <a:pt x="154" y="182"/>
                      <a:pt x="154" y="182"/>
                      <a:pt x="154" y="182"/>
                    </a:cubicBezTo>
                    <a:cubicBezTo>
                      <a:pt x="156" y="181"/>
                      <a:pt x="156" y="181"/>
                      <a:pt x="156" y="181"/>
                    </a:cubicBezTo>
                    <a:cubicBezTo>
                      <a:pt x="156" y="181"/>
                      <a:pt x="156" y="181"/>
                      <a:pt x="156" y="181"/>
                    </a:cubicBezTo>
                    <a:cubicBezTo>
                      <a:pt x="157" y="181"/>
                      <a:pt x="157" y="181"/>
                      <a:pt x="157" y="181"/>
                    </a:cubicBezTo>
                    <a:cubicBezTo>
                      <a:pt x="158" y="180"/>
                      <a:pt x="158" y="180"/>
                      <a:pt x="158" y="180"/>
                    </a:cubicBezTo>
                    <a:cubicBezTo>
                      <a:pt x="158" y="180"/>
                      <a:pt x="158" y="180"/>
                      <a:pt x="158" y="180"/>
                    </a:cubicBezTo>
                    <a:cubicBezTo>
                      <a:pt x="159" y="179"/>
                      <a:pt x="159" y="179"/>
                      <a:pt x="159" y="179"/>
                    </a:cubicBezTo>
                    <a:cubicBezTo>
                      <a:pt x="159" y="178"/>
                      <a:pt x="159" y="178"/>
                      <a:pt x="159" y="178"/>
                    </a:cubicBezTo>
                    <a:cubicBezTo>
                      <a:pt x="160" y="178"/>
                      <a:pt x="160" y="178"/>
                      <a:pt x="160" y="178"/>
                    </a:cubicBezTo>
                    <a:cubicBezTo>
                      <a:pt x="160" y="178"/>
                      <a:pt x="160" y="178"/>
                      <a:pt x="160" y="178"/>
                    </a:cubicBezTo>
                    <a:cubicBezTo>
                      <a:pt x="161" y="178"/>
                      <a:pt x="161" y="178"/>
                      <a:pt x="161" y="178"/>
                    </a:cubicBezTo>
                    <a:cubicBezTo>
                      <a:pt x="161" y="178"/>
                      <a:pt x="161" y="178"/>
                      <a:pt x="161" y="178"/>
                    </a:cubicBezTo>
                    <a:cubicBezTo>
                      <a:pt x="161" y="177"/>
                      <a:pt x="161" y="177"/>
                      <a:pt x="161" y="177"/>
                    </a:cubicBezTo>
                    <a:cubicBezTo>
                      <a:pt x="161" y="176"/>
                      <a:pt x="161" y="176"/>
                      <a:pt x="161" y="176"/>
                    </a:cubicBezTo>
                    <a:cubicBezTo>
                      <a:pt x="160" y="177"/>
                      <a:pt x="160" y="177"/>
                      <a:pt x="160" y="177"/>
                    </a:cubicBezTo>
                    <a:cubicBezTo>
                      <a:pt x="160" y="177"/>
                      <a:pt x="160" y="177"/>
                      <a:pt x="160" y="177"/>
                    </a:cubicBezTo>
                    <a:cubicBezTo>
                      <a:pt x="160" y="177"/>
                      <a:pt x="160" y="177"/>
                      <a:pt x="160" y="177"/>
                    </a:cubicBezTo>
                    <a:cubicBezTo>
                      <a:pt x="160" y="177"/>
                      <a:pt x="160" y="177"/>
                      <a:pt x="160" y="177"/>
                    </a:cubicBezTo>
                    <a:cubicBezTo>
                      <a:pt x="161" y="175"/>
                      <a:pt x="161" y="175"/>
                      <a:pt x="161" y="175"/>
                    </a:cubicBezTo>
                    <a:cubicBezTo>
                      <a:pt x="161" y="175"/>
                      <a:pt x="161" y="175"/>
                      <a:pt x="161" y="175"/>
                    </a:cubicBezTo>
                    <a:cubicBezTo>
                      <a:pt x="161" y="174"/>
                      <a:pt x="161" y="174"/>
                      <a:pt x="161" y="174"/>
                    </a:cubicBezTo>
                    <a:cubicBezTo>
                      <a:pt x="161" y="173"/>
                      <a:pt x="161" y="173"/>
                      <a:pt x="161" y="173"/>
                    </a:cubicBezTo>
                    <a:cubicBezTo>
                      <a:pt x="160" y="172"/>
                      <a:pt x="160" y="172"/>
                      <a:pt x="160" y="172"/>
                    </a:cubicBezTo>
                    <a:cubicBezTo>
                      <a:pt x="161" y="171"/>
                      <a:pt x="161" y="171"/>
                      <a:pt x="161" y="171"/>
                    </a:cubicBezTo>
                    <a:cubicBezTo>
                      <a:pt x="160" y="169"/>
                      <a:pt x="160" y="169"/>
                      <a:pt x="160" y="169"/>
                    </a:cubicBezTo>
                    <a:cubicBezTo>
                      <a:pt x="159" y="168"/>
                      <a:pt x="159" y="168"/>
                      <a:pt x="159" y="168"/>
                    </a:cubicBezTo>
                    <a:cubicBezTo>
                      <a:pt x="159" y="167"/>
                      <a:pt x="159" y="167"/>
                      <a:pt x="159" y="167"/>
                    </a:cubicBezTo>
                    <a:cubicBezTo>
                      <a:pt x="159" y="167"/>
                      <a:pt x="159" y="167"/>
                      <a:pt x="159" y="167"/>
                    </a:cubicBezTo>
                    <a:cubicBezTo>
                      <a:pt x="158" y="166"/>
                      <a:pt x="158" y="166"/>
                      <a:pt x="158" y="166"/>
                    </a:cubicBezTo>
                    <a:cubicBezTo>
                      <a:pt x="158" y="166"/>
                      <a:pt x="158" y="166"/>
                      <a:pt x="158" y="166"/>
                    </a:cubicBezTo>
                    <a:cubicBezTo>
                      <a:pt x="158" y="165"/>
                      <a:pt x="158" y="165"/>
                      <a:pt x="158" y="165"/>
                    </a:cubicBezTo>
                    <a:cubicBezTo>
                      <a:pt x="159" y="165"/>
                      <a:pt x="159" y="165"/>
                      <a:pt x="159" y="165"/>
                    </a:cubicBezTo>
                    <a:cubicBezTo>
                      <a:pt x="160" y="163"/>
                      <a:pt x="160" y="163"/>
                      <a:pt x="160" y="163"/>
                    </a:cubicBezTo>
                    <a:cubicBezTo>
                      <a:pt x="161" y="163"/>
                      <a:pt x="161" y="163"/>
                      <a:pt x="161" y="163"/>
                    </a:cubicBezTo>
                    <a:cubicBezTo>
                      <a:pt x="161" y="162"/>
                      <a:pt x="161" y="162"/>
                      <a:pt x="161" y="162"/>
                    </a:cubicBezTo>
                    <a:cubicBezTo>
                      <a:pt x="161" y="162"/>
                      <a:pt x="161" y="162"/>
                      <a:pt x="161" y="162"/>
                    </a:cubicBezTo>
                    <a:cubicBezTo>
                      <a:pt x="161" y="162"/>
                      <a:pt x="161" y="162"/>
                      <a:pt x="161" y="162"/>
                    </a:cubicBezTo>
                    <a:cubicBezTo>
                      <a:pt x="161" y="162"/>
                      <a:pt x="161" y="162"/>
                      <a:pt x="161" y="162"/>
                    </a:cubicBezTo>
                    <a:cubicBezTo>
                      <a:pt x="162" y="161"/>
                      <a:pt x="162" y="161"/>
                      <a:pt x="162" y="161"/>
                    </a:cubicBezTo>
                    <a:cubicBezTo>
                      <a:pt x="162" y="161"/>
                      <a:pt x="162" y="161"/>
                      <a:pt x="162" y="161"/>
                    </a:cubicBezTo>
                    <a:cubicBezTo>
                      <a:pt x="162" y="162"/>
                      <a:pt x="162" y="162"/>
                      <a:pt x="162" y="162"/>
                    </a:cubicBezTo>
                    <a:cubicBezTo>
                      <a:pt x="163" y="162"/>
                      <a:pt x="163" y="162"/>
                      <a:pt x="163" y="162"/>
                    </a:cubicBezTo>
                    <a:cubicBezTo>
                      <a:pt x="162" y="162"/>
                      <a:pt x="162" y="162"/>
                      <a:pt x="162" y="162"/>
                    </a:cubicBezTo>
                    <a:cubicBezTo>
                      <a:pt x="162" y="161"/>
                      <a:pt x="162" y="161"/>
                      <a:pt x="162" y="161"/>
                    </a:cubicBezTo>
                    <a:cubicBezTo>
                      <a:pt x="163" y="161"/>
                      <a:pt x="163" y="161"/>
                      <a:pt x="163" y="161"/>
                    </a:cubicBezTo>
                    <a:cubicBezTo>
                      <a:pt x="164" y="159"/>
                      <a:pt x="164" y="159"/>
                      <a:pt x="164" y="159"/>
                    </a:cubicBezTo>
                    <a:cubicBezTo>
                      <a:pt x="164" y="159"/>
                      <a:pt x="164" y="159"/>
                      <a:pt x="164" y="159"/>
                    </a:cubicBezTo>
                    <a:cubicBezTo>
                      <a:pt x="163" y="159"/>
                      <a:pt x="163" y="159"/>
                      <a:pt x="163" y="159"/>
                    </a:cubicBezTo>
                    <a:cubicBezTo>
                      <a:pt x="163" y="159"/>
                      <a:pt x="163" y="159"/>
                      <a:pt x="163" y="159"/>
                    </a:cubicBezTo>
                    <a:cubicBezTo>
                      <a:pt x="163" y="158"/>
                      <a:pt x="163" y="158"/>
                      <a:pt x="163" y="158"/>
                    </a:cubicBezTo>
                    <a:cubicBezTo>
                      <a:pt x="163" y="158"/>
                      <a:pt x="163" y="158"/>
                      <a:pt x="163" y="158"/>
                    </a:cubicBezTo>
                    <a:cubicBezTo>
                      <a:pt x="163" y="157"/>
                      <a:pt x="163" y="157"/>
                      <a:pt x="163" y="157"/>
                    </a:cubicBezTo>
                    <a:cubicBezTo>
                      <a:pt x="163" y="157"/>
                      <a:pt x="163" y="157"/>
                      <a:pt x="163" y="157"/>
                    </a:cubicBezTo>
                    <a:cubicBezTo>
                      <a:pt x="164" y="157"/>
                      <a:pt x="164" y="157"/>
                      <a:pt x="164" y="157"/>
                    </a:cubicBezTo>
                    <a:cubicBezTo>
                      <a:pt x="163" y="157"/>
                      <a:pt x="163" y="157"/>
                      <a:pt x="163" y="157"/>
                    </a:cubicBezTo>
                    <a:cubicBezTo>
                      <a:pt x="163" y="156"/>
                      <a:pt x="163" y="156"/>
                      <a:pt x="163" y="156"/>
                    </a:cubicBezTo>
                    <a:cubicBezTo>
                      <a:pt x="163" y="156"/>
                      <a:pt x="163" y="156"/>
                      <a:pt x="163" y="156"/>
                    </a:cubicBezTo>
                    <a:cubicBezTo>
                      <a:pt x="164" y="155"/>
                      <a:pt x="164" y="155"/>
                      <a:pt x="164" y="155"/>
                    </a:cubicBezTo>
                    <a:cubicBezTo>
                      <a:pt x="163" y="155"/>
                      <a:pt x="163" y="155"/>
                      <a:pt x="163" y="155"/>
                    </a:cubicBezTo>
                    <a:cubicBezTo>
                      <a:pt x="162" y="155"/>
                      <a:pt x="162" y="155"/>
                      <a:pt x="162" y="155"/>
                    </a:cubicBezTo>
                    <a:cubicBezTo>
                      <a:pt x="162" y="155"/>
                      <a:pt x="162" y="155"/>
                      <a:pt x="162" y="155"/>
                    </a:cubicBezTo>
                    <a:cubicBezTo>
                      <a:pt x="162" y="155"/>
                      <a:pt x="162" y="155"/>
                      <a:pt x="162" y="155"/>
                    </a:cubicBezTo>
                    <a:cubicBezTo>
                      <a:pt x="163" y="154"/>
                      <a:pt x="163" y="154"/>
                      <a:pt x="163" y="154"/>
                    </a:cubicBezTo>
                    <a:cubicBezTo>
                      <a:pt x="164" y="153"/>
                      <a:pt x="164" y="153"/>
                      <a:pt x="164" y="153"/>
                    </a:cubicBezTo>
                    <a:cubicBezTo>
                      <a:pt x="164" y="152"/>
                      <a:pt x="164" y="152"/>
                      <a:pt x="164" y="152"/>
                    </a:cubicBezTo>
                    <a:cubicBezTo>
                      <a:pt x="165" y="152"/>
                      <a:pt x="165" y="152"/>
                      <a:pt x="165" y="152"/>
                    </a:cubicBezTo>
                    <a:cubicBezTo>
                      <a:pt x="165" y="152"/>
                      <a:pt x="165" y="152"/>
                      <a:pt x="165" y="152"/>
                    </a:cubicBezTo>
                    <a:cubicBezTo>
                      <a:pt x="165" y="151"/>
                      <a:pt x="165" y="151"/>
                      <a:pt x="165" y="151"/>
                    </a:cubicBezTo>
                    <a:cubicBezTo>
                      <a:pt x="165" y="151"/>
                      <a:pt x="165" y="151"/>
                      <a:pt x="165" y="151"/>
                    </a:cubicBezTo>
                    <a:cubicBezTo>
                      <a:pt x="165" y="151"/>
                      <a:pt x="165" y="151"/>
                      <a:pt x="165" y="151"/>
                    </a:cubicBezTo>
                    <a:cubicBezTo>
                      <a:pt x="164" y="151"/>
                      <a:pt x="164" y="151"/>
                      <a:pt x="164" y="151"/>
                    </a:cubicBezTo>
                    <a:cubicBezTo>
                      <a:pt x="164" y="150"/>
                      <a:pt x="164" y="150"/>
                      <a:pt x="164" y="150"/>
                    </a:cubicBezTo>
                    <a:cubicBezTo>
                      <a:pt x="164" y="149"/>
                      <a:pt x="164" y="149"/>
                      <a:pt x="164" y="149"/>
                    </a:cubicBezTo>
                    <a:cubicBezTo>
                      <a:pt x="164" y="148"/>
                      <a:pt x="164" y="148"/>
                      <a:pt x="164" y="148"/>
                    </a:cubicBezTo>
                    <a:cubicBezTo>
                      <a:pt x="164" y="147"/>
                      <a:pt x="164" y="147"/>
                      <a:pt x="164" y="147"/>
                    </a:cubicBezTo>
                    <a:cubicBezTo>
                      <a:pt x="165" y="147"/>
                      <a:pt x="165" y="147"/>
                      <a:pt x="165" y="147"/>
                    </a:cubicBezTo>
                    <a:cubicBezTo>
                      <a:pt x="165" y="147"/>
                      <a:pt x="165" y="147"/>
                      <a:pt x="165" y="147"/>
                    </a:cubicBezTo>
                    <a:cubicBezTo>
                      <a:pt x="165" y="147"/>
                      <a:pt x="165" y="147"/>
                      <a:pt x="165" y="147"/>
                    </a:cubicBezTo>
                    <a:cubicBezTo>
                      <a:pt x="165" y="147"/>
                      <a:pt x="165" y="147"/>
                      <a:pt x="165" y="147"/>
                    </a:cubicBezTo>
                    <a:cubicBezTo>
                      <a:pt x="166" y="146"/>
                      <a:pt x="166" y="146"/>
                      <a:pt x="166" y="146"/>
                    </a:cubicBezTo>
                    <a:cubicBezTo>
                      <a:pt x="166" y="146"/>
                      <a:pt x="166" y="146"/>
                      <a:pt x="166" y="146"/>
                    </a:cubicBezTo>
                    <a:cubicBezTo>
                      <a:pt x="167" y="146"/>
                      <a:pt x="167" y="146"/>
                      <a:pt x="167" y="146"/>
                    </a:cubicBezTo>
                    <a:cubicBezTo>
                      <a:pt x="167" y="146"/>
                      <a:pt x="167" y="146"/>
                      <a:pt x="167" y="146"/>
                    </a:cubicBezTo>
                    <a:cubicBezTo>
                      <a:pt x="168" y="147"/>
                      <a:pt x="168" y="147"/>
                      <a:pt x="168" y="147"/>
                    </a:cubicBezTo>
                    <a:cubicBezTo>
                      <a:pt x="169" y="147"/>
                      <a:pt x="169" y="147"/>
                      <a:pt x="169" y="147"/>
                    </a:cubicBezTo>
                    <a:cubicBezTo>
                      <a:pt x="170" y="148"/>
                      <a:pt x="170" y="148"/>
                      <a:pt x="170" y="148"/>
                    </a:cubicBezTo>
                    <a:cubicBezTo>
                      <a:pt x="171" y="148"/>
                      <a:pt x="171" y="148"/>
                      <a:pt x="171" y="148"/>
                    </a:cubicBezTo>
                    <a:cubicBezTo>
                      <a:pt x="171" y="148"/>
                      <a:pt x="171" y="148"/>
                      <a:pt x="171" y="148"/>
                    </a:cubicBezTo>
                    <a:cubicBezTo>
                      <a:pt x="170" y="149"/>
                      <a:pt x="170" y="149"/>
                      <a:pt x="170" y="149"/>
                    </a:cubicBezTo>
                    <a:cubicBezTo>
                      <a:pt x="171" y="149"/>
                      <a:pt x="171" y="149"/>
                      <a:pt x="171" y="149"/>
                    </a:cubicBezTo>
                    <a:cubicBezTo>
                      <a:pt x="172" y="148"/>
                      <a:pt x="172" y="148"/>
                      <a:pt x="172" y="148"/>
                    </a:cubicBezTo>
                    <a:cubicBezTo>
                      <a:pt x="172" y="148"/>
                      <a:pt x="172" y="148"/>
                      <a:pt x="172" y="148"/>
                    </a:cubicBezTo>
                    <a:cubicBezTo>
                      <a:pt x="173" y="148"/>
                      <a:pt x="173" y="148"/>
                      <a:pt x="173" y="148"/>
                    </a:cubicBezTo>
                    <a:cubicBezTo>
                      <a:pt x="173" y="148"/>
                      <a:pt x="173" y="148"/>
                      <a:pt x="173" y="148"/>
                    </a:cubicBezTo>
                    <a:cubicBezTo>
                      <a:pt x="173" y="149"/>
                      <a:pt x="173" y="149"/>
                      <a:pt x="173" y="149"/>
                    </a:cubicBezTo>
                    <a:cubicBezTo>
                      <a:pt x="173" y="148"/>
                      <a:pt x="173" y="148"/>
                      <a:pt x="173" y="148"/>
                    </a:cubicBezTo>
                    <a:cubicBezTo>
                      <a:pt x="174" y="149"/>
                      <a:pt x="174" y="149"/>
                      <a:pt x="174" y="149"/>
                    </a:cubicBezTo>
                    <a:cubicBezTo>
                      <a:pt x="174" y="148"/>
                      <a:pt x="174" y="148"/>
                      <a:pt x="174" y="148"/>
                    </a:cubicBezTo>
                    <a:cubicBezTo>
                      <a:pt x="175" y="148"/>
                      <a:pt x="175" y="148"/>
                      <a:pt x="175" y="148"/>
                    </a:cubicBezTo>
                    <a:cubicBezTo>
                      <a:pt x="176" y="148"/>
                      <a:pt x="176" y="148"/>
                      <a:pt x="176" y="148"/>
                    </a:cubicBezTo>
                    <a:cubicBezTo>
                      <a:pt x="177" y="149"/>
                      <a:pt x="177" y="149"/>
                      <a:pt x="177" y="149"/>
                    </a:cubicBezTo>
                    <a:cubicBezTo>
                      <a:pt x="177" y="149"/>
                      <a:pt x="177" y="149"/>
                      <a:pt x="177" y="149"/>
                    </a:cubicBezTo>
                    <a:cubicBezTo>
                      <a:pt x="177" y="150"/>
                      <a:pt x="177" y="150"/>
                      <a:pt x="177" y="150"/>
                    </a:cubicBezTo>
                    <a:cubicBezTo>
                      <a:pt x="178" y="150"/>
                      <a:pt x="178" y="150"/>
                      <a:pt x="178" y="150"/>
                    </a:cubicBezTo>
                    <a:cubicBezTo>
                      <a:pt x="178" y="151"/>
                      <a:pt x="178" y="151"/>
                      <a:pt x="178" y="151"/>
                    </a:cubicBezTo>
                    <a:cubicBezTo>
                      <a:pt x="177" y="151"/>
                      <a:pt x="177" y="151"/>
                      <a:pt x="177" y="151"/>
                    </a:cubicBezTo>
                    <a:cubicBezTo>
                      <a:pt x="177" y="152"/>
                      <a:pt x="177" y="152"/>
                      <a:pt x="177" y="152"/>
                    </a:cubicBezTo>
                    <a:cubicBezTo>
                      <a:pt x="178" y="151"/>
                      <a:pt x="178" y="151"/>
                      <a:pt x="178" y="151"/>
                    </a:cubicBezTo>
                    <a:cubicBezTo>
                      <a:pt x="178" y="152"/>
                      <a:pt x="178" y="152"/>
                      <a:pt x="178" y="152"/>
                    </a:cubicBezTo>
                    <a:cubicBezTo>
                      <a:pt x="179" y="153"/>
                      <a:pt x="179" y="153"/>
                      <a:pt x="179" y="153"/>
                    </a:cubicBezTo>
                    <a:cubicBezTo>
                      <a:pt x="178" y="153"/>
                      <a:pt x="178" y="153"/>
                      <a:pt x="178" y="153"/>
                    </a:cubicBezTo>
                    <a:cubicBezTo>
                      <a:pt x="179" y="153"/>
                      <a:pt x="179" y="153"/>
                      <a:pt x="179" y="153"/>
                    </a:cubicBezTo>
                    <a:cubicBezTo>
                      <a:pt x="179" y="153"/>
                      <a:pt x="179" y="153"/>
                      <a:pt x="179" y="153"/>
                    </a:cubicBezTo>
                    <a:cubicBezTo>
                      <a:pt x="180" y="153"/>
                      <a:pt x="180" y="153"/>
                      <a:pt x="180" y="153"/>
                    </a:cubicBezTo>
                    <a:cubicBezTo>
                      <a:pt x="180" y="154"/>
                      <a:pt x="180" y="154"/>
                      <a:pt x="180" y="154"/>
                    </a:cubicBezTo>
                    <a:cubicBezTo>
                      <a:pt x="179" y="153"/>
                      <a:pt x="179" y="153"/>
                      <a:pt x="179" y="153"/>
                    </a:cubicBezTo>
                    <a:cubicBezTo>
                      <a:pt x="179" y="154"/>
                      <a:pt x="179" y="154"/>
                      <a:pt x="179" y="154"/>
                    </a:cubicBezTo>
                    <a:cubicBezTo>
                      <a:pt x="178" y="154"/>
                      <a:pt x="178" y="154"/>
                      <a:pt x="178" y="154"/>
                    </a:cubicBezTo>
                    <a:cubicBezTo>
                      <a:pt x="179" y="155"/>
                      <a:pt x="179" y="155"/>
                      <a:pt x="179" y="155"/>
                    </a:cubicBezTo>
                    <a:cubicBezTo>
                      <a:pt x="179" y="155"/>
                      <a:pt x="179" y="155"/>
                      <a:pt x="179" y="155"/>
                    </a:cubicBezTo>
                    <a:cubicBezTo>
                      <a:pt x="180" y="155"/>
                      <a:pt x="180" y="155"/>
                      <a:pt x="180" y="155"/>
                    </a:cubicBezTo>
                    <a:cubicBezTo>
                      <a:pt x="180" y="155"/>
                      <a:pt x="180" y="155"/>
                      <a:pt x="180" y="155"/>
                    </a:cubicBezTo>
                    <a:cubicBezTo>
                      <a:pt x="180" y="155"/>
                      <a:pt x="180" y="155"/>
                      <a:pt x="180" y="155"/>
                    </a:cubicBezTo>
                    <a:cubicBezTo>
                      <a:pt x="181" y="156"/>
                      <a:pt x="181" y="156"/>
                      <a:pt x="181" y="156"/>
                    </a:cubicBezTo>
                    <a:cubicBezTo>
                      <a:pt x="181" y="156"/>
                      <a:pt x="181" y="156"/>
                      <a:pt x="181" y="156"/>
                    </a:cubicBezTo>
                    <a:cubicBezTo>
                      <a:pt x="182" y="156"/>
                      <a:pt x="182" y="156"/>
                      <a:pt x="182" y="156"/>
                    </a:cubicBezTo>
                    <a:cubicBezTo>
                      <a:pt x="182" y="156"/>
                      <a:pt x="182" y="156"/>
                      <a:pt x="182" y="156"/>
                    </a:cubicBezTo>
                    <a:cubicBezTo>
                      <a:pt x="183" y="156"/>
                      <a:pt x="183" y="156"/>
                      <a:pt x="183" y="156"/>
                    </a:cubicBezTo>
                    <a:cubicBezTo>
                      <a:pt x="183" y="157"/>
                      <a:pt x="183" y="157"/>
                      <a:pt x="183" y="157"/>
                    </a:cubicBezTo>
                    <a:cubicBezTo>
                      <a:pt x="183" y="157"/>
                      <a:pt x="183" y="157"/>
                      <a:pt x="183" y="157"/>
                    </a:cubicBezTo>
                    <a:cubicBezTo>
                      <a:pt x="184" y="157"/>
                      <a:pt x="184" y="157"/>
                      <a:pt x="184" y="157"/>
                    </a:cubicBezTo>
                    <a:cubicBezTo>
                      <a:pt x="184" y="156"/>
                      <a:pt x="184" y="156"/>
                      <a:pt x="184" y="156"/>
                    </a:cubicBezTo>
                    <a:cubicBezTo>
                      <a:pt x="184" y="156"/>
                      <a:pt x="184" y="156"/>
                      <a:pt x="184" y="156"/>
                    </a:cubicBezTo>
                    <a:cubicBezTo>
                      <a:pt x="184" y="157"/>
                      <a:pt x="184" y="157"/>
                      <a:pt x="184" y="157"/>
                    </a:cubicBezTo>
                    <a:cubicBezTo>
                      <a:pt x="184" y="158"/>
                      <a:pt x="184" y="158"/>
                      <a:pt x="184" y="158"/>
                    </a:cubicBezTo>
                    <a:cubicBezTo>
                      <a:pt x="184" y="158"/>
                      <a:pt x="184" y="158"/>
                      <a:pt x="184" y="158"/>
                    </a:cubicBezTo>
                    <a:cubicBezTo>
                      <a:pt x="183" y="159"/>
                      <a:pt x="183" y="159"/>
                      <a:pt x="183" y="159"/>
                    </a:cubicBezTo>
                    <a:cubicBezTo>
                      <a:pt x="183" y="160"/>
                      <a:pt x="183" y="160"/>
                      <a:pt x="183" y="160"/>
                    </a:cubicBezTo>
                    <a:cubicBezTo>
                      <a:pt x="183" y="161"/>
                      <a:pt x="183" y="161"/>
                      <a:pt x="183" y="161"/>
                    </a:cubicBezTo>
                    <a:cubicBezTo>
                      <a:pt x="183" y="160"/>
                      <a:pt x="183" y="160"/>
                      <a:pt x="183" y="160"/>
                    </a:cubicBezTo>
                    <a:cubicBezTo>
                      <a:pt x="182" y="160"/>
                      <a:pt x="182" y="160"/>
                      <a:pt x="182" y="160"/>
                    </a:cubicBezTo>
                    <a:cubicBezTo>
                      <a:pt x="182" y="161"/>
                      <a:pt x="182" y="161"/>
                      <a:pt x="182" y="161"/>
                    </a:cubicBezTo>
                    <a:cubicBezTo>
                      <a:pt x="181" y="161"/>
                      <a:pt x="181" y="161"/>
                      <a:pt x="181" y="161"/>
                    </a:cubicBezTo>
                    <a:cubicBezTo>
                      <a:pt x="180" y="161"/>
                      <a:pt x="180" y="161"/>
                      <a:pt x="180" y="161"/>
                    </a:cubicBezTo>
                    <a:cubicBezTo>
                      <a:pt x="181" y="161"/>
                      <a:pt x="181" y="161"/>
                      <a:pt x="181" y="161"/>
                    </a:cubicBezTo>
                    <a:cubicBezTo>
                      <a:pt x="182" y="162"/>
                      <a:pt x="182" y="162"/>
                      <a:pt x="182" y="162"/>
                    </a:cubicBezTo>
                    <a:cubicBezTo>
                      <a:pt x="183" y="162"/>
                      <a:pt x="183" y="162"/>
                      <a:pt x="183" y="162"/>
                    </a:cubicBezTo>
                    <a:cubicBezTo>
                      <a:pt x="183" y="163"/>
                      <a:pt x="183" y="163"/>
                      <a:pt x="183" y="163"/>
                    </a:cubicBezTo>
                    <a:cubicBezTo>
                      <a:pt x="182" y="164"/>
                      <a:pt x="182" y="164"/>
                      <a:pt x="182" y="164"/>
                    </a:cubicBezTo>
                    <a:cubicBezTo>
                      <a:pt x="182" y="164"/>
                      <a:pt x="182" y="164"/>
                      <a:pt x="182" y="164"/>
                    </a:cubicBezTo>
                    <a:cubicBezTo>
                      <a:pt x="181" y="165"/>
                      <a:pt x="181" y="165"/>
                      <a:pt x="181" y="165"/>
                    </a:cubicBezTo>
                    <a:cubicBezTo>
                      <a:pt x="182" y="165"/>
                      <a:pt x="182" y="165"/>
                      <a:pt x="182" y="165"/>
                    </a:cubicBezTo>
                    <a:cubicBezTo>
                      <a:pt x="182" y="166"/>
                      <a:pt x="182" y="166"/>
                      <a:pt x="182" y="166"/>
                    </a:cubicBezTo>
                    <a:cubicBezTo>
                      <a:pt x="183" y="166"/>
                      <a:pt x="183" y="166"/>
                      <a:pt x="183" y="166"/>
                    </a:cubicBezTo>
                    <a:cubicBezTo>
                      <a:pt x="183" y="167"/>
                      <a:pt x="183" y="167"/>
                      <a:pt x="183" y="167"/>
                    </a:cubicBezTo>
                    <a:cubicBezTo>
                      <a:pt x="182" y="166"/>
                      <a:pt x="182" y="166"/>
                      <a:pt x="182" y="166"/>
                    </a:cubicBezTo>
                    <a:cubicBezTo>
                      <a:pt x="182" y="167"/>
                      <a:pt x="182" y="167"/>
                      <a:pt x="182" y="167"/>
                    </a:cubicBezTo>
                    <a:cubicBezTo>
                      <a:pt x="183" y="168"/>
                      <a:pt x="183" y="168"/>
                      <a:pt x="183" y="168"/>
                    </a:cubicBezTo>
                    <a:cubicBezTo>
                      <a:pt x="183" y="167"/>
                      <a:pt x="183" y="167"/>
                      <a:pt x="183" y="167"/>
                    </a:cubicBezTo>
                    <a:cubicBezTo>
                      <a:pt x="183" y="167"/>
                      <a:pt x="183" y="167"/>
                      <a:pt x="183" y="167"/>
                    </a:cubicBezTo>
                    <a:cubicBezTo>
                      <a:pt x="183" y="167"/>
                      <a:pt x="183" y="167"/>
                      <a:pt x="183" y="167"/>
                    </a:cubicBezTo>
                    <a:cubicBezTo>
                      <a:pt x="184" y="167"/>
                      <a:pt x="184" y="167"/>
                      <a:pt x="184" y="167"/>
                    </a:cubicBezTo>
                    <a:cubicBezTo>
                      <a:pt x="184" y="168"/>
                      <a:pt x="184" y="168"/>
                      <a:pt x="184" y="168"/>
                    </a:cubicBezTo>
                    <a:cubicBezTo>
                      <a:pt x="184" y="169"/>
                      <a:pt x="184" y="169"/>
                      <a:pt x="184" y="169"/>
                    </a:cubicBezTo>
                    <a:cubicBezTo>
                      <a:pt x="184" y="169"/>
                      <a:pt x="184" y="169"/>
                      <a:pt x="184" y="169"/>
                    </a:cubicBezTo>
                    <a:cubicBezTo>
                      <a:pt x="183" y="170"/>
                      <a:pt x="183" y="170"/>
                      <a:pt x="183" y="170"/>
                    </a:cubicBezTo>
                    <a:cubicBezTo>
                      <a:pt x="183" y="171"/>
                      <a:pt x="183" y="171"/>
                      <a:pt x="183" y="171"/>
                    </a:cubicBezTo>
                    <a:cubicBezTo>
                      <a:pt x="183" y="171"/>
                      <a:pt x="183" y="171"/>
                      <a:pt x="183" y="171"/>
                    </a:cubicBezTo>
                    <a:cubicBezTo>
                      <a:pt x="184" y="171"/>
                      <a:pt x="184" y="171"/>
                      <a:pt x="184" y="171"/>
                    </a:cubicBezTo>
                    <a:cubicBezTo>
                      <a:pt x="184" y="170"/>
                      <a:pt x="184" y="170"/>
                      <a:pt x="184" y="170"/>
                    </a:cubicBezTo>
                    <a:cubicBezTo>
                      <a:pt x="185" y="169"/>
                      <a:pt x="185" y="169"/>
                      <a:pt x="185" y="169"/>
                    </a:cubicBezTo>
                    <a:cubicBezTo>
                      <a:pt x="185" y="169"/>
                      <a:pt x="185" y="169"/>
                      <a:pt x="185" y="169"/>
                    </a:cubicBezTo>
                    <a:cubicBezTo>
                      <a:pt x="185" y="169"/>
                      <a:pt x="185" y="169"/>
                      <a:pt x="185" y="169"/>
                    </a:cubicBezTo>
                    <a:cubicBezTo>
                      <a:pt x="185" y="171"/>
                      <a:pt x="185" y="171"/>
                      <a:pt x="185" y="171"/>
                    </a:cubicBezTo>
                    <a:cubicBezTo>
                      <a:pt x="185" y="171"/>
                      <a:pt x="185" y="171"/>
                      <a:pt x="185" y="171"/>
                    </a:cubicBezTo>
                    <a:cubicBezTo>
                      <a:pt x="185" y="171"/>
                      <a:pt x="185" y="171"/>
                      <a:pt x="185" y="171"/>
                    </a:cubicBezTo>
                    <a:cubicBezTo>
                      <a:pt x="185" y="172"/>
                      <a:pt x="185" y="172"/>
                      <a:pt x="185" y="172"/>
                    </a:cubicBezTo>
                    <a:cubicBezTo>
                      <a:pt x="185" y="171"/>
                      <a:pt x="185" y="171"/>
                      <a:pt x="185" y="171"/>
                    </a:cubicBezTo>
                    <a:cubicBezTo>
                      <a:pt x="186" y="170"/>
                      <a:pt x="186" y="170"/>
                      <a:pt x="186" y="170"/>
                    </a:cubicBezTo>
                    <a:cubicBezTo>
                      <a:pt x="186" y="170"/>
                      <a:pt x="186" y="170"/>
                      <a:pt x="186" y="170"/>
                    </a:cubicBezTo>
                    <a:cubicBezTo>
                      <a:pt x="187" y="170"/>
                      <a:pt x="187" y="170"/>
                      <a:pt x="187" y="170"/>
                    </a:cubicBezTo>
                    <a:cubicBezTo>
                      <a:pt x="187" y="169"/>
                      <a:pt x="187" y="169"/>
                      <a:pt x="187" y="169"/>
                    </a:cubicBezTo>
                    <a:cubicBezTo>
                      <a:pt x="188" y="170"/>
                      <a:pt x="188" y="170"/>
                      <a:pt x="188" y="170"/>
                    </a:cubicBezTo>
                    <a:cubicBezTo>
                      <a:pt x="188" y="170"/>
                      <a:pt x="188" y="170"/>
                      <a:pt x="188" y="170"/>
                    </a:cubicBezTo>
                    <a:cubicBezTo>
                      <a:pt x="188" y="170"/>
                      <a:pt x="188" y="170"/>
                      <a:pt x="188" y="170"/>
                    </a:cubicBezTo>
                    <a:cubicBezTo>
                      <a:pt x="189" y="169"/>
                      <a:pt x="189" y="169"/>
                      <a:pt x="189" y="169"/>
                    </a:cubicBezTo>
                    <a:cubicBezTo>
                      <a:pt x="189" y="169"/>
                      <a:pt x="189" y="169"/>
                      <a:pt x="189" y="169"/>
                    </a:cubicBezTo>
                    <a:cubicBezTo>
                      <a:pt x="189" y="168"/>
                      <a:pt x="189" y="168"/>
                      <a:pt x="189" y="168"/>
                    </a:cubicBezTo>
                    <a:cubicBezTo>
                      <a:pt x="190" y="168"/>
                      <a:pt x="190" y="168"/>
                      <a:pt x="190" y="168"/>
                    </a:cubicBezTo>
                    <a:cubicBezTo>
                      <a:pt x="190" y="168"/>
                      <a:pt x="190" y="168"/>
                      <a:pt x="190" y="168"/>
                    </a:cubicBezTo>
                    <a:cubicBezTo>
                      <a:pt x="190" y="169"/>
                      <a:pt x="190" y="169"/>
                      <a:pt x="190" y="169"/>
                    </a:cubicBezTo>
                    <a:cubicBezTo>
                      <a:pt x="190" y="170"/>
                      <a:pt x="190" y="170"/>
                      <a:pt x="190" y="170"/>
                    </a:cubicBezTo>
                    <a:cubicBezTo>
                      <a:pt x="191" y="169"/>
                      <a:pt x="191" y="169"/>
                      <a:pt x="191" y="169"/>
                    </a:cubicBezTo>
                    <a:cubicBezTo>
                      <a:pt x="191" y="168"/>
                      <a:pt x="191" y="168"/>
                      <a:pt x="191" y="168"/>
                    </a:cubicBezTo>
                    <a:cubicBezTo>
                      <a:pt x="191" y="168"/>
                      <a:pt x="191" y="168"/>
                      <a:pt x="191" y="168"/>
                    </a:cubicBezTo>
                    <a:cubicBezTo>
                      <a:pt x="191" y="168"/>
                      <a:pt x="191" y="168"/>
                      <a:pt x="191" y="168"/>
                    </a:cubicBezTo>
                    <a:cubicBezTo>
                      <a:pt x="191" y="167"/>
                      <a:pt x="191" y="167"/>
                      <a:pt x="191" y="167"/>
                    </a:cubicBezTo>
                    <a:cubicBezTo>
                      <a:pt x="192" y="167"/>
                      <a:pt x="192" y="167"/>
                      <a:pt x="192" y="167"/>
                    </a:cubicBezTo>
                    <a:cubicBezTo>
                      <a:pt x="192" y="166"/>
                      <a:pt x="192" y="166"/>
                      <a:pt x="192" y="166"/>
                    </a:cubicBezTo>
                    <a:cubicBezTo>
                      <a:pt x="192" y="166"/>
                      <a:pt x="192" y="166"/>
                      <a:pt x="192" y="166"/>
                    </a:cubicBezTo>
                    <a:cubicBezTo>
                      <a:pt x="193" y="165"/>
                      <a:pt x="193" y="165"/>
                      <a:pt x="193" y="165"/>
                    </a:cubicBezTo>
                    <a:cubicBezTo>
                      <a:pt x="193" y="165"/>
                      <a:pt x="193" y="165"/>
                      <a:pt x="193" y="165"/>
                    </a:cubicBezTo>
                    <a:cubicBezTo>
                      <a:pt x="193" y="165"/>
                      <a:pt x="193" y="165"/>
                      <a:pt x="193" y="165"/>
                    </a:cubicBezTo>
                    <a:cubicBezTo>
                      <a:pt x="194" y="165"/>
                      <a:pt x="194" y="165"/>
                      <a:pt x="194" y="165"/>
                    </a:cubicBezTo>
                    <a:cubicBezTo>
                      <a:pt x="194" y="165"/>
                      <a:pt x="194" y="165"/>
                      <a:pt x="194" y="165"/>
                    </a:cubicBezTo>
                    <a:cubicBezTo>
                      <a:pt x="193" y="165"/>
                      <a:pt x="193" y="165"/>
                      <a:pt x="193" y="165"/>
                    </a:cubicBezTo>
                    <a:cubicBezTo>
                      <a:pt x="193" y="165"/>
                      <a:pt x="193" y="165"/>
                      <a:pt x="193" y="165"/>
                    </a:cubicBezTo>
                    <a:cubicBezTo>
                      <a:pt x="193" y="164"/>
                      <a:pt x="193" y="164"/>
                      <a:pt x="193" y="164"/>
                    </a:cubicBezTo>
                    <a:cubicBezTo>
                      <a:pt x="193" y="163"/>
                      <a:pt x="193" y="163"/>
                      <a:pt x="193" y="163"/>
                    </a:cubicBezTo>
                    <a:cubicBezTo>
                      <a:pt x="193" y="163"/>
                      <a:pt x="193" y="163"/>
                      <a:pt x="193" y="163"/>
                    </a:cubicBezTo>
                    <a:cubicBezTo>
                      <a:pt x="194" y="164"/>
                      <a:pt x="194" y="164"/>
                      <a:pt x="194" y="164"/>
                    </a:cubicBezTo>
                    <a:cubicBezTo>
                      <a:pt x="194" y="163"/>
                      <a:pt x="194" y="163"/>
                      <a:pt x="194" y="163"/>
                    </a:cubicBezTo>
                    <a:cubicBezTo>
                      <a:pt x="194" y="163"/>
                      <a:pt x="194" y="163"/>
                      <a:pt x="194" y="163"/>
                    </a:cubicBezTo>
                    <a:cubicBezTo>
                      <a:pt x="194" y="162"/>
                      <a:pt x="194" y="162"/>
                      <a:pt x="194" y="162"/>
                    </a:cubicBezTo>
                    <a:cubicBezTo>
                      <a:pt x="195" y="162"/>
                      <a:pt x="195" y="162"/>
                      <a:pt x="195" y="162"/>
                    </a:cubicBezTo>
                    <a:cubicBezTo>
                      <a:pt x="195" y="161"/>
                      <a:pt x="195" y="161"/>
                      <a:pt x="195" y="161"/>
                    </a:cubicBezTo>
                    <a:cubicBezTo>
                      <a:pt x="195" y="161"/>
                      <a:pt x="195" y="161"/>
                      <a:pt x="195" y="161"/>
                    </a:cubicBezTo>
                    <a:cubicBezTo>
                      <a:pt x="195" y="160"/>
                      <a:pt x="195" y="160"/>
                      <a:pt x="195" y="160"/>
                    </a:cubicBezTo>
                    <a:cubicBezTo>
                      <a:pt x="196" y="160"/>
                      <a:pt x="196" y="160"/>
                      <a:pt x="196" y="160"/>
                    </a:cubicBezTo>
                    <a:cubicBezTo>
                      <a:pt x="196" y="160"/>
                      <a:pt x="196" y="160"/>
                      <a:pt x="196" y="160"/>
                    </a:cubicBezTo>
                    <a:cubicBezTo>
                      <a:pt x="196" y="160"/>
                      <a:pt x="196" y="160"/>
                      <a:pt x="196" y="160"/>
                    </a:cubicBezTo>
                    <a:cubicBezTo>
                      <a:pt x="196" y="160"/>
                      <a:pt x="196" y="160"/>
                      <a:pt x="196" y="160"/>
                    </a:cubicBezTo>
                    <a:cubicBezTo>
                      <a:pt x="197" y="161"/>
                      <a:pt x="197" y="161"/>
                      <a:pt x="197" y="161"/>
                    </a:cubicBezTo>
                    <a:cubicBezTo>
                      <a:pt x="196" y="161"/>
                      <a:pt x="196" y="161"/>
                      <a:pt x="196" y="161"/>
                    </a:cubicBezTo>
                    <a:cubicBezTo>
                      <a:pt x="196" y="161"/>
                      <a:pt x="196" y="161"/>
                      <a:pt x="196" y="161"/>
                    </a:cubicBezTo>
                    <a:cubicBezTo>
                      <a:pt x="196" y="161"/>
                      <a:pt x="196" y="161"/>
                      <a:pt x="196" y="161"/>
                    </a:cubicBezTo>
                    <a:cubicBezTo>
                      <a:pt x="196" y="162"/>
                      <a:pt x="196" y="162"/>
                      <a:pt x="196" y="162"/>
                    </a:cubicBezTo>
                    <a:cubicBezTo>
                      <a:pt x="196" y="162"/>
                      <a:pt x="196" y="162"/>
                      <a:pt x="196" y="162"/>
                    </a:cubicBezTo>
                    <a:cubicBezTo>
                      <a:pt x="196" y="162"/>
                      <a:pt x="196" y="162"/>
                      <a:pt x="196" y="162"/>
                    </a:cubicBezTo>
                    <a:cubicBezTo>
                      <a:pt x="196" y="162"/>
                      <a:pt x="196" y="162"/>
                      <a:pt x="196" y="162"/>
                    </a:cubicBezTo>
                    <a:cubicBezTo>
                      <a:pt x="197" y="162"/>
                      <a:pt x="197" y="162"/>
                      <a:pt x="197" y="162"/>
                    </a:cubicBezTo>
                    <a:cubicBezTo>
                      <a:pt x="196" y="163"/>
                      <a:pt x="196" y="163"/>
                      <a:pt x="196" y="163"/>
                    </a:cubicBezTo>
                    <a:cubicBezTo>
                      <a:pt x="196" y="163"/>
                      <a:pt x="196" y="163"/>
                      <a:pt x="196" y="163"/>
                    </a:cubicBezTo>
                    <a:cubicBezTo>
                      <a:pt x="197" y="163"/>
                      <a:pt x="197" y="163"/>
                      <a:pt x="197" y="163"/>
                    </a:cubicBezTo>
                    <a:cubicBezTo>
                      <a:pt x="197" y="163"/>
                      <a:pt x="197" y="163"/>
                      <a:pt x="197" y="163"/>
                    </a:cubicBezTo>
                    <a:cubicBezTo>
                      <a:pt x="196" y="164"/>
                      <a:pt x="196" y="164"/>
                      <a:pt x="196" y="164"/>
                    </a:cubicBezTo>
                    <a:cubicBezTo>
                      <a:pt x="196" y="164"/>
                      <a:pt x="196" y="164"/>
                      <a:pt x="196" y="164"/>
                    </a:cubicBezTo>
                    <a:cubicBezTo>
                      <a:pt x="197" y="165"/>
                      <a:pt x="197" y="165"/>
                      <a:pt x="197" y="165"/>
                    </a:cubicBezTo>
                    <a:cubicBezTo>
                      <a:pt x="197" y="165"/>
                      <a:pt x="197" y="165"/>
                      <a:pt x="197" y="165"/>
                    </a:cubicBezTo>
                    <a:cubicBezTo>
                      <a:pt x="197" y="166"/>
                      <a:pt x="197" y="166"/>
                      <a:pt x="197" y="166"/>
                    </a:cubicBezTo>
                    <a:cubicBezTo>
                      <a:pt x="196" y="165"/>
                      <a:pt x="196" y="165"/>
                      <a:pt x="196" y="165"/>
                    </a:cubicBezTo>
                    <a:cubicBezTo>
                      <a:pt x="196" y="166"/>
                      <a:pt x="196" y="166"/>
                      <a:pt x="196" y="166"/>
                    </a:cubicBezTo>
                    <a:cubicBezTo>
                      <a:pt x="196" y="166"/>
                      <a:pt x="196" y="166"/>
                      <a:pt x="196" y="166"/>
                    </a:cubicBezTo>
                    <a:cubicBezTo>
                      <a:pt x="197" y="166"/>
                      <a:pt x="197" y="166"/>
                      <a:pt x="197" y="166"/>
                    </a:cubicBezTo>
                    <a:cubicBezTo>
                      <a:pt x="197" y="166"/>
                      <a:pt x="197" y="166"/>
                      <a:pt x="197" y="166"/>
                    </a:cubicBezTo>
                    <a:cubicBezTo>
                      <a:pt x="197" y="166"/>
                      <a:pt x="197" y="166"/>
                      <a:pt x="197" y="166"/>
                    </a:cubicBezTo>
                    <a:cubicBezTo>
                      <a:pt x="197" y="166"/>
                      <a:pt x="197" y="166"/>
                      <a:pt x="197" y="166"/>
                    </a:cubicBezTo>
                    <a:cubicBezTo>
                      <a:pt x="198" y="167"/>
                      <a:pt x="198" y="167"/>
                      <a:pt x="198" y="167"/>
                    </a:cubicBezTo>
                    <a:cubicBezTo>
                      <a:pt x="197" y="167"/>
                      <a:pt x="197" y="167"/>
                      <a:pt x="197" y="167"/>
                    </a:cubicBezTo>
                    <a:cubicBezTo>
                      <a:pt x="197" y="167"/>
                      <a:pt x="197" y="167"/>
                      <a:pt x="197" y="167"/>
                    </a:cubicBezTo>
                    <a:cubicBezTo>
                      <a:pt x="196" y="167"/>
                      <a:pt x="196" y="167"/>
                      <a:pt x="196" y="167"/>
                    </a:cubicBezTo>
                    <a:cubicBezTo>
                      <a:pt x="196" y="168"/>
                      <a:pt x="196" y="168"/>
                      <a:pt x="196" y="168"/>
                    </a:cubicBezTo>
                    <a:cubicBezTo>
                      <a:pt x="196" y="168"/>
                      <a:pt x="196" y="168"/>
                      <a:pt x="196" y="168"/>
                    </a:cubicBezTo>
                    <a:cubicBezTo>
                      <a:pt x="198" y="168"/>
                      <a:pt x="198" y="168"/>
                      <a:pt x="198" y="168"/>
                    </a:cubicBezTo>
                    <a:cubicBezTo>
                      <a:pt x="198" y="168"/>
                      <a:pt x="198" y="168"/>
                      <a:pt x="198" y="168"/>
                    </a:cubicBezTo>
                    <a:cubicBezTo>
                      <a:pt x="198" y="168"/>
                      <a:pt x="198" y="168"/>
                      <a:pt x="198" y="168"/>
                    </a:cubicBezTo>
                    <a:cubicBezTo>
                      <a:pt x="197" y="169"/>
                      <a:pt x="197" y="169"/>
                      <a:pt x="197" y="169"/>
                    </a:cubicBezTo>
                    <a:cubicBezTo>
                      <a:pt x="198" y="169"/>
                      <a:pt x="198" y="169"/>
                      <a:pt x="198" y="169"/>
                    </a:cubicBezTo>
                    <a:cubicBezTo>
                      <a:pt x="198" y="169"/>
                      <a:pt x="198" y="169"/>
                      <a:pt x="198" y="169"/>
                    </a:cubicBezTo>
                    <a:cubicBezTo>
                      <a:pt x="198" y="169"/>
                      <a:pt x="198" y="169"/>
                      <a:pt x="198" y="169"/>
                    </a:cubicBezTo>
                    <a:cubicBezTo>
                      <a:pt x="198" y="170"/>
                      <a:pt x="198" y="170"/>
                      <a:pt x="198" y="170"/>
                    </a:cubicBezTo>
                    <a:cubicBezTo>
                      <a:pt x="197" y="170"/>
                      <a:pt x="197" y="170"/>
                      <a:pt x="197" y="170"/>
                    </a:cubicBezTo>
                    <a:cubicBezTo>
                      <a:pt x="196" y="170"/>
                      <a:pt x="196" y="170"/>
                      <a:pt x="196" y="170"/>
                    </a:cubicBezTo>
                    <a:cubicBezTo>
                      <a:pt x="196" y="170"/>
                      <a:pt x="196" y="170"/>
                      <a:pt x="196" y="170"/>
                    </a:cubicBezTo>
                    <a:cubicBezTo>
                      <a:pt x="196" y="171"/>
                      <a:pt x="196" y="171"/>
                      <a:pt x="196" y="171"/>
                    </a:cubicBezTo>
                    <a:cubicBezTo>
                      <a:pt x="196" y="171"/>
                      <a:pt x="196" y="171"/>
                      <a:pt x="196" y="171"/>
                    </a:cubicBezTo>
                    <a:cubicBezTo>
                      <a:pt x="197" y="171"/>
                      <a:pt x="197" y="171"/>
                      <a:pt x="197" y="171"/>
                    </a:cubicBezTo>
                    <a:cubicBezTo>
                      <a:pt x="198" y="171"/>
                      <a:pt x="198" y="171"/>
                      <a:pt x="198" y="171"/>
                    </a:cubicBezTo>
                    <a:cubicBezTo>
                      <a:pt x="198" y="170"/>
                      <a:pt x="198" y="170"/>
                      <a:pt x="198" y="170"/>
                    </a:cubicBezTo>
                    <a:cubicBezTo>
                      <a:pt x="199" y="171"/>
                      <a:pt x="199" y="171"/>
                      <a:pt x="199" y="171"/>
                    </a:cubicBezTo>
                    <a:cubicBezTo>
                      <a:pt x="198" y="171"/>
                      <a:pt x="198" y="171"/>
                      <a:pt x="198" y="171"/>
                    </a:cubicBezTo>
                    <a:cubicBezTo>
                      <a:pt x="198" y="171"/>
                      <a:pt x="198" y="171"/>
                      <a:pt x="198" y="171"/>
                    </a:cubicBezTo>
                    <a:cubicBezTo>
                      <a:pt x="198" y="172"/>
                      <a:pt x="198" y="172"/>
                      <a:pt x="198" y="172"/>
                    </a:cubicBezTo>
                    <a:cubicBezTo>
                      <a:pt x="197" y="172"/>
                      <a:pt x="197" y="172"/>
                      <a:pt x="197" y="172"/>
                    </a:cubicBezTo>
                    <a:cubicBezTo>
                      <a:pt x="196" y="173"/>
                      <a:pt x="196" y="173"/>
                      <a:pt x="196" y="173"/>
                    </a:cubicBezTo>
                    <a:cubicBezTo>
                      <a:pt x="197" y="172"/>
                      <a:pt x="197" y="172"/>
                      <a:pt x="197" y="172"/>
                    </a:cubicBezTo>
                    <a:cubicBezTo>
                      <a:pt x="198" y="172"/>
                      <a:pt x="198" y="172"/>
                      <a:pt x="198" y="172"/>
                    </a:cubicBezTo>
                    <a:cubicBezTo>
                      <a:pt x="198" y="172"/>
                      <a:pt x="198" y="172"/>
                      <a:pt x="198" y="172"/>
                    </a:cubicBezTo>
                    <a:cubicBezTo>
                      <a:pt x="199" y="172"/>
                      <a:pt x="199" y="172"/>
                      <a:pt x="199" y="172"/>
                    </a:cubicBezTo>
                    <a:cubicBezTo>
                      <a:pt x="199" y="173"/>
                      <a:pt x="199" y="173"/>
                      <a:pt x="199" y="173"/>
                    </a:cubicBezTo>
                    <a:cubicBezTo>
                      <a:pt x="198" y="173"/>
                      <a:pt x="198" y="173"/>
                      <a:pt x="198" y="173"/>
                    </a:cubicBezTo>
                    <a:cubicBezTo>
                      <a:pt x="198" y="173"/>
                      <a:pt x="198" y="173"/>
                      <a:pt x="198" y="173"/>
                    </a:cubicBezTo>
                    <a:cubicBezTo>
                      <a:pt x="198" y="174"/>
                      <a:pt x="198" y="174"/>
                      <a:pt x="198" y="174"/>
                    </a:cubicBezTo>
                    <a:cubicBezTo>
                      <a:pt x="198" y="173"/>
                      <a:pt x="198" y="173"/>
                      <a:pt x="198" y="173"/>
                    </a:cubicBezTo>
                    <a:cubicBezTo>
                      <a:pt x="199" y="173"/>
                      <a:pt x="199" y="173"/>
                      <a:pt x="199" y="173"/>
                    </a:cubicBezTo>
                    <a:cubicBezTo>
                      <a:pt x="199" y="173"/>
                      <a:pt x="199" y="173"/>
                      <a:pt x="199" y="173"/>
                    </a:cubicBezTo>
                    <a:cubicBezTo>
                      <a:pt x="199" y="174"/>
                      <a:pt x="199" y="174"/>
                      <a:pt x="199" y="174"/>
                    </a:cubicBezTo>
                    <a:cubicBezTo>
                      <a:pt x="200" y="175"/>
                      <a:pt x="200" y="175"/>
                      <a:pt x="200" y="175"/>
                    </a:cubicBezTo>
                    <a:cubicBezTo>
                      <a:pt x="199" y="175"/>
                      <a:pt x="199" y="175"/>
                      <a:pt x="199" y="175"/>
                    </a:cubicBezTo>
                    <a:cubicBezTo>
                      <a:pt x="199" y="175"/>
                      <a:pt x="199" y="175"/>
                      <a:pt x="199" y="175"/>
                    </a:cubicBezTo>
                    <a:cubicBezTo>
                      <a:pt x="198" y="175"/>
                      <a:pt x="198" y="175"/>
                      <a:pt x="198" y="175"/>
                    </a:cubicBezTo>
                    <a:cubicBezTo>
                      <a:pt x="198" y="175"/>
                      <a:pt x="198" y="175"/>
                      <a:pt x="198" y="175"/>
                    </a:cubicBezTo>
                    <a:cubicBezTo>
                      <a:pt x="198" y="176"/>
                      <a:pt x="198" y="176"/>
                      <a:pt x="198" y="176"/>
                    </a:cubicBezTo>
                    <a:cubicBezTo>
                      <a:pt x="199" y="175"/>
                      <a:pt x="199" y="175"/>
                      <a:pt x="199" y="175"/>
                    </a:cubicBezTo>
                    <a:cubicBezTo>
                      <a:pt x="199" y="176"/>
                      <a:pt x="199" y="176"/>
                      <a:pt x="199" y="176"/>
                    </a:cubicBezTo>
                    <a:cubicBezTo>
                      <a:pt x="200" y="176"/>
                      <a:pt x="200" y="176"/>
                      <a:pt x="200" y="176"/>
                    </a:cubicBezTo>
                    <a:cubicBezTo>
                      <a:pt x="200" y="176"/>
                      <a:pt x="200" y="176"/>
                      <a:pt x="200" y="176"/>
                    </a:cubicBezTo>
                    <a:cubicBezTo>
                      <a:pt x="200" y="176"/>
                      <a:pt x="200" y="176"/>
                      <a:pt x="200" y="176"/>
                    </a:cubicBezTo>
                    <a:cubicBezTo>
                      <a:pt x="199" y="177"/>
                      <a:pt x="199" y="177"/>
                      <a:pt x="199" y="177"/>
                    </a:cubicBezTo>
                    <a:cubicBezTo>
                      <a:pt x="200" y="177"/>
                      <a:pt x="200" y="177"/>
                      <a:pt x="200" y="177"/>
                    </a:cubicBezTo>
                    <a:cubicBezTo>
                      <a:pt x="200" y="177"/>
                      <a:pt x="200" y="177"/>
                      <a:pt x="200" y="177"/>
                    </a:cubicBezTo>
                    <a:cubicBezTo>
                      <a:pt x="201" y="177"/>
                      <a:pt x="201" y="177"/>
                      <a:pt x="201" y="177"/>
                    </a:cubicBezTo>
                    <a:cubicBezTo>
                      <a:pt x="201" y="178"/>
                      <a:pt x="201" y="178"/>
                      <a:pt x="201" y="178"/>
                    </a:cubicBezTo>
                    <a:cubicBezTo>
                      <a:pt x="200" y="178"/>
                      <a:pt x="200" y="178"/>
                      <a:pt x="200" y="178"/>
                    </a:cubicBezTo>
                    <a:cubicBezTo>
                      <a:pt x="199" y="179"/>
                      <a:pt x="199" y="179"/>
                      <a:pt x="199" y="179"/>
                    </a:cubicBezTo>
                    <a:cubicBezTo>
                      <a:pt x="199" y="178"/>
                      <a:pt x="199" y="178"/>
                      <a:pt x="199" y="178"/>
                    </a:cubicBezTo>
                    <a:cubicBezTo>
                      <a:pt x="199" y="179"/>
                      <a:pt x="199" y="179"/>
                      <a:pt x="199" y="179"/>
                    </a:cubicBezTo>
                    <a:cubicBezTo>
                      <a:pt x="199" y="179"/>
                      <a:pt x="199" y="179"/>
                      <a:pt x="199" y="179"/>
                    </a:cubicBezTo>
                    <a:cubicBezTo>
                      <a:pt x="199" y="179"/>
                      <a:pt x="199" y="179"/>
                      <a:pt x="199" y="179"/>
                    </a:cubicBezTo>
                    <a:cubicBezTo>
                      <a:pt x="199" y="179"/>
                      <a:pt x="199" y="179"/>
                      <a:pt x="199" y="179"/>
                    </a:cubicBezTo>
                    <a:cubicBezTo>
                      <a:pt x="198" y="179"/>
                      <a:pt x="198" y="179"/>
                      <a:pt x="198" y="179"/>
                    </a:cubicBezTo>
                    <a:cubicBezTo>
                      <a:pt x="197" y="179"/>
                      <a:pt x="197" y="179"/>
                      <a:pt x="197" y="179"/>
                    </a:cubicBezTo>
                    <a:cubicBezTo>
                      <a:pt x="198" y="179"/>
                      <a:pt x="198" y="179"/>
                      <a:pt x="198" y="179"/>
                    </a:cubicBezTo>
                    <a:cubicBezTo>
                      <a:pt x="198" y="180"/>
                      <a:pt x="198" y="180"/>
                      <a:pt x="198" y="180"/>
                    </a:cubicBezTo>
                    <a:cubicBezTo>
                      <a:pt x="199" y="180"/>
                      <a:pt x="199" y="180"/>
                      <a:pt x="199" y="180"/>
                    </a:cubicBezTo>
                    <a:cubicBezTo>
                      <a:pt x="199" y="181"/>
                      <a:pt x="199" y="181"/>
                      <a:pt x="199" y="181"/>
                    </a:cubicBezTo>
                    <a:cubicBezTo>
                      <a:pt x="199" y="181"/>
                      <a:pt x="199" y="181"/>
                      <a:pt x="199" y="181"/>
                    </a:cubicBezTo>
                    <a:cubicBezTo>
                      <a:pt x="198" y="181"/>
                      <a:pt x="198" y="181"/>
                      <a:pt x="198" y="181"/>
                    </a:cubicBezTo>
                    <a:cubicBezTo>
                      <a:pt x="198" y="181"/>
                      <a:pt x="198" y="181"/>
                      <a:pt x="198" y="181"/>
                    </a:cubicBezTo>
                    <a:cubicBezTo>
                      <a:pt x="197" y="181"/>
                      <a:pt x="197" y="181"/>
                      <a:pt x="197" y="181"/>
                    </a:cubicBezTo>
                    <a:cubicBezTo>
                      <a:pt x="198" y="182"/>
                      <a:pt x="198" y="182"/>
                      <a:pt x="198" y="182"/>
                    </a:cubicBezTo>
                    <a:cubicBezTo>
                      <a:pt x="199" y="182"/>
                      <a:pt x="199" y="182"/>
                      <a:pt x="199" y="182"/>
                    </a:cubicBezTo>
                    <a:cubicBezTo>
                      <a:pt x="199" y="181"/>
                      <a:pt x="199" y="181"/>
                      <a:pt x="199" y="181"/>
                    </a:cubicBezTo>
                    <a:cubicBezTo>
                      <a:pt x="199" y="181"/>
                      <a:pt x="199" y="181"/>
                      <a:pt x="199" y="181"/>
                    </a:cubicBezTo>
                    <a:cubicBezTo>
                      <a:pt x="200" y="181"/>
                      <a:pt x="200" y="181"/>
                      <a:pt x="200" y="181"/>
                    </a:cubicBezTo>
                    <a:cubicBezTo>
                      <a:pt x="200" y="182"/>
                      <a:pt x="200" y="182"/>
                      <a:pt x="200" y="182"/>
                    </a:cubicBezTo>
                    <a:cubicBezTo>
                      <a:pt x="200" y="182"/>
                      <a:pt x="200" y="182"/>
                      <a:pt x="200" y="182"/>
                    </a:cubicBezTo>
                    <a:cubicBezTo>
                      <a:pt x="200" y="182"/>
                      <a:pt x="200" y="182"/>
                      <a:pt x="200" y="182"/>
                    </a:cubicBezTo>
                    <a:cubicBezTo>
                      <a:pt x="200" y="182"/>
                      <a:pt x="200" y="182"/>
                      <a:pt x="200" y="182"/>
                    </a:cubicBezTo>
                    <a:cubicBezTo>
                      <a:pt x="200" y="182"/>
                      <a:pt x="200" y="182"/>
                      <a:pt x="200" y="182"/>
                    </a:cubicBezTo>
                    <a:cubicBezTo>
                      <a:pt x="200" y="183"/>
                      <a:pt x="200" y="183"/>
                      <a:pt x="200" y="183"/>
                    </a:cubicBezTo>
                    <a:cubicBezTo>
                      <a:pt x="200" y="183"/>
                      <a:pt x="200" y="183"/>
                      <a:pt x="200" y="183"/>
                    </a:cubicBezTo>
                    <a:cubicBezTo>
                      <a:pt x="201" y="183"/>
                      <a:pt x="201" y="183"/>
                      <a:pt x="201" y="183"/>
                    </a:cubicBezTo>
                    <a:cubicBezTo>
                      <a:pt x="201" y="183"/>
                      <a:pt x="201" y="183"/>
                      <a:pt x="201" y="183"/>
                    </a:cubicBezTo>
                    <a:cubicBezTo>
                      <a:pt x="201" y="183"/>
                      <a:pt x="201" y="183"/>
                      <a:pt x="201" y="183"/>
                    </a:cubicBezTo>
                    <a:cubicBezTo>
                      <a:pt x="201" y="184"/>
                      <a:pt x="201" y="184"/>
                      <a:pt x="201" y="184"/>
                    </a:cubicBezTo>
                    <a:cubicBezTo>
                      <a:pt x="201" y="184"/>
                      <a:pt x="201" y="184"/>
                      <a:pt x="201" y="184"/>
                    </a:cubicBezTo>
                    <a:cubicBezTo>
                      <a:pt x="201" y="184"/>
                      <a:pt x="201" y="184"/>
                      <a:pt x="201" y="184"/>
                    </a:cubicBezTo>
                    <a:cubicBezTo>
                      <a:pt x="201" y="184"/>
                      <a:pt x="201" y="184"/>
                      <a:pt x="201" y="184"/>
                    </a:cubicBezTo>
                    <a:cubicBezTo>
                      <a:pt x="202" y="183"/>
                      <a:pt x="202" y="183"/>
                      <a:pt x="202" y="183"/>
                    </a:cubicBezTo>
                    <a:cubicBezTo>
                      <a:pt x="202" y="184"/>
                      <a:pt x="202" y="184"/>
                      <a:pt x="202" y="184"/>
                    </a:cubicBezTo>
                    <a:cubicBezTo>
                      <a:pt x="202" y="184"/>
                      <a:pt x="202" y="184"/>
                      <a:pt x="202" y="184"/>
                    </a:cubicBezTo>
                    <a:cubicBezTo>
                      <a:pt x="202" y="184"/>
                      <a:pt x="202" y="184"/>
                      <a:pt x="202" y="184"/>
                    </a:cubicBezTo>
                    <a:cubicBezTo>
                      <a:pt x="202" y="185"/>
                      <a:pt x="202" y="185"/>
                      <a:pt x="202" y="185"/>
                    </a:cubicBezTo>
                    <a:cubicBezTo>
                      <a:pt x="201" y="186"/>
                      <a:pt x="201" y="186"/>
                      <a:pt x="201" y="186"/>
                    </a:cubicBezTo>
                    <a:cubicBezTo>
                      <a:pt x="200" y="186"/>
                      <a:pt x="200" y="186"/>
                      <a:pt x="200" y="186"/>
                    </a:cubicBezTo>
                    <a:cubicBezTo>
                      <a:pt x="200" y="186"/>
                      <a:pt x="200" y="186"/>
                      <a:pt x="200" y="186"/>
                    </a:cubicBezTo>
                    <a:cubicBezTo>
                      <a:pt x="200" y="187"/>
                      <a:pt x="200" y="187"/>
                      <a:pt x="200" y="187"/>
                    </a:cubicBezTo>
                    <a:cubicBezTo>
                      <a:pt x="201" y="186"/>
                      <a:pt x="201" y="186"/>
                      <a:pt x="201" y="186"/>
                    </a:cubicBezTo>
                    <a:cubicBezTo>
                      <a:pt x="202" y="185"/>
                      <a:pt x="202" y="185"/>
                      <a:pt x="202" y="185"/>
                    </a:cubicBezTo>
                    <a:cubicBezTo>
                      <a:pt x="202" y="185"/>
                      <a:pt x="202" y="185"/>
                      <a:pt x="202" y="185"/>
                    </a:cubicBezTo>
                    <a:cubicBezTo>
                      <a:pt x="202" y="186"/>
                      <a:pt x="202" y="186"/>
                      <a:pt x="202" y="186"/>
                    </a:cubicBezTo>
                    <a:cubicBezTo>
                      <a:pt x="202" y="186"/>
                      <a:pt x="202" y="186"/>
                      <a:pt x="202" y="186"/>
                    </a:cubicBezTo>
                    <a:cubicBezTo>
                      <a:pt x="201" y="187"/>
                      <a:pt x="201" y="187"/>
                      <a:pt x="201" y="187"/>
                    </a:cubicBezTo>
                    <a:cubicBezTo>
                      <a:pt x="202" y="187"/>
                      <a:pt x="202" y="187"/>
                      <a:pt x="202" y="187"/>
                    </a:cubicBezTo>
                    <a:cubicBezTo>
                      <a:pt x="202" y="186"/>
                      <a:pt x="202" y="186"/>
                      <a:pt x="202" y="186"/>
                    </a:cubicBezTo>
                    <a:cubicBezTo>
                      <a:pt x="203" y="185"/>
                      <a:pt x="203" y="185"/>
                      <a:pt x="203" y="185"/>
                    </a:cubicBezTo>
                    <a:cubicBezTo>
                      <a:pt x="203" y="185"/>
                      <a:pt x="203" y="185"/>
                      <a:pt x="203" y="185"/>
                    </a:cubicBezTo>
                    <a:cubicBezTo>
                      <a:pt x="203" y="186"/>
                      <a:pt x="203" y="186"/>
                      <a:pt x="203" y="186"/>
                    </a:cubicBezTo>
                    <a:cubicBezTo>
                      <a:pt x="203" y="186"/>
                      <a:pt x="203" y="186"/>
                      <a:pt x="203" y="186"/>
                    </a:cubicBezTo>
                    <a:cubicBezTo>
                      <a:pt x="203" y="186"/>
                      <a:pt x="203" y="186"/>
                      <a:pt x="203" y="186"/>
                    </a:cubicBezTo>
                    <a:cubicBezTo>
                      <a:pt x="203" y="186"/>
                      <a:pt x="203" y="186"/>
                      <a:pt x="203" y="186"/>
                    </a:cubicBezTo>
                    <a:cubicBezTo>
                      <a:pt x="204" y="186"/>
                      <a:pt x="204" y="186"/>
                      <a:pt x="204" y="186"/>
                    </a:cubicBezTo>
                    <a:cubicBezTo>
                      <a:pt x="204" y="186"/>
                      <a:pt x="204" y="186"/>
                      <a:pt x="204" y="186"/>
                    </a:cubicBezTo>
                    <a:cubicBezTo>
                      <a:pt x="203" y="187"/>
                      <a:pt x="203" y="187"/>
                      <a:pt x="203" y="187"/>
                    </a:cubicBezTo>
                    <a:cubicBezTo>
                      <a:pt x="203" y="187"/>
                      <a:pt x="203" y="187"/>
                      <a:pt x="203" y="187"/>
                    </a:cubicBezTo>
                    <a:cubicBezTo>
                      <a:pt x="203" y="187"/>
                      <a:pt x="203" y="187"/>
                      <a:pt x="203" y="187"/>
                    </a:cubicBezTo>
                    <a:cubicBezTo>
                      <a:pt x="203" y="187"/>
                      <a:pt x="203" y="187"/>
                      <a:pt x="203" y="187"/>
                    </a:cubicBezTo>
                    <a:cubicBezTo>
                      <a:pt x="205" y="186"/>
                      <a:pt x="205" y="186"/>
                      <a:pt x="205" y="186"/>
                    </a:cubicBezTo>
                    <a:cubicBezTo>
                      <a:pt x="205" y="186"/>
                      <a:pt x="205" y="186"/>
                      <a:pt x="205" y="186"/>
                    </a:cubicBezTo>
                    <a:cubicBezTo>
                      <a:pt x="205" y="186"/>
                      <a:pt x="205" y="186"/>
                      <a:pt x="205" y="186"/>
                    </a:cubicBezTo>
                    <a:cubicBezTo>
                      <a:pt x="204" y="187"/>
                      <a:pt x="204" y="187"/>
                      <a:pt x="204" y="187"/>
                    </a:cubicBezTo>
                    <a:cubicBezTo>
                      <a:pt x="205" y="186"/>
                      <a:pt x="205" y="186"/>
                      <a:pt x="205" y="186"/>
                    </a:cubicBezTo>
                    <a:cubicBezTo>
                      <a:pt x="205" y="186"/>
                      <a:pt x="205" y="186"/>
                      <a:pt x="205" y="186"/>
                    </a:cubicBezTo>
                    <a:cubicBezTo>
                      <a:pt x="205" y="187"/>
                      <a:pt x="205" y="187"/>
                      <a:pt x="205" y="187"/>
                    </a:cubicBezTo>
                    <a:cubicBezTo>
                      <a:pt x="205" y="187"/>
                      <a:pt x="205" y="187"/>
                      <a:pt x="205" y="187"/>
                    </a:cubicBezTo>
                    <a:cubicBezTo>
                      <a:pt x="205" y="188"/>
                      <a:pt x="205" y="188"/>
                      <a:pt x="205" y="188"/>
                    </a:cubicBezTo>
                    <a:cubicBezTo>
                      <a:pt x="206" y="188"/>
                      <a:pt x="206" y="188"/>
                      <a:pt x="206" y="188"/>
                    </a:cubicBezTo>
                    <a:cubicBezTo>
                      <a:pt x="206" y="188"/>
                      <a:pt x="206" y="188"/>
                      <a:pt x="206" y="188"/>
                    </a:cubicBezTo>
                    <a:cubicBezTo>
                      <a:pt x="207" y="187"/>
                      <a:pt x="207" y="187"/>
                      <a:pt x="207" y="187"/>
                    </a:cubicBezTo>
                    <a:cubicBezTo>
                      <a:pt x="207" y="187"/>
                      <a:pt x="207" y="187"/>
                      <a:pt x="207" y="187"/>
                    </a:cubicBezTo>
                    <a:cubicBezTo>
                      <a:pt x="208" y="187"/>
                      <a:pt x="208" y="187"/>
                      <a:pt x="208" y="187"/>
                    </a:cubicBezTo>
                    <a:cubicBezTo>
                      <a:pt x="208" y="188"/>
                      <a:pt x="208" y="188"/>
                      <a:pt x="208" y="188"/>
                    </a:cubicBezTo>
                    <a:cubicBezTo>
                      <a:pt x="207" y="188"/>
                      <a:pt x="207" y="188"/>
                      <a:pt x="207" y="188"/>
                    </a:cubicBezTo>
                    <a:cubicBezTo>
                      <a:pt x="207" y="188"/>
                      <a:pt x="207" y="188"/>
                      <a:pt x="207" y="188"/>
                    </a:cubicBezTo>
                    <a:cubicBezTo>
                      <a:pt x="208" y="189"/>
                      <a:pt x="208" y="189"/>
                      <a:pt x="208" y="189"/>
                    </a:cubicBezTo>
                    <a:cubicBezTo>
                      <a:pt x="209" y="189"/>
                      <a:pt x="209" y="189"/>
                      <a:pt x="209" y="189"/>
                    </a:cubicBezTo>
                    <a:cubicBezTo>
                      <a:pt x="208" y="189"/>
                      <a:pt x="208" y="189"/>
                      <a:pt x="208" y="189"/>
                    </a:cubicBezTo>
                    <a:cubicBezTo>
                      <a:pt x="208" y="189"/>
                      <a:pt x="208" y="189"/>
                      <a:pt x="208" y="189"/>
                    </a:cubicBezTo>
                    <a:cubicBezTo>
                      <a:pt x="207" y="190"/>
                      <a:pt x="207" y="190"/>
                      <a:pt x="207" y="190"/>
                    </a:cubicBezTo>
                    <a:cubicBezTo>
                      <a:pt x="207" y="189"/>
                      <a:pt x="207" y="189"/>
                      <a:pt x="207" y="189"/>
                    </a:cubicBezTo>
                    <a:cubicBezTo>
                      <a:pt x="206" y="190"/>
                      <a:pt x="206" y="190"/>
                      <a:pt x="206" y="190"/>
                    </a:cubicBezTo>
                    <a:cubicBezTo>
                      <a:pt x="205" y="190"/>
                      <a:pt x="205" y="190"/>
                      <a:pt x="205" y="190"/>
                    </a:cubicBezTo>
                    <a:cubicBezTo>
                      <a:pt x="204" y="190"/>
                      <a:pt x="204" y="190"/>
                      <a:pt x="204" y="190"/>
                    </a:cubicBezTo>
                    <a:cubicBezTo>
                      <a:pt x="203" y="191"/>
                      <a:pt x="203" y="191"/>
                      <a:pt x="203" y="191"/>
                    </a:cubicBezTo>
                    <a:cubicBezTo>
                      <a:pt x="203" y="191"/>
                      <a:pt x="203" y="191"/>
                      <a:pt x="203" y="191"/>
                    </a:cubicBezTo>
                    <a:cubicBezTo>
                      <a:pt x="204" y="191"/>
                      <a:pt x="204" y="191"/>
                      <a:pt x="204" y="191"/>
                    </a:cubicBezTo>
                    <a:cubicBezTo>
                      <a:pt x="205" y="190"/>
                      <a:pt x="205" y="190"/>
                      <a:pt x="205" y="190"/>
                    </a:cubicBezTo>
                    <a:cubicBezTo>
                      <a:pt x="205" y="191"/>
                      <a:pt x="205" y="191"/>
                      <a:pt x="205" y="191"/>
                    </a:cubicBezTo>
                    <a:cubicBezTo>
                      <a:pt x="205" y="191"/>
                      <a:pt x="205" y="191"/>
                      <a:pt x="205" y="191"/>
                    </a:cubicBezTo>
                    <a:cubicBezTo>
                      <a:pt x="204" y="191"/>
                      <a:pt x="204" y="191"/>
                      <a:pt x="204" y="191"/>
                    </a:cubicBezTo>
                    <a:cubicBezTo>
                      <a:pt x="203" y="191"/>
                      <a:pt x="203" y="191"/>
                      <a:pt x="203" y="191"/>
                    </a:cubicBezTo>
                    <a:cubicBezTo>
                      <a:pt x="202" y="192"/>
                      <a:pt x="202" y="192"/>
                      <a:pt x="202" y="192"/>
                    </a:cubicBezTo>
                    <a:cubicBezTo>
                      <a:pt x="202" y="192"/>
                      <a:pt x="202" y="192"/>
                      <a:pt x="202" y="192"/>
                    </a:cubicBezTo>
                    <a:cubicBezTo>
                      <a:pt x="201" y="192"/>
                      <a:pt x="201" y="192"/>
                      <a:pt x="201" y="192"/>
                    </a:cubicBezTo>
                    <a:cubicBezTo>
                      <a:pt x="201" y="193"/>
                      <a:pt x="201" y="193"/>
                      <a:pt x="201" y="193"/>
                    </a:cubicBezTo>
                    <a:cubicBezTo>
                      <a:pt x="201" y="193"/>
                      <a:pt x="201" y="193"/>
                      <a:pt x="201" y="193"/>
                    </a:cubicBezTo>
                    <a:cubicBezTo>
                      <a:pt x="200" y="192"/>
                      <a:pt x="200" y="192"/>
                      <a:pt x="200" y="192"/>
                    </a:cubicBezTo>
                    <a:cubicBezTo>
                      <a:pt x="199" y="191"/>
                      <a:pt x="199" y="191"/>
                      <a:pt x="199" y="191"/>
                    </a:cubicBezTo>
                    <a:cubicBezTo>
                      <a:pt x="199" y="192"/>
                      <a:pt x="199" y="192"/>
                      <a:pt x="199" y="192"/>
                    </a:cubicBezTo>
                    <a:cubicBezTo>
                      <a:pt x="199" y="192"/>
                      <a:pt x="199" y="192"/>
                      <a:pt x="199" y="192"/>
                    </a:cubicBezTo>
                    <a:cubicBezTo>
                      <a:pt x="199" y="192"/>
                      <a:pt x="199" y="192"/>
                      <a:pt x="199" y="192"/>
                    </a:cubicBezTo>
                    <a:cubicBezTo>
                      <a:pt x="199" y="192"/>
                      <a:pt x="199" y="192"/>
                      <a:pt x="199" y="192"/>
                    </a:cubicBezTo>
                    <a:cubicBezTo>
                      <a:pt x="201" y="193"/>
                      <a:pt x="201" y="193"/>
                      <a:pt x="201" y="193"/>
                    </a:cubicBezTo>
                    <a:cubicBezTo>
                      <a:pt x="200" y="194"/>
                      <a:pt x="200" y="194"/>
                      <a:pt x="200" y="194"/>
                    </a:cubicBezTo>
                    <a:cubicBezTo>
                      <a:pt x="200" y="194"/>
                      <a:pt x="200" y="194"/>
                      <a:pt x="200" y="194"/>
                    </a:cubicBezTo>
                    <a:cubicBezTo>
                      <a:pt x="200" y="194"/>
                      <a:pt x="200" y="194"/>
                      <a:pt x="200" y="194"/>
                    </a:cubicBezTo>
                    <a:cubicBezTo>
                      <a:pt x="200" y="194"/>
                      <a:pt x="200" y="194"/>
                      <a:pt x="200" y="194"/>
                    </a:cubicBezTo>
                    <a:cubicBezTo>
                      <a:pt x="200" y="194"/>
                      <a:pt x="200" y="194"/>
                      <a:pt x="200" y="194"/>
                    </a:cubicBezTo>
                    <a:cubicBezTo>
                      <a:pt x="200" y="194"/>
                      <a:pt x="200" y="194"/>
                      <a:pt x="200" y="194"/>
                    </a:cubicBezTo>
                    <a:cubicBezTo>
                      <a:pt x="201" y="194"/>
                      <a:pt x="201" y="194"/>
                      <a:pt x="201" y="194"/>
                    </a:cubicBezTo>
                    <a:cubicBezTo>
                      <a:pt x="201" y="193"/>
                      <a:pt x="201" y="193"/>
                      <a:pt x="201" y="193"/>
                    </a:cubicBezTo>
                    <a:cubicBezTo>
                      <a:pt x="202" y="193"/>
                      <a:pt x="202" y="193"/>
                      <a:pt x="202" y="193"/>
                    </a:cubicBezTo>
                    <a:cubicBezTo>
                      <a:pt x="203" y="193"/>
                      <a:pt x="203" y="193"/>
                      <a:pt x="203" y="193"/>
                    </a:cubicBezTo>
                    <a:cubicBezTo>
                      <a:pt x="203" y="193"/>
                      <a:pt x="203" y="193"/>
                      <a:pt x="203" y="193"/>
                    </a:cubicBezTo>
                    <a:cubicBezTo>
                      <a:pt x="203" y="192"/>
                      <a:pt x="203" y="192"/>
                      <a:pt x="203" y="192"/>
                    </a:cubicBezTo>
                    <a:cubicBezTo>
                      <a:pt x="204" y="191"/>
                      <a:pt x="204" y="191"/>
                      <a:pt x="204" y="191"/>
                    </a:cubicBezTo>
                    <a:cubicBezTo>
                      <a:pt x="205" y="191"/>
                      <a:pt x="205" y="191"/>
                      <a:pt x="205" y="191"/>
                    </a:cubicBezTo>
                    <a:cubicBezTo>
                      <a:pt x="206" y="191"/>
                      <a:pt x="206" y="191"/>
                      <a:pt x="206" y="191"/>
                    </a:cubicBezTo>
                    <a:cubicBezTo>
                      <a:pt x="206" y="191"/>
                      <a:pt x="206" y="191"/>
                      <a:pt x="206" y="191"/>
                    </a:cubicBezTo>
                    <a:cubicBezTo>
                      <a:pt x="207" y="191"/>
                      <a:pt x="207" y="191"/>
                      <a:pt x="207" y="191"/>
                    </a:cubicBezTo>
                    <a:cubicBezTo>
                      <a:pt x="207" y="191"/>
                      <a:pt x="207" y="191"/>
                      <a:pt x="207" y="191"/>
                    </a:cubicBezTo>
                    <a:cubicBezTo>
                      <a:pt x="206" y="191"/>
                      <a:pt x="206" y="191"/>
                      <a:pt x="206" y="191"/>
                    </a:cubicBezTo>
                    <a:cubicBezTo>
                      <a:pt x="206" y="191"/>
                      <a:pt x="206" y="191"/>
                      <a:pt x="206" y="191"/>
                    </a:cubicBezTo>
                    <a:cubicBezTo>
                      <a:pt x="206" y="191"/>
                      <a:pt x="206" y="191"/>
                      <a:pt x="206" y="191"/>
                    </a:cubicBezTo>
                    <a:cubicBezTo>
                      <a:pt x="208" y="190"/>
                      <a:pt x="208" y="190"/>
                      <a:pt x="208" y="190"/>
                    </a:cubicBezTo>
                    <a:cubicBezTo>
                      <a:pt x="209" y="191"/>
                      <a:pt x="209" y="191"/>
                      <a:pt x="209" y="191"/>
                    </a:cubicBezTo>
                    <a:cubicBezTo>
                      <a:pt x="209" y="192"/>
                      <a:pt x="209" y="192"/>
                      <a:pt x="209" y="192"/>
                    </a:cubicBezTo>
                    <a:cubicBezTo>
                      <a:pt x="209" y="192"/>
                      <a:pt x="209" y="192"/>
                      <a:pt x="209" y="192"/>
                    </a:cubicBezTo>
                    <a:cubicBezTo>
                      <a:pt x="208" y="193"/>
                      <a:pt x="208" y="193"/>
                      <a:pt x="208" y="193"/>
                    </a:cubicBezTo>
                    <a:cubicBezTo>
                      <a:pt x="208" y="193"/>
                      <a:pt x="208" y="193"/>
                      <a:pt x="208" y="193"/>
                    </a:cubicBezTo>
                    <a:cubicBezTo>
                      <a:pt x="208" y="193"/>
                      <a:pt x="208" y="193"/>
                      <a:pt x="208" y="193"/>
                    </a:cubicBezTo>
                    <a:cubicBezTo>
                      <a:pt x="208" y="193"/>
                      <a:pt x="208" y="193"/>
                      <a:pt x="208" y="193"/>
                    </a:cubicBezTo>
                    <a:cubicBezTo>
                      <a:pt x="208" y="194"/>
                      <a:pt x="208" y="194"/>
                      <a:pt x="208" y="194"/>
                    </a:cubicBezTo>
                    <a:cubicBezTo>
                      <a:pt x="209" y="193"/>
                      <a:pt x="209" y="193"/>
                      <a:pt x="209" y="193"/>
                    </a:cubicBezTo>
                    <a:cubicBezTo>
                      <a:pt x="209" y="193"/>
                      <a:pt x="209" y="193"/>
                      <a:pt x="209" y="193"/>
                    </a:cubicBezTo>
                    <a:cubicBezTo>
                      <a:pt x="210" y="192"/>
                      <a:pt x="210" y="192"/>
                      <a:pt x="210" y="192"/>
                    </a:cubicBezTo>
                    <a:cubicBezTo>
                      <a:pt x="210" y="192"/>
                      <a:pt x="210" y="192"/>
                      <a:pt x="210" y="192"/>
                    </a:cubicBezTo>
                    <a:cubicBezTo>
                      <a:pt x="211" y="193"/>
                      <a:pt x="211" y="193"/>
                      <a:pt x="211" y="193"/>
                    </a:cubicBezTo>
                    <a:cubicBezTo>
                      <a:pt x="210" y="193"/>
                      <a:pt x="210" y="193"/>
                      <a:pt x="210" y="193"/>
                    </a:cubicBezTo>
                    <a:cubicBezTo>
                      <a:pt x="210" y="193"/>
                      <a:pt x="210" y="193"/>
                      <a:pt x="210" y="193"/>
                    </a:cubicBezTo>
                    <a:cubicBezTo>
                      <a:pt x="211" y="193"/>
                      <a:pt x="211" y="193"/>
                      <a:pt x="211" y="193"/>
                    </a:cubicBezTo>
                    <a:cubicBezTo>
                      <a:pt x="212" y="194"/>
                      <a:pt x="212" y="194"/>
                      <a:pt x="212" y="194"/>
                    </a:cubicBezTo>
                    <a:cubicBezTo>
                      <a:pt x="212" y="194"/>
                      <a:pt x="212" y="194"/>
                      <a:pt x="212" y="194"/>
                    </a:cubicBezTo>
                    <a:cubicBezTo>
                      <a:pt x="211" y="194"/>
                      <a:pt x="211" y="194"/>
                      <a:pt x="211" y="194"/>
                    </a:cubicBezTo>
                    <a:cubicBezTo>
                      <a:pt x="211" y="194"/>
                      <a:pt x="211" y="194"/>
                      <a:pt x="211" y="194"/>
                    </a:cubicBezTo>
                    <a:cubicBezTo>
                      <a:pt x="211" y="194"/>
                      <a:pt x="211" y="194"/>
                      <a:pt x="211" y="194"/>
                    </a:cubicBezTo>
                    <a:cubicBezTo>
                      <a:pt x="212" y="195"/>
                      <a:pt x="212" y="195"/>
                      <a:pt x="212" y="195"/>
                    </a:cubicBezTo>
                    <a:cubicBezTo>
                      <a:pt x="212" y="195"/>
                      <a:pt x="212" y="195"/>
                      <a:pt x="212" y="195"/>
                    </a:cubicBezTo>
                    <a:cubicBezTo>
                      <a:pt x="212" y="195"/>
                      <a:pt x="212" y="195"/>
                      <a:pt x="212" y="195"/>
                    </a:cubicBezTo>
                    <a:cubicBezTo>
                      <a:pt x="211" y="195"/>
                      <a:pt x="211" y="195"/>
                      <a:pt x="211" y="195"/>
                    </a:cubicBezTo>
                    <a:cubicBezTo>
                      <a:pt x="211" y="196"/>
                      <a:pt x="211" y="196"/>
                      <a:pt x="211" y="196"/>
                    </a:cubicBezTo>
                    <a:cubicBezTo>
                      <a:pt x="212" y="196"/>
                      <a:pt x="212" y="196"/>
                      <a:pt x="212" y="196"/>
                    </a:cubicBezTo>
                    <a:cubicBezTo>
                      <a:pt x="211" y="196"/>
                      <a:pt x="211" y="196"/>
                      <a:pt x="211" y="196"/>
                    </a:cubicBezTo>
                    <a:cubicBezTo>
                      <a:pt x="211" y="197"/>
                      <a:pt x="211" y="197"/>
                      <a:pt x="211" y="197"/>
                    </a:cubicBezTo>
                    <a:cubicBezTo>
                      <a:pt x="211" y="197"/>
                      <a:pt x="211" y="197"/>
                      <a:pt x="211" y="197"/>
                    </a:cubicBezTo>
                    <a:cubicBezTo>
                      <a:pt x="210" y="197"/>
                      <a:pt x="210" y="197"/>
                      <a:pt x="210" y="197"/>
                    </a:cubicBezTo>
                    <a:cubicBezTo>
                      <a:pt x="210" y="197"/>
                      <a:pt x="210" y="197"/>
                      <a:pt x="210" y="197"/>
                    </a:cubicBezTo>
                    <a:cubicBezTo>
                      <a:pt x="210" y="197"/>
                      <a:pt x="210" y="197"/>
                      <a:pt x="210" y="197"/>
                    </a:cubicBezTo>
                    <a:cubicBezTo>
                      <a:pt x="211" y="198"/>
                      <a:pt x="211" y="198"/>
                      <a:pt x="211" y="198"/>
                    </a:cubicBezTo>
                    <a:cubicBezTo>
                      <a:pt x="211" y="198"/>
                      <a:pt x="211" y="198"/>
                      <a:pt x="211" y="198"/>
                    </a:cubicBezTo>
                    <a:cubicBezTo>
                      <a:pt x="212" y="198"/>
                      <a:pt x="212" y="198"/>
                      <a:pt x="212" y="198"/>
                    </a:cubicBezTo>
                    <a:cubicBezTo>
                      <a:pt x="211" y="198"/>
                      <a:pt x="211" y="198"/>
                      <a:pt x="211" y="198"/>
                    </a:cubicBezTo>
                    <a:cubicBezTo>
                      <a:pt x="211" y="198"/>
                      <a:pt x="211" y="198"/>
                      <a:pt x="211" y="198"/>
                    </a:cubicBezTo>
                    <a:cubicBezTo>
                      <a:pt x="210" y="198"/>
                      <a:pt x="210" y="198"/>
                      <a:pt x="210" y="198"/>
                    </a:cubicBezTo>
                    <a:cubicBezTo>
                      <a:pt x="211" y="199"/>
                      <a:pt x="211" y="199"/>
                      <a:pt x="211" y="199"/>
                    </a:cubicBezTo>
                    <a:cubicBezTo>
                      <a:pt x="211" y="198"/>
                      <a:pt x="211" y="198"/>
                      <a:pt x="211" y="198"/>
                    </a:cubicBezTo>
                    <a:cubicBezTo>
                      <a:pt x="212" y="199"/>
                      <a:pt x="212" y="199"/>
                      <a:pt x="212" y="199"/>
                    </a:cubicBezTo>
                    <a:cubicBezTo>
                      <a:pt x="211" y="199"/>
                      <a:pt x="211" y="199"/>
                      <a:pt x="211" y="199"/>
                    </a:cubicBezTo>
                    <a:cubicBezTo>
                      <a:pt x="211" y="200"/>
                      <a:pt x="211" y="200"/>
                      <a:pt x="211" y="200"/>
                    </a:cubicBezTo>
                    <a:cubicBezTo>
                      <a:pt x="211" y="200"/>
                      <a:pt x="211" y="200"/>
                      <a:pt x="211" y="200"/>
                    </a:cubicBezTo>
                    <a:cubicBezTo>
                      <a:pt x="211" y="200"/>
                      <a:pt x="211" y="200"/>
                      <a:pt x="211" y="200"/>
                    </a:cubicBezTo>
                    <a:cubicBezTo>
                      <a:pt x="210" y="201"/>
                      <a:pt x="210" y="201"/>
                      <a:pt x="210" y="201"/>
                    </a:cubicBezTo>
                    <a:cubicBezTo>
                      <a:pt x="209" y="201"/>
                      <a:pt x="209" y="201"/>
                      <a:pt x="209" y="201"/>
                    </a:cubicBezTo>
                    <a:cubicBezTo>
                      <a:pt x="209" y="201"/>
                      <a:pt x="209" y="201"/>
                      <a:pt x="209" y="201"/>
                    </a:cubicBezTo>
                    <a:cubicBezTo>
                      <a:pt x="208" y="201"/>
                      <a:pt x="208" y="201"/>
                      <a:pt x="208" y="201"/>
                    </a:cubicBezTo>
                    <a:cubicBezTo>
                      <a:pt x="208" y="202"/>
                      <a:pt x="208" y="202"/>
                      <a:pt x="208" y="202"/>
                    </a:cubicBezTo>
                    <a:cubicBezTo>
                      <a:pt x="208" y="202"/>
                      <a:pt x="208" y="202"/>
                      <a:pt x="208" y="202"/>
                    </a:cubicBezTo>
                    <a:cubicBezTo>
                      <a:pt x="208" y="202"/>
                      <a:pt x="208" y="202"/>
                      <a:pt x="208" y="202"/>
                    </a:cubicBezTo>
                    <a:cubicBezTo>
                      <a:pt x="207" y="202"/>
                      <a:pt x="207" y="202"/>
                      <a:pt x="207" y="202"/>
                    </a:cubicBezTo>
                    <a:cubicBezTo>
                      <a:pt x="207" y="202"/>
                      <a:pt x="207" y="202"/>
                      <a:pt x="207" y="202"/>
                    </a:cubicBezTo>
                    <a:cubicBezTo>
                      <a:pt x="206" y="202"/>
                      <a:pt x="206" y="202"/>
                      <a:pt x="206" y="202"/>
                    </a:cubicBezTo>
                    <a:cubicBezTo>
                      <a:pt x="206" y="202"/>
                      <a:pt x="206" y="202"/>
                      <a:pt x="206" y="202"/>
                    </a:cubicBezTo>
                    <a:cubicBezTo>
                      <a:pt x="206" y="202"/>
                      <a:pt x="206" y="202"/>
                      <a:pt x="206" y="202"/>
                    </a:cubicBezTo>
                    <a:cubicBezTo>
                      <a:pt x="205" y="202"/>
                      <a:pt x="205" y="202"/>
                      <a:pt x="205" y="202"/>
                    </a:cubicBezTo>
                    <a:cubicBezTo>
                      <a:pt x="204" y="202"/>
                      <a:pt x="204" y="202"/>
                      <a:pt x="204" y="202"/>
                    </a:cubicBezTo>
                    <a:cubicBezTo>
                      <a:pt x="204" y="202"/>
                      <a:pt x="204" y="202"/>
                      <a:pt x="204" y="202"/>
                    </a:cubicBezTo>
                    <a:cubicBezTo>
                      <a:pt x="204" y="202"/>
                      <a:pt x="204" y="202"/>
                      <a:pt x="204" y="202"/>
                    </a:cubicBezTo>
                    <a:cubicBezTo>
                      <a:pt x="204" y="202"/>
                      <a:pt x="204" y="202"/>
                      <a:pt x="204" y="202"/>
                    </a:cubicBezTo>
                    <a:cubicBezTo>
                      <a:pt x="203" y="202"/>
                      <a:pt x="203" y="202"/>
                      <a:pt x="203" y="202"/>
                    </a:cubicBezTo>
                    <a:cubicBezTo>
                      <a:pt x="203" y="202"/>
                      <a:pt x="203" y="202"/>
                      <a:pt x="203" y="202"/>
                    </a:cubicBezTo>
                    <a:cubicBezTo>
                      <a:pt x="203" y="203"/>
                      <a:pt x="203" y="203"/>
                      <a:pt x="203" y="203"/>
                    </a:cubicBezTo>
                    <a:cubicBezTo>
                      <a:pt x="203" y="203"/>
                      <a:pt x="203" y="203"/>
                      <a:pt x="203" y="203"/>
                    </a:cubicBezTo>
                    <a:cubicBezTo>
                      <a:pt x="203" y="203"/>
                      <a:pt x="203" y="203"/>
                      <a:pt x="203" y="203"/>
                    </a:cubicBezTo>
                    <a:cubicBezTo>
                      <a:pt x="202" y="203"/>
                      <a:pt x="202" y="203"/>
                      <a:pt x="202" y="203"/>
                    </a:cubicBezTo>
                    <a:cubicBezTo>
                      <a:pt x="202" y="203"/>
                      <a:pt x="202" y="203"/>
                      <a:pt x="202" y="203"/>
                    </a:cubicBezTo>
                    <a:cubicBezTo>
                      <a:pt x="202" y="204"/>
                      <a:pt x="202" y="204"/>
                      <a:pt x="202" y="204"/>
                    </a:cubicBezTo>
                    <a:cubicBezTo>
                      <a:pt x="202" y="205"/>
                      <a:pt x="202" y="205"/>
                      <a:pt x="202" y="205"/>
                    </a:cubicBezTo>
                    <a:cubicBezTo>
                      <a:pt x="201" y="205"/>
                      <a:pt x="201" y="205"/>
                      <a:pt x="201" y="205"/>
                    </a:cubicBezTo>
                    <a:cubicBezTo>
                      <a:pt x="201" y="205"/>
                      <a:pt x="201" y="205"/>
                      <a:pt x="201" y="205"/>
                    </a:cubicBezTo>
                    <a:cubicBezTo>
                      <a:pt x="200" y="205"/>
                      <a:pt x="200" y="205"/>
                      <a:pt x="200" y="205"/>
                    </a:cubicBezTo>
                    <a:cubicBezTo>
                      <a:pt x="200" y="206"/>
                      <a:pt x="200" y="206"/>
                      <a:pt x="200" y="206"/>
                    </a:cubicBezTo>
                    <a:cubicBezTo>
                      <a:pt x="200" y="206"/>
                      <a:pt x="200" y="206"/>
                      <a:pt x="200" y="206"/>
                    </a:cubicBezTo>
                    <a:cubicBezTo>
                      <a:pt x="200" y="206"/>
                      <a:pt x="200" y="206"/>
                      <a:pt x="200" y="206"/>
                    </a:cubicBezTo>
                    <a:cubicBezTo>
                      <a:pt x="199" y="206"/>
                      <a:pt x="199" y="206"/>
                      <a:pt x="199" y="206"/>
                    </a:cubicBezTo>
                    <a:cubicBezTo>
                      <a:pt x="199" y="206"/>
                      <a:pt x="199" y="206"/>
                      <a:pt x="199" y="206"/>
                    </a:cubicBezTo>
                    <a:cubicBezTo>
                      <a:pt x="198" y="206"/>
                      <a:pt x="198" y="206"/>
                      <a:pt x="198" y="206"/>
                    </a:cubicBezTo>
                    <a:cubicBezTo>
                      <a:pt x="198" y="206"/>
                      <a:pt x="198" y="206"/>
                      <a:pt x="198" y="206"/>
                    </a:cubicBezTo>
                    <a:cubicBezTo>
                      <a:pt x="197" y="206"/>
                      <a:pt x="197" y="206"/>
                      <a:pt x="197" y="206"/>
                    </a:cubicBezTo>
                    <a:cubicBezTo>
                      <a:pt x="197" y="206"/>
                      <a:pt x="197" y="206"/>
                      <a:pt x="197" y="206"/>
                    </a:cubicBezTo>
                    <a:cubicBezTo>
                      <a:pt x="196" y="206"/>
                      <a:pt x="196" y="206"/>
                      <a:pt x="196" y="206"/>
                    </a:cubicBezTo>
                    <a:cubicBezTo>
                      <a:pt x="196" y="206"/>
                      <a:pt x="196" y="206"/>
                      <a:pt x="196" y="206"/>
                    </a:cubicBezTo>
                    <a:cubicBezTo>
                      <a:pt x="194" y="207"/>
                      <a:pt x="194" y="207"/>
                      <a:pt x="194" y="207"/>
                    </a:cubicBezTo>
                    <a:cubicBezTo>
                      <a:pt x="194" y="206"/>
                      <a:pt x="194" y="206"/>
                      <a:pt x="194" y="206"/>
                    </a:cubicBezTo>
                    <a:cubicBezTo>
                      <a:pt x="194" y="206"/>
                      <a:pt x="194" y="206"/>
                      <a:pt x="194" y="206"/>
                    </a:cubicBezTo>
                    <a:cubicBezTo>
                      <a:pt x="194" y="206"/>
                      <a:pt x="194" y="206"/>
                      <a:pt x="194" y="206"/>
                    </a:cubicBezTo>
                    <a:cubicBezTo>
                      <a:pt x="193" y="206"/>
                      <a:pt x="193" y="206"/>
                      <a:pt x="193" y="206"/>
                    </a:cubicBezTo>
                    <a:cubicBezTo>
                      <a:pt x="193" y="206"/>
                      <a:pt x="193" y="206"/>
                      <a:pt x="193" y="206"/>
                    </a:cubicBezTo>
                    <a:cubicBezTo>
                      <a:pt x="192" y="206"/>
                      <a:pt x="192" y="206"/>
                      <a:pt x="192" y="206"/>
                    </a:cubicBezTo>
                    <a:cubicBezTo>
                      <a:pt x="191" y="206"/>
                      <a:pt x="191" y="206"/>
                      <a:pt x="191" y="206"/>
                    </a:cubicBezTo>
                    <a:cubicBezTo>
                      <a:pt x="191" y="206"/>
                      <a:pt x="191" y="206"/>
                      <a:pt x="191" y="206"/>
                    </a:cubicBezTo>
                    <a:cubicBezTo>
                      <a:pt x="190" y="206"/>
                      <a:pt x="190" y="206"/>
                      <a:pt x="190" y="206"/>
                    </a:cubicBezTo>
                    <a:cubicBezTo>
                      <a:pt x="190" y="206"/>
                      <a:pt x="190" y="206"/>
                      <a:pt x="190" y="206"/>
                    </a:cubicBezTo>
                    <a:cubicBezTo>
                      <a:pt x="190" y="206"/>
                      <a:pt x="190" y="206"/>
                      <a:pt x="190" y="206"/>
                    </a:cubicBezTo>
                    <a:cubicBezTo>
                      <a:pt x="189" y="206"/>
                      <a:pt x="189" y="206"/>
                      <a:pt x="189" y="206"/>
                    </a:cubicBezTo>
                    <a:cubicBezTo>
                      <a:pt x="188" y="205"/>
                      <a:pt x="188" y="205"/>
                      <a:pt x="188" y="205"/>
                    </a:cubicBezTo>
                    <a:cubicBezTo>
                      <a:pt x="188" y="206"/>
                      <a:pt x="188" y="206"/>
                      <a:pt x="188" y="206"/>
                    </a:cubicBezTo>
                    <a:cubicBezTo>
                      <a:pt x="187" y="206"/>
                      <a:pt x="187" y="206"/>
                      <a:pt x="187" y="206"/>
                    </a:cubicBezTo>
                    <a:cubicBezTo>
                      <a:pt x="187" y="205"/>
                      <a:pt x="187" y="205"/>
                      <a:pt x="187" y="205"/>
                    </a:cubicBezTo>
                    <a:cubicBezTo>
                      <a:pt x="186" y="206"/>
                      <a:pt x="186" y="206"/>
                      <a:pt x="186" y="206"/>
                    </a:cubicBezTo>
                    <a:cubicBezTo>
                      <a:pt x="186" y="206"/>
                      <a:pt x="186" y="206"/>
                      <a:pt x="186" y="206"/>
                    </a:cubicBezTo>
                    <a:cubicBezTo>
                      <a:pt x="185" y="206"/>
                      <a:pt x="185" y="206"/>
                      <a:pt x="185" y="206"/>
                    </a:cubicBezTo>
                    <a:cubicBezTo>
                      <a:pt x="184" y="205"/>
                      <a:pt x="184" y="205"/>
                      <a:pt x="184" y="205"/>
                    </a:cubicBezTo>
                    <a:cubicBezTo>
                      <a:pt x="183" y="205"/>
                      <a:pt x="183" y="205"/>
                      <a:pt x="183" y="205"/>
                    </a:cubicBezTo>
                    <a:cubicBezTo>
                      <a:pt x="182" y="205"/>
                      <a:pt x="182" y="205"/>
                      <a:pt x="182" y="205"/>
                    </a:cubicBezTo>
                    <a:cubicBezTo>
                      <a:pt x="182" y="205"/>
                      <a:pt x="182" y="205"/>
                      <a:pt x="182" y="205"/>
                    </a:cubicBezTo>
                    <a:cubicBezTo>
                      <a:pt x="181" y="205"/>
                      <a:pt x="181" y="205"/>
                      <a:pt x="181" y="205"/>
                    </a:cubicBezTo>
                    <a:cubicBezTo>
                      <a:pt x="181" y="205"/>
                      <a:pt x="181" y="205"/>
                      <a:pt x="181" y="205"/>
                    </a:cubicBezTo>
                    <a:cubicBezTo>
                      <a:pt x="181" y="205"/>
                      <a:pt x="181" y="205"/>
                      <a:pt x="181" y="205"/>
                    </a:cubicBezTo>
                    <a:cubicBezTo>
                      <a:pt x="181" y="206"/>
                      <a:pt x="181" y="206"/>
                      <a:pt x="181" y="206"/>
                    </a:cubicBezTo>
                    <a:cubicBezTo>
                      <a:pt x="181" y="206"/>
                      <a:pt x="181" y="206"/>
                      <a:pt x="181" y="206"/>
                    </a:cubicBezTo>
                    <a:cubicBezTo>
                      <a:pt x="180" y="207"/>
                      <a:pt x="180" y="207"/>
                      <a:pt x="180" y="207"/>
                    </a:cubicBezTo>
                    <a:cubicBezTo>
                      <a:pt x="179" y="207"/>
                      <a:pt x="179" y="207"/>
                      <a:pt x="179" y="207"/>
                    </a:cubicBezTo>
                    <a:cubicBezTo>
                      <a:pt x="179" y="208"/>
                      <a:pt x="179" y="208"/>
                      <a:pt x="179" y="208"/>
                    </a:cubicBezTo>
                    <a:cubicBezTo>
                      <a:pt x="179" y="208"/>
                      <a:pt x="179" y="208"/>
                      <a:pt x="179" y="208"/>
                    </a:cubicBezTo>
                    <a:cubicBezTo>
                      <a:pt x="179" y="209"/>
                      <a:pt x="179" y="209"/>
                      <a:pt x="179" y="209"/>
                    </a:cubicBezTo>
                    <a:cubicBezTo>
                      <a:pt x="178" y="209"/>
                      <a:pt x="178" y="209"/>
                      <a:pt x="178" y="209"/>
                    </a:cubicBezTo>
                    <a:cubicBezTo>
                      <a:pt x="177" y="209"/>
                      <a:pt x="177" y="209"/>
                      <a:pt x="177" y="209"/>
                    </a:cubicBezTo>
                    <a:cubicBezTo>
                      <a:pt x="177" y="209"/>
                      <a:pt x="177" y="209"/>
                      <a:pt x="177" y="209"/>
                    </a:cubicBezTo>
                    <a:cubicBezTo>
                      <a:pt x="176" y="209"/>
                      <a:pt x="176" y="209"/>
                      <a:pt x="176" y="209"/>
                    </a:cubicBezTo>
                    <a:cubicBezTo>
                      <a:pt x="175" y="210"/>
                      <a:pt x="175" y="210"/>
                      <a:pt x="175" y="210"/>
                    </a:cubicBezTo>
                    <a:cubicBezTo>
                      <a:pt x="175" y="210"/>
                      <a:pt x="175" y="210"/>
                      <a:pt x="175" y="210"/>
                    </a:cubicBezTo>
                    <a:cubicBezTo>
                      <a:pt x="175" y="210"/>
                      <a:pt x="175" y="210"/>
                      <a:pt x="175" y="210"/>
                    </a:cubicBezTo>
                    <a:cubicBezTo>
                      <a:pt x="174" y="210"/>
                      <a:pt x="174" y="210"/>
                      <a:pt x="174" y="210"/>
                    </a:cubicBezTo>
                    <a:cubicBezTo>
                      <a:pt x="174" y="211"/>
                      <a:pt x="174" y="211"/>
                      <a:pt x="174" y="211"/>
                    </a:cubicBezTo>
                    <a:cubicBezTo>
                      <a:pt x="174" y="211"/>
                      <a:pt x="174" y="211"/>
                      <a:pt x="174" y="211"/>
                    </a:cubicBezTo>
                    <a:cubicBezTo>
                      <a:pt x="173" y="211"/>
                      <a:pt x="173" y="211"/>
                      <a:pt x="173" y="211"/>
                    </a:cubicBezTo>
                    <a:cubicBezTo>
                      <a:pt x="173" y="212"/>
                      <a:pt x="173" y="212"/>
                      <a:pt x="173" y="212"/>
                    </a:cubicBezTo>
                    <a:cubicBezTo>
                      <a:pt x="172" y="212"/>
                      <a:pt x="172" y="212"/>
                      <a:pt x="172" y="212"/>
                    </a:cubicBezTo>
                    <a:cubicBezTo>
                      <a:pt x="172" y="213"/>
                      <a:pt x="172" y="213"/>
                      <a:pt x="172" y="213"/>
                    </a:cubicBezTo>
                    <a:cubicBezTo>
                      <a:pt x="171" y="213"/>
                      <a:pt x="171" y="213"/>
                      <a:pt x="171" y="213"/>
                    </a:cubicBezTo>
                    <a:cubicBezTo>
                      <a:pt x="170" y="214"/>
                      <a:pt x="170" y="214"/>
                      <a:pt x="170" y="214"/>
                    </a:cubicBezTo>
                    <a:cubicBezTo>
                      <a:pt x="169" y="215"/>
                      <a:pt x="169" y="215"/>
                      <a:pt x="169" y="215"/>
                    </a:cubicBezTo>
                    <a:cubicBezTo>
                      <a:pt x="169" y="216"/>
                      <a:pt x="169" y="216"/>
                      <a:pt x="169" y="216"/>
                    </a:cubicBezTo>
                    <a:cubicBezTo>
                      <a:pt x="168" y="216"/>
                      <a:pt x="168" y="216"/>
                      <a:pt x="168" y="216"/>
                    </a:cubicBezTo>
                    <a:cubicBezTo>
                      <a:pt x="168" y="216"/>
                      <a:pt x="168" y="216"/>
                      <a:pt x="168" y="216"/>
                    </a:cubicBezTo>
                    <a:cubicBezTo>
                      <a:pt x="168" y="217"/>
                      <a:pt x="168" y="217"/>
                      <a:pt x="168" y="217"/>
                    </a:cubicBezTo>
                    <a:cubicBezTo>
                      <a:pt x="166" y="218"/>
                      <a:pt x="166" y="218"/>
                      <a:pt x="166" y="218"/>
                    </a:cubicBezTo>
                    <a:cubicBezTo>
                      <a:pt x="166" y="218"/>
                      <a:pt x="166" y="218"/>
                      <a:pt x="166" y="218"/>
                    </a:cubicBezTo>
                    <a:cubicBezTo>
                      <a:pt x="165" y="219"/>
                      <a:pt x="165" y="219"/>
                      <a:pt x="165" y="219"/>
                    </a:cubicBezTo>
                    <a:cubicBezTo>
                      <a:pt x="164" y="219"/>
                      <a:pt x="164" y="219"/>
                      <a:pt x="164" y="219"/>
                    </a:cubicBezTo>
                    <a:cubicBezTo>
                      <a:pt x="164" y="219"/>
                      <a:pt x="164" y="219"/>
                      <a:pt x="164" y="219"/>
                    </a:cubicBezTo>
                    <a:cubicBezTo>
                      <a:pt x="166" y="219"/>
                      <a:pt x="166" y="219"/>
                      <a:pt x="166" y="219"/>
                    </a:cubicBezTo>
                    <a:cubicBezTo>
                      <a:pt x="167" y="218"/>
                      <a:pt x="167" y="218"/>
                      <a:pt x="167" y="218"/>
                    </a:cubicBezTo>
                    <a:cubicBezTo>
                      <a:pt x="168" y="217"/>
                      <a:pt x="168" y="217"/>
                      <a:pt x="168" y="217"/>
                    </a:cubicBezTo>
                    <a:cubicBezTo>
                      <a:pt x="169" y="216"/>
                      <a:pt x="169" y="216"/>
                      <a:pt x="169" y="216"/>
                    </a:cubicBezTo>
                    <a:cubicBezTo>
                      <a:pt x="170" y="216"/>
                      <a:pt x="170" y="216"/>
                      <a:pt x="170" y="216"/>
                    </a:cubicBezTo>
                    <a:cubicBezTo>
                      <a:pt x="170" y="215"/>
                      <a:pt x="170" y="215"/>
                      <a:pt x="170" y="215"/>
                    </a:cubicBezTo>
                    <a:cubicBezTo>
                      <a:pt x="172" y="214"/>
                      <a:pt x="172" y="214"/>
                      <a:pt x="172" y="214"/>
                    </a:cubicBezTo>
                    <a:cubicBezTo>
                      <a:pt x="174" y="213"/>
                      <a:pt x="174" y="213"/>
                      <a:pt x="174" y="213"/>
                    </a:cubicBezTo>
                    <a:cubicBezTo>
                      <a:pt x="175" y="212"/>
                      <a:pt x="175" y="212"/>
                      <a:pt x="175" y="212"/>
                    </a:cubicBezTo>
                    <a:cubicBezTo>
                      <a:pt x="176" y="212"/>
                      <a:pt x="176" y="212"/>
                      <a:pt x="176" y="212"/>
                    </a:cubicBezTo>
                    <a:cubicBezTo>
                      <a:pt x="177" y="211"/>
                      <a:pt x="177" y="211"/>
                      <a:pt x="177" y="211"/>
                    </a:cubicBezTo>
                    <a:cubicBezTo>
                      <a:pt x="178" y="211"/>
                      <a:pt x="178" y="211"/>
                      <a:pt x="178" y="211"/>
                    </a:cubicBezTo>
                    <a:cubicBezTo>
                      <a:pt x="180" y="210"/>
                      <a:pt x="180" y="210"/>
                      <a:pt x="180" y="210"/>
                    </a:cubicBezTo>
                    <a:cubicBezTo>
                      <a:pt x="181" y="210"/>
                      <a:pt x="181" y="210"/>
                      <a:pt x="181" y="210"/>
                    </a:cubicBezTo>
                    <a:cubicBezTo>
                      <a:pt x="181" y="210"/>
                      <a:pt x="181" y="210"/>
                      <a:pt x="181" y="210"/>
                    </a:cubicBezTo>
                    <a:cubicBezTo>
                      <a:pt x="183" y="210"/>
                      <a:pt x="183" y="210"/>
                      <a:pt x="183" y="210"/>
                    </a:cubicBezTo>
                    <a:cubicBezTo>
                      <a:pt x="184" y="210"/>
                      <a:pt x="184" y="210"/>
                      <a:pt x="184" y="210"/>
                    </a:cubicBezTo>
                    <a:cubicBezTo>
                      <a:pt x="185" y="211"/>
                      <a:pt x="185" y="211"/>
                      <a:pt x="185" y="211"/>
                    </a:cubicBezTo>
                    <a:cubicBezTo>
                      <a:pt x="185" y="211"/>
                      <a:pt x="185" y="211"/>
                      <a:pt x="185" y="211"/>
                    </a:cubicBezTo>
                    <a:cubicBezTo>
                      <a:pt x="184" y="211"/>
                      <a:pt x="184" y="211"/>
                      <a:pt x="184" y="211"/>
                    </a:cubicBezTo>
                    <a:cubicBezTo>
                      <a:pt x="184" y="211"/>
                      <a:pt x="184" y="211"/>
                      <a:pt x="184" y="211"/>
                    </a:cubicBezTo>
                    <a:cubicBezTo>
                      <a:pt x="184" y="212"/>
                      <a:pt x="184" y="212"/>
                      <a:pt x="184" y="212"/>
                    </a:cubicBezTo>
                    <a:cubicBezTo>
                      <a:pt x="185" y="211"/>
                      <a:pt x="185" y="211"/>
                      <a:pt x="185" y="211"/>
                    </a:cubicBezTo>
                    <a:cubicBezTo>
                      <a:pt x="185" y="212"/>
                      <a:pt x="185" y="212"/>
                      <a:pt x="185" y="212"/>
                    </a:cubicBezTo>
                    <a:cubicBezTo>
                      <a:pt x="186" y="212"/>
                      <a:pt x="186" y="212"/>
                      <a:pt x="186" y="212"/>
                    </a:cubicBezTo>
                    <a:cubicBezTo>
                      <a:pt x="185" y="212"/>
                      <a:pt x="185" y="212"/>
                      <a:pt x="185" y="212"/>
                    </a:cubicBezTo>
                    <a:cubicBezTo>
                      <a:pt x="186" y="212"/>
                      <a:pt x="186" y="212"/>
                      <a:pt x="186" y="212"/>
                    </a:cubicBezTo>
                    <a:cubicBezTo>
                      <a:pt x="185" y="213"/>
                      <a:pt x="185" y="213"/>
                      <a:pt x="185" y="213"/>
                    </a:cubicBezTo>
                    <a:cubicBezTo>
                      <a:pt x="185" y="214"/>
                      <a:pt x="185" y="214"/>
                      <a:pt x="185" y="214"/>
                    </a:cubicBezTo>
                    <a:cubicBezTo>
                      <a:pt x="184" y="214"/>
                      <a:pt x="184" y="214"/>
                      <a:pt x="184" y="214"/>
                    </a:cubicBezTo>
                    <a:cubicBezTo>
                      <a:pt x="183" y="214"/>
                      <a:pt x="183" y="214"/>
                      <a:pt x="183" y="214"/>
                    </a:cubicBezTo>
                    <a:cubicBezTo>
                      <a:pt x="183" y="215"/>
                      <a:pt x="183" y="215"/>
                      <a:pt x="183" y="215"/>
                    </a:cubicBezTo>
                    <a:cubicBezTo>
                      <a:pt x="182" y="215"/>
                      <a:pt x="182" y="215"/>
                      <a:pt x="182" y="215"/>
                    </a:cubicBezTo>
                    <a:cubicBezTo>
                      <a:pt x="182" y="214"/>
                      <a:pt x="182" y="214"/>
                      <a:pt x="182" y="214"/>
                    </a:cubicBezTo>
                    <a:cubicBezTo>
                      <a:pt x="181" y="214"/>
                      <a:pt x="181" y="214"/>
                      <a:pt x="181" y="214"/>
                    </a:cubicBezTo>
                    <a:cubicBezTo>
                      <a:pt x="181" y="214"/>
                      <a:pt x="181" y="214"/>
                      <a:pt x="181" y="214"/>
                    </a:cubicBezTo>
                    <a:cubicBezTo>
                      <a:pt x="180" y="214"/>
                      <a:pt x="180" y="214"/>
                      <a:pt x="180" y="214"/>
                    </a:cubicBezTo>
                    <a:cubicBezTo>
                      <a:pt x="179" y="214"/>
                      <a:pt x="179" y="214"/>
                      <a:pt x="179" y="214"/>
                    </a:cubicBezTo>
                    <a:cubicBezTo>
                      <a:pt x="178" y="215"/>
                      <a:pt x="178" y="215"/>
                      <a:pt x="178" y="215"/>
                    </a:cubicBezTo>
                    <a:cubicBezTo>
                      <a:pt x="179" y="215"/>
                      <a:pt x="179" y="215"/>
                      <a:pt x="179" y="215"/>
                    </a:cubicBezTo>
                    <a:cubicBezTo>
                      <a:pt x="180" y="215"/>
                      <a:pt x="180" y="215"/>
                      <a:pt x="180" y="215"/>
                    </a:cubicBezTo>
                    <a:cubicBezTo>
                      <a:pt x="181" y="215"/>
                      <a:pt x="181" y="215"/>
                      <a:pt x="181" y="215"/>
                    </a:cubicBezTo>
                    <a:cubicBezTo>
                      <a:pt x="181" y="216"/>
                      <a:pt x="181" y="216"/>
                      <a:pt x="181" y="216"/>
                    </a:cubicBezTo>
                    <a:cubicBezTo>
                      <a:pt x="182" y="216"/>
                      <a:pt x="182" y="216"/>
                      <a:pt x="182" y="216"/>
                    </a:cubicBezTo>
                    <a:cubicBezTo>
                      <a:pt x="182" y="216"/>
                      <a:pt x="182" y="216"/>
                      <a:pt x="182" y="216"/>
                    </a:cubicBezTo>
                    <a:cubicBezTo>
                      <a:pt x="183" y="215"/>
                      <a:pt x="183" y="215"/>
                      <a:pt x="183" y="215"/>
                    </a:cubicBezTo>
                    <a:cubicBezTo>
                      <a:pt x="183" y="215"/>
                      <a:pt x="183" y="215"/>
                      <a:pt x="183" y="215"/>
                    </a:cubicBezTo>
                    <a:cubicBezTo>
                      <a:pt x="184" y="216"/>
                      <a:pt x="184" y="216"/>
                      <a:pt x="184" y="216"/>
                    </a:cubicBezTo>
                    <a:cubicBezTo>
                      <a:pt x="184" y="215"/>
                      <a:pt x="184" y="215"/>
                      <a:pt x="184" y="215"/>
                    </a:cubicBezTo>
                    <a:cubicBezTo>
                      <a:pt x="184" y="216"/>
                      <a:pt x="184" y="216"/>
                      <a:pt x="184" y="216"/>
                    </a:cubicBezTo>
                    <a:cubicBezTo>
                      <a:pt x="184" y="216"/>
                      <a:pt x="184" y="216"/>
                      <a:pt x="184" y="216"/>
                    </a:cubicBezTo>
                    <a:cubicBezTo>
                      <a:pt x="183" y="218"/>
                      <a:pt x="183" y="218"/>
                      <a:pt x="183" y="218"/>
                    </a:cubicBezTo>
                    <a:cubicBezTo>
                      <a:pt x="182" y="218"/>
                      <a:pt x="182" y="218"/>
                      <a:pt x="182" y="218"/>
                    </a:cubicBezTo>
                    <a:cubicBezTo>
                      <a:pt x="182" y="218"/>
                      <a:pt x="182" y="218"/>
                      <a:pt x="182" y="218"/>
                    </a:cubicBezTo>
                    <a:cubicBezTo>
                      <a:pt x="183" y="218"/>
                      <a:pt x="183" y="218"/>
                      <a:pt x="183" y="218"/>
                    </a:cubicBezTo>
                    <a:cubicBezTo>
                      <a:pt x="183" y="219"/>
                      <a:pt x="183" y="219"/>
                      <a:pt x="183" y="219"/>
                    </a:cubicBezTo>
                    <a:cubicBezTo>
                      <a:pt x="183" y="219"/>
                      <a:pt x="183" y="219"/>
                      <a:pt x="183" y="219"/>
                    </a:cubicBezTo>
                    <a:cubicBezTo>
                      <a:pt x="183" y="219"/>
                      <a:pt x="183" y="219"/>
                      <a:pt x="183" y="219"/>
                    </a:cubicBezTo>
                    <a:cubicBezTo>
                      <a:pt x="183" y="220"/>
                      <a:pt x="183" y="220"/>
                      <a:pt x="183" y="220"/>
                    </a:cubicBezTo>
                    <a:cubicBezTo>
                      <a:pt x="183" y="221"/>
                      <a:pt x="183" y="221"/>
                      <a:pt x="183" y="221"/>
                    </a:cubicBezTo>
                    <a:cubicBezTo>
                      <a:pt x="184" y="221"/>
                      <a:pt x="184" y="221"/>
                      <a:pt x="184" y="221"/>
                    </a:cubicBezTo>
                    <a:cubicBezTo>
                      <a:pt x="184" y="222"/>
                      <a:pt x="184" y="222"/>
                      <a:pt x="184" y="222"/>
                    </a:cubicBezTo>
                    <a:cubicBezTo>
                      <a:pt x="184" y="222"/>
                      <a:pt x="184" y="222"/>
                      <a:pt x="184" y="222"/>
                    </a:cubicBezTo>
                    <a:cubicBezTo>
                      <a:pt x="185" y="222"/>
                      <a:pt x="185" y="222"/>
                      <a:pt x="185" y="222"/>
                    </a:cubicBezTo>
                    <a:cubicBezTo>
                      <a:pt x="186" y="222"/>
                      <a:pt x="186" y="222"/>
                      <a:pt x="186" y="222"/>
                    </a:cubicBezTo>
                    <a:cubicBezTo>
                      <a:pt x="185" y="222"/>
                      <a:pt x="185" y="222"/>
                      <a:pt x="185" y="222"/>
                    </a:cubicBezTo>
                    <a:cubicBezTo>
                      <a:pt x="185" y="223"/>
                      <a:pt x="185" y="223"/>
                      <a:pt x="185" y="223"/>
                    </a:cubicBezTo>
                    <a:cubicBezTo>
                      <a:pt x="186" y="223"/>
                      <a:pt x="186" y="223"/>
                      <a:pt x="186" y="223"/>
                    </a:cubicBezTo>
                    <a:cubicBezTo>
                      <a:pt x="186" y="223"/>
                      <a:pt x="186" y="223"/>
                      <a:pt x="186" y="223"/>
                    </a:cubicBezTo>
                    <a:cubicBezTo>
                      <a:pt x="187" y="223"/>
                      <a:pt x="187" y="223"/>
                      <a:pt x="187" y="223"/>
                    </a:cubicBezTo>
                    <a:cubicBezTo>
                      <a:pt x="187" y="223"/>
                      <a:pt x="187" y="223"/>
                      <a:pt x="187" y="223"/>
                    </a:cubicBezTo>
                    <a:cubicBezTo>
                      <a:pt x="188" y="224"/>
                      <a:pt x="188" y="224"/>
                      <a:pt x="188" y="224"/>
                    </a:cubicBezTo>
                    <a:cubicBezTo>
                      <a:pt x="188" y="224"/>
                      <a:pt x="188" y="224"/>
                      <a:pt x="188" y="224"/>
                    </a:cubicBezTo>
                    <a:cubicBezTo>
                      <a:pt x="189" y="224"/>
                      <a:pt x="189" y="224"/>
                      <a:pt x="189" y="224"/>
                    </a:cubicBezTo>
                    <a:cubicBezTo>
                      <a:pt x="189" y="224"/>
                      <a:pt x="189" y="224"/>
                      <a:pt x="189" y="224"/>
                    </a:cubicBezTo>
                    <a:cubicBezTo>
                      <a:pt x="190" y="223"/>
                      <a:pt x="190" y="223"/>
                      <a:pt x="190" y="223"/>
                    </a:cubicBezTo>
                    <a:cubicBezTo>
                      <a:pt x="190" y="224"/>
                      <a:pt x="190" y="224"/>
                      <a:pt x="190" y="224"/>
                    </a:cubicBezTo>
                    <a:cubicBezTo>
                      <a:pt x="190" y="224"/>
                      <a:pt x="190" y="224"/>
                      <a:pt x="190" y="224"/>
                    </a:cubicBezTo>
                    <a:cubicBezTo>
                      <a:pt x="191" y="224"/>
                      <a:pt x="191" y="224"/>
                      <a:pt x="191" y="224"/>
                    </a:cubicBezTo>
                    <a:cubicBezTo>
                      <a:pt x="192" y="225"/>
                      <a:pt x="192" y="225"/>
                      <a:pt x="192" y="225"/>
                    </a:cubicBezTo>
                    <a:cubicBezTo>
                      <a:pt x="192" y="225"/>
                      <a:pt x="192" y="225"/>
                      <a:pt x="192" y="225"/>
                    </a:cubicBezTo>
                    <a:cubicBezTo>
                      <a:pt x="191" y="225"/>
                      <a:pt x="191" y="225"/>
                      <a:pt x="191" y="225"/>
                    </a:cubicBezTo>
                    <a:cubicBezTo>
                      <a:pt x="191" y="225"/>
                      <a:pt x="191" y="225"/>
                      <a:pt x="191" y="225"/>
                    </a:cubicBezTo>
                    <a:cubicBezTo>
                      <a:pt x="192" y="225"/>
                      <a:pt x="192" y="225"/>
                      <a:pt x="192" y="225"/>
                    </a:cubicBezTo>
                    <a:cubicBezTo>
                      <a:pt x="192" y="225"/>
                      <a:pt x="192" y="225"/>
                      <a:pt x="192" y="225"/>
                    </a:cubicBezTo>
                    <a:cubicBezTo>
                      <a:pt x="193" y="226"/>
                      <a:pt x="193" y="226"/>
                      <a:pt x="193" y="226"/>
                    </a:cubicBezTo>
                    <a:cubicBezTo>
                      <a:pt x="192" y="226"/>
                      <a:pt x="192" y="226"/>
                      <a:pt x="192" y="226"/>
                    </a:cubicBezTo>
                    <a:cubicBezTo>
                      <a:pt x="192" y="226"/>
                      <a:pt x="192" y="226"/>
                      <a:pt x="192" y="226"/>
                    </a:cubicBezTo>
                    <a:cubicBezTo>
                      <a:pt x="191" y="226"/>
                      <a:pt x="191" y="226"/>
                      <a:pt x="191" y="226"/>
                    </a:cubicBezTo>
                    <a:cubicBezTo>
                      <a:pt x="190" y="226"/>
                      <a:pt x="190" y="226"/>
                      <a:pt x="190" y="226"/>
                    </a:cubicBezTo>
                    <a:cubicBezTo>
                      <a:pt x="189" y="227"/>
                      <a:pt x="189" y="227"/>
                      <a:pt x="189" y="227"/>
                    </a:cubicBezTo>
                    <a:cubicBezTo>
                      <a:pt x="189" y="227"/>
                      <a:pt x="189" y="227"/>
                      <a:pt x="189" y="227"/>
                    </a:cubicBezTo>
                    <a:cubicBezTo>
                      <a:pt x="188" y="227"/>
                      <a:pt x="188" y="227"/>
                      <a:pt x="188" y="227"/>
                    </a:cubicBezTo>
                    <a:cubicBezTo>
                      <a:pt x="187" y="227"/>
                      <a:pt x="187" y="227"/>
                      <a:pt x="187" y="227"/>
                    </a:cubicBezTo>
                    <a:cubicBezTo>
                      <a:pt x="186" y="228"/>
                      <a:pt x="186" y="228"/>
                      <a:pt x="186" y="228"/>
                    </a:cubicBezTo>
                    <a:cubicBezTo>
                      <a:pt x="185" y="228"/>
                      <a:pt x="185" y="228"/>
                      <a:pt x="185" y="228"/>
                    </a:cubicBezTo>
                    <a:cubicBezTo>
                      <a:pt x="185" y="228"/>
                      <a:pt x="185" y="228"/>
                      <a:pt x="185" y="228"/>
                    </a:cubicBezTo>
                    <a:cubicBezTo>
                      <a:pt x="185" y="228"/>
                      <a:pt x="185" y="228"/>
                      <a:pt x="185" y="228"/>
                    </a:cubicBezTo>
                    <a:cubicBezTo>
                      <a:pt x="184" y="227"/>
                      <a:pt x="184" y="227"/>
                      <a:pt x="184" y="227"/>
                    </a:cubicBezTo>
                    <a:cubicBezTo>
                      <a:pt x="184" y="227"/>
                      <a:pt x="184" y="227"/>
                      <a:pt x="184" y="227"/>
                    </a:cubicBezTo>
                    <a:cubicBezTo>
                      <a:pt x="184" y="228"/>
                      <a:pt x="184" y="228"/>
                      <a:pt x="184" y="228"/>
                    </a:cubicBezTo>
                    <a:cubicBezTo>
                      <a:pt x="183" y="228"/>
                      <a:pt x="183" y="228"/>
                      <a:pt x="183" y="228"/>
                    </a:cubicBezTo>
                    <a:cubicBezTo>
                      <a:pt x="183" y="228"/>
                      <a:pt x="183" y="228"/>
                      <a:pt x="183" y="228"/>
                    </a:cubicBezTo>
                    <a:cubicBezTo>
                      <a:pt x="183" y="228"/>
                      <a:pt x="183" y="228"/>
                      <a:pt x="183" y="228"/>
                    </a:cubicBezTo>
                    <a:cubicBezTo>
                      <a:pt x="182" y="229"/>
                      <a:pt x="182" y="229"/>
                      <a:pt x="182" y="229"/>
                    </a:cubicBezTo>
                    <a:cubicBezTo>
                      <a:pt x="182" y="230"/>
                      <a:pt x="182" y="230"/>
                      <a:pt x="182" y="230"/>
                    </a:cubicBezTo>
                    <a:cubicBezTo>
                      <a:pt x="181" y="230"/>
                      <a:pt x="181" y="230"/>
                      <a:pt x="181" y="230"/>
                    </a:cubicBezTo>
                    <a:cubicBezTo>
                      <a:pt x="180" y="231"/>
                      <a:pt x="180" y="231"/>
                      <a:pt x="180" y="231"/>
                    </a:cubicBezTo>
                    <a:cubicBezTo>
                      <a:pt x="180" y="231"/>
                      <a:pt x="180" y="231"/>
                      <a:pt x="180" y="231"/>
                    </a:cubicBezTo>
                    <a:cubicBezTo>
                      <a:pt x="180" y="231"/>
                      <a:pt x="180" y="231"/>
                      <a:pt x="180" y="231"/>
                    </a:cubicBezTo>
                    <a:cubicBezTo>
                      <a:pt x="180" y="231"/>
                      <a:pt x="180" y="231"/>
                      <a:pt x="180" y="231"/>
                    </a:cubicBezTo>
                    <a:cubicBezTo>
                      <a:pt x="179" y="232"/>
                      <a:pt x="179" y="232"/>
                      <a:pt x="179" y="232"/>
                    </a:cubicBezTo>
                    <a:cubicBezTo>
                      <a:pt x="179" y="231"/>
                      <a:pt x="179" y="231"/>
                      <a:pt x="179" y="231"/>
                    </a:cubicBezTo>
                    <a:cubicBezTo>
                      <a:pt x="179" y="232"/>
                      <a:pt x="179" y="232"/>
                      <a:pt x="179" y="232"/>
                    </a:cubicBezTo>
                    <a:cubicBezTo>
                      <a:pt x="178" y="231"/>
                      <a:pt x="178" y="231"/>
                      <a:pt x="178" y="231"/>
                    </a:cubicBezTo>
                    <a:cubicBezTo>
                      <a:pt x="178" y="231"/>
                      <a:pt x="178" y="231"/>
                      <a:pt x="178" y="231"/>
                    </a:cubicBezTo>
                    <a:cubicBezTo>
                      <a:pt x="178" y="230"/>
                      <a:pt x="178" y="230"/>
                      <a:pt x="178" y="230"/>
                    </a:cubicBezTo>
                    <a:cubicBezTo>
                      <a:pt x="178" y="231"/>
                      <a:pt x="178" y="231"/>
                      <a:pt x="178" y="231"/>
                    </a:cubicBezTo>
                    <a:cubicBezTo>
                      <a:pt x="178" y="230"/>
                      <a:pt x="178" y="230"/>
                      <a:pt x="178" y="230"/>
                    </a:cubicBezTo>
                    <a:cubicBezTo>
                      <a:pt x="177" y="230"/>
                      <a:pt x="177" y="230"/>
                      <a:pt x="177" y="230"/>
                    </a:cubicBezTo>
                    <a:cubicBezTo>
                      <a:pt x="177" y="229"/>
                      <a:pt x="177" y="229"/>
                      <a:pt x="177" y="229"/>
                    </a:cubicBezTo>
                    <a:cubicBezTo>
                      <a:pt x="178" y="228"/>
                      <a:pt x="178" y="228"/>
                      <a:pt x="178" y="228"/>
                    </a:cubicBezTo>
                    <a:cubicBezTo>
                      <a:pt x="179" y="227"/>
                      <a:pt x="179" y="227"/>
                      <a:pt x="179" y="227"/>
                    </a:cubicBezTo>
                    <a:cubicBezTo>
                      <a:pt x="179" y="227"/>
                      <a:pt x="179" y="227"/>
                      <a:pt x="179" y="227"/>
                    </a:cubicBezTo>
                    <a:cubicBezTo>
                      <a:pt x="180" y="226"/>
                      <a:pt x="180" y="226"/>
                      <a:pt x="180" y="226"/>
                    </a:cubicBezTo>
                    <a:cubicBezTo>
                      <a:pt x="181" y="226"/>
                      <a:pt x="181" y="226"/>
                      <a:pt x="181" y="226"/>
                    </a:cubicBezTo>
                    <a:cubicBezTo>
                      <a:pt x="182" y="225"/>
                      <a:pt x="182" y="225"/>
                      <a:pt x="182" y="225"/>
                    </a:cubicBezTo>
                    <a:cubicBezTo>
                      <a:pt x="183" y="225"/>
                      <a:pt x="183" y="225"/>
                      <a:pt x="183" y="225"/>
                    </a:cubicBezTo>
                    <a:cubicBezTo>
                      <a:pt x="183" y="225"/>
                      <a:pt x="183" y="225"/>
                      <a:pt x="183" y="225"/>
                    </a:cubicBezTo>
                    <a:cubicBezTo>
                      <a:pt x="183" y="226"/>
                      <a:pt x="183" y="226"/>
                      <a:pt x="183" y="226"/>
                    </a:cubicBezTo>
                    <a:cubicBezTo>
                      <a:pt x="184" y="226"/>
                      <a:pt x="184" y="226"/>
                      <a:pt x="184" y="226"/>
                    </a:cubicBezTo>
                    <a:cubicBezTo>
                      <a:pt x="184" y="226"/>
                      <a:pt x="184" y="226"/>
                      <a:pt x="184" y="226"/>
                    </a:cubicBezTo>
                    <a:cubicBezTo>
                      <a:pt x="184" y="225"/>
                      <a:pt x="184" y="225"/>
                      <a:pt x="184" y="225"/>
                    </a:cubicBezTo>
                    <a:cubicBezTo>
                      <a:pt x="184" y="225"/>
                      <a:pt x="184" y="225"/>
                      <a:pt x="184" y="225"/>
                    </a:cubicBezTo>
                    <a:cubicBezTo>
                      <a:pt x="185" y="225"/>
                      <a:pt x="185" y="225"/>
                      <a:pt x="185" y="225"/>
                    </a:cubicBezTo>
                    <a:cubicBezTo>
                      <a:pt x="186" y="225"/>
                      <a:pt x="186" y="225"/>
                      <a:pt x="186" y="225"/>
                    </a:cubicBezTo>
                    <a:cubicBezTo>
                      <a:pt x="185" y="225"/>
                      <a:pt x="185" y="225"/>
                      <a:pt x="185" y="225"/>
                    </a:cubicBezTo>
                    <a:cubicBezTo>
                      <a:pt x="184" y="225"/>
                      <a:pt x="184" y="225"/>
                      <a:pt x="184" y="225"/>
                    </a:cubicBezTo>
                    <a:cubicBezTo>
                      <a:pt x="183" y="225"/>
                      <a:pt x="183" y="225"/>
                      <a:pt x="183" y="225"/>
                    </a:cubicBezTo>
                    <a:cubicBezTo>
                      <a:pt x="183" y="225"/>
                      <a:pt x="183" y="225"/>
                      <a:pt x="183" y="225"/>
                    </a:cubicBezTo>
                    <a:cubicBezTo>
                      <a:pt x="182" y="225"/>
                      <a:pt x="182" y="225"/>
                      <a:pt x="182" y="225"/>
                    </a:cubicBezTo>
                    <a:cubicBezTo>
                      <a:pt x="182" y="225"/>
                      <a:pt x="182" y="225"/>
                      <a:pt x="182" y="225"/>
                    </a:cubicBezTo>
                    <a:cubicBezTo>
                      <a:pt x="182" y="224"/>
                      <a:pt x="182" y="224"/>
                      <a:pt x="182" y="224"/>
                    </a:cubicBezTo>
                    <a:cubicBezTo>
                      <a:pt x="183" y="224"/>
                      <a:pt x="183" y="224"/>
                      <a:pt x="183" y="224"/>
                    </a:cubicBezTo>
                    <a:cubicBezTo>
                      <a:pt x="183" y="223"/>
                      <a:pt x="183" y="223"/>
                      <a:pt x="183" y="223"/>
                    </a:cubicBezTo>
                    <a:cubicBezTo>
                      <a:pt x="184" y="223"/>
                      <a:pt x="184" y="223"/>
                      <a:pt x="184" y="223"/>
                    </a:cubicBezTo>
                    <a:cubicBezTo>
                      <a:pt x="183" y="223"/>
                      <a:pt x="183" y="223"/>
                      <a:pt x="183" y="223"/>
                    </a:cubicBezTo>
                    <a:cubicBezTo>
                      <a:pt x="183" y="223"/>
                      <a:pt x="183" y="223"/>
                      <a:pt x="183" y="223"/>
                    </a:cubicBezTo>
                    <a:cubicBezTo>
                      <a:pt x="182" y="224"/>
                      <a:pt x="182" y="224"/>
                      <a:pt x="182" y="224"/>
                    </a:cubicBezTo>
                    <a:cubicBezTo>
                      <a:pt x="182" y="224"/>
                      <a:pt x="182" y="224"/>
                      <a:pt x="182" y="224"/>
                    </a:cubicBezTo>
                    <a:cubicBezTo>
                      <a:pt x="181" y="225"/>
                      <a:pt x="181" y="225"/>
                      <a:pt x="181" y="225"/>
                    </a:cubicBezTo>
                    <a:cubicBezTo>
                      <a:pt x="181" y="225"/>
                      <a:pt x="181" y="225"/>
                      <a:pt x="181" y="225"/>
                    </a:cubicBezTo>
                    <a:cubicBezTo>
                      <a:pt x="180" y="225"/>
                      <a:pt x="180" y="225"/>
                      <a:pt x="180" y="225"/>
                    </a:cubicBezTo>
                    <a:cubicBezTo>
                      <a:pt x="179" y="225"/>
                      <a:pt x="179" y="225"/>
                      <a:pt x="179" y="225"/>
                    </a:cubicBezTo>
                    <a:cubicBezTo>
                      <a:pt x="179" y="225"/>
                      <a:pt x="179" y="225"/>
                      <a:pt x="179" y="225"/>
                    </a:cubicBezTo>
                    <a:cubicBezTo>
                      <a:pt x="179" y="225"/>
                      <a:pt x="179" y="225"/>
                      <a:pt x="179" y="225"/>
                    </a:cubicBezTo>
                    <a:cubicBezTo>
                      <a:pt x="179" y="225"/>
                      <a:pt x="179" y="225"/>
                      <a:pt x="179" y="225"/>
                    </a:cubicBezTo>
                    <a:cubicBezTo>
                      <a:pt x="179" y="224"/>
                      <a:pt x="179" y="224"/>
                      <a:pt x="179" y="224"/>
                    </a:cubicBezTo>
                    <a:cubicBezTo>
                      <a:pt x="179" y="225"/>
                      <a:pt x="179" y="225"/>
                      <a:pt x="179" y="225"/>
                    </a:cubicBezTo>
                    <a:cubicBezTo>
                      <a:pt x="178" y="225"/>
                      <a:pt x="178" y="225"/>
                      <a:pt x="178" y="225"/>
                    </a:cubicBezTo>
                    <a:cubicBezTo>
                      <a:pt x="178" y="226"/>
                      <a:pt x="178" y="226"/>
                      <a:pt x="178" y="226"/>
                    </a:cubicBezTo>
                    <a:cubicBezTo>
                      <a:pt x="177" y="225"/>
                      <a:pt x="177" y="225"/>
                      <a:pt x="177" y="225"/>
                    </a:cubicBezTo>
                    <a:cubicBezTo>
                      <a:pt x="177" y="226"/>
                      <a:pt x="177" y="226"/>
                      <a:pt x="177" y="226"/>
                    </a:cubicBezTo>
                    <a:cubicBezTo>
                      <a:pt x="177" y="226"/>
                      <a:pt x="177" y="226"/>
                      <a:pt x="177" y="226"/>
                    </a:cubicBezTo>
                    <a:cubicBezTo>
                      <a:pt x="176" y="225"/>
                      <a:pt x="176" y="225"/>
                      <a:pt x="176" y="225"/>
                    </a:cubicBezTo>
                    <a:cubicBezTo>
                      <a:pt x="176" y="225"/>
                      <a:pt x="176" y="225"/>
                      <a:pt x="176" y="225"/>
                    </a:cubicBezTo>
                    <a:cubicBezTo>
                      <a:pt x="175" y="225"/>
                      <a:pt x="175" y="225"/>
                      <a:pt x="175" y="225"/>
                    </a:cubicBezTo>
                    <a:cubicBezTo>
                      <a:pt x="175" y="225"/>
                      <a:pt x="175" y="225"/>
                      <a:pt x="175" y="225"/>
                    </a:cubicBezTo>
                    <a:cubicBezTo>
                      <a:pt x="175" y="225"/>
                      <a:pt x="175" y="225"/>
                      <a:pt x="175" y="225"/>
                    </a:cubicBezTo>
                    <a:cubicBezTo>
                      <a:pt x="175" y="225"/>
                      <a:pt x="175" y="225"/>
                      <a:pt x="175" y="225"/>
                    </a:cubicBezTo>
                    <a:cubicBezTo>
                      <a:pt x="175" y="224"/>
                      <a:pt x="175" y="224"/>
                      <a:pt x="175" y="224"/>
                    </a:cubicBezTo>
                    <a:cubicBezTo>
                      <a:pt x="175" y="224"/>
                      <a:pt x="175" y="224"/>
                      <a:pt x="175" y="224"/>
                    </a:cubicBezTo>
                    <a:cubicBezTo>
                      <a:pt x="175" y="224"/>
                      <a:pt x="175" y="224"/>
                      <a:pt x="175" y="224"/>
                    </a:cubicBezTo>
                    <a:cubicBezTo>
                      <a:pt x="175" y="223"/>
                      <a:pt x="175" y="223"/>
                      <a:pt x="175" y="223"/>
                    </a:cubicBezTo>
                    <a:cubicBezTo>
                      <a:pt x="174" y="223"/>
                      <a:pt x="174" y="223"/>
                      <a:pt x="174" y="223"/>
                    </a:cubicBezTo>
                    <a:cubicBezTo>
                      <a:pt x="174" y="223"/>
                      <a:pt x="174" y="223"/>
                      <a:pt x="174" y="223"/>
                    </a:cubicBezTo>
                    <a:cubicBezTo>
                      <a:pt x="174" y="222"/>
                      <a:pt x="174" y="222"/>
                      <a:pt x="174" y="222"/>
                    </a:cubicBezTo>
                    <a:cubicBezTo>
                      <a:pt x="175" y="219"/>
                      <a:pt x="175" y="219"/>
                      <a:pt x="175" y="219"/>
                    </a:cubicBezTo>
                    <a:cubicBezTo>
                      <a:pt x="175" y="218"/>
                      <a:pt x="175" y="218"/>
                      <a:pt x="175" y="218"/>
                    </a:cubicBezTo>
                    <a:cubicBezTo>
                      <a:pt x="174" y="217"/>
                      <a:pt x="174" y="217"/>
                      <a:pt x="174" y="217"/>
                    </a:cubicBezTo>
                    <a:cubicBezTo>
                      <a:pt x="174" y="217"/>
                      <a:pt x="174" y="217"/>
                      <a:pt x="174" y="217"/>
                    </a:cubicBezTo>
                    <a:cubicBezTo>
                      <a:pt x="173" y="217"/>
                      <a:pt x="173" y="217"/>
                      <a:pt x="173" y="217"/>
                    </a:cubicBezTo>
                    <a:cubicBezTo>
                      <a:pt x="172" y="217"/>
                      <a:pt x="172" y="217"/>
                      <a:pt x="172" y="217"/>
                    </a:cubicBezTo>
                    <a:cubicBezTo>
                      <a:pt x="172" y="216"/>
                      <a:pt x="172" y="216"/>
                      <a:pt x="172" y="216"/>
                    </a:cubicBezTo>
                    <a:cubicBezTo>
                      <a:pt x="171" y="216"/>
                      <a:pt x="171" y="216"/>
                      <a:pt x="171" y="216"/>
                    </a:cubicBezTo>
                    <a:cubicBezTo>
                      <a:pt x="171" y="216"/>
                      <a:pt x="171" y="216"/>
                      <a:pt x="171" y="216"/>
                    </a:cubicBezTo>
                    <a:cubicBezTo>
                      <a:pt x="171" y="217"/>
                      <a:pt x="171" y="217"/>
                      <a:pt x="171" y="217"/>
                    </a:cubicBezTo>
                    <a:cubicBezTo>
                      <a:pt x="171" y="217"/>
                      <a:pt x="171" y="217"/>
                      <a:pt x="171" y="217"/>
                    </a:cubicBezTo>
                    <a:cubicBezTo>
                      <a:pt x="169" y="218"/>
                      <a:pt x="169" y="218"/>
                      <a:pt x="169" y="218"/>
                    </a:cubicBezTo>
                    <a:cubicBezTo>
                      <a:pt x="169" y="219"/>
                      <a:pt x="169" y="219"/>
                      <a:pt x="169" y="219"/>
                    </a:cubicBezTo>
                    <a:cubicBezTo>
                      <a:pt x="169" y="220"/>
                      <a:pt x="169" y="220"/>
                      <a:pt x="169" y="220"/>
                    </a:cubicBezTo>
                    <a:cubicBezTo>
                      <a:pt x="168" y="220"/>
                      <a:pt x="168" y="220"/>
                      <a:pt x="168" y="220"/>
                    </a:cubicBezTo>
                    <a:cubicBezTo>
                      <a:pt x="168" y="221"/>
                      <a:pt x="168" y="221"/>
                      <a:pt x="168" y="221"/>
                    </a:cubicBezTo>
                    <a:cubicBezTo>
                      <a:pt x="168" y="221"/>
                      <a:pt x="168" y="221"/>
                      <a:pt x="168" y="221"/>
                    </a:cubicBezTo>
                    <a:cubicBezTo>
                      <a:pt x="167" y="222"/>
                      <a:pt x="167" y="222"/>
                      <a:pt x="167" y="222"/>
                    </a:cubicBezTo>
                    <a:cubicBezTo>
                      <a:pt x="167" y="222"/>
                      <a:pt x="167" y="222"/>
                      <a:pt x="167" y="222"/>
                    </a:cubicBezTo>
                    <a:cubicBezTo>
                      <a:pt x="166" y="223"/>
                      <a:pt x="166" y="223"/>
                      <a:pt x="166" y="223"/>
                    </a:cubicBezTo>
                    <a:cubicBezTo>
                      <a:pt x="166" y="224"/>
                      <a:pt x="166" y="224"/>
                      <a:pt x="166" y="224"/>
                    </a:cubicBezTo>
                    <a:cubicBezTo>
                      <a:pt x="165" y="224"/>
                      <a:pt x="165" y="224"/>
                      <a:pt x="165" y="224"/>
                    </a:cubicBezTo>
                    <a:cubicBezTo>
                      <a:pt x="165" y="224"/>
                      <a:pt x="165" y="224"/>
                      <a:pt x="165" y="224"/>
                    </a:cubicBezTo>
                    <a:cubicBezTo>
                      <a:pt x="164" y="224"/>
                      <a:pt x="164" y="224"/>
                      <a:pt x="164" y="224"/>
                    </a:cubicBezTo>
                    <a:cubicBezTo>
                      <a:pt x="164" y="224"/>
                      <a:pt x="164" y="224"/>
                      <a:pt x="164" y="224"/>
                    </a:cubicBezTo>
                    <a:cubicBezTo>
                      <a:pt x="164" y="224"/>
                      <a:pt x="164" y="224"/>
                      <a:pt x="164" y="224"/>
                    </a:cubicBezTo>
                    <a:cubicBezTo>
                      <a:pt x="163" y="225"/>
                      <a:pt x="163" y="225"/>
                      <a:pt x="163" y="225"/>
                    </a:cubicBezTo>
                    <a:cubicBezTo>
                      <a:pt x="155" y="225"/>
                      <a:pt x="155" y="225"/>
                      <a:pt x="155" y="225"/>
                    </a:cubicBezTo>
                    <a:cubicBezTo>
                      <a:pt x="154" y="225"/>
                      <a:pt x="154" y="225"/>
                      <a:pt x="154" y="225"/>
                    </a:cubicBezTo>
                    <a:cubicBezTo>
                      <a:pt x="153" y="225"/>
                      <a:pt x="153" y="225"/>
                      <a:pt x="153" y="225"/>
                    </a:cubicBezTo>
                    <a:cubicBezTo>
                      <a:pt x="152" y="226"/>
                      <a:pt x="152" y="226"/>
                      <a:pt x="152" y="226"/>
                    </a:cubicBezTo>
                    <a:cubicBezTo>
                      <a:pt x="152" y="226"/>
                      <a:pt x="152" y="226"/>
                      <a:pt x="152" y="226"/>
                    </a:cubicBezTo>
                    <a:cubicBezTo>
                      <a:pt x="151" y="227"/>
                      <a:pt x="151" y="227"/>
                      <a:pt x="151" y="227"/>
                    </a:cubicBezTo>
                    <a:cubicBezTo>
                      <a:pt x="150" y="227"/>
                      <a:pt x="150" y="227"/>
                      <a:pt x="150" y="227"/>
                    </a:cubicBezTo>
                    <a:cubicBezTo>
                      <a:pt x="149" y="228"/>
                      <a:pt x="149" y="228"/>
                      <a:pt x="149" y="228"/>
                    </a:cubicBezTo>
                    <a:cubicBezTo>
                      <a:pt x="147" y="230"/>
                      <a:pt x="147" y="230"/>
                      <a:pt x="147" y="230"/>
                    </a:cubicBezTo>
                    <a:cubicBezTo>
                      <a:pt x="141" y="231"/>
                      <a:pt x="141" y="231"/>
                      <a:pt x="141" y="231"/>
                    </a:cubicBezTo>
                    <a:cubicBezTo>
                      <a:pt x="141" y="233"/>
                      <a:pt x="141" y="233"/>
                      <a:pt x="141" y="233"/>
                    </a:cubicBezTo>
                    <a:cubicBezTo>
                      <a:pt x="140" y="233"/>
                      <a:pt x="140" y="233"/>
                      <a:pt x="140" y="233"/>
                    </a:cubicBezTo>
                    <a:cubicBezTo>
                      <a:pt x="130" y="236"/>
                      <a:pt x="130" y="236"/>
                      <a:pt x="130" y="236"/>
                    </a:cubicBezTo>
                    <a:cubicBezTo>
                      <a:pt x="129" y="235"/>
                      <a:pt x="129" y="235"/>
                      <a:pt x="129" y="235"/>
                    </a:cubicBezTo>
                    <a:cubicBezTo>
                      <a:pt x="130" y="234"/>
                      <a:pt x="130" y="234"/>
                      <a:pt x="130" y="234"/>
                    </a:cubicBezTo>
                    <a:cubicBezTo>
                      <a:pt x="131" y="234"/>
                      <a:pt x="131" y="234"/>
                      <a:pt x="131" y="234"/>
                    </a:cubicBezTo>
                    <a:cubicBezTo>
                      <a:pt x="131" y="233"/>
                      <a:pt x="131" y="233"/>
                      <a:pt x="131" y="233"/>
                    </a:cubicBezTo>
                    <a:cubicBezTo>
                      <a:pt x="132" y="232"/>
                      <a:pt x="132" y="232"/>
                      <a:pt x="132" y="232"/>
                    </a:cubicBezTo>
                    <a:cubicBezTo>
                      <a:pt x="132" y="232"/>
                      <a:pt x="132" y="232"/>
                      <a:pt x="132" y="232"/>
                    </a:cubicBezTo>
                    <a:cubicBezTo>
                      <a:pt x="132" y="228"/>
                      <a:pt x="132" y="228"/>
                      <a:pt x="132" y="228"/>
                    </a:cubicBezTo>
                    <a:cubicBezTo>
                      <a:pt x="130" y="219"/>
                      <a:pt x="130" y="219"/>
                      <a:pt x="130" y="219"/>
                    </a:cubicBezTo>
                    <a:cubicBezTo>
                      <a:pt x="129" y="217"/>
                      <a:pt x="129" y="217"/>
                      <a:pt x="129" y="217"/>
                    </a:cubicBezTo>
                    <a:cubicBezTo>
                      <a:pt x="128" y="216"/>
                      <a:pt x="128" y="216"/>
                      <a:pt x="128" y="216"/>
                    </a:cubicBezTo>
                    <a:cubicBezTo>
                      <a:pt x="116" y="211"/>
                      <a:pt x="116" y="211"/>
                      <a:pt x="116" y="211"/>
                    </a:cubicBezTo>
                    <a:cubicBezTo>
                      <a:pt x="116" y="211"/>
                      <a:pt x="116" y="211"/>
                      <a:pt x="116" y="211"/>
                    </a:cubicBezTo>
                    <a:cubicBezTo>
                      <a:pt x="115" y="211"/>
                      <a:pt x="115" y="211"/>
                      <a:pt x="115" y="211"/>
                    </a:cubicBezTo>
                    <a:cubicBezTo>
                      <a:pt x="115" y="210"/>
                      <a:pt x="115" y="210"/>
                      <a:pt x="115" y="210"/>
                    </a:cubicBezTo>
                    <a:cubicBezTo>
                      <a:pt x="113" y="210"/>
                      <a:pt x="113" y="210"/>
                      <a:pt x="113" y="210"/>
                    </a:cubicBezTo>
                    <a:cubicBezTo>
                      <a:pt x="113" y="210"/>
                      <a:pt x="113" y="210"/>
                      <a:pt x="113" y="210"/>
                    </a:cubicBezTo>
                    <a:cubicBezTo>
                      <a:pt x="113" y="209"/>
                      <a:pt x="113" y="209"/>
                      <a:pt x="113" y="209"/>
                    </a:cubicBezTo>
                    <a:cubicBezTo>
                      <a:pt x="112" y="210"/>
                      <a:pt x="112" y="210"/>
                      <a:pt x="112" y="210"/>
                    </a:cubicBezTo>
                    <a:cubicBezTo>
                      <a:pt x="111" y="210"/>
                      <a:pt x="111" y="210"/>
                      <a:pt x="111" y="210"/>
                    </a:cubicBezTo>
                    <a:cubicBezTo>
                      <a:pt x="111" y="210"/>
                      <a:pt x="111" y="210"/>
                      <a:pt x="111" y="210"/>
                    </a:cubicBezTo>
                    <a:cubicBezTo>
                      <a:pt x="110" y="209"/>
                      <a:pt x="110" y="209"/>
                      <a:pt x="110" y="209"/>
                    </a:cubicBezTo>
                    <a:cubicBezTo>
                      <a:pt x="110" y="209"/>
                      <a:pt x="110" y="209"/>
                      <a:pt x="110" y="209"/>
                    </a:cubicBezTo>
                    <a:cubicBezTo>
                      <a:pt x="109" y="209"/>
                      <a:pt x="109" y="209"/>
                      <a:pt x="109" y="209"/>
                    </a:cubicBezTo>
                    <a:cubicBezTo>
                      <a:pt x="109" y="208"/>
                      <a:pt x="109" y="208"/>
                      <a:pt x="109" y="208"/>
                    </a:cubicBezTo>
                    <a:cubicBezTo>
                      <a:pt x="108" y="208"/>
                      <a:pt x="108" y="208"/>
                      <a:pt x="108" y="208"/>
                    </a:cubicBezTo>
                    <a:cubicBezTo>
                      <a:pt x="107" y="207"/>
                      <a:pt x="107" y="207"/>
                      <a:pt x="107" y="207"/>
                    </a:cubicBezTo>
                    <a:cubicBezTo>
                      <a:pt x="107" y="207"/>
                      <a:pt x="107" y="207"/>
                      <a:pt x="107" y="207"/>
                    </a:cubicBezTo>
                    <a:cubicBezTo>
                      <a:pt x="106" y="207"/>
                      <a:pt x="106" y="207"/>
                      <a:pt x="106" y="207"/>
                    </a:cubicBezTo>
                    <a:cubicBezTo>
                      <a:pt x="106" y="207"/>
                      <a:pt x="106" y="207"/>
                      <a:pt x="106" y="207"/>
                    </a:cubicBezTo>
                    <a:cubicBezTo>
                      <a:pt x="106" y="208"/>
                      <a:pt x="106" y="208"/>
                      <a:pt x="106" y="208"/>
                    </a:cubicBezTo>
                    <a:cubicBezTo>
                      <a:pt x="105" y="207"/>
                      <a:pt x="105" y="207"/>
                      <a:pt x="105" y="207"/>
                    </a:cubicBezTo>
                    <a:cubicBezTo>
                      <a:pt x="105" y="207"/>
                      <a:pt x="105" y="207"/>
                      <a:pt x="105" y="207"/>
                    </a:cubicBezTo>
                    <a:cubicBezTo>
                      <a:pt x="105" y="207"/>
                      <a:pt x="105" y="207"/>
                      <a:pt x="105" y="207"/>
                    </a:cubicBezTo>
                    <a:cubicBezTo>
                      <a:pt x="104" y="207"/>
                      <a:pt x="104" y="207"/>
                      <a:pt x="104" y="207"/>
                    </a:cubicBezTo>
                    <a:cubicBezTo>
                      <a:pt x="104" y="207"/>
                      <a:pt x="104" y="207"/>
                      <a:pt x="104" y="207"/>
                    </a:cubicBezTo>
                    <a:cubicBezTo>
                      <a:pt x="104" y="206"/>
                      <a:pt x="104" y="206"/>
                      <a:pt x="104" y="206"/>
                    </a:cubicBezTo>
                    <a:cubicBezTo>
                      <a:pt x="104" y="206"/>
                      <a:pt x="104" y="206"/>
                      <a:pt x="104" y="206"/>
                    </a:cubicBezTo>
                    <a:cubicBezTo>
                      <a:pt x="103" y="205"/>
                      <a:pt x="103" y="205"/>
                      <a:pt x="103" y="205"/>
                    </a:cubicBezTo>
                    <a:cubicBezTo>
                      <a:pt x="102" y="205"/>
                      <a:pt x="102" y="205"/>
                      <a:pt x="102" y="205"/>
                    </a:cubicBezTo>
                    <a:cubicBezTo>
                      <a:pt x="102" y="205"/>
                      <a:pt x="102" y="205"/>
                      <a:pt x="102" y="205"/>
                    </a:cubicBezTo>
                    <a:lnTo>
                      <a:pt x="26" y="198"/>
                    </a:lnTo>
                    <a:close/>
                  </a:path>
                </a:pathLst>
              </a:custGeom>
              <a:solidFill>
                <a:schemeClr val="bg2">
                  <a:lumMod val="90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5865;p168">
                <a:extLst>
                  <a:ext uri="{FF2B5EF4-FFF2-40B4-BE49-F238E27FC236}">
                    <a16:creationId xmlns:a16="http://schemas.microsoft.com/office/drawing/2014/main" id="{018C504F-F035-8C44-97AC-85927FEF848D}"/>
                  </a:ext>
                </a:extLst>
              </p:cNvPr>
              <p:cNvSpPr/>
              <p:nvPr/>
            </p:nvSpPr>
            <p:spPr>
              <a:xfrm>
                <a:off x="1835150" y="2938463"/>
                <a:ext cx="6350" cy="6350"/>
              </a:xfrm>
              <a:custGeom>
                <a:avLst/>
                <a:gdLst/>
                <a:ahLst/>
                <a:cxnLst/>
                <a:rect l="l" t="t" r="r" b="b"/>
                <a:pathLst>
                  <a:path w="4" h="4" extrusionOk="0">
                    <a:moveTo>
                      <a:pt x="4" y="0"/>
                    </a:moveTo>
                    <a:lnTo>
                      <a:pt x="0" y="0"/>
                    </a:lnTo>
                    <a:lnTo>
                      <a:pt x="0" y="4"/>
                    </a:lnTo>
                    <a:lnTo>
                      <a:pt x="0" y="4"/>
                    </a:lnTo>
                    <a:lnTo>
                      <a:pt x="4" y="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5866;p168">
                <a:extLst>
                  <a:ext uri="{FF2B5EF4-FFF2-40B4-BE49-F238E27FC236}">
                    <a16:creationId xmlns:a16="http://schemas.microsoft.com/office/drawing/2014/main" id="{8E39E6E1-B6D3-7744-B76E-EF07AE08EB43}"/>
                  </a:ext>
                </a:extLst>
              </p:cNvPr>
              <p:cNvSpPr/>
              <p:nvPr/>
            </p:nvSpPr>
            <p:spPr>
              <a:xfrm>
                <a:off x="1892300" y="2957513"/>
                <a:ext cx="38100" cy="12700"/>
              </a:xfrm>
              <a:custGeom>
                <a:avLst/>
                <a:gdLst/>
                <a:ahLst/>
                <a:cxnLst/>
                <a:rect l="l" t="t" r="r" b="b"/>
                <a:pathLst>
                  <a:path w="24" h="8" extrusionOk="0">
                    <a:moveTo>
                      <a:pt x="0" y="0"/>
                    </a:moveTo>
                    <a:lnTo>
                      <a:pt x="4" y="0"/>
                    </a:lnTo>
                    <a:lnTo>
                      <a:pt x="8" y="0"/>
                    </a:lnTo>
                    <a:lnTo>
                      <a:pt x="16" y="0"/>
                    </a:lnTo>
                    <a:lnTo>
                      <a:pt x="20" y="4"/>
                    </a:lnTo>
                    <a:lnTo>
                      <a:pt x="24" y="4"/>
                    </a:lnTo>
                    <a:lnTo>
                      <a:pt x="24" y="4"/>
                    </a:lnTo>
                    <a:lnTo>
                      <a:pt x="24" y="8"/>
                    </a:lnTo>
                    <a:lnTo>
                      <a:pt x="20" y="8"/>
                    </a:lnTo>
                    <a:lnTo>
                      <a:pt x="20" y="8"/>
                    </a:lnTo>
                    <a:lnTo>
                      <a:pt x="16" y="8"/>
                    </a:lnTo>
                    <a:lnTo>
                      <a:pt x="16" y="8"/>
                    </a:lnTo>
                    <a:lnTo>
                      <a:pt x="16" y="8"/>
                    </a:lnTo>
                    <a:lnTo>
                      <a:pt x="12" y="8"/>
                    </a:lnTo>
                    <a:lnTo>
                      <a:pt x="12" y="8"/>
                    </a:lnTo>
                    <a:lnTo>
                      <a:pt x="12" y="8"/>
                    </a:lnTo>
                    <a:lnTo>
                      <a:pt x="8" y="8"/>
                    </a:lnTo>
                    <a:lnTo>
                      <a:pt x="8" y="8"/>
                    </a:lnTo>
                    <a:lnTo>
                      <a:pt x="4" y="8"/>
                    </a:lnTo>
                    <a:lnTo>
                      <a:pt x="4" y="4"/>
                    </a:lnTo>
                    <a:lnTo>
                      <a:pt x="0" y="4"/>
                    </a:lnTo>
                    <a:lnTo>
                      <a:pt x="0" y="4"/>
                    </a:lnTo>
                    <a:lnTo>
                      <a:pt x="0" y="4"/>
                    </a:lnTo>
                    <a:lnTo>
                      <a:pt x="0" y="0"/>
                    </a:lnTo>
                    <a:lnTo>
                      <a:pt x="0" y="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5867;p168">
                <a:extLst>
                  <a:ext uri="{FF2B5EF4-FFF2-40B4-BE49-F238E27FC236}">
                    <a16:creationId xmlns:a16="http://schemas.microsoft.com/office/drawing/2014/main" id="{E65E2AEB-92A7-5C4C-84EB-2562F61D5CC3}"/>
                  </a:ext>
                </a:extLst>
              </p:cNvPr>
              <p:cNvSpPr/>
              <p:nvPr/>
            </p:nvSpPr>
            <p:spPr>
              <a:xfrm>
                <a:off x="1962150" y="2925763"/>
                <a:ext cx="50800" cy="38100"/>
              </a:xfrm>
              <a:custGeom>
                <a:avLst/>
                <a:gdLst/>
                <a:ahLst/>
                <a:cxnLst/>
                <a:rect l="l" t="t" r="r" b="b"/>
                <a:pathLst>
                  <a:path w="8" h="6" extrusionOk="0">
                    <a:moveTo>
                      <a:pt x="7" y="6"/>
                    </a:moveTo>
                    <a:cubicBezTo>
                      <a:pt x="7" y="6"/>
                      <a:pt x="7" y="6"/>
                      <a:pt x="7" y="6"/>
                    </a:cubicBezTo>
                    <a:cubicBezTo>
                      <a:pt x="8" y="5"/>
                      <a:pt x="8" y="5"/>
                      <a:pt x="8" y="5"/>
                    </a:cubicBezTo>
                    <a:cubicBezTo>
                      <a:pt x="8" y="5"/>
                      <a:pt x="8" y="5"/>
                      <a:pt x="8" y="5"/>
                    </a:cubicBezTo>
                    <a:cubicBezTo>
                      <a:pt x="8" y="4"/>
                      <a:pt x="8" y="4"/>
                      <a:pt x="8" y="4"/>
                    </a:cubicBezTo>
                    <a:cubicBezTo>
                      <a:pt x="8" y="4"/>
                      <a:pt x="8" y="4"/>
                      <a:pt x="8" y="4"/>
                    </a:cubicBezTo>
                    <a:cubicBezTo>
                      <a:pt x="8" y="3"/>
                      <a:pt x="8" y="3"/>
                      <a:pt x="8" y="3"/>
                    </a:cubicBezTo>
                    <a:cubicBezTo>
                      <a:pt x="8" y="3"/>
                      <a:pt x="8" y="3"/>
                      <a:pt x="8" y="3"/>
                    </a:cubicBezTo>
                    <a:cubicBezTo>
                      <a:pt x="8" y="2"/>
                      <a:pt x="8" y="2"/>
                      <a:pt x="8" y="2"/>
                    </a:cubicBezTo>
                    <a:cubicBezTo>
                      <a:pt x="8" y="2"/>
                      <a:pt x="8" y="2"/>
                      <a:pt x="8" y="2"/>
                    </a:cubicBezTo>
                    <a:cubicBezTo>
                      <a:pt x="8" y="1"/>
                      <a:pt x="8" y="1"/>
                      <a:pt x="8" y="1"/>
                    </a:cubicBezTo>
                    <a:cubicBezTo>
                      <a:pt x="8" y="1"/>
                      <a:pt x="8" y="1"/>
                      <a:pt x="8" y="1"/>
                    </a:cubicBezTo>
                    <a:cubicBezTo>
                      <a:pt x="8" y="1"/>
                      <a:pt x="8" y="1"/>
                      <a:pt x="8" y="1"/>
                    </a:cubicBezTo>
                    <a:cubicBezTo>
                      <a:pt x="8" y="1"/>
                      <a:pt x="8" y="1"/>
                      <a:pt x="8" y="1"/>
                    </a:cubicBezTo>
                    <a:cubicBezTo>
                      <a:pt x="7" y="1"/>
                      <a:pt x="7" y="1"/>
                      <a:pt x="7" y="1"/>
                    </a:cubicBezTo>
                    <a:cubicBezTo>
                      <a:pt x="7" y="1"/>
                      <a:pt x="7" y="1"/>
                      <a:pt x="7" y="1"/>
                    </a:cubicBezTo>
                    <a:cubicBezTo>
                      <a:pt x="5" y="0"/>
                      <a:pt x="5" y="0"/>
                      <a:pt x="5" y="0"/>
                    </a:cubicBezTo>
                    <a:cubicBezTo>
                      <a:pt x="5" y="1"/>
                      <a:pt x="5" y="1"/>
                      <a:pt x="5" y="1"/>
                    </a:cubicBezTo>
                    <a:cubicBezTo>
                      <a:pt x="5" y="1"/>
                      <a:pt x="5" y="1"/>
                      <a:pt x="5" y="1"/>
                    </a:cubicBezTo>
                    <a:cubicBezTo>
                      <a:pt x="3" y="1"/>
                      <a:pt x="3" y="1"/>
                      <a:pt x="3" y="1"/>
                    </a:cubicBezTo>
                    <a:cubicBezTo>
                      <a:pt x="3" y="1"/>
                      <a:pt x="3" y="1"/>
                      <a:pt x="3" y="1"/>
                    </a:cubicBezTo>
                    <a:cubicBezTo>
                      <a:pt x="3" y="1"/>
                      <a:pt x="4" y="1"/>
                      <a:pt x="4" y="1"/>
                    </a:cubicBezTo>
                    <a:cubicBezTo>
                      <a:pt x="5" y="2"/>
                      <a:pt x="5" y="2"/>
                      <a:pt x="5" y="2"/>
                    </a:cubicBezTo>
                    <a:cubicBezTo>
                      <a:pt x="5" y="2"/>
                      <a:pt x="5" y="2"/>
                      <a:pt x="5" y="2"/>
                    </a:cubicBezTo>
                    <a:cubicBezTo>
                      <a:pt x="5" y="2"/>
                      <a:pt x="5" y="2"/>
                      <a:pt x="5" y="2"/>
                    </a:cubicBezTo>
                    <a:cubicBezTo>
                      <a:pt x="5" y="3"/>
                      <a:pt x="5" y="3"/>
                      <a:pt x="5" y="3"/>
                    </a:cubicBezTo>
                    <a:cubicBezTo>
                      <a:pt x="6" y="4"/>
                      <a:pt x="6" y="4"/>
                      <a:pt x="6" y="4"/>
                    </a:cubicBezTo>
                    <a:cubicBezTo>
                      <a:pt x="6" y="4"/>
                      <a:pt x="6" y="4"/>
                      <a:pt x="6" y="4"/>
                    </a:cubicBezTo>
                    <a:cubicBezTo>
                      <a:pt x="7" y="4"/>
                      <a:pt x="7" y="4"/>
                      <a:pt x="7" y="4"/>
                    </a:cubicBezTo>
                    <a:cubicBezTo>
                      <a:pt x="7" y="5"/>
                      <a:pt x="7" y="5"/>
                      <a:pt x="7" y="5"/>
                    </a:cubicBezTo>
                    <a:cubicBezTo>
                      <a:pt x="5" y="5"/>
                      <a:pt x="5" y="5"/>
                      <a:pt x="5" y="5"/>
                    </a:cubicBezTo>
                    <a:cubicBezTo>
                      <a:pt x="5" y="5"/>
                      <a:pt x="5" y="5"/>
                      <a:pt x="5" y="5"/>
                    </a:cubicBezTo>
                    <a:cubicBezTo>
                      <a:pt x="5" y="5"/>
                      <a:pt x="5" y="5"/>
                      <a:pt x="5" y="5"/>
                    </a:cubicBezTo>
                    <a:cubicBezTo>
                      <a:pt x="4" y="5"/>
                      <a:pt x="4" y="5"/>
                      <a:pt x="4" y="5"/>
                    </a:cubicBezTo>
                    <a:cubicBezTo>
                      <a:pt x="3" y="5"/>
                      <a:pt x="3" y="5"/>
                      <a:pt x="3" y="5"/>
                    </a:cubicBezTo>
                    <a:cubicBezTo>
                      <a:pt x="3" y="5"/>
                      <a:pt x="3" y="5"/>
                      <a:pt x="3" y="5"/>
                    </a:cubicBezTo>
                    <a:cubicBezTo>
                      <a:pt x="3" y="5"/>
                      <a:pt x="3" y="5"/>
                      <a:pt x="3" y="5"/>
                    </a:cubicBezTo>
                    <a:cubicBezTo>
                      <a:pt x="2" y="4"/>
                      <a:pt x="2" y="4"/>
                      <a:pt x="2" y="4"/>
                    </a:cubicBezTo>
                    <a:cubicBezTo>
                      <a:pt x="1" y="5"/>
                      <a:pt x="1" y="5"/>
                      <a:pt x="1" y="5"/>
                    </a:cubicBezTo>
                    <a:cubicBezTo>
                      <a:pt x="1" y="4"/>
                      <a:pt x="1" y="4"/>
                      <a:pt x="1" y="4"/>
                    </a:cubicBezTo>
                    <a:cubicBezTo>
                      <a:pt x="0" y="5"/>
                      <a:pt x="0" y="5"/>
                      <a:pt x="0" y="5"/>
                    </a:cubicBezTo>
                    <a:cubicBezTo>
                      <a:pt x="0" y="5"/>
                      <a:pt x="0" y="5"/>
                      <a:pt x="0" y="5"/>
                    </a:cubicBezTo>
                    <a:cubicBezTo>
                      <a:pt x="0" y="5"/>
                      <a:pt x="0" y="5"/>
                      <a:pt x="0" y="5"/>
                    </a:cubicBezTo>
                    <a:cubicBezTo>
                      <a:pt x="1" y="5"/>
                      <a:pt x="1" y="5"/>
                      <a:pt x="1" y="5"/>
                    </a:cubicBezTo>
                    <a:cubicBezTo>
                      <a:pt x="2" y="6"/>
                      <a:pt x="2" y="6"/>
                      <a:pt x="2" y="6"/>
                    </a:cubicBezTo>
                    <a:cubicBezTo>
                      <a:pt x="2" y="6"/>
                      <a:pt x="2" y="6"/>
                      <a:pt x="2" y="6"/>
                    </a:cubicBezTo>
                    <a:cubicBezTo>
                      <a:pt x="2" y="6"/>
                      <a:pt x="2" y="6"/>
                      <a:pt x="2" y="6"/>
                    </a:cubicBezTo>
                    <a:cubicBezTo>
                      <a:pt x="2" y="6"/>
                      <a:pt x="2" y="6"/>
                      <a:pt x="2" y="6"/>
                    </a:cubicBezTo>
                    <a:cubicBezTo>
                      <a:pt x="4" y="6"/>
                      <a:pt x="4" y="6"/>
                      <a:pt x="4" y="6"/>
                    </a:cubicBezTo>
                    <a:cubicBezTo>
                      <a:pt x="4" y="6"/>
                      <a:pt x="4" y="6"/>
                      <a:pt x="4" y="6"/>
                    </a:cubicBezTo>
                    <a:cubicBezTo>
                      <a:pt x="6" y="6"/>
                      <a:pt x="6" y="6"/>
                      <a:pt x="6" y="6"/>
                    </a:cubicBezTo>
                    <a:cubicBezTo>
                      <a:pt x="6" y="6"/>
                      <a:pt x="6" y="6"/>
                      <a:pt x="6" y="6"/>
                    </a:cubicBezTo>
                    <a:cubicBezTo>
                      <a:pt x="7" y="6"/>
                      <a:pt x="7" y="6"/>
                      <a:pt x="7" y="6"/>
                    </a:cubicBezTo>
                    <a:cubicBezTo>
                      <a:pt x="7" y="6"/>
                      <a:pt x="7" y="6"/>
                      <a:pt x="7" y="6"/>
                    </a:cubicBezTo>
                    <a:close/>
                    <a:moveTo>
                      <a:pt x="5" y="0"/>
                    </a:moveTo>
                    <a:cubicBezTo>
                      <a:pt x="5" y="0"/>
                      <a:pt x="5" y="0"/>
                      <a:pt x="5" y="0"/>
                    </a:cubicBezTo>
                    <a:cubicBezTo>
                      <a:pt x="6" y="0"/>
                      <a:pt x="6" y="0"/>
                      <a:pt x="6" y="0"/>
                    </a:cubicBezTo>
                    <a:cubicBezTo>
                      <a:pt x="5" y="0"/>
                      <a:pt x="5" y="0"/>
                      <a:pt x="5" y="0"/>
                    </a:cubicBezTo>
                    <a:cubicBezTo>
                      <a:pt x="5" y="0"/>
                      <a:pt x="5" y="0"/>
                      <a:pt x="5" y="0"/>
                    </a:cubicBezTo>
                    <a:close/>
                    <a:moveTo>
                      <a:pt x="4" y="3"/>
                    </a:moveTo>
                    <a:cubicBezTo>
                      <a:pt x="4" y="3"/>
                      <a:pt x="4" y="3"/>
                      <a:pt x="4" y="3"/>
                    </a:cubicBezTo>
                    <a:cubicBezTo>
                      <a:pt x="5" y="4"/>
                      <a:pt x="5" y="4"/>
                      <a:pt x="5" y="4"/>
                    </a:cubicBezTo>
                    <a:cubicBezTo>
                      <a:pt x="5" y="4"/>
                      <a:pt x="5" y="4"/>
                      <a:pt x="5" y="4"/>
                    </a:cubicBezTo>
                    <a:cubicBezTo>
                      <a:pt x="4" y="4"/>
                      <a:pt x="4" y="4"/>
                      <a:pt x="4" y="4"/>
                    </a:cubicBezTo>
                    <a:lnTo>
                      <a:pt x="4" y="3"/>
                    </a:lnTo>
                    <a:close/>
                  </a:path>
                </a:pathLst>
              </a:custGeom>
              <a:solidFill>
                <a:srgbClr val="FF0000">
                  <a:alpha val="63000"/>
                </a:srgb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5868;p168">
                <a:extLst>
                  <a:ext uri="{FF2B5EF4-FFF2-40B4-BE49-F238E27FC236}">
                    <a16:creationId xmlns:a16="http://schemas.microsoft.com/office/drawing/2014/main" id="{F98124FE-1563-A741-BA52-B49FDE83DAD8}"/>
                  </a:ext>
                </a:extLst>
              </p:cNvPr>
              <p:cNvSpPr/>
              <p:nvPr/>
            </p:nvSpPr>
            <p:spPr>
              <a:xfrm>
                <a:off x="1770063" y="2862263"/>
                <a:ext cx="198438" cy="69850"/>
              </a:xfrm>
              <a:custGeom>
                <a:avLst/>
                <a:gdLst/>
                <a:ahLst/>
                <a:cxnLst/>
                <a:rect l="l" t="t" r="r" b="b"/>
                <a:pathLst>
                  <a:path w="125" h="44" extrusionOk="0">
                    <a:moveTo>
                      <a:pt x="24" y="16"/>
                    </a:moveTo>
                    <a:lnTo>
                      <a:pt x="24" y="16"/>
                    </a:lnTo>
                    <a:lnTo>
                      <a:pt x="29" y="16"/>
                    </a:lnTo>
                    <a:lnTo>
                      <a:pt x="29" y="20"/>
                    </a:lnTo>
                    <a:lnTo>
                      <a:pt x="29" y="20"/>
                    </a:lnTo>
                    <a:lnTo>
                      <a:pt x="24" y="20"/>
                    </a:lnTo>
                    <a:lnTo>
                      <a:pt x="24" y="20"/>
                    </a:lnTo>
                    <a:lnTo>
                      <a:pt x="20" y="20"/>
                    </a:lnTo>
                    <a:lnTo>
                      <a:pt x="24" y="20"/>
                    </a:lnTo>
                    <a:lnTo>
                      <a:pt x="24" y="20"/>
                    </a:lnTo>
                    <a:lnTo>
                      <a:pt x="24" y="20"/>
                    </a:lnTo>
                    <a:lnTo>
                      <a:pt x="24" y="20"/>
                    </a:lnTo>
                    <a:lnTo>
                      <a:pt x="24" y="16"/>
                    </a:lnTo>
                    <a:lnTo>
                      <a:pt x="24" y="16"/>
                    </a:lnTo>
                    <a:close/>
                    <a:moveTo>
                      <a:pt x="8" y="12"/>
                    </a:moveTo>
                    <a:lnTo>
                      <a:pt x="8" y="12"/>
                    </a:lnTo>
                    <a:lnTo>
                      <a:pt x="8" y="16"/>
                    </a:lnTo>
                    <a:lnTo>
                      <a:pt x="4" y="12"/>
                    </a:lnTo>
                    <a:lnTo>
                      <a:pt x="0" y="16"/>
                    </a:lnTo>
                    <a:lnTo>
                      <a:pt x="0" y="16"/>
                    </a:lnTo>
                    <a:lnTo>
                      <a:pt x="0" y="16"/>
                    </a:lnTo>
                    <a:lnTo>
                      <a:pt x="4" y="16"/>
                    </a:lnTo>
                    <a:lnTo>
                      <a:pt x="4" y="16"/>
                    </a:lnTo>
                    <a:lnTo>
                      <a:pt x="4" y="16"/>
                    </a:lnTo>
                    <a:lnTo>
                      <a:pt x="4" y="16"/>
                    </a:lnTo>
                    <a:lnTo>
                      <a:pt x="8" y="16"/>
                    </a:lnTo>
                    <a:lnTo>
                      <a:pt x="12" y="16"/>
                    </a:lnTo>
                    <a:lnTo>
                      <a:pt x="12" y="12"/>
                    </a:lnTo>
                    <a:lnTo>
                      <a:pt x="16" y="12"/>
                    </a:lnTo>
                    <a:lnTo>
                      <a:pt x="16" y="12"/>
                    </a:lnTo>
                    <a:lnTo>
                      <a:pt x="20" y="12"/>
                    </a:lnTo>
                    <a:lnTo>
                      <a:pt x="20" y="12"/>
                    </a:lnTo>
                    <a:lnTo>
                      <a:pt x="24" y="8"/>
                    </a:lnTo>
                    <a:lnTo>
                      <a:pt x="29" y="8"/>
                    </a:lnTo>
                    <a:lnTo>
                      <a:pt x="29" y="8"/>
                    </a:lnTo>
                    <a:lnTo>
                      <a:pt x="33" y="8"/>
                    </a:lnTo>
                    <a:lnTo>
                      <a:pt x="33" y="8"/>
                    </a:lnTo>
                    <a:lnTo>
                      <a:pt x="41" y="8"/>
                    </a:lnTo>
                    <a:lnTo>
                      <a:pt x="41" y="8"/>
                    </a:lnTo>
                    <a:lnTo>
                      <a:pt x="41" y="8"/>
                    </a:lnTo>
                    <a:lnTo>
                      <a:pt x="37" y="8"/>
                    </a:lnTo>
                    <a:lnTo>
                      <a:pt x="37" y="12"/>
                    </a:lnTo>
                    <a:lnTo>
                      <a:pt x="37" y="12"/>
                    </a:lnTo>
                    <a:lnTo>
                      <a:pt x="45" y="12"/>
                    </a:lnTo>
                    <a:lnTo>
                      <a:pt x="45" y="12"/>
                    </a:lnTo>
                    <a:lnTo>
                      <a:pt x="49" y="12"/>
                    </a:lnTo>
                    <a:lnTo>
                      <a:pt x="49" y="16"/>
                    </a:lnTo>
                    <a:lnTo>
                      <a:pt x="53" y="16"/>
                    </a:lnTo>
                    <a:lnTo>
                      <a:pt x="53" y="16"/>
                    </a:lnTo>
                    <a:lnTo>
                      <a:pt x="53" y="12"/>
                    </a:lnTo>
                    <a:lnTo>
                      <a:pt x="57" y="16"/>
                    </a:lnTo>
                    <a:lnTo>
                      <a:pt x="57" y="16"/>
                    </a:lnTo>
                    <a:lnTo>
                      <a:pt x="61" y="20"/>
                    </a:lnTo>
                    <a:lnTo>
                      <a:pt x="65" y="20"/>
                    </a:lnTo>
                    <a:lnTo>
                      <a:pt x="65" y="20"/>
                    </a:lnTo>
                    <a:lnTo>
                      <a:pt x="65" y="20"/>
                    </a:lnTo>
                    <a:lnTo>
                      <a:pt x="69" y="20"/>
                    </a:lnTo>
                    <a:lnTo>
                      <a:pt x="69" y="20"/>
                    </a:lnTo>
                    <a:lnTo>
                      <a:pt x="73" y="20"/>
                    </a:lnTo>
                    <a:lnTo>
                      <a:pt x="77" y="20"/>
                    </a:lnTo>
                    <a:lnTo>
                      <a:pt x="77" y="28"/>
                    </a:lnTo>
                    <a:lnTo>
                      <a:pt x="81" y="32"/>
                    </a:lnTo>
                    <a:lnTo>
                      <a:pt x="81" y="32"/>
                    </a:lnTo>
                    <a:lnTo>
                      <a:pt x="85" y="32"/>
                    </a:lnTo>
                    <a:lnTo>
                      <a:pt x="85" y="32"/>
                    </a:lnTo>
                    <a:lnTo>
                      <a:pt x="89" y="32"/>
                    </a:lnTo>
                    <a:lnTo>
                      <a:pt x="93" y="32"/>
                    </a:lnTo>
                    <a:lnTo>
                      <a:pt x="93" y="32"/>
                    </a:lnTo>
                    <a:lnTo>
                      <a:pt x="93" y="36"/>
                    </a:lnTo>
                    <a:lnTo>
                      <a:pt x="89" y="36"/>
                    </a:lnTo>
                    <a:lnTo>
                      <a:pt x="85" y="40"/>
                    </a:lnTo>
                    <a:lnTo>
                      <a:pt x="85" y="44"/>
                    </a:lnTo>
                    <a:lnTo>
                      <a:pt x="89" y="44"/>
                    </a:lnTo>
                    <a:lnTo>
                      <a:pt x="93" y="40"/>
                    </a:lnTo>
                    <a:lnTo>
                      <a:pt x="93" y="44"/>
                    </a:lnTo>
                    <a:lnTo>
                      <a:pt x="101" y="40"/>
                    </a:lnTo>
                    <a:lnTo>
                      <a:pt x="105" y="40"/>
                    </a:lnTo>
                    <a:lnTo>
                      <a:pt x="109" y="44"/>
                    </a:lnTo>
                    <a:lnTo>
                      <a:pt x="113" y="44"/>
                    </a:lnTo>
                    <a:lnTo>
                      <a:pt x="113" y="40"/>
                    </a:lnTo>
                    <a:lnTo>
                      <a:pt x="117" y="40"/>
                    </a:lnTo>
                    <a:lnTo>
                      <a:pt x="117" y="40"/>
                    </a:lnTo>
                    <a:lnTo>
                      <a:pt x="121" y="40"/>
                    </a:lnTo>
                    <a:lnTo>
                      <a:pt x="125" y="40"/>
                    </a:lnTo>
                    <a:lnTo>
                      <a:pt x="125" y="36"/>
                    </a:lnTo>
                    <a:lnTo>
                      <a:pt x="125" y="36"/>
                    </a:lnTo>
                    <a:lnTo>
                      <a:pt x="121" y="36"/>
                    </a:lnTo>
                    <a:lnTo>
                      <a:pt x="121" y="32"/>
                    </a:lnTo>
                    <a:lnTo>
                      <a:pt x="117" y="32"/>
                    </a:lnTo>
                    <a:lnTo>
                      <a:pt x="109" y="32"/>
                    </a:lnTo>
                    <a:lnTo>
                      <a:pt x="109" y="28"/>
                    </a:lnTo>
                    <a:lnTo>
                      <a:pt x="109" y="28"/>
                    </a:lnTo>
                    <a:lnTo>
                      <a:pt x="109" y="24"/>
                    </a:lnTo>
                    <a:lnTo>
                      <a:pt x="109" y="24"/>
                    </a:lnTo>
                    <a:lnTo>
                      <a:pt x="109" y="28"/>
                    </a:lnTo>
                    <a:lnTo>
                      <a:pt x="105" y="24"/>
                    </a:lnTo>
                    <a:lnTo>
                      <a:pt x="101" y="24"/>
                    </a:lnTo>
                    <a:lnTo>
                      <a:pt x="101" y="24"/>
                    </a:lnTo>
                    <a:lnTo>
                      <a:pt x="97" y="24"/>
                    </a:lnTo>
                    <a:lnTo>
                      <a:pt x="93" y="20"/>
                    </a:lnTo>
                    <a:lnTo>
                      <a:pt x="93" y="20"/>
                    </a:lnTo>
                    <a:lnTo>
                      <a:pt x="93" y="20"/>
                    </a:lnTo>
                    <a:lnTo>
                      <a:pt x="93" y="20"/>
                    </a:lnTo>
                    <a:lnTo>
                      <a:pt x="89" y="20"/>
                    </a:lnTo>
                    <a:lnTo>
                      <a:pt x="89" y="20"/>
                    </a:lnTo>
                    <a:lnTo>
                      <a:pt x="89" y="20"/>
                    </a:lnTo>
                    <a:lnTo>
                      <a:pt x="85" y="16"/>
                    </a:lnTo>
                    <a:lnTo>
                      <a:pt x="81" y="16"/>
                    </a:lnTo>
                    <a:lnTo>
                      <a:pt x="77" y="12"/>
                    </a:lnTo>
                    <a:lnTo>
                      <a:pt x="77" y="12"/>
                    </a:lnTo>
                    <a:lnTo>
                      <a:pt x="69" y="12"/>
                    </a:lnTo>
                    <a:lnTo>
                      <a:pt x="65" y="8"/>
                    </a:lnTo>
                    <a:lnTo>
                      <a:pt x="65" y="8"/>
                    </a:lnTo>
                    <a:lnTo>
                      <a:pt x="65" y="4"/>
                    </a:lnTo>
                    <a:lnTo>
                      <a:pt x="61" y="4"/>
                    </a:lnTo>
                    <a:lnTo>
                      <a:pt x="61" y="4"/>
                    </a:lnTo>
                    <a:lnTo>
                      <a:pt x="53" y="0"/>
                    </a:lnTo>
                    <a:lnTo>
                      <a:pt x="49" y="4"/>
                    </a:lnTo>
                    <a:lnTo>
                      <a:pt x="45" y="4"/>
                    </a:lnTo>
                    <a:lnTo>
                      <a:pt x="41" y="0"/>
                    </a:lnTo>
                    <a:lnTo>
                      <a:pt x="37" y="0"/>
                    </a:lnTo>
                    <a:lnTo>
                      <a:pt x="33" y="0"/>
                    </a:lnTo>
                    <a:lnTo>
                      <a:pt x="29" y="0"/>
                    </a:lnTo>
                    <a:lnTo>
                      <a:pt x="24" y="0"/>
                    </a:lnTo>
                    <a:lnTo>
                      <a:pt x="16" y="4"/>
                    </a:lnTo>
                    <a:lnTo>
                      <a:pt x="16" y="4"/>
                    </a:lnTo>
                    <a:lnTo>
                      <a:pt x="12" y="4"/>
                    </a:lnTo>
                    <a:lnTo>
                      <a:pt x="8" y="8"/>
                    </a:lnTo>
                    <a:lnTo>
                      <a:pt x="8" y="8"/>
                    </a:lnTo>
                    <a:lnTo>
                      <a:pt x="8" y="12"/>
                    </a:lnTo>
                    <a:close/>
                  </a:path>
                </a:pathLst>
              </a:custGeom>
              <a:solidFill>
                <a:srgbClr val="FF0000">
                  <a:alpha val="63000"/>
                </a:srgb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 name="Google Shape;5869;p168">
                <a:extLst>
                  <a:ext uri="{FF2B5EF4-FFF2-40B4-BE49-F238E27FC236}">
                    <a16:creationId xmlns:a16="http://schemas.microsoft.com/office/drawing/2014/main" id="{D429D5E9-1462-C54E-BBCB-9965A187DA45}"/>
                  </a:ext>
                </a:extLst>
              </p:cNvPr>
              <p:cNvSpPr/>
              <p:nvPr/>
            </p:nvSpPr>
            <p:spPr>
              <a:xfrm>
                <a:off x="1892300" y="2786063"/>
                <a:ext cx="107950" cy="120650"/>
              </a:xfrm>
              <a:custGeom>
                <a:avLst/>
                <a:gdLst/>
                <a:ahLst/>
                <a:cxnLst/>
                <a:rect l="l" t="t" r="r" b="b"/>
                <a:pathLst>
                  <a:path w="68" h="76" extrusionOk="0">
                    <a:moveTo>
                      <a:pt x="64" y="68"/>
                    </a:moveTo>
                    <a:lnTo>
                      <a:pt x="64" y="72"/>
                    </a:lnTo>
                    <a:lnTo>
                      <a:pt x="64" y="68"/>
                    </a:lnTo>
                    <a:lnTo>
                      <a:pt x="64" y="68"/>
                    </a:lnTo>
                    <a:lnTo>
                      <a:pt x="64" y="68"/>
                    </a:lnTo>
                    <a:close/>
                    <a:moveTo>
                      <a:pt x="56" y="76"/>
                    </a:moveTo>
                    <a:lnTo>
                      <a:pt x="60" y="76"/>
                    </a:lnTo>
                    <a:lnTo>
                      <a:pt x="64" y="76"/>
                    </a:lnTo>
                    <a:lnTo>
                      <a:pt x="64" y="72"/>
                    </a:lnTo>
                    <a:lnTo>
                      <a:pt x="64" y="72"/>
                    </a:lnTo>
                    <a:lnTo>
                      <a:pt x="60" y="72"/>
                    </a:lnTo>
                    <a:lnTo>
                      <a:pt x="60" y="72"/>
                    </a:lnTo>
                    <a:lnTo>
                      <a:pt x="56" y="76"/>
                    </a:lnTo>
                    <a:lnTo>
                      <a:pt x="56" y="76"/>
                    </a:lnTo>
                    <a:lnTo>
                      <a:pt x="56" y="76"/>
                    </a:lnTo>
                    <a:close/>
                    <a:moveTo>
                      <a:pt x="60" y="60"/>
                    </a:moveTo>
                    <a:lnTo>
                      <a:pt x="64" y="56"/>
                    </a:lnTo>
                    <a:lnTo>
                      <a:pt x="68" y="60"/>
                    </a:lnTo>
                    <a:lnTo>
                      <a:pt x="68" y="60"/>
                    </a:lnTo>
                    <a:lnTo>
                      <a:pt x="64" y="60"/>
                    </a:lnTo>
                    <a:lnTo>
                      <a:pt x="64" y="60"/>
                    </a:lnTo>
                    <a:lnTo>
                      <a:pt x="60" y="60"/>
                    </a:lnTo>
                    <a:lnTo>
                      <a:pt x="60" y="60"/>
                    </a:lnTo>
                    <a:close/>
                    <a:moveTo>
                      <a:pt x="56" y="52"/>
                    </a:moveTo>
                    <a:lnTo>
                      <a:pt x="52" y="52"/>
                    </a:lnTo>
                    <a:lnTo>
                      <a:pt x="52" y="56"/>
                    </a:lnTo>
                    <a:lnTo>
                      <a:pt x="52" y="56"/>
                    </a:lnTo>
                    <a:lnTo>
                      <a:pt x="48" y="60"/>
                    </a:lnTo>
                    <a:lnTo>
                      <a:pt x="48" y="60"/>
                    </a:lnTo>
                    <a:lnTo>
                      <a:pt x="52" y="60"/>
                    </a:lnTo>
                    <a:lnTo>
                      <a:pt x="56" y="56"/>
                    </a:lnTo>
                    <a:lnTo>
                      <a:pt x="56" y="52"/>
                    </a:lnTo>
                    <a:lnTo>
                      <a:pt x="56" y="52"/>
                    </a:lnTo>
                    <a:lnTo>
                      <a:pt x="56" y="52"/>
                    </a:lnTo>
                    <a:close/>
                    <a:moveTo>
                      <a:pt x="48" y="52"/>
                    </a:moveTo>
                    <a:lnTo>
                      <a:pt x="52" y="52"/>
                    </a:lnTo>
                    <a:lnTo>
                      <a:pt x="52" y="56"/>
                    </a:lnTo>
                    <a:lnTo>
                      <a:pt x="48" y="52"/>
                    </a:lnTo>
                    <a:lnTo>
                      <a:pt x="48" y="52"/>
                    </a:lnTo>
                    <a:lnTo>
                      <a:pt x="48" y="52"/>
                    </a:lnTo>
                    <a:lnTo>
                      <a:pt x="48" y="52"/>
                    </a:lnTo>
                    <a:close/>
                    <a:moveTo>
                      <a:pt x="40" y="40"/>
                    </a:moveTo>
                    <a:lnTo>
                      <a:pt x="40" y="44"/>
                    </a:lnTo>
                    <a:lnTo>
                      <a:pt x="44" y="48"/>
                    </a:lnTo>
                    <a:lnTo>
                      <a:pt x="44" y="52"/>
                    </a:lnTo>
                    <a:lnTo>
                      <a:pt x="44" y="52"/>
                    </a:lnTo>
                    <a:lnTo>
                      <a:pt x="40" y="48"/>
                    </a:lnTo>
                    <a:lnTo>
                      <a:pt x="40" y="48"/>
                    </a:lnTo>
                    <a:lnTo>
                      <a:pt x="40" y="44"/>
                    </a:lnTo>
                    <a:lnTo>
                      <a:pt x="40" y="44"/>
                    </a:lnTo>
                    <a:lnTo>
                      <a:pt x="40" y="40"/>
                    </a:lnTo>
                    <a:lnTo>
                      <a:pt x="40" y="40"/>
                    </a:lnTo>
                    <a:close/>
                    <a:moveTo>
                      <a:pt x="32" y="40"/>
                    </a:moveTo>
                    <a:lnTo>
                      <a:pt x="32" y="44"/>
                    </a:lnTo>
                    <a:lnTo>
                      <a:pt x="32" y="44"/>
                    </a:lnTo>
                    <a:lnTo>
                      <a:pt x="32" y="40"/>
                    </a:lnTo>
                    <a:lnTo>
                      <a:pt x="32" y="40"/>
                    </a:lnTo>
                    <a:close/>
                    <a:moveTo>
                      <a:pt x="48" y="36"/>
                    </a:moveTo>
                    <a:lnTo>
                      <a:pt x="48" y="36"/>
                    </a:lnTo>
                    <a:lnTo>
                      <a:pt x="48" y="40"/>
                    </a:lnTo>
                    <a:lnTo>
                      <a:pt x="52" y="36"/>
                    </a:lnTo>
                    <a:lnTo>
                      <a:pt x="48" y="36"/>
                    </a:lnTo>
                    <a:lnTo>
                      <a:pt x="48" y="36"/>
                    </a:lnTo>
                    <a:close/>
                    <a:moveTo>
                      <a:pt x="36" y="28"/>
                    </a:moveTo>
                    <a:lnTo>
                      <a:pt x="36" y="32"/>
                    </a:lnTo>
                    <a:lnTo>
                      <a:pt x="36" y="32"/>
                    </a:lnTo>
                    <a:lnTo>
                      <a:pt x="40" y="36"/>
                    </a:lnTo>
                    <a:lnTo>
                      <a:pt x="36" y="36"/>
                    </a:lnTo>
                    <a:lnTo>
                      <a:pt x="40" y="40"/>
                    </a:lnTo>
                    <a:lnTo>
                      <a:pt x="40" y="36"/>
                    </a:lnTo>
                    <a:lnTo>
                      <a:pt x="40" y="36"/>
                    </a:lnTo>
                    <a:lnTo>
                      <a:pt x="40" y="32"/>
                    </a:lnTo>
                    <a:lnTo>
                      <a:pt x="40" y="32"/>
                    </a:lnTo>
                    <a:lnTo>
                      <a:pt x="36" y="28"/>
                    </a:lnTo>
                    <a:lnTo>
                      <a:pt x="36" y="28"/>
                    </a:lnTo>
                    <a:close/>
                    <a:moveTo>
                      <a:pt x="28" y="20"/>
                    </a:moveTo>
                    <a:lnTo>
                      <a:pt x="32" y="20"/>
                    </a:lnTo>
                    <a:lnTo>
                      <a:pt x="32" y="24"/>
                    </a:lnTo>
                    <a:lnTo>
                      <a:pt x="32" y="28"/>
                    </a:lnTo>
                    <a:lnTo>
                      <a:pt x="32" y="28"/>
                    </a:lnTo>
                    <a:lnTo>
                      <a:pt x="28" y="28"/>
                    </a:lnTo>
                    <a:lnTo>
                      <a:pt x="32" y="28"/>
                    </a:lnTo>
                    <a:lnTo>
                      <a:pt x="32" y="24"/>
                    </a:lnTo>
                    <a:lnTo>
                      <a:pt x="28" y="20"/>
                    </a:lnTo>
                    <a:lnTo>
                      <a:pt x="28" y="20"/>
                    </a:lnTo>
                    <a:lnTo>
                      <a:pt x="28" y="20"/>
                    </a:lnTo>
                    <a:lnTo>
                      <a:pt x="28" y="20"/>
                    </a:lnTo>
                    <a:close/>
                    <a:moveTo>
                      <a:pt x="16" y="0"/>
                    </a:moveTo>
                    <a:lnTo>
                      <a:pt x="20" y="0"/>
                    </a:lnTo>
                    <a:lnTo>
                      <a:pt x="20" y="0"/>
                    </a:lnTo>
                    <a:lnTo>
                      <a:pt x="24" y="4"/>
                    </a:lnTo>
                    <a:lnTo>
                      <a:pt x="24" y="4"/>
                    </a:lnTo>
                    <a:lnTo>
                      <a:pt x="24" y="8"/>
                    </a:lnTo>
                    <a:lnTo>
                      <a:pt x="20" y="8"/>
                    </a:lnTo>
                    <a:lnTo>
                      <a:pt x="20" y="12"/>
                    </a:lnTo>
                    <a:lnTo>
                      <a:pt x="20" y="12"/>
                    </a:lnTo>
                    <a:lnTo>
                      <a:pt x="20" y="8"/>
                    </a:lnTo>
                    <a:lnTo>
                      <a:pt x="20" y="8"/>
                    </a:lnTo>
                    <a:lnTo>
                      <a:pt x="20" y="4"/>
                    </a:lnTo>
                    <a:lnTo>
                      <a:pt x="20" y="4"/>
                    </a:lnTo>
                    <a:lnTo>
                      <a:pt x="20" y="0"/>
                    </a:lnTo>
                    <a:lnTo>
                      <a:pt x="16" y="0"/>
                    </a:lnTo>
                    <a:lnTo>
                      <a:pt x="16" y="0"/>
                    </a:lnTo>
                    <a:close/>
                    <a:moveTo>
                      <a:pt x="0" y="0"/>
                    </a:moveTo>
                    <a:lnTo>
                      <a:pt x="4" y="0"/>
                    </a:lnTo>
                    <a:lnTo>
                      <a:pt x="4" y="4"/>
                    </a:lnTo>
                    <a:lnTo>
                      <a:pt x="8" y="0"/>
                    </a:lnTo>
                    <a:lnTo>
                      <a:pt x="12" y="0"/>
                    </a:lnTo>
                    <a:lnTo>
                      <a:pt x="16" y="4"/>
                    </a:lnTo>
                    <a:lnTo>
                      <a:pt x="12" y="4"/>
                    </a:lnTo>
                    <a:lnTo>
                      <a:pt x="12" y="0"/>
                    </a:lnTo>
                    <a:lnTo>
                      <a:pt x="8" y="4"/>
                    </a:lnTo>
                    <a:lnTo>
                      <a:pt x="4" y="4"/>
                    </a:lnTo>
                    <a:lnTo>
                      <a:pt x="0" y="0"/>
                    </a:lnTo>
                    <a:lnTo>
                      <a:pt x="0" y="0"/>
                    </a:lnTo>
                    <a:close/>
                    <a:moveTo>
                      <a:pt x="16" y="24"/>
                    </a:moveTo>
                    <a:lnTo>
                      <a:pt x="20" y="20"/>
                    </a:lnTo>
                    <a:lnTo>
                      <a:pt x="20" y="24"/>
                    </a:lnTo>
                    <a:lnTo>
                      <a:pt x="20" y="24"/>
                    </a:lnTo>
                    <a:lnTo>
                      <a:pt x="16" y="24"/>
                    </a:lnTo>
                    <a:lnTo>
                      <a:pt x="16" y="24"/>
                    </a:lnTo>
                    <a:lnTo>
                      <a:pt x="16" y="24"/>
                    </a:lnTo>
                    <a:close/>
                    <a:moveTo>
                      <a:pt x="12" y="36"/>
                    </a:moveTo>
                    <a:lnTo>
                      <a:pt x="12" y="32"/>
                    </a:lnTo>
                    <a:lnTo>
                      <a:pt x="12" y="32"/>
                    </a:lnTo>
                    <a:lnTo>
                      <a:pt x="12" y="36"/>
                    </a:lnTo>
                    <a:lnTo>
                      <a:pt x="12" y="36"/>
                    </a:lnTo>
                    <a:close/>
                    <a:moveTo>
                      <a:pt x="8" y="36"/>
                    </a:moveTo>
                    <a:lnTo>
                      <a:pt x="12" y="36"/>
                    </a:lnTo>
                    <a:lnTo>
                      <a:pt x="12" y="36"/>
                    </a:lnTo>
                    <a:lnTo>
                      <a:pt x="8" y="36"/>
                    </a:lnTo>
                    <a:lnTo>
                      <a:pt x="8" y="36"/>
                    </a:lnTo>
                    <a:close/>
                    <a:moveTo>
                      <a:pt x="12" y="32"/>
                    </a:moveTo>
                    <a:lnTo>
                      <a:pt x="12" y="32"/>
                    </a:lnTo>
                    <a:lnTo>
                      <a:pt x="12" y="28"/>
                    </a:lnTo>
                    <a:lnTo>
                      <a:pt x="12" y="24"/>
                    </a:lnTo>
                    <a:lnTo>
                      <a:pt x="8" y="24"/>
                    </a:lnTo>
                    <a:lnTo>
                      <a:pt x="8" y="28"/>
                    </a:lnTo>
                    <a:lnTo>
                      <a:pt x="8" y="28"/>
                    </a:lnTo>
                    <a:lnTo>
                      <a:pt x="8" y="32"/>
                    </a:lnTo>
                    <a:lnTo>
                      <a:pt x="8" y="28"/>
                    </a:lnTo>
                    <a:lnTo>
                      <a:pt x="12" y="32"/>
                    </a:lnTo>
                    <a:lnTo>
                      <a:pt x="12" y="32"/>
                    </a:lnTo>
                    <a:close/>
                    <a:moveTo>
                      <a:pt x="12" y="36"/>
                    </a:moveTo>
                    <a:lnTo>
                      <a:pt x="12" y="36"/>
                    </a:lnTo>
                    <a:lnTo>
                      <a:pt x="12" y="40"/>
                    </a:lnTo>
                    <a:lnTo>
                      <a:pt x="12" y="40"/>
                    </a:lnTo>
                    <a:lnTo>
                      <a:pt x="12" y="40"/>
                    </a:lnTo>
                    <a:lnTo>
                      <a:pt x="16" y="40"/>
                    </a:lnTo>
                    <a:lnTo>
                      <a:pt x="16" y="36"/>
                    </a:lnTo>
                    <a:lnTo>
                      <a:pt x="16" y="36"/>
                    </a:lnTo>
                    <a:lnTo>
                      <a:pt x="12" y="36"/>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 name="Google Shape;5870;p168">
                <a:extLst>
                  <a:ext uri="{FF2B5EF4-FFF2-40B4-BE49-F238E27FC236}">
                    <a16:creationId xmlns:a16="http://schemas.microsoft.com/office/drawing/2014/main" id="{13CB0F82-D28C-1047-814F-A7BC505B2389}"/>
                  </a:ext>
                </a:extLst>
              </p:cNvPr>
              <p:cNvSpPr/>
              <p:nvPr/>
            </p:nvSpPr>
            <p:spPr>
              <a:xfrm>
                <a:off x="1116013" y="2200275"/>
                <a:ext cx="1055688" cy="617538"/>
              </a:xfrm>
              <a:custGeom>
                <a:avLst/>
                <a:gdLst/>
                <a:ahLst/>
                <a:cxnLst/>
                <a:rect l="l" t="t" r="r" b="b"/>
                <a:pathLst>
                  <a:path w="166" h="97" extrusionOk="0">
                    <a:moveTo>
                      <a:pt x="15" y="0"/>
                    </a:moveTo>
                    <a:cubicBezTo>
                      <a:pt x="91" y="7"/>
                      <a:pt x="91" y="7"/>
                      <a:pt x="91" y="7"/>
                    </a:cubicBezTo>
                    <a:cubicBezTo>
                      <a:pt x="91" y="7"/>
                      <a:pt x="91" y="7"/>
                      <a:pt x="91" y="7"/>
                    </a:cubicBezTo>
                    <a:cubicBezTo>
                      <a:pt x="92" y="7"/>
                      <a:pt x="92" y="7"/>
                      <a:pt x="92" y="7"/>
                    </a:cubicBezTo>
                    <a:cubicBezTo>
                      <a:pt x="93" y="8"/>
                      <a:pt x="93" y="8"/>
                      <a:pt x="93" y="8"/>
                    </a:cubicBezTo>
                    <a:cubicBezTo>
                      <a:pt x="93" y="8"/>
                      <a:pt x="93" y="8"/>
                      <a:pt x="93" y="8"/>
                    </a:cubicBezTo>
                    <a:cubicBezTo>
                      <a:pt x="93" y="9"/>
                      <a:pt x="93" y="9"/>
                      <a:pt x="93" y="9"/>
                    </a:cubicBezTo>
                    <a:cubicBezTo>
                      <a:pt x="93" y="9"/>
                      <a:pt x="93" y="9"/>
                      <a:pt x="93" y="9"/>
                    </a:cubicBezTo>
                    <a:cubicBezTo>
                      <a:pt x="94" y="9"/>
                      <a:pt x="94" y="9"/>
                      <a:pt x="94" y="9"/>
                    </a:cubicBezTo>
                    <a:cubicBezTo>
                      <a:pt x="94" y="9"/>
                      <a:pt x="94" y="9"/>
                      <a:pt x="94" y="9"/>
                    </a:cubicBezTo>
                    <a:cubicBezTo>
                      <a:pt x="94" y="9"/>
                      <a:pt x="94" y="9"/>
                      <a:pt x="94" y="9"/>
                    </a:cubicBezTo>
                    <a:cubicBezTo>
                      <a:pt x="95" y="10"/>
                      <a:pt x="95" y="10"/>
                      <a:pt x="95" y="10"/>
                    </a:cubicBezTo>
                    <a:cubicBezTo>
                      <a:pt x="95" y="9"/>
                      <a:pt x="95" y="9"/>
                      <a:pt x="95" y="9"/>
                    </a:cubicBezTo>
                    <a:cubicBezTo>
                      <a:pt x="95" y="9"/>
                      <a:pt x="95" y="9"/>
                      <a:pt x="95" y="9"/>
                    </a:cubicBezTo>
                    <a:cubicBezTo>
                      <a:pt x="96" y="9"/>
                      <a:pt x="96" y="9"/>
                      <a:pt x="96" y="9"/>
                    </a:cubicBezTo>
                    <a:cubicBezTo>
                      <a:pt x="96" y="9"/>
                      <a:pt x="96" y="9"/>
                      <a:pt x="96" y="9"/>
                    </a:cubicBezTo>
                    <a:cubicBezTo>
                      <a:pt x="97" y="10"/>
                      <a:pt x="97" y="10"/>
                      <a:pt x="97" y="10"/>
                    </a:cubicBezTo>
                    <a:cubicBezTo>
                      <a:pt x="98" y="10"/>
                      <a:pt x="98" y="10"/>
                      <a:pt x="98" y="10"/>
                    </a:cubicBezTo>
                    <a:cubicBezTo>
                      <a:pt x="98" y="11"/>
                      <a:pt x="98" y="11"/>
                      <a:pt x="98" y="11"/>
                    </a:cubicBezTo>
                    <a:cubicBezTo>
                      <a:pt x="99" y="11"/>
                      <a:pt x="99" y="11"/>
                      <a:pt x="99" y="11"/>
                    </a:cubicBezTo>
                    <a:cubicBezTo>
                      <a:pt x="99" y="11"/>
                      <a:pt x="99" y="11"/>
                      <a:pt x="99" y="11"/>
                    </a:cubicBezTo>
                    <a:cubicBezTo>
                      <a:pt x="100" y="12"/>
                      <a:pt x="100" y="12"/>
                      <a:pt x="100" y="12"/>
                    </a:cubicBezTo>
                    <a:cubicBezTo>
                      <a:pt x="100" y="12"/>
                      <a:pt x="100" y="12"/>
                      <a:pt x="100" y="12"/>
                    </a:cubicBezTo>
                    <a:cubicBezTo>
                      <a:pt x="101" y="12"/>
                      <a:pt x="101" y="12"/>
                      <a:pt x="101" y="12"/>
                    </a:cubicBezTo>
                    <a:cubicBezTo>
                      <a:pt x="102" y="11"/>
                      <a:pt x="102" y="11"/>
                      <a:pt x="102" y="11"/>
                    </a:cubicBezTo>
                    <a:cubicBezTo>
                      <a:pt x="102" y="12"/>
                      <a:pt x="102" y="12"/>
                      <a:pt x="102" y="12"/>
                    </a:cubicBezTo>
                    <a:cubicBezTo>
                      <a:pt x="102" y="12"/>
                      <a:pt x="102" y="12"/>
                      <a:pt x="102" y="12"/>
                    </a:cubicBezTo>
                    <a:cubicBezTo>
                      <a:pt x="104" y="12"/>
                      <a:pt x="104" y="12"/>
                      <a:pt x="104" y="12"/>
                    </a:cubicBezTo>
                    <a:cubicBezTo>
                      <a:pt x="104" y="13"/>
                      <a:pt x="104" y="13"/>
                      <a:pt x="104" y="13"/>
                    </a:cubicBezTo>
                    <a:cubicBezTo>
                      <a:pt x="105" y="13"/>
                      <a:pt x="105" y="13"/>
                      <a:pt x="105" y="13"/>
                    </a:cubicBezTo>
                    <a:cubicBezTo>
                      <a:pt x="105" y="13"/>
                      <a:pt x="105" y="13"/>
                      <a:pt x="105" y="13"/>
                    </a:cubicBezTo>
                    <a:cubicBezTo>
                      <a:pt x="117" y="18"/>
                      <a:pt x="117" y="18"/>
                      <a:pt x="117" y="18"/>
                    </a:cubicBezTo>
                    <a:cubicBezTo>
                      <a:pt x="118" y="19"/>
                      <a:pt x="118" y="19"/>
                      <a:pt x="118" y="19"/>
                    </a:cubicBezTo>
                    <a:cubicBezTo>
                      <a:pt x="119" y="21"/>
                      <a:pt x="119" y="21"/>
                      <a:pt x="119" y="21"/>
                    </a:cubicBezTo>
                    <a:cubicBezTo>
                      <a:pt x="121" y="30"/>
                      <a:pt x="121" y="30"/>
                      <a:pt x="121" y="30"/>
                    </a:cubicBezTo>
                    <a:cubicBezTo>
                      <a:pt x="121" y="34"/>
                      <a:pt x="121" y="34"/>
                      <a:pt x="121" y="34"/>
                    </a:cubicBezTo>
                    <a:cubicBezTo>
                      <a:pt x="121" y="34"/>
                      <a:pt x="121" y="34"/>
                      <a:pt x="121" y="34"/>
                    </a:cubicBezTo>
                    <a:cubicBezTo>
                      <a:pt x="120" y="35"/>
                      <a:pt x="120" y="35"/>
                      <a:pt x="120" y="35"/>
                    </a:cubicBezTo>
                    <a:cubicBezTo>
                      <a:pt x="120" y="36"/>
                      <a:pt x="120" y="36"/>
                      <a:pt x="120" y="36"/>
                    </a:cubicBezTo>
                    <a:cubicBezTo>
                      <a:pt x="119" y="36"/>
                      <a:pt x="119" y="36"/>
                      <a:pt x="119" y="36"/>
                    </a:cubicBezTo>
                    <a:cubicBezTo>
                      <a:pt x="118" y="37"/>
                      <a:pt x="118" y="37"/>
                      <a:pt x="118" y="37"/>
                    </a:cubicBezTo>
                    <a:cubicBezTo>
                      <a:pt x="119" y="38"/>
                      <a:pt x="119" y="38"/>
                      <a:pt x="119" y="38"/>
                    </a:cubicBezTo>
                    <a:cubicBezTo>
                      <a:pt x="129" y="35"/>
                      <a:pt x="129" y="35"/>
                      <a:pt x="129" y="35"/>
                    </a:cubicBezTo>
                    <a:cubicBezTo>
                      <a:pt x="130" y="35"/>
                      <a:pt x="130" y="35"/>
                      <a:pt x="130" y="35"/>
                    </a:cubicBezTo>
                    <a:cubicBezTo>
                      <a:pt x="130" y="33"/>
                      <a:pt x="130" y="33"/>
                      <a:pt x="130" y="33"/>
                    </a:cubicBezTo>
                    <a:cubicBezTo>
                      <a:pt x="136" y="32"/>
                      <a:pt x="136" y="32"/>
                      <a:pt x="136" y="32"/>
                    </a:cubicBezTo>
                    <a:cubicBezTo>
                      <a:pt x="138" y="30"/>
                      <a:pt x="138" y="30"/>
                      <a:pt x="138" y="30"/>
                    </a:cubicBezTo>
                    <a:cubicBezTo>
                      <a:pt x="139" y="29"/>
                      <a:pt x="139" y="29"/>
                      <a:pt x="139" y="29"/>
                    </a:cubicBezTo>
                    <a:cubicBezTo>
                      <a:pt x="140" y="29"/>
                      <a:pt x="140" y="29"/>
                      <a:pt x="140" y="29"/>
                    </a:cubicBezTo>
                    <a:cubicBezTo>
                      <a:pt x="141" y="28"/>
                      <a:pt x="141" y="28"/>
                      <a:pt x="141" y="28"/>
                    </a:cubicBezTo>
                    <a:cubicBezTo>
                      <a:pt x="141" y="28"/>
                      <a:pt x="141" y="28"/>
                      <a:pt x="141" y="28"/>
                    </a:cubicBezTo>
                    <a:cubicBezTo>
                      <a:pt x="142" y="27"/>
                      <a:pt x="142" y="27"/>
                      <a:pt x="142" y="27"/>
                    </a:cubicBezTo>
                    <a:cubicBezTo>
                      <a:pt x="143" y="27"/>
                      <a:pt x="143" y="27"/>
                      <a:pt x="143" y="27"/>
                    </a:cubicBezTo>
                    <a:cubicBezTo>
                      <a:pt x="144" y="27"/>
                      <a:pt x="144" y="27"/>
                      <a:pt x="144" y="27"/>
                    </a:cubicBezTo>
                    <a:cubicBezTo>
                      <a:pt x="152" y="27"/>
                      <a:pt x="152" y="27"/>
                      <a:pt x="152" y="27"/>
                    </a:cubicBezTo>
                    <a:cubicBezTo>
                      <a:pt x="153" y="26"/>
                      <a:pt x="153" y="26"/>
                      <a:pt x="153" y="26"/>
                    </a:cubicBezTo>
                    <a:cubicBezTo>
                      <a:pt x="153" y="26"/>
                      <a:pt x="153" y="26"/>
                      <a:pt x="153" y="26"/>
                    </a:cubicBezTo>
                    <a:cubicBezTo>
                      <a:pt x="153" y="26"/>
                      <a:pt x="153" y="26"/>
                      <a:pt x="153" y="26"/>
                    </a:cubicBezTo>
                    <a:cubicBezTo>
                      <a:pt x="154" y="26"/>
                      <a:pt x="154" y="26"/>
                      <a:pt x="154" y="26"/>
                    </a:cubicBezTo>
                    <a:cubicBezTo>
                      <a:pt x="154" y="26"/>
                      <a:pt x="154" y="26"/>
                      <a:pt x="154" y="26"/>
                    </a:cubicBezTo>
                    <a:cubicBezTo>
                      <a:pt x="155" y="26"/>
                      <a:pt x="155" y="26"/>
                      <a:pt x="155" y="26"/>
                    </a:cubicBezTo>
                    <a:cubicBezTo>
                      <a:pt x="155" y="25"/>
                      <a:pt x="155" y="25"/>
                      <a:pt x="155" y="25"/>
                    </a:cubicBezTo>
                    <a:cubicBezTo>
                      <a:pt x="156" y="24"/>
                      <a:pt x="156" y="24"/>
                      <a:pt x="156" y="24"/>
                    </a:cubicBezTo>
                    <a:cubicBezTo>
                      <a:pt x="156" y="24"/>
                      <a:pt x="156" y="24"/>
                      <a:pt x="156" y="24"/>
                    </a:cubicBezTo>
                    <a:cubicBezTo>
                      <a:pt x="157" y="23"/>
                      <a:pt x="157" y="23"/>
                      <a:pt x="157" y="23"/>
                    </a:cubicBezTo>
                    <a:cubicBezTo>
                      <a:pt x="157" y="23"/>
                      <a:pt x="157" y="23"/>
                      <a:pt x="157" y="23"/>
                    </a:cubicBezTo>
                    <a:cubicBezTo>
                      <a:pt x="157" y="22"/>
                      <a:pt x="157" y="22"/>
                      <a:pt x="157" y="22"/>
                    </a:cubicBezTo>
                    <a:cubicBezTo>
                      <a:pt x="158" y="22"/>
                      <a:pt x="158" y="22"/>
                      <a:pt x="158" y="22"/>
                    </a:cubicBezTo>
                    <a:cubicBezTo>
                      <a:pt x="158" y="21"/>
                      <a:pt x="158" y="21"/>
                      <a:pt x="158" y="21"/>
                    </a:cubicBezTo>
                    <a:cubicBezTo>
                      <a:pt x="158" y="20"/>
                      <a:pt x="158" y="20"/>
                      <a:pt x="158" y="20"/>
                    </a:cubicBezTo>
                    <a:cubicBezTo>
                      <a:pt x="160" y="19"/>
                      <a:pt x="160" y="19"/>
                      <a:pt x="160" y="19"/>
                    </a:cubicBezTo>
                    <a:cubicBezTo>
                      <a:pt x="160" y="19"/>
                      <a:pt x="160" y="19"/>
                      <a:pt x="160" y="19"/>
                    </a:cubicBezTo>
                    <a:cubicBezTo>
                      <a:pt x="160" y="18"/>
                      <a:pt x="160" y="18"/>
                      <a:pt x="160" y="18"/>
                    </a:cubicBezTo>
                    <a:cubicBezTo>
                      <a:pt x="160" y="18"/>
                      <a:pt x="160" y="18"/>
                      <a:pt x="160" y="18"/>
                    </a:cubicBezTo>
                    <a:cubicBezTo>
                      <a:pt x="161" y="18"/>
                      <a:pt x="161" y="18"/>
                      <a:pt x="161" y="18"/>
                    </a:cubicBezTo>
                    <a:cubicBezTo>
                      <a:pt x="161" y="19"/>
                      <a:pt x="161" y="19"/>
                      <a:pt x="161" y="19"/>
                    </a:cubicBezTo>
                    <a:cubicBezTo>
                      <a:pt x="162" y="19"/>
                      <a:pt x="162" y="19"/>
                      <a:pt x="162" y="19"/>
                    </a:cubicBezTo>
                    <a:cubicBezTo>
                      <a:pt x="163" y="19"/>
                      <a:pt x="163" y="19"/>
                      <a:pt x="163" y="19"/>
                    </a:cubicBezTo>
                    <a:cubicBezTo>
                      <a:pt x="163" y="19"/>
                      <a:pt x="163" y="19"/>
                      <a:pt x="163" y="19"/>
                    </a:cubicBezTo>
                    <a:cubicBezTo>
                      <a:pt x="164" y="20"/>
                      <a:pt x="164" y="20"/>
                      <a:pt x="164" y="20"/>
                    </a:cubicBezTo>
                    <a:cubicBezTo>
                      <a:pt x="164" y="21"/>
                      <a:pt x="164" y="21"/>
                      <a:pt x="164" y="21"/>
                    </a:cubicBezTo>
                    <a:cubicBezTo>
                      <a:pt x="163" y="24"/>
                      <a:pt x="163" y="24"/>
                      <a:pt x="163" y="24"/>
                    </a:cubicBezTo>
                    <a:cubicBezTo>
                      <a:pt x="163" y="25"/>
                      <a:pt x="163" y="25"/>
                      <a:pt x="163" y="25"/>
                    </a:cubicBezTo>
                    <a:cubicBezTo>
                      <a:pt x="163" y="25"/>
                      <a:pt x="163" y="25"/>
                      <a:pt x="163" y="25"/>
                    </a:cubicBezTo>
                    <a:cubicBezTo>
                      <a:pt x="164" y="25"/>
                      <a:pt x="164" y="25"/>
                      <a:pt x="164" y="25"/>
                    </a:cubicBezTo>
                    <a:cubicBezTo>
                      <a:pt x="164" y="26"/>
                      <a:pt x="164" y="26"/>
                      <a:pt x="164" y="26"/>
                    </a:cubicBezTo>
                    <a:cubicBezTo>
                      <a:pt x="164" y="26"/>
                      <a:pt x="164" y="26"/>
                      <a:pt x="164" y="26"/>
                    </a:cubicBezTo>
                    <a:cubicBezTo>
                      <a:pt x="164" y="26"/>
                      <a:pt x="164" y="26"/>
                      <a:pt x="164" y="26"/>
                    </a:cubicBezTo>
                    <a:cubicBezTo>
                      <a:pt x="164" y="27"/>
                      <a:pt x="164" y="27"/>
                      <a:pt x="164" y="27"/>
                    </a:cubicBezTo>
                    <a:cubicBezTo>
                      <a:pt x="164" y="27"/>
                      <a:pt x="164" y="27"/>
                      <a:pt x="164" y="27"/>
                    </a:cubicBezTo>
                    <a:cubicBezTo>
                      <a:pt x="164" y="27"/>
                      <a:pt x="164" y="27"/>
                      <a:pt x="164" y="27"/>
                    </a:cubicBezTo>
                    <a:cubicBezTo>
                      <a:pt x="164" y="27"/>
                      <a:pt x="164" y="27"/>
                      <a:pt x="164" y="27"/>
                    </a:cubicBezTo>
                    <a:cubicBezTo>
                      <a:pt x="164" y="27"/>
                      <a:pt x="164" y="27"/>
                      <a:pt x="164" y="27"/>
                    </a:cubicBezTo>
                    <a:cubicBezTo>
                      <a:pt x="165" y="28"/>
                      <a:pt x="165" y="28"/>
                      <a:pt x="165" y="28"/>
                    </a:cubicBezTo>
                    <a:cubicBezTo>
                      <a:pt x="165" y="28"/>
                      <a:pt x="165" y="28"/>
                      <a:pt x="165" y="28"/>
                    </a:cubicBezTo>
                    <a:cubicBezTo>
                      <a:pt x="165" y="29"/>
                      <a:pt x="165" y="29"/>
                      <a:pt x="165" y="29"/>
                    </a:cubicBezTo>
                    <a:cubicBezTo>
                      <a:pt x="165" y="28"/>
                      <a:pt x="165" y="28"/>
                      <a:pt x="165" y="28"/>
                    </a:cubicBezTo>
                    <a:cubicBezTo>
                      <a:pt x="166" y="29"/>
                      <a:pt x="166" y="29"/>
                      <a:pt x="166" y="29"/>
                    </a:cubicBezTo>
                    <a:cubicBezTo>
                      <a:pt x="166" y="29"/>
                      <a:pt x="166" y="29"/>
                      <a:pt x="166" y="29"/>
                    </a:cubicBezTo>
                    <a:cubicBezTo>
                      <a:pt x="165" y="29"/>
                      <a:pt x="165" y="29"/>
                      <a:pt x="165" y="29"/>
                    </a:cubicBezTo>
                    <a:cubicBezTo>
                      <a:pt x="165" y="29"/>
                      <a:pt x="165" y="29"/>
                      <a:pt x="165" y="29"/>
                    </a:cubicBezTo>
                    <a:cubicBezTo>
                      <a:pt x="164" y="29"/>
                      <a:pt x="164" y="29"/>
                      <a:pt x="164" y="29"/>
                    </a:cubicBezTo>
                    <a:cubicBezTo>
                      <a:pt x="164" y="29"/>
                      <a:pt x="164" y="29"/>
                      <a:pt x="164" y="29"/>
                    </a:cubicBezTo>
                    <a:cubicBezTo>
                      <a:pt x="163" y="30"/>
                      <a:pt x="163" y="30"/>
                      <a:pt x="163" y="30"/>
                    </a:cubicBezTo>
                    <a:cubicBezTo>
                      <a:pt x="163" y="30"/>
                      <a:pt x="163" y="30"/>
                      <a:pt x="163" y="30"/>
                    </a:cubicBezTo>
                    <a:cubicBezTo>
                      <a:pt x="162" y="30"/>
                      <a:pt x="162" y="30"/>
                      <a:pt x="162" y="30"/>
                    </a:cubicBezTo>
                    <a:cubicBezTo>
                      <a:pt x="162" y="30"/>
                      <a:pt x="162" y="30"/>
                      <a:pt x="162" y="30"/>
                    </a:cubicBezTo>
                    <a:cubicBezTo>
                      <a:pt x="162" y="30"/>
                      <a:pt x="162" y="30"/>
                      <a:pt x="162" y="30"/>
                    </a:cubicBezTo>
                    <a:cubicBezTo>
                      <a:pt x="161" y="30"/>
                      <a:pt x="161" y="30"/>
                      <a:pt x="161" y="30"/>
                    </a:cubicBezTo>
                    <a:cubicBezTo>
                      <a:pt x="161" y="30"/>
                      <a:pt x="161" y="30"/>
                      <a:pt x="161" y="30"/>
                    </a:cubicBezTo>
                    <a:cubicBezTo>
                      <a:pt x="160" y="30"/>
                      <a:pt x="160" y="30"/>
                      <a:pt x="160" y="30"/>
                    </a:cubicBezTo>
                    <a:cubicBezTo>
                      <a:pt x="160" y="30"/>
                      <a:pt x="160" y="30"/>
                      <a:pt x="160" y="30"/>
                    </a:cubicBezTo>
                    <a:cubicBezTo>
                      <a:pt x="160" y="30"/>
                      <a:pt x="160" y="30"/>
                      <a:pt x="160" y="30"/>
                    </a:cubicBezTo>
                    <a:cubicBezTo>
                      <a:pt x="160" y="29"/>
                      <a:pt x="160" y="29"/>
                      <a:pt x="160" y="29"/>
                    </a:cubicBezTo>
                    <a:cubicBezTo>
                      <a:pt x="159" y="30"/>
                      <a:pt x="159" y="30"/>
                      <a:pt x="159" y="30"/>
                    </a:cubicBezTo>
                    <a:cubicBezTo>
                      <a:pt x="158" y="31"/>
                      <a:pt x="158" y="31"/>
                      <a:pt x="158" y="31"/>
                    </a:cubicBezTo>
                    <a:cubicBezTo>
                      <a:pt x="158" y="31"/>
                      <a:pt x="158" y="31"/>
                      <a:pt x="158" y="31"/>
                    </a:cubicBezTo>
                    <a:cubicBezTo>
                      <a:pt x="158" y="31"/>
                      <a:pt x="158" y="31"/>
                      <a:pt x="158" y="31"/>
                    </a:cubicBezTo>
                    <a:cubicBezTo>
                      <a:pt x="158" y="32"/>
                      <a:pt x="158" y="32"/>
                      <a:pt x="158" y="32"/>
                    </a:cubicBezTo>
                    <a:cubicBezTo>
                      <a:pt x="157" y="32"/>
                      <a:pt x="157" y="32"/>
                      <a:pt x="157" y="32"/>
                    </a:cubicBezTo>
                    <a:cubicBezTo>
                      <a:pt x="157" y="31"/>
                      <a:pt x="157" y="31"/>
                      <a:pt x="157" y="31"/>
                    </a:cubicBezTo>
                    <a:cubicBezTo>
                      <a:pt x="157" y="32"/>
                      <a:pt x="157" y="32"/>
                      <a:pt x="157" y="32"/>
                    </a:cubicBezTo>
                    <a:cubicBezTo>
                      <a:pt x="157" y="32"/>
                      <a:pt x="157" y="32"/>
                      <a:pt x="157" y="32"/>
                    </a:cubicBezTo>
                    <a:cubicBezTo>
                      <a:pt x="156" y="32"/>
                      <a:pt x="156" y="32"/>
                      <a:pt x="156" y="32"/>
                    </a:cubicBezTo>
                    <a:cubicBezTo>
                      <a:pt x="156" y="32"/>
                      <a:pt x="156" y="32"/>
                      <a:pt x="156" y="32"/>
                    </a:cubicBezTo>
                    <a:cubicBezTo>
                      <a:pt x="156" y="32"/>
                      <a:pt x="156" y="32"/>
                      <a:pt x="156" y="32"/>
                    </a:cubicBezTo>
                    <a:cubicBezTo>
                      <a:pt x="155" y="32"/>
                      <a:pt x="155" y="32"/>
                      <a:pt x="155" y="32"/>
                    </a:cubicBezTo>
                    <a:cubicBezTo>
                      <a:pt x="155" y="33"/>
                      <a:pt x="155" y="33"/>
                      <a:pt x="155" y="33"/>
                    </a:cubicBezTo>
                    <a:cubicBezTo>
                      <a:pt x="154" y="34"/>
                      <a:pt x="154" y="34"/>
                      <a:pt x="154" y="34"/>
                    </a:cubicBezTo>
                    <a:cubicBezTo>
                      <a:pt x="154" y="35"/>
                      <a:pt x="154" y="35"/>
                      <a:pt x="154" y="35"/>
                    </a:cubicBezTo>
                    <a:cubicBezTo>
                      <a:pt x="153" y="35"/>
                      <a:pt x="153" y="35"/>
                      <a:pt x="153" y="35"/>
                    </a:cubicBezTo>
                    <a:cubicBezTo>
                      <a:pt x="153" y="36"/>
                      <a:pt x="153" y="36"/>
                      <a:pt x="153" y="36"/>
                    </a:cubicBezTo>
                    <a:cubicBezTo>
                      <a:pt x="153" y="36"/>
                      <a:pt x="153" y="36"/>
                      <a:pt x="153" y="36"/>
                    </a:cubicBezTo>
                    <a:cubicBezTo>
                      <a:pt x="153" y="36"/>
                      <a:pt x="153" y="36"/>
                      <a:pt x="153" y="36"/>
                    </a:cubicBezTo>
                    <a:cubicBezTo>
                      <a:pt x="153" y="36"/>
                      <a:pt x="153" y="36"/>
                      <a:pt x="153" y="36"/>
                    </a:cubicBezTo>
                    <a:cubicBezTo>
                      <a:pt x="153" y="37"/>
                      <a:pt x="153" y="37"/>
                      <a:pt x="153" y="37"/>
                    </a:cubicBezTo>
                    <a:cubicBezTo>
                      <a:pt x="152" y="38"/>
                      <a:pt x="152" y="38"/>
                      <a:pt x="152" y="38"/>
                    </a:cubicBezTo>
                    <a:cubicBezTo>
                      <a:pt x="152" y="38"/>
                      <a:pt x="152" y="38"/>
                      <a:pt x="152" y="38"/>
                    </a:cubicBezTo>
                    <a:cubicBezTo>
                      <a:pt x="153" y="38"/>
                      <a:pt x="153" y="38"/>
                      <a:pt x="153" y="38"/>
                    </a:cubicBezTo>
                    <a:cubicBezTo>
                      <a:pt x="153" y="39"/>
                      <a:pt x="153" y="39"/>
                      <a:pt x="153" y="39"/>
                    </a:cubicBezTo>
                    <a:cubicBezTo>
                      <a:pt x="153" y="40"/>
                      <a:pt x="153" y="40"/>
                      <a:pt x="153" y="40"/>
                    </a:cubicBezTo>
                    <a:cubicBezTo>
                      <a:pt x="154" y="40"/>
                      <a:pt x="154" y="40"/>
                      <a:pt x="154" y="40"/>
                    </a:cubicBezTo>
                    <a:cubicBezTo>
                      <a:pt x="154" y="39"/>
                      <a:pt x="154" y="39"/>
                      <a:pt x="154" y="39"/>
                    </a:cubicBezTo>
                    <a:cubicBezTo>
                      <a:pt x="154" y="39"/>
                      <a:pt x="154" y="39"/>
                      <a:pt x="154" y="39"/>
                    </a:cubicBezTo>
                    <a:cubicBezTo>
                      <a:pt x="155" y="38"/>
                      <a:pt x="155" y="38"/>
                      <a:pt x="155" y="38"/>
                    </a:cubicBezTo>
                    <a:cubicBezTo>
                      <a:pt x="155" y="39"/>
                      <a:pt x="155" y="39"/>
                      <a:pt x="155" y="39"/>
                    </a:cubicBezTo>
                    <a:cubicBezTo>
                      <a:pt x="155" y="40"/>
                      <a:pt x="155" y="40"/>
                      <a:pt x="155" y="40"/>
                    </a:cubicBezTo>
                    <a:cubicBezTo>
                      <a:pt x="153" y="41"/>
                      <a:pt x="153" y="41"/>
                      <a:pt x="153" y="41"/>
                    </a:cubicBezTo>
                    <a:cubicBezTo>
                      <a:pt x="153" y="41"/>
                      <a:pt x="153" y="41"/>
                      <a:pt x="153" y="41"/>
                    </a:cubicBezTo>
                    <a:cubicBezTo>
                      <a:pt x="153" y="40"/>
                      <a:pt x="153" y="40"/>
                      <a:pt x="153" y="40"/>
                    </a:cubicBezTo>
                    <a:cubicBezTo>
                      <a:pt x="153" y="40"/>
                      <a:pt x="153" y="40"/>
                      <a:pt x="153" y="40"/>
                    </a:cubicBezTo>
                    <a:cubicBezTo>
                      <a:pt x="152" y="41"/>
                      <a:pt x="152" y="41"/>
                      <a:pt x="152" y="41"/>
                    </a:cubicBezTo>
                    <a:cubicBezTo>
                      <a:pt x="151" y="41"/>
                      <a:pt x="151" y="41"/>
                      <a:pt x="151" y="41"/>
                    </a:cubicBezTo>
                    <a:cubicBezTo>
                      <a:pt x="151" y="41"/>
                      <a:pt x="151" y="41"/>
                      <a:pt x="151" y="41"/>
                    </a:cubicBezTo>
                    <a:cubicBezTo>
                      <a:pt x="151" y="41"/>
                      <a:pt x="151" y="41"/>
                      <a:pt x="151" y="41"/>
                    </a:cubicBezTo>
                    <a:cubicBezTo>
                      <a:pt x="151" y="40"/>
                      <a:pt x="151" y="40"/>
                      <a:pt x="151" y="40"/>
                    </a:cubicBezTo>
                    <a:cubicBezTo>
                      <a:pt x="151" y="40"/>
                      <a:pt x="151" y="40"/>
                      <a:pt x="151" y="40"/>
                    </a:cubicBezTo>
                    <a:cubicBezTo>
                      <a:pt x="151" y="40"/>
                      <a:pt x="151" y="40"/>
                      <a:pt x="151" y="40"/>
                    </a:cubicBezTo>
                    <a:cubicBezTo>
                      <a:pt x="151" y="41"/>
                      <a:pt x="151" y="41"/>
                      <a:pt x="151" y="41"/>
                    </a:cubicBezTo>
                    <a:cubicBezTo>
                      <a:pt x="151" y="41"/>
                      <a:pt x="151" y="41"/>
                      <a:pt x="151" y="41"/>
                    </a:cubicBezTo>
                    <a:cubicBezTo>
                      <a:pt x="150" y="41"/>
                      <a:pt x="150" y="41"/>
                      <a:pt x="150" y="41"/>
                    </a:cubicBezTo>
                    <a:cubicBezTo>
                      <a:pt x="149" y="41"/>
                      <a:pt x="149" y="41"/>
                      <a:pt x="149" y="41"/>
                    </a:cubicBezTo>
                    <a:cubicBezTo>
                      <a:pt x="148" y="42"/>
                      <a:pt x="148" y="42"/>
                      <a:pt x="148" y="42"/>
                    </a:cubicBezTo>
                    <a:cubicBezTo>
                      <a:pt x="148" y="41"/>
                      <a:pt x="148" y="41"/>
                      <a:pt x="148" y="41"/>
                    </a:cubicBezTo>
                    <a:cubicBezTo>
                      <a:pt x="147" y="42"/>
                      <a:pt x="147" y="42"/>
                      <a:pt x="147" y="42"/>
                    </a:cubicBezTo>
                    <a:cubicBezTo>
                      <a:pt x="147" y="41"/>
                      <a:pt x="147" y="41"/>
                      <a:pt x="147" y="41"/>
                    </a:cubicBezTo>
                    <a:cubicBezTo>
                      <a:pt x="146" y="41"/>
                      <a:pt x="146" y="41"/>
                      <a:pt x="146" y="41"/>
                    </a:cubicBezTo>
                    <a:cubicBezTo>
                      <a:pt x="145" y="42"/>
                      <a:pt x="145" y="42"/>
                      <a:pt x="145" y="42"/>
                    </a:cubicBezTo>
                    <a:cubicBezTo>
                      <a:pt x="145" y="42"/>
                      <a:pt x="145" y="42"/>
                      <a:pt x="145" y="42"/>
                    </a:cubicBezTo>
                    <a:cubicBezTo>
                      <a:pt x="144" y="43"/>
                      <a:pt x="144" y="43"/>
                      <a:pt x="144" y="43"/>
                    </a:cubicBezTo>
                    <a:cubicBezTo>
                      <a:pt x="143" y="43"/>
                      <a:pt x="143" y="43"/>
                      <a:pt x="143" y="43"/>
                    </a:cubicBezTo>
                    <a:cubicBezTo>
                      <a:pt x="143" y="43"/>
                      <a:pt x="143" y="43"/>
                      <a:pt x="143" y="43"/>
                    </a:cubicBezTo>
                    <a:cubicBezTo>
                      <a:pt x="143" y="44"/>
                      <a:pt x="143" y="44"/>
                      <a:pt x="143" y="44"/>
                    </a:cubicBezTo>
                    <a:cubicBezTo>
                      <a:pt x="142" y="44"/>
                      <a:pt x="142" y="44"/>
                      <a:pt x="142" y="44"/>
                    </a:cubicBezTo>
                    <a:cubicBezTo>
                      <a:pt x="142" y="44"/>
                      <a:pt x="142" y="44"/>
                      <a:pt x="142" y="44"/>
                    </a:cubicBezTo>
                    <a:cubicBezTo>
                      <a:pt x="143" y="45"/>
                      <a:pt x="143" y="45"/>
                      <a:pt x="143" y="45"/>
                    </a:cubicBezTo>
                    <a:cubicBezTo>
                      <a:pt x="143" y="45"/>
                      <a:pt x="143" y="45"/>
                      <a:pt x="143" y="45"/>
                    </a:cubicBezTo>
                    <a:cubicBezTo>
                      <a:pt x="142" y="45"/>
                      <a:pt x="142" y="45"/>
                      <a:pt x="142" y="45"/>
                    </a:cubicBezTo>
                    <a:cubicBezTo>
                      <a:pt x="142" y="46"/>
                      <a:pt x="142" y="46"/>
                      <a:pt x="142" y="46"/>
                    </a:cubicBezTo>
                    <a:cubicBezTo>
                      <a:pt x="142" y="46"/>
                      <a:pt x="142" y="46"/>
                      <a:pt x="142" y="46"/>
                    </a:cubicBezTo>
                    <a:cubicBezTo>
                      <a:pt x="142" y="46"/>
                      <a:pt x="142" y="46"/>
                      <a:pt x="142" y="46"/>
                    </a:cubicBezTo>
                    <a:cubicBezTo>
                      <a:pt x="142" y="47"/>
                      <a:pt x="142" y="47"/>
                      <a:pt x="142" y="47"/>
                    </a:cubicBezTo>
                    <a:cubicBezTo>
                      <a:pt x="142" y="47"/>
                      <a:pt x="142" y="47"/>
                      <a:pt x="142" y="47"/>
                    </a:cubicBezTo>
                    <a:cubicBezTo>
                      <a:pt x="141" y="47"/>
                      <a:pt x="141" y="47"/>
                      <a:pt x="141" y="47"/>
                    </a:cubicBezTo>
                    <a:cubicBezTo>
                      <a:pt x="141" y="48"/>
                      <a:pt x="141" y="48"/>
                      <a:pt x="141" y="48"/>
                    </a:cubicBezTo>
                    <a:cubicBezTo>
                      <a:pt x="141" y="49"/>
                      <a:pt x="141" y="49"/>
                      <a:pt x="141" y="49"/>
                    </a:cubicBezTo>
                    <a:cubicBezTo>
                      <a:pt x="140" y="49"/>
                      <a:pt x="140" y="49"/>
                      <a:pt x="140" y="49"/>
                    </a:cubicBezTo>
                    <a:cubicBezTo>
                      <a:pt x="140" y="49"/>
                      <a:pt x="140" y="49"/>
                      <a:pt x="140" y="49"/>
                    </a:cubicBezTo>
                    <a:cubicBezTo>
                      <a:pt x="140" y="49"/>
                      <a:pt x="140" y="49"/>
                      <a:pt x="140" y="49"/>
                    </a:cubicBezTo>
                    <a:cubicBezTo>
                      <a:pt x="140" y="49"/>
                      <a:pt x="140" y="49"/>
                      <a:pt x="140" y="49"/>
                    </a:cubicBezTo>
                    <a:cubicBezTo>
                      <a:pt x="139" y="50"/>
                      <a:pt x="139" y="50"/>
                      <a:pt x="139" y="50"/>
                    </a:cubicBezTo>
                    <a:cubicBezTo>
                      <a:pt x="139" y="50"/>
                      <a:pt x="139" y="50"/>
                      <a:pt x="139" y="50"/>
                    </a:cubicBezTo>
                    <a:cubicBezTo>
                      <a:pt x="139" y="50"/>
                      <a:pt x="139" y="50"/>
                      <a:pt x="139" y="50"/>
                    </a:cubicBezTo>
                    <a:cubicBezTo>
                      <a:pt x="139" y="49"/>
                      <a:pt x="139" y="49"/>
                      <a:pt x="139" y="49"/>
                    </a:cubicBezTo>
                    <a:cubicBezTo>
                      <a:pt x="139" y="49"/>
                      <a:pt x="139" y="49"/>
                      <a:pt x="139" y="49"/>
                    </a:cubicBezTo>
                    <a:cubicBezTo>
                      <a:pt x="139" y="49"/>
                      <a:pt x="139" y="49"/>
                      <a:pt x="139" y="49"/>
                    </a:cubicBezTo>
                    <a:cubicBezTo>
                      <a:pt x="138" y="49"/>
                      <a:pt x="138" y="49"/>
                      <a:pt x="138" y="49"/>
                    </a:cubicBezTo>
                    <a:cubicBezTo>
                      <a:pt x="138" y="48"/>
                      <a:pt x="138" y="48"/>
                      <a:pt x="138" y="48"/>
                    </a:cubicBezTo>
                    <a:cubicBezTo>
                      <a:pt x="138" y="48"/>
                      <a:pt x="138" y="48"/>
                      <a:pt x="138" y="48"/>
                    </a:cubicBezTo>
                    <a:cubicBezTo>
                      <a:pt x="139" y="47"/>
                      <a:pt x="139" y="47"/>
                      <a:pt x="139" y="47"/>
                    </a:cubicBezTo>
                    <a:cubicBezTo>
                      <a:pt x="138" y="47"/>
                      <a:pt x="138" y="47"/>
                      <a:pt x="138" y="47"/>
                    </a:cubicBezTo>
                    <a:cubicBezTo>
                      <a:pt x="138" y="48"/>
                      <a:pt x="138" y="48"/>
                      <a:pt x="138" y="48"/>
                    </a:cubicBezTo>
                    <a:cubicBezTo>
                      <a:pt x="137" y="48"/>
                      <a:pt x="137" y="48"/>
                      <a:pt x="137" y="48"/>
                    </a:cubicBezTo>
                    <a:cubicBezTo>
                      <a:pt x="137" y="49"/>
                      <a:pt x="137" y="49"/>
                      <a:pt x="137" y="49"/>
                    </a:cubicBezTo>
                    <a:cubicBezTo>
                      <a:pt x="138" y="49"/>
                      <a:pt x="138" y="49"/>
                      <a:pt x="138" y="49"/>
                    </a:cubicBezTo>
                    <a:cubicBezTo>
                      <a:pt x="138" y="50"/>
                      <a:pt x="138" y="50"/>
                      <a:pt x="138" y="50"/>
                    </a:cubicBezTo>
                    <a:cubicBezTo>
                      <a:pt x="138" y="50"/>
                      <a:pt x="138" y="50"/>
                      <a:pt x="138" y="50"/>
                    </a:cubicBezTo>
                    <a:cubicBezTo>
                      <a:pt x="138" y="51"/>
                      <a:pt x="138" y="51"/>
                      <a:pt x="138" y="51"/>
                    </a:cubicBezTo>
                    <a:cubicBezTo>
                      <a:pt x="138" y="52"/>
                      <a:pt x="138" y="52"/>
                      <a:pt x="138" y="52"/>
                    </a:cubicBezTo>
                    <a:cubicBezTo>
                      <a:pt x="138" y="53"/>
                      <a:pt x="138" y="53"/>
                      <a:pt x="138" y="53"/>
                    </a:cubicBezTo>
                    <a:cubicBezTo>
                      <a:pt x="137" y="53"/>
                      <a:pt x="137" y="53"/>
                      <a:pt x="137" y="53"/>
                    </a:cubicBezTo>
                    <a:cubicBezTo>
                      <a:pt x="137" y="54"/>
                      <a:pt x="137" y="54"/>
                      <a:pt x="137" y="54"/>
                    </a:cubicBezTo>
                    <a:cubicBezTo>
                      <a:pt x="137" y="55"/>
                      <a:pt x="137" y="55"/>
                      <a:pt x="137" y="55"/>
                    </a:cubicBezTo>
                    <a:cubicBezTo>
                      <a:pt x="137" y="55"/>
                      <a:pt x="137" y="55"/>
                      <a:pt x="137" y="55"/>
                    </a:cubicBezTo>
                    <a:cubicBezTo>
                      <a:pt x="136" y="56"/>
                      <a:pt x="136" y="56"/>
                      <a:pt x="136" y="56"/>
                    </a:cubicBezTo>
                    <a:cubicBezTo>
                      <a:pt x="136" y="55"/>
                      <a:pt x="136" y="55"/>
                      <a:pt x="136" y="55"/>
                    </a:cubicBezTo>
                    <a:cubicBezTo>
                      <a:pt x="136" y="55"/>
                      <a:pt x="136" y="55"/>
                      <a:pt x="136" y="55"/>
                    </a:cubicBezTo>
                    <a:cubicBezTo>
                      <a:pt x="136" y="56"/>
                      <a:pt x="136" y="56"/>
                      <a:pt x="136" y="56"/>
                    </a:cubicBezTo>
                    <a:cubicBezTo>
                      <a:pt x="136" y="56"/>
                      <a:pt x="136" y="56"/>
                      <a:pt x="136" y="56"/>
                    </a:cubicBezTo>
                    <a:cubicBezTo>
                      <a:pt x="135" y="57"/>
                      <a:pt x="135" y="57"/>
                      <a:pt x="135" y="57"/>
                    </a:cubicBezTo>
                    <a:cubicBezTo>
                      <a:pt x="135" y="56"/>
                      <a:pt x="135" y="56"/>
                      <a:pt x="135" y="56"/>
                    </a:cubicBezTo>
                    <a:cubicBezTo>
                      <a:pt x="136" y="56"/>
                      <a:pt x="136" y="56"/>
                      <a:pt x="136" y="56"/>
                    </a:cubicBezTo>
                    <a:cubicBezTo>
                      <a:pt x="136" y="55"/>
                      <a:pt x="136" y="55"/>
                      <a:pt x="136" y="55"/>
                    </a:cubicBezTo>
                    <a:cubicBezTo>
                      <a:pt x="136" y="55"/>
                      <a:pt x="136" y="55"/>
                      <a:pt x="136" y="55"/>
                    </a:cubicBezTo>
                    <a:cubicBezTo>
                      <a:pt x="136" y="54"/>
                      <a:pt x="136" y="54"/>
                      <a:pt x="136" y="54"/>
                    </a:cubicBezTo>
                    <a:cubicBezTo>
                      <a:pt x="136" y="54"/>
                      <a:pt x="136" y="54"/>
                      <a:pt x="136" y="54"/>
                    </a:cubicBezTo>
                    <a:cubicBezTo>
                      <a:pt x="137" y="54"/>
                      <a:pt x="137" y="54"/>
                      <a:pt x="137" y="54"/>
                    </a:cubicBezTo>
                    <a:cubicBezTo>
                      <a:pt x="136" y="54"/>
                      <a:pt x="136" y="54"/>
                      <a:pt x="136" y="54"/>
                    </a:cubicBezTo>
                    <a:cubicBezTo>
                      <a:pt x="136" y="53"/>
                      <a:pt x="136" y="53"/>
                      <a:pt x="136" y="53"/>
                    </a:cubicBezTo>
                    <a:cubicBezTo>
                      <a:pt x="136" y="53"/>
                      <a:pt x="136" y="53"/>
                      <a:pt x="136" y="53"/>
                    </a:cubicBezTo>
                    <a:cubicBezTo>
                      <a:pt x="136" y="53"/>
                      <a:pt x="136" y="53"/>
                      <a:pt x="136" y="53"/>
                    </a:cubicBezTo>
                    <a:cubicBezTo>
                      <a:pt x="136" y="53"/>
                      <a:pt x="136" y="53"/>
                      <a:pt x="136" y="53"/>
                    </a:cubicBezTo>
                    <a:cubicBezTo>
                      <a:pt x="135" y="53"/>
                      <a:pt x="135" y="53"/>
                      <a:pt x="135" y="53"/>
                    </a:cubicBezTo>
                    <a:cubicBezTo>
                      <a:pt x="135" y="53"/>
                      <a:pt x="135" y="53"/>
                      <a:pt x="135" y="53"/>
                    </a:cubicBezTo>
                    <a:cubicBezTo>
                      <a:pt x="135" y="52"/>
                      <a:pt x="135" y="52"/>
                      <a:pt x="135" y="52"/>
                    </a:cubicBezTo>
                    <a:cubicBezTo>
                      <a:pt x="135" y="52"/>
                      <a:pt x="135" y="52"/>
                      <a:pt x="135" y="52"/>
                    </a:cubicBezTo>
                    <a:cubicBezTo>
                      <a:pt x="135" y="51"/>
                      <a:pt x="135" y="51"/>
                      <a:pt x="135" y="51"/>
                    </a:cubicBezTo>
                    <a:cubicBezTo>
                      <a:pt x="135" y="50"/>
                      <a:pt x="135" y="50"/>
                      <a:pt x="135" y="50"/>
                    </a:cubicBezTo>
                    <a:cubicBezTo>
                      <a:pt x="135" y="50"/>
                      <a:pt x="135" y="50"/>
                      <a:pt x="135" y="50"/>
                    </a:cubicBezTo>
                    <a:cubicBezTo>
                      <a:pt x="135" y="49"/>
                      <a:pt x="135" y="49"/>
                      <a:pt x="135" y="49"/>
                    </a:cubicBezTo>
                    <a:cubicBezTo>
                      <a:pt x="136" y="49"/>
                      <a:pt x="136" y="49"/>
                      <a:pt x="136" y="49"/>
                    </a:cubicBezTo>
                    <a:cubicBezTo>
                      <a:pt x="136" y="48"/>
                      <a:pt x="136" y="48"/>
                      <a:pt x="136" y="48"/>
                    </a:cubicBezTo>
                    <a:cubicBezTo>
                      <a:pt x="136" y="48"/>
                      <a:pt x="136" y="48"/>
                      <a:pt x="136" y="48"/>
                    </a:cubicBezTo>
                    <a:cubicBezTo>
                      <a:pt x="136" y="48"/>
                      <a:pt x="136" y="48"/>
                      <a:pt x="136" y="48"/>
                    </a:cubicBezTo>
                    <a:cubicBezTo>
                      <a:pt x="136" y="48"/>
                      <a:pt x="136" y="48"/>
                      <a:pt x="136" y="48"/>
                    </a:cubicBezTo>
                    <a:cubicBezTo>
                      <a:pt x="135" y="48"/>
                      <a:pt x="135" y="48"/>
                      <a:pt x="135" y="48"/>
                    </a:cubicBezTo>
                    <a:cubicBezTo>
                      <a:pt x="135" y="49"/>
                      <a:pt x="135" y="49"/>
                      <a:pt x="135" y="49"/>
                    </a:cubicBezTo>
                    <a:cubicBezTo>
                      <a:pt x="134" y="49"/>
                      <a:pt x="134" y="49"/>
                      <a:pt x="134" y="49"/>
                    </a:cubicBezTo>
                    <a:cubicBezTo>
                      <a:pt x="134" y="49"/>
                      <a:pt x="134" y="49"/>
                      <a:pt x="134" y="49"/>
                    </a:cubicBezTo>
                    <a:cubicBezTo>
                      <a:pt x="134" y="49"/>
                      <a:pt x="134" y="49"/>
                      <a:pt x="134" y="49"/>
                    </a:cubicBezTo>
                    <a:cubicBezTo>
                      <a:pt x="134" y="50"/>
                      <a:pt x="134" y="50"/>
                      <a:pt x="134" y="50"/>
                    </a:cubicBezTo>
                    <a:cubicBezTo>
                      <a:pt x="134" y="51"/>
                      <a:pt x="134" y="51"/>
                      <a:pt x="134" y="51"/>
                    </a:cubicBezTo>
                    <a:cubicBezTo>
                      <a:pt x="134" y="51"/>
                      <a:pt x="134" y="51"/>
                      <a:pt x="134" y="51"/>
                    </a:cubicBezTo>
                    <a:cubicBezTo>
                      <a:pt x="134" y="51"/>
                      <a:pt x="134" y="51"/>
                      <a:pt x="134" y="51"/>
                    </a:cubicBezTo>
                    <a:cubicBezTo>
                      <a:pt x="134" y="52"/>
                      <a:pt x="134" y="52"/>
                      <a:pt x="134" y="52"/>
                    </a:cubicBezTo>
                    <a:cubicBezTo>
                      <a:pt x="134" y="53"/>
                      <a:pt x="134" y="53"/>
                      <a:pt x="134" y="53"/>
                    </a:cubicBezTo>
                    <a:cubicBezTo>
                      <a:pt x="134" y="53"/>
                      <a:pt x="134" y="53"/>
                      <a:pt x="134" y="53"/>
                    </a:cubicBezTo>
                    <a:cubicBezTo>
                      <a:pt x="133" y="52"/>
                      <a:pt x="133" y="52"/>
                      <a:pt x="133" y="52"/>
                    </a:cubicBezTo>
                    <a:cubicBezTo>
                      <a:pt x="133" y="52"/>
                      <a:pt x="133" y="52"/>
                      <a:pt x="133" y="52"/>
                    </a:cubicBezTo>
                    <a:cubicBezTo>
                      <a:pt x="132" y="52"/>
                      <a:pt x="132" y="52"/>
                      <a:pt x="132" y="52"/>
                    </a:cubicBezTo>
                    <a:cubicBezTo>
                      <a:pt x="132" y="52"/>
                      <a:pt x="132" y="52"/>
                      <a:pt x="132" y="52"/>
                    </a:cubicBezTo>
                    <a:cubicBezTo>
                      <a:pt x="132" y="51"/>
                      <a:pt x="132" y="51"/>
                      <a:pt x="132" y="51"/>
                    </a:cubicBezTo>
                    <a:cubicBezTo>
                      <a:pt x="132" y="51"/>
                      <a:pt x="132" y="51"/>
                      <a:pt x="132" y="51"/>
                    </a:cubicBezTo>
                    <a:cubicBezTo>
                      <a:pt x="132" y="51"/>
                      <a:pt x="132" y="51"/>
                      <a:pt x="132" y="51"/>
                    </a:cubicBezTo>
                    <a:cubicBezTo>
                      <a:pt x="132" y="52"/>
                      <a:pt x="132" y="52"/>
                      <a:pt x="132" y="52"/>
                    </a:cubicBezTo>
                    <a:cubicBezTo>
                      <a:pt x="132" y="52"/>
                      <a:pt x="132" y="52"/>
                      <a:pt x="132" y="52"/>
                    </a:cubicBezTo>
                    <a:cubicBezTo>
                      <a:pt x="133" y="52"/>
                      <a:pt x="133" y="52"/>
                      <a:pt x="133" y="52"/>
                    </a:cubicBezTo>
                    <a:cubicBezTo>
                      <a:pt x="133" y="53"/>
                      <a:pt x="133" y="53"/>
                      <a:pt x="133" y="53"/>
                    </a:cubicBezTo>
                    <a:cubicBezTo>
                      <a:pt x="134" y="54"/>
                      <a:pt x="134" y="54"/>
                      <a:pt x="134" y="54"/>
                    </a:cubicBezTo>
                    <a:cubicBezTo>
                      <a:pt x="134" y="54"/>
                      <a:pt x="134" y="54"/>
                      <a:pt x="134" y="54"/>
                    </a:cubicBezTo>
                    <a:cubicBezTo>
                      <a:pt x="135" y="54"/>
                      <a:pt x="135" y="54"/>
                      <a:pt x="135" y="54"/>
                    </a:cubicBezTo>
                    <a:cubicBezTo>
                      <a:pt x="134" y="55"/>
                      <a:pt x="134" y="55"/>
                      <a:pt x="134" y="55"/>
                    </a:cubicBezTo>
                    <a:cubicBezTo>
                      <a:pt x="134" y="55"/>
                      <a:pt x="134" y="55"/>
                      <a:pt x="134" y="55"/>
                    </a:cubicBezTo>
                    <a:cubicBezTo>
                      <a:pt x="134" y="54"/>
                      <a:pt x="134" y="54"/>
                      <a:pt x="134" y="54"/>
                    </a:cubicBezTo>
                    <a:cubicBezTo>
                      <a:pt x="133" y="54"/>
                      <a:pt x="133" y="54"/>
                      <a:pt x="133" y="54"/>
                    </a:cubicBezTo>
                    <a:cubicBezTo>
                      <a:pt x="134" y="55"/>
                      <a:pt x="134" y="55"/>
                      <a:pt x="134" y="55"/>
                    </a:cubicBezTo>
                    <a:cubicBezTo>
                      <a:pt x="134" y="55"/>
                      <a:pt x="134" y="55"/>
                      <a:pt x="134" y="55"/>
                    </a:cubicBezTo>
                    <a:cubicBezTo>
                      <a:pt x="135" y="56"/>
                      <a:pt x="135" y="56"/>
                      <a:pt x="135" y="56"/>
                    </a:cubicBezTo>
                    <a:cubicBezTo>
                      <a:pt x="134" y="56"/>
                      <a:pt x="134" y="56"/>
                      <a:pt x="134" y="56"/>
                    </a:cubicBezTo>
                    <a:cubicBezTo>
                      <a:pt x="134" y="56"/>
                      <a:pt x="134" y="56"/>
                      <a:pt x="134" y="56"/>
                    </a:cubicBezTo>
                    <a:cubicBezTo>
                      <a:pt x="134" y="56"/>
                      <a:pt x="134" y="56"/>
                      <a:pt x="134" y="56"/>
                    </a:cubicBezTo>
                    <a:cubicBezTo>
                      <a:pt x="134" y="57"/>
                      <a:pt x="134" y="57"/>
                      <a:pt x="134" y="57"/>
                    </a:cubicBezTo>
                    <a:cubicBezTo>
                      <a:pt x="134" y="57"/>
                      <a:pt x="134" y="57"/>
                      <a:pt x="134" y="57"/>
                    </a:cubicBezTo>
                    <a:cubicBezTo>
                      <a:pt x="134" y="57"/>
                      <a:pt x="134" y="57"/>
                      <a:pt x="134" y="57"/>
                    </a:cubicBezTo>
                    <a:cubicBezTo>
                      <a:pt x="134" y="56"/>
                      <a:pt x="134" y="56"/>
                      <a:pt x="134" y="56"/>
                    </a:cubicBezTo>
                    <a:cubicBezTo>
                      <a:pt x="133" y="56"/>
                      <a:pt x="133" y="56"/>
                      <a:pt x="133" y="56"/>
                    </a:cubicBezTo>
                    <a:cubicBezTo>
                      <a:pt x="132" y="56"/>
                      <a:pt x="132" y="56"/>
                      <a:pt x="132" y="56"/>
                    </a:cubicBezTo>
                    <a:cubicBezTo>
                      <a:pt x="133" y="57"/>
                      <a:pt x="133" y="57"/>
                      <a:pt x="133" y="57"/>
                    </a:cubicBezTo>
                    <a:cubicBezTo>
                      <a:pt x="133" y="57"/>
                      <a:pt x="133" y="57"/>
                      <a:pt x="133" y="57"/>
                    </a:cubicBezTo>
                    <a:cubicBezTo>
                      <a:pt x="134" y="57"/>
                      <a:pt x="134" y="57"/>
                      <a:pt x="134" y="57"/>
                    </a:cubicBezTo>
                    <a:cubicBezTo>
                      <a:pt x="134" y="58"/>
                      <a:pt x="134" y="58"/>
                      <a:pt x="134" y="58"/>
                    </a:cubicBezTo>
                    <a:cubicBezTo>
                      <a:pt x="134" y="58"/>
                      <a:pt x="134" y="58"/>
                      <a:pt x="134" y="58"/>
                    </a:cubicBezTo>
                    <a:cubicBezTo>
                      <a:pt x="135" y="58"/>
                      <a:pt x="135" y="58"/>
                      <a:pt x="135" y="58"/>
                    </a:cubicBezTo>
                    <a:cubicBezTo>
                      <a:pt x="135" y="58"/>
                      <a:pt x="135" y="58"/>
                      <a:pt x="135" y="58"/>
                    </a:cubicBezTo>
                    <a:cubicBezTo>
                      <a:pt x="135" y="58"/>
                      <a:pt x="135" y="58"/>
                      <a:pt x="135" y="58"/>
                    </a:cubicBezTo>
                    <a:cubicBezTo>
                      <a:pt x="135" y="59"/>
                      <a:pt x="135" y="59"/>
                      <a:pt x="135" y="59"/>
                    </a:cubicBezTo>
                    <a:cubicBezTo>
                      <a:pt x="135" y="59"/>
                      <a:pt x="135" y="59"/>
                      <a:pt x="135" y="59"/>
                    </a:cubicBezTo>
                    <a:cubicBezTo>
                      <a:pt x="135" y="59"/>
                      <a:pt x="135" y="59"/>
                      <a:pt x="135" y="59"/>
                    </a:cubicBezTo>
                    <a:cubicBezTo>
                      <a:pt x="135" y="59"/>
                      <a:pt x="135" y="59"/>
                      <a:pt x="135" y="59"/>
                    </a:cubicBezTo>
                    <a:cubicBezTo>
                      <a:pt x="135" y="60"/>
                      <a:pt x="135" y="60"/>
                      <a:pt x="135" y="60"/>
                    </a:cubicBezTo>
                    <a:cubicBezTo>
                      <a:pt x="135" y="60"/>
                      <a:pt x="135" y="60"/>
                      <a:pt x="135" y="60"/>
                    </a:cubicBezTo>
                    <a:cubicBezTo>
                      <a:pt x="134" y="60"/>
                      <a:pt x="134" y="60"/>
                      <a:pt x="134" y="60"/>
                    </a:cubicBezTo>
                    <a:cubicBezTo>
                      <a:pt x="134" y="60"/>
                      <a:pt x="134" y="60"/>
                      <a:pt x="134" y="60"/>
                    </a:cubicBezTo>
                    <a:cubicBezTo>
                      <a:pt x="133" y="61"/>
                      <a:pt x="133" y="61"/>
                      <a:pt x="133" y="61"/>
                    </a:cubicBezTo>
                    <a:cubicBezTo>
                      <a:pt x="133" y="61"/>
                      <a:pt x="133" y="61"/>
                      <a:pt x="133" y="61"/>
                    </a:cubicBezTo>
                    <a:cubicBezTo>
                      <a:pt x="133" y="61"/>
                      <a:pt x="133" y="61"/>
                      <a:pt x="133" y="61"/>
                    </a:cubicBezTo>
                    <a:cubicBezTo>
                      <a:pt x="132" y="60"/>
                      <a:pt x="132" y="60"/>
                      <a:pt x="132" y="60"/>
                    </a:cubicBezTo>
                    <a:cubicBezTo>
                      <a:pt x="132" y="60"/>
                      <a:pt x="132" y="60"/>
                      <a:pt x="132" y="60"/>
                    </a:cubicBezTo>
                    <a:cubicBezTo>
                      <a:pt x="132" y="61"/>
                      <a:pt x="132" y="61"/>
                      <a:pt x="132" y="61"/>
                    </a:cubicBezTo>
                    <a:cubicBezTo>
                      <a:pt x="132" y="61"/>
                      <a:pt x="132" y="61"/>
                      <a:pt x="132" y="61"/>
                    </a:cubicBezTo>
                    <a:cubicBezTo>
                      <a:pt x="133" y="61"/>
                      <a:pt x="133" y="61"/>
                      <a:pt x="133" y="61"/>
                    </a:cubicBezTo>
                    <a:cubicBezTo>
                      <a:pt x="134" y="61"/>
                      <a:pt x="134" y="61"/>
                      <a:pt x="134" y="61"/>
                    </a:cubicBezTo>
                    <a:cubicBezTo>
                      <a:pt x="134" y="61"/>
                      <a:pt x="134" y="61"/>
                      <a:pt x="134" y="61"/>
                    </a:cubicBezTo>
                    <a:cubicBezTo>
                      <a:pt x="134" y="62"/>
                      <a:pt x="134" y="62"/>
                      <a:pt x="134" y="62"/>
                    </a:cubicBezTo>
                    <a:cubicBezTo>
                      <a:pt x="135" y="62"/>
                      <a:pt x="135" y="62"/>
                      <a:pt x="135" y="62"/>
                    </a:cubicBezTo>
                    <a:cubicBezTo>
                      <a:pt x="135" y="62"/>
                      <a:pt x="135" y="62"/>
                      <a:pt x="135" y="62"/>
                    </a:cubicBezTo>
                    <a:cubicBezTo>
                      <a:pt x="135" y="61"/>
                      <a:pt x="135" y="61"/>
                      <a:pt x="135" y="61"/>
                    </a:cubicBezTo>
                    <a:cubicBezTo>
                      <a:pt x="135" y="61"/>
                      <a:pt x="135" y="61"/>
                      <a:pt x="135" y="61"/>
                    </a:cubicBezTo>
                    <a:cubicBezTo>
                      <a:pt x="135" y="62"/>
                      <a:pt x="135" y="62"/>
                      <a:pt x="135" y="62"/>
                    </a:cubicBezTo>
                    <a:cubicBezTo>
                      <a:pt x="135" y="62"/>
                      <a:pt x="135" y="62"/>
                      <a:pt x="135" y="62"/>
                    </a:cubicBezTo>
                    <a:cubicBezTo>
                      <a:pt x="135" y="62"/>
                      <a:pt x="135" y="62"/>
                      <a:pt x="135" y="62"/>
                    </a:cubicBezTo>
                    <a:cubicBezTo>
                      <a:pt x="134" y="63"/>
                      <a:pt x="134" y="63"/>
                      <a:pt x="134" y="63"/>
                    </a:cubicBezTo>
                    <a:cubicBezTo>
                      <a:pt x="134" y="63"/>
                      <a:pt x="134" y="63"/>
                      <a:pt x="134" y="63"/>
                    </a:cubicBezTo>
                    <a:cubicBezTo>
                      <a:pt x="134" y="64"/>
                      <a:pt x="134" y="64"/>
                      <a:pt x="134" y="64"/>
                    </a:cubicBezTo>
                    <a:cubicBezTo>
                      <a:pt x="133" y="63"/>
                      <a:pt x="133" y="63"/>
                      <a:pt x="133" y="63"/>
                    </a:cubicBezTo>
                    <a:cubicBezTo>
                      <a:pt x="133" y="63"/>
                      <a:pt x="133" y="63"/>
                      <a:pt x="133" y="63"/>
                    </a:cubicBezTo>
                    <a:cubicBezTo>
                      <a:pt x="133" y="63"/>
                      <a:pt x="133" y="63"/>
                      <a:pt x="133" y="63"/>
                    </a:cubicBezTo>
                    <a:cubicBezTo>
                      <a:pt x="133" y="63"/>
                      <a:pt x="133" y="63"/>
                      <a:pt x="133" y="63"/>
                    </a:cubicBezTo>
                    <a:cubicBezTo>
                      <a:pt x="132" y="63"/>
                      <a:pt x="132" y="63"/>
                      <a:pt x="132" y="63"/>
                    </a:cubicBezTo>
                    <a:cubicBezTo>
                      <a:pt x="132" y="63"/>
                      <a:pt x="132" y="63"/>
                      <a:pt x="132" y="63"/>
                    </a:cubicBezTo>
                    <a:cubicBezTo>
                      <a:pt x="132" y="63"/>
                      <a:pt x="132" y="63"/>
                      <a:pt x="132" y="63"/>
                    </a:cubicBezTo>
                    <a:cubicBezTo>
                      <a:pt x="132" y="63"/>
                      <a:pt x="132" y="63"/>
                      <a:pt x="132" y="63"/>
                    </a:cubicBezTo>
                    <a:cubicBezTo>
                      <a:pt x="133" y="64"/>
                      <a:pt x="133" y="64"/>
                      <a:pt x="133" y="64"/>
                    </a:cubicBezTo>
                    <a:cubicBezTo>
                      <a:pt x="133" y="64"/>
                      <a:pt x="133" y="64"/>
                      <a:pt x="133" y="64"/>
                    </a:cubicBezTo>
                    <a:cubicBezTo>
                      <a:pt x="132" y="64"/>
                      <a:pt x="132" y="64"/>
                      <a:pt x="132" y="64"/>
                    </a:cubicBezTo>
                    <a:cubicBezTo>
                      <a:pt x="133" y="64"/>
                      <a:pt x="133" y="64"/>
                      <a:pt x="133" y="64"/>
                    </a:cubicBezTo>
                    <a:cubicBezTo>
                      <a:pt x="132" y="65"/>
                      <a:pt x="132" y="65"/>
                      <a:pt x="132" y="65"/>
                    </a:cubicBezTo>
                    <a:cubicBezTo>
                      <a:pt x="131" y="64"/>
                      <a:pt x="131" y="64"/>
                      <a:pt x="131" y="64"/>
                    </a:cubicBezTo>
                    <a:cubicBezTo>
                      <a:pt x="132" y="65"/>
                      <a:pt x="132" y="65"/>
                      <a:pt x="132" y="65"/>
                    </a:cubicBezTo>
                    <a:cubicBezTo>
                      <a:pt x="132" y="65"/>
                      <a:pt x="132" y="65"/>
                      <a:pt x="132" y="65"/>
                    </a:cubicBezTo>
                    <a:cubicBezTo>
                      <a:pt x="133" y="64"/>
                      <a:pt x="133" y="64"/>
                      <a:pt x="133" y="64"/>
                    </a:cubicBezTo>
                    <a:cubicBezTo>
                      <a:pt x="133" y="65"/>
                      <a:pt x="133" y="65"/>
                      <a:pt x="133" y="65"/>
                    </a:cubicBezTo>
                    <a:cubicBezTo>
                      <a:pt x="133" y="65"/>
                      <a:pt x="133" y="65"/>
                      <a:pt x="133" y="65"/>
                    </a:cubicBezTo>
                    <a:cubicBezTo>
                      <a:pt x="133" y="65"/>
                      <a:pt x="133" y="65"/>
                      <a:pt x="133" y="65"/>
                    </a:cubicBezTo>
                    <a:cubicBezTo>
                      <a:pt x="132" y="65"/>
                      <a:pt x="132" y="65"/>
                      <a:pt x="132" y="65"/>
                    </a:cubicBezTo>
                    <a:cubicBezTo>
                      <a:pt x="132" y="65"/>
                      <a:pt x="132" y="65"/>
                      <a:pt x="132" y="65"/>
                    </a:cubicBezTo>
                    <a:cubicBezTo>
                      <a:pt x="132" y="65"/>
                      <a:pt x="132" y="65"/>
                      <a:pt x="132" y="65"/>
                    </a:cubicBezTo>
                    <a:cubicBezTo>
                      <a:pt x="132" y="65"/>
                      <a:pt x="132" y="65"/>
                      <a:pt x="132" y="65"/>
                    </a:cubicBezTo>
                    <a:cubicBezTo>
                      <a:pt x="131" y="65"/>
                      <a:pt x="131" y="65"/>
                      <a:pt x="131" y="65"/>
                    </a:cubicBezTo>
                    <a:cubicBezTo>
                      <a:pt x="130" y="66"/>
                      <a:pt x="130" y="66"/>
                      <a:pt x="130" y="66"/>
                    </a:cubicBezTo>
                    <a:cubicBezTo>
                      <a:pt x="128" y="67"/>
                      <a:pt x="128" y="67"/>
                      <a:pt x="128" y="67"/>
                    </a:cubicBezTo>
                    <a:cubicBezTo>
                      <a:pt x="128" y="68"/>
                      <a:pt x="128" y="68"/>
                      <a:pt x="128" y="68"/>
                    </a:cubicBezTo>
                    <a:cubicBezTo>
                      <a:pt x="127" y="68"/>
                      <a:pt x="127" y="68"/>
                      <a:pt x="127" y="68"/>
                    </a:cubicBezTo>
                    <a:cubicBezTo>
                      <a:pt x="127" y="68"/>
                      <a:pt x="127" y="68"/>
                      <a:pt x="127" y="68"/>
                    </a:cubicBezTo>
                    <a:cubicBezTo>
                      <a:pt x="126" y="68"/>
                      <a:pt x="126" y="68"/>
                      <a:pt x="126" y="68"/>
                    </a:cubicBezTo>
                    <a:cubicBezTo>
                      <a:pt x="126" y="69"/>
                      <a:pt x="126" y="69"/>
                      <a:pt x="126" y="69"/>
                    </a:cubicBezTo>
                    <a:cubicBezTo>
                      <a:pt x="125" y="70"/>
                      <a:pt x="125" y="70"/>
                      <a:pt x="125" y="70"/>
                    </a:cubicBezTo>
                    <a:cubicBezTo>
                      <a:pt x="125" y="71"/>
                      <a:pt x="125" y="71"/>
                      <a:pt x="125" y="71"/>
                    </a:cubicBezTo>
                    <a:cubicBezTo>
                      <a:pt x="124" y="71"/>
                      <a:pt x="124" y="71"/>
                      <a:pt x="124" y="71"/>
                    </a:cubicBezTo>
                    <a:cubicBezTo>
                      <a:pt x="124" y="71"/>
                      <a:pt x="124" y="71"/>
                      <a:pt x="124" y="71"/>
                    </a:cubicBezTo>
                    <a:cubicBezTo>
                      <a:pt x="124" y="71"/>
                      <a:pt x="124" y="71"/>
                      <a:pt x="124" y="71"/>
                    </a:cubicBezTo>
                    <a:cubicBezTo>
                      <a:pt x="123" y="72"/>
                      <a:pt x="123" y="72"/>
                      <a:pt x="123" y="72"/>
                    </a:cubicBezTo>
                    <a:cubicBezTo>
                      <a:pt x="123" y="72"/>
                      <a:pt x="123" y="72"/>
                      <a:pt x="123" y="72"/>
                    </a:cubicBezTo>
                    <a:cubicBezTo>
                      <a:pt x="123" y="72"/>
                      <a:pt x="123" y="72"/>
                      <a:pt x="123" y="72"/>
                    </a:cubicBezTo>
                    <a:cubicBezTo>
                      <a:pt x="122" y="72"/>
                      <a:pt x="122" y="72"/>
                      <a:pt x="122" y="72"/>
                    </a:cubicBezTo>
                    <a:cubicBezTo>
                      <a:pt x="122" y="72"/>
                      <a:pt x="122" y="72"/>
                      <a:pt x="122" y="72"/>
                    </a:cubicBezTo>
                    <a:cubicBezTo>
                      <a:pt x="121" y="73"/>
                      <a:pt x="121" y="73"/>
                      <a:pt x="121" y="73"/>
                    </a:cubicBezTo>
                    <a:cubicBezTo>
                      <a:pt x="121" y="73"/>
                      <a:pt x="121" y="73"/>
                      <a:pt x="121" y="73"/>
                    </a:cubicBezTo>
                    <a:cubicBezTo>
                      <a:pt x="120" y="73"/>
                      <a:pt x="120" y="73"/>
                      <a:pt x="120" y="73"/>
                    </a:cubicBezTo>
                    <a:cubicBezTo>
                      <a:pt x="120" y="73"/>
                      <a:pt x="120" y="73"/>
                      <a:pt x="120" y="73"/>
                    </a:cubicBezTo>
                    <a:cubicBezTo>
                      <a:pt x="120" y="73"/>
                      <a:pt x="120" y="73"/>
                      <a:pt x="120" y="73"/>
                    </a:cubicBezTo>
                    <a:cubicBezTo>
                      <a:pt x="119" y="73"/>
                      <a:pt x="119" y="73"/>
                      <a:pt x="119" y="73"/>
                    </a:cubicBezTo>
                    <a:cubicBezTo>
                      <a:pt x="119" y="73"/>
                      <a:pt x="119" y="73"/>
                      <a:pt x="119" y="73"/>
                    </a:cubicBezTo>
                    <a:cubicBezTo>
                      <a:pt x="119" y="74"/>
                      <a:pt x="119" y="74"/>
                      <a:pt x="119" y="74"/>
                    </a:cubicBezTo>
                    <a:cubicBezTo>
                      <a:pt x="119" y="74"/>
                      <a:pt x="119" y="74"/>
                      <a:pt x="119" y="74"/>
                    </a:cubicBezTo>
                    <a:cubicBezTo>
                      <a:pt x="119" y="75"/>
                      <a:pt x="119" y="75"/>
                      <a:pt x="119" y="75"/>
                    </a:cubicBezTo>
                    <a:cubicBezTo>
                      <a:pt x="118" y="75"/>
                      <a:pt x="118" y="75"/>
                      <a:pt x="118" y="75"/>
                    </a:cubicBezTo>
                    <a:cubicBezTo>
                      <a:pt x="118" y="75"/>
                      <a:pt x="118" y="75"/>
                      <a:pt x="118" y="75"/>
                    </a:cubicBezTo>
                    <a:cubicBezTo>
                      <a:pt x="118" y="75"/>
                      <a:pt x="118" y="75"/>
                      <a:pt x="118" y="75"/>
                    </a:cubicBezTo>
                    <a:cubicBezTo>
                      <a:pt x="117" y="76"/>
                      <a:pt x="117" y="76"/>
                      <a:pt x="117" y="76"/>
                    </a:cubicBezTo>
                    <a:cubicBezTo>
                      <a:pt x="117" y="77"/>
                      <a:pt x="117" y="77"/>
                      <a:pt x="117" y="77"/>
                    </a:cubicBezTo>
                    <a:cubicBezTo>
                      <a:pt x="117" y="78"/>
                      <a:pt x="117" y="78"/>
                      <a:pt x="117" y="78"/>
                    </a:cubicBezTo>
                    <a:cubicBezTo>
                      <a:pt x="117" y="80"/>
                      <a:pt x="117" y="80"/>
                      <a:pt x="117" y="80"/>
                    </a:cubicBezTo>
                    <a:cubicBezTo>
                      <a:pt x="117" y="80"/>
                      <a:pt x="117" y="80"/>
                      <a:pt x="117" y="80"/>
                    </a:cubicBezTo>
                    <a:cubicBezTo>
                      <a:pt x="116" y="82"/>
                      <a:pt x="116" y="82"/>
                      <a:pt x="116" y="82"/>
                    </a:cubicBezTo>
                    <a:cubicBezTo>
                      <a:pt x="117" y="83"/>
                      <a:pt x="117" y="83"/>
                      <a:pt x="117" y="83"/>
                    </a:cubicBezTo>
                    <a:cubicBezTo>
                      <a:pt x="117" y="84"/>
                      <a:pt x="117" y="84"/>
                      <a:pt x="117" y="84"/>
                    </a:cubicBezTo>
                    <a:cubicBezTo>
                      <a:pt x="117" y="84"/>
                      <a:pt x="117" y="84"/>
                      <a:pt x="117" y="84"/>
                    </a:cubicBezTo>
                    <a:cubicBezTo>
                      <a:pt x="117" y="86"/>
                      <a:pt x="117" y="86"/>
                      <a:pt x="117" y="86"/>
                    </a:cubicBezTo>
                    <a:cubicBezTo>
                      <a:pt x="118" y="86"/>
                      <a:pt x="118" y="86"/>
                      <a:pt x="118" y="86"/>
                    </a:cubicBezTo>
                    <a:cubicBezTo>
                      <a:pt x="118" y="87"/>
                      <a:pt x="118" y="87"/>
                      <a:pt x="118" y="87"/>
                    </a:cubicBezTo>
                    <a:cubicBezTo>
                      <a:pt x="118" y="87"/>
                      <a:pt x="118" y="87"/>
                      <a:pt x="118" y="87"/>
                    </a:cubicBezTo>
                    <a:cubicBezTo>
                      <a:pt x="118" y="88"/>
                      <a:pt x="118" y="88"/>
                      <a:pt x="118" y="88"/>
                    </a:cubicBezTo>
                    <a:cubicBezTo>
                      <a:pt x="118" y="89"/>
                      <a:pt x="118" y="89"/>
                      <a:pt x="118" y="89"/>
                    </a:cubicBezTo>
                    <a:cubicBezTo>
                      <a:pt x="118" y="91"/>
                      <a:pt x="118" y="91"/>
                      <a:pt x="118" y="91"/>
                    </a:cubicBezTo>
                    <a:cubicBezTo>
                      <a:pt x="119" y="91"/>
                      <a:pt x="119" y="91"/>
                      <a:pt x="119" y="91"/>
                    </a:cubicBezTo>
                    <a:cubicBezTo>
                      <a:pt x="119" y="92"/>
                      <a:pt x="119" y="92"/>
                      <a:pt x="119" y="92"/>
                    </a:cubicBezTo>
                    <a:cubicBezTo>
                      <a:pt x="119" y="92"/>
                      <a:pt x="119" y="92"/>
                      <a:pt x="119" y="92"/>
                    </a:cubicBezTo>
                    <a:cubicBezTo>
                      <a:pt x="119" y="92"/>
                      <a:pt x="119" y="92"/>
                      <a:pt x="119" y="92"/>
                    </a:cubicBezTo>
                    <a:cubicBezTo>
                      <a:pt x="119" y="93"/>
                      <a:pt x="119" y="93"/>
                      <a:pt x="119" y="93"/>
                    </a:cubicBezTo>
                    <a:cubicBezTo>
                      <a:pt x="119" y="94"/>
                      <a:pt x="119" y="94"/>
                      <a:pt x="119" y="94"/>
                    </a:cubicBezTo>
                    <a:cubicBezTo>
                      <a:pt x="119" y="94"/>
                      <a:pt x="119" y="94"/>
                      <a:pt x="119" y="94"/>
                    </a:cubicBezTo>
                    <a:cubicBezTo>
                      <a:pt x="118" y="95"/>
                      <a:pt x="118" y="95"/>
                      <a:pt x="118" y="95"/>
                    </a:cubicBezTo>
                    <a:cubicBezTo>
                      <a:pt x="118" y="96"/>
                      <a:pt x="118" y="96"/>
                      <a:pt x="118" y="96"/>
                    </a:cubicBezTo>
                    <a:cubicBezTo>
                      <a:pt x="118" y="96"/>
                      <a:pt x="118" y="96"/>
                      <a:pt x="118" y="96"/>
                    </a:cubicBezTo>
                    <a:cubicBezTo>
                      <a:pt x="117" y="97"/>
                      <a:pt x="117" y="97"/>
                      <a:pt x="117" y="97"/>
                    </a:cubicBezTo>
                    <a:cubicBezTo>
                      <a:pt x="117" y="97"/>
                      <a:pt x="117" y="97"/>
                      <a:pt x="117" y="97"/>
                    </a:cubicBezTo>
                    <a:cubicBezTo>
                      <a:pt x="116" y="97"/>
                      <a:pt x="116" y="97"/>
                      <a:pt x="116" y="97"/>
                    </a:cubicBezTo>
                    <a:cubicBezTo>
                      <a:pt x="116" y="97"/>
                      <a:pt x="116" y="97"/>
                      <a:pt x="116" y="97"/>
                    </a:cubicBezTo>
                    <a:cubicBezTo>
                      <a:pt x="116" y="97"/>
                      <a:pt x="116" y="97"/>
                      <a:pt x="116" y="97"/>
                    </a:cubicBezTo>
                    <a:cubicBezTo>
                      <a:pt x="115" y="97"/>
                      <a:pt x="115" y="97"/>
                      <a:pt x="115" y="97"/>
                    </a:cubicBezTo>
                    <a:cubicBezTo>
                      <a:pt x="115" y="97"/>
                      <a:pt x="115" y="97"/>
                      <a:pt x="115" y="97"/>
                    </a:cubicBezTo>
                    <a:cubicBezTo>
                      <a:pt x="115" y="96"/>
                      <a:pt x="115" y="96"/>
                      <a:pt x="115" y="96"/>
                    </a:cubicBezTo>
                    <a:cubicBezTo>
                      <a:pt x="115" y="96"/>
                      <a:pt x="115" y="96"/>
                      <a:pt x="115" y="96"/>
                    </a:cubicBezTo>
                    <a:cubicBezTo>
                      <a:pt x="114" y="95"/>
                      <a:pt x="114" y="95"/>
                      <a:pt x="114" y="95"/>
                    </a:cubicBezTo>
                    <a:cubicBezTo>
                      <a:pt x="114" y="95"/>
                      <a:pt x="114" y="95"/>
                      <a:pt x="114" y="95"/>
                    </a:cubicBezTo>
                    <a:cubicBezTo>
                      <a:pt x="114" y="95"/>
                      <a:pt x="114" y="95"/>
                      <a:pt x="114" y="95"/>
                    </a:cubicBezTo>
                    <a:cubicBezTo>
                      <a:pt x="114" y="94"/>
                      <a:pt x="114" y="94"/>
                      <a:pt x="114" y="94"/>
                    </a:cubicBezTo>
                    <a:cubicBezTo>
                      <a:pt x="114" y="94"/>
                      <a:pt x="114" y="94"/>
                      <a:pt x="114" y="94"/>
                    </a:cubicBezTo>
                    <a:cubicBezTo>
                      <a:pt x="113" y="93"/>
                      <a:pt x="113" y="93"/>
                      <a:pt x="113" y="93"/>
                    </a:cubicBezTo>
                    <a:cubicBezTo>
                      <a:pt x="113" y="93"/>
                      <a:pt x="113" y="93"/>
                      <a:pt x="113" y="93"/>
                    </a:cubicBezTo>
                    <a:cubicBezTo>
                      <a:pt x="113" y="92"/>
                      <a:pt x="113" y="92"/>
                      <a:pt x="113" y="92"/>
                    </a:cubicBezTo>
                    <a:cubicBezTo>
                      <a:pt x="113" y="92"/>
                      <a:pt x="113" y="92"/>
                      <a:pt x="113" y="92"/>
                    </a:cubicBezTo>
                    <a:cubicBezTo>
                      <a:pt x="114" y="92"/>
                      <a:pt x="114" y="92"/>
                      <a:pt x="114" y="92"/>
                    </a:cubicBezTo>
                    <a:cubicBezTo>
                      <a:pt x="113" y="92"/>
                      <a:pt x="113" y="92"/>
                      <a:pt x="113" y="92"/>
                    </a:cubicBezTo>
                    <a:cubicBezTo>
                      <a:pt x="113" y="91"/>
                      <a:pt x="113" y="91"/>
                      <a:pt x="113" y="91"/>
                    </a:cubicBezTo>
                    <a:cubicBezTo>
                      <a:pt x="113" y="92"/>
                      <a:pt x="113" y="92"/>
                      <a:pt x="113" y="92"/>
                    </a:cubicBezTo>
                    <a:cubicBezTo>
                      <a:pt x="113" y="92"/>
                      <a:pt x="113" y="92"/>
                      <a:pt x="113" y="92"/>
                    </a:cubicBezTo>
                    <a:cubicBezTo>
                      <a:pt x="113" y="91"/>
                      <a:pt x="113" y="91"/>
                      <a:pt x="113" y="91"/>
                    </a:cubicBezTo>
                    <a:cubicBezTo>
                      <a:pt x="112" y="92"/>
                      <a:pt x="112" y="92"/>
                      <a:pt x="112" y="92"/>
                    </a:cubicBezTo>
                    <a:cubicBezTo>
                      <a:pt x="112" y="91"/>
                      <a:pt x="112" y="91"/>
                      <a:pt x="112" y="91"/>
                    </a:cubicBezTo>
                    <a:cubicBezTo>
                      <a:pt x="112" y="91"/>
                      <a:pt x="112" y="91"/>
                      <a:pt x="112" y="91"/>
                    </a:cubicBezTo>
                    <a:cubicBezTo>
                      <a:pt x="112" y="90"/>
                      <a:pt x="112" y="90"/>
                      <a:pt x="112" y="90"/>
                    </a:cubicBezTo>
                    <a:cubicBezTo>
                      <a:pt x="112" y="90"/>
                      <a:pt x="112" y="90"/>
                      <a:pt x="112" y="90"/>
                    </a:cubicBezTo>
                    <a:cubicBezTo>
                      <a:pt x="112" y="89"/>
                      <a:pt x="112" y="89"/>
                      <a:pt x="112" y="89"/>
                    </a:cubicBezTo>
                    <a:cubicBezTo>
                      <a:pt x="112" y="88"/>
                      <a:pt x="112" y="88"/>
                      <a:pt x="112" y="88"/>
                    </a:cubicBezTo>
                    <a:cubicBezTo>
                      <a:pt x="112" y="88"/>
                      <a:pt x="112" y="88"/>
                      <a:pt x="112" y="88"/>
                    </a:cubicBezTo>
                    <a:cubicBezTo>
                      <a:pt x="112" y="88"/>
                      <a:pt x="112" y="88"/>
                      <a:pt x="112" y="88"/>
                    </a:cubicBezTo>
                    <a:cubicBezTo>
                      <a:pt x="112" y="89"/>
                      <a:pt x="112" y="89"/>
                      <a:pt x="112" y="89"/>
                    </a:cubicBezTo>
                    <a:cubicBezTo>
                      <a:pt x="111" y="89"/>
                      <a:pt x="111" y="89"/>
                      <a:pt x="111" y="89"/>
                    </a:cubicBezTo>
                    <a:cubicBezTo>
                      <a:pt x="111" y="89"/>
                      <a:pt x="111" y="89"/>
                      <a:pt x="111" y="89"/>
                    </a:cubicBezTo>
                    <a:cubicBezTo>
                      <a:pt x="111" y="89"/>
                      <a:pt x="111" y="89"/>
                      <a:pt x="111" y="89"/>
                    </a:cubicBezTo>
                    <a:cubicBezTo>
                      <a:pt x="111" y="88"/>
                      <a:pt x="111" y="88"/>
                      <a:pt x="111" y="88"/>
                    </a:cubicBezTo>
                    <a:cubicBezTo>
                      <a:pt x="112" y="87"/>
                      <a:pt x="112" y="87"/>
                      <a:pt x="112" y="87"/>
                    </a:cubicBezTo>
                    <a:cubicBezTo>
                      <a:pt x="112" y="86"/>
                      <a:pt x="112" y="86"/>
                      <a:pt x="112" y="86"/>
                    </a:cubicBezTo>
                    <a:cubicBezTo>
                      <a:pt x="112" y="85"/>
                      <a:pt x="112" y="85"/>
                      <a:pt x="112" y="85"/>
                    </a:cubicBezTo>
                    <a:cubicBezTo>
                      <a:pt x="112" y="84"/>
                      <a:pt x="112" y="84"/>
                      <a:pt x="112" y="84"/>
                    </a:cubicBezTo>
                    <a:cubicBezTo>
                      <a:pt x="111" y="84"/>
                      <a:pt x="111" y="84"/>
                      <a:pt x="111" y="84"/>
                    </a:cubicBezTo>
                    <a:cubicBezTo>
                      <a:pt x="111" y="84"/>
                      <a:pt x="111" y="84"/>
                      <a:pt x="111" y="84"/>
                    </a:cubicBezTo>
                    <a:cubicBezTo>
                      <a:pt x="111" y="84"/>
                      <a:pt x="111" y="84"/>
                      <a:pt x="111" y="84"/>
                    </a:cubicBezTo>
                    <a:cubicBezTo>
                      <a:pt x="111" y="84"/>
                      <a:pt x="111" y="84"/>
                      <a:pt x="111" y="84"/>
                    </a:cubicBezTo>
                    <a:cubicBezTo>
                      <a:pt x="110" y="83"/>
                      <a:pt x="110" y="83"/>
                      <a:pt x="110" y="83"/>
                    </a:cubicBezTo>
                    <a:cubicBezTo>
                      <a:pt x="110" y="83"/>
                      <a:pt x="110" y="83"/>
                      <a:pt x="110" y="83"/>
                    </a:cubicBezTo>
                    <a:cubicBezTo>
                      <a:pt x="110" y="83"/>
                      <a:pt x="110" y="83"/>
                      <a:pt x="110" y="83"/>
                    </a:cubicBezTo>
                    <a:cubicBezTo>
                      <a:pt x="110" y="82"/>
                      <a:pt x="110" y="82"/>
                      <a:pt x="110" y="82"/>
                    </a:cubicBezTo>
                    <a:cubicBezTo>
                      <a:pt x="109" y="81"/>
                      <a:pt x="109" y="81"/>
                      <a:pt x="109" y="81"/>
                    </a:cubicBezTo>
                    <a:cubicBezTo>
                      <a:pt x="109" y="81"/>
                      <a:pt x="109" y="81"/>
                      <a:pt x="109" y="81"/>
                    </a:cubicBezTo>
                    <a:cubicBezTo>
                      <a:pt x="108" y="81"/>
                      <a:pt x="108" y="81"/>
                      <a:pt x="108" y="81"/>
                    </a:cubicBezTo>
                    <a:cubicBezTo>
                      <a:pt x="108" y="81"/>
                      <a:pt x="108" y="81"/>
                      <a:pt x="108" y="81"/>
                    </a:cubicBezTo>
                    <a:cubicBezTo>
                      <a:pt x="107" y="81"/>
                      <a:pt x="107" y="81"/>
                      <a:pt x="107" y="81"/>
                    </a:cubicBezTo>
                    <a:cubicBezTo>
                      <a:pt x="107" y="81"/>
                      <a:pt x="107" y="81"/>
                      <a:pt x="107" y="81"/>
                    </a:cubicBezTo>
                    <a:cubicBezTo>
                      <a:pt x="107" y="81"/>
                      <a:pt x="107" y="81"/>
                      <a:pt x="107" y="81"/>
                    </a:cubicBezTo>
                    <a:cubicBezTo>
                      <a:pt x="107" y="81"/>
                      <a:pt x="107" y="81"/>
                      <a:pt x="107" y="81"/>
                    </a:cubicBezTo>
                    <a:cubicBezTo>
                      <a:pt x="106" y="82"/>
                      <a:pt x="106" y="82"/>
                      <a:pt x="106" y="82"/>
                    </a:cubicBezTo>
                    <a:cubicBezTo>
                      <a:pt x="106" y="82"/>
                      <a:pt x="106" y="82"/>
                      <a:pt x="106" y="82"/>
                    </a:cubicBezTo>
                    <a:cubicBezTo>
                      <a:pt x="105" y="82"/>
                      <a:pt x="105" y="82"/>
                      <a:pt x="105" y="82"/>
                    </a:cubicBezTo>
                    <a:cubicBezTo>
                      <a:pt x="105" y="82"/>
                      <a:pt x="105" y="82"/>
                      <a:pt x="105" y="82"/>
                    </a:cubicBezTo>
                    <a:cubicBezTo>
                      <a:pt x="105" y="82"/>
                      <a:pt x="105" y="82"/>
                      <a:pt x="105" y="82"/>
                    </a:cubicBezTo>
                    <a:cubicBezTo>
                      <a:pt x="105" y="82"/>
                      <a:pt x="105" y="82"/>
                      <a:pt x="105" y="82"/>
                    </a:cubicBezTo>
                    <a:cubicBezTo>
                      <a:pt x="105" y="82"/>
                      <a:pt x="105" y="82"/>
                      <a:pt x="105" y="82"/>
                    </a:cubicBezTo>
                    <a:cubicBezTo>
                      <a:pt x="105" y="82"/>
                      <a:pt x="105" y="82"/>
                      <a:pt x="105" y="82"/>
                    </a:cubicBezTo>
                    <a:cubicBezTo>
                      <a:pt x="105" y="81"/>
                      <a:pt x="105" y="81"/>
                      <a:pt x="105" y="81"/>
                    </a:cubicBezTo>
                    <a:cubicBezTo>
                      <a:pt x="104" y="81"/>
                      <a:pt x="104" y="81"/>
                      <a:pt x="104" y="81"/>
                    </a:cubicBezTo>
                    <a:cubicBezTo>
                      <a:pt x="104" y="81"/>
                      <a:pt x="104" y="81"/>
                      <a:pt x="104" y="81"/>
                    </a:cubicBezTo>
                    <a:cubicBezTo>
                      <a:pt x="104" y="81"/>
                      <a:pt x="104" y="81"/>
                      <a:pt x="104" y="81"/>
                    </a:cubicBezTo>
                    <a:cubicBezTo>
                      <a:pt x="104" y="81"/>
                      <a:pt x="104" y="81"/>
                      <a:pt x="104" y="81"/>
                    </a:cubicBezTo>
                    <a:cubicBezTo>
                      <a:pt x="104" y="80"/>
                      <a:pt x="104" y="80"/>
                      <a:pt x="104" y="80"/>
                    </a:cubicBezTo>
                    <a:cubicBezTo>
                      <a:pt x="104" y="80"/>
                      <a:pt x="104" y="80"/>
                      <a:pt x="104" y="80"/>
                    </a:cubicBezTo>
                    <a:cubicBezTo>
                      <a:pt x="104" y="80"/>
                      <a:pt x="104" y="80"/>
                      <a:pt x="104" y="80"/>
                    </a:cubicBezTo>
                    <a:cubicBezTo>
                      <a:pt x="103" y="80"/>
                      <a:pt x="103" y="80"/>
                      <a:pt x="103" y="80"/>
                    </a:cubicBezTo>
                    <a:cubicBezTo>
                      <a:pt x="104" y="81"/>
                      <a:pt x="104" y="81"/>
                      <a:pt x="104" y="81"/>
                    </a:cubicBezTo>
                    <a:cubicBezTo>
                      <a:pt x="103" y="80"/>
                      <a:pt x="103" y="80"/>
                      <a:pt x="103" y="80"/>
                    </a:cubicBezTo>
                    <a:cubicBezTo>
                      <a:pt x="103" y="80"/>
                      <a:pt x="103" y="80"/>
                      <a:pt x="103" y="80"/>
                    </a:cubicBezTo>
                    <a:cubicBezTo>
                      <a:pt x="102" y="80"/>
                      <a:pt x="102" y="80"/>
                      <a:pt x="102" y="80"/>
                    </a:cubicBezTo>
                    <a:cubicBezTo>
                      <a:pt x="101" y="80"/>
                      <a:pt x="101" y="80"/>
                      <a:pt x="101" y="80"/>
                    </a:cubicBezTo>
                    <a:cubicBezTo>
                      <a:pt x="101" y="80"/>
                      <a:pt x="101" y="80"/>
                      <a:pt x="101" y="80"/>
                    </a:cubicBezTo>
                    <a:cubicBezTo>
                      <a:pt x="102" y="80"/>
                      <a:pt x="102" y="80"/>
                      <a:pt x="102" y="80"/>
                    </a:cubicBezTo>
                    <a:cubicBezTo>
                      <a:pt x="102" y="80"/>
                      <a:pt x="102" y="80"/>
                      <a:pt x="102" y="80"/>
                    </a:cubicBezTo>
                    <a:cubicBezTo>
                      <a:pt x="102" y="80"/>
                      <a:pt x="102" y="80"/>
                      <a:pt x="102" y="80"/>
                    </a:cubicBezTo>
                    <a:cubicBezTo>
                      <a:pt x="102" y="80"/>
                      <a:pt x="102" y="80"/>
                      <a:pt x="102" y="80"/>
                    </a:cubicBezTo>
                    <a:cubicBezTo>
                      <a:pt x="101" y="80"/>
                      <a:pt x="101" y="80"/>
                      <a:pt x="101" y="80"/>
                    </a:cubicBezTo>
                    <a:cubicBezTo>
                      <a:pt x="101" y="80"/>
                      <a:pt x="101" y="80"/>
                      <a:pt x="101" y="80"/>
                    </a:cubicBezTo>
                    <a:cubicBezTo>
                      <a:pt x="100" y="80"/>
                      <a:pt x="100" y="80"/>
                      <a:pt x="100" y="80"/>
                    </a:cubicBezTo>
                    <a:cubicBezTo>
                      <a:pt x="100" y="80"/>
                      <a:pt x="100" y="80"/>
                      <a:pt x="100" y="80"/>
                    </a:cubicBezTo>
                    <a:cubicBezTo>
                      <a:pt x="99" y="80"/>
                      <a:pt x="99" y="80"/>
                      <a:pt x="99" y="80"/>
                    </a:cubicBezTo>
                    <a:cubicBezTo>
                      <a:pt x="98" y="80"/>
                      <a:pt x="98" y="80"/>
                      <a:pt x="98" y="80"/>
                    </a:cubicBezTo>
                    <a:cubicBezTo>
                      <a:pt x="98" y="80"/>
                      <a:pt x="98" y="80"/>
                      <a:pt x="98" y="80"/>
                    </a:cubicBezTo>
                    <a:cubicBezTo>
                      <a:pt x="97" y="80"/>
                      <a:pt x="97" y="80"/>
                      <a:pt x="97" y="80"/>
                    </a:cubicBezTo>
                    <a:cubicBezTo>
                      <a:pt x="97" y="79"/>
                      <a:pt x="97" y="79"/>
                      <a:pt x="97" y="79"/>
                    </a:cubicBezTo>
                    <a:cubicBezTo>
                      <a:pt x="97" y="79"/>
                      <a:pt x="97" y="79"/>
                      <a:pt x="97" y="79"/>
                    </a:cubicBezTo>
                    <a:cubicBezTo>
                      <a:pt x="97" y="79"/>
                      <a:pt x="97" y="79"/>
                      <a:pt x="97" y="79"/>
                    </a:cubicBezTo>
                    <a:cubicBezTo>
                      <a:pt x="97" y="79"/>
                      <a:pt x="97" y="79"/>
                      <a:pt x="97" y="79"/>
                    </a:cubicBezTo>
                    <a:cubicBezTo>
                      <a:pt x="97" y="80"/>
                      <a:pt x="97" y="80"/>
                      <a:pt x="97" y="80"/>
                    </a:cubicBezTo>
                    <a:cubicBezTo>
                      <a:pt x="96" y="80"/>
                      <a:pt x="96" y="80"/>
                      <a:pt x="96" y="80"/>
                    </a:cubicBezTo>
                    <a:cubicBezTo>
                      <a:pt x="96" y="80"/>
                      <a:pt x="96" y="80"/>
                      <a:pt x="96" y="80"/>
                    </a:cubicBezTo>
                    <a:cubicBezTo>
                      <a:pt x="95" y="80"/>
                      <a:pt x="95" y="80"/>
                      <a:pt x="95" y="80"/>
                    </a:cubicBezTo>
                    <a:cubicBezTo>
                      <a:pt x="93" y="80"/>
                      <a:pt x="93" y="80"/>
                      <a:pt x="93" y="80"/>
                    </a:cubicBezTo>
                    <a:cubicBezTo>
                      <a:pt x="93" y="80"/>
                      <a:pt x="93" y="80"/>
                      <a:pt x="93" y="80"/>
                    </a:cubicBezTo>
                    <a:cubicBezTo>
                      <a:pt x="92" y="81"/>
                      <a:pt x="92" y="81"/>
                      <a:pt x="92" y="81"/>
                    </a:cubicBezTo>
                    <a:cubicBezTo>
                      <a:pt x="91" y="81"/>
                      <a:pt x="91" y="81"/>
                      <a:pt x="91" y="81"/>
                    </a:cubicBezTo>
                    <a:cubicBezTo>
                      <a:pt x="91" y="82"/>
                      <a:pt x="91" y="82"/>
                      <a:pt x="91" y="82"/>
                    </a:cubicBezTo>
                    <a:cubicBezTo>
                      <a:pt x="92" y="82"/>
                      <a:pt x="92" y="82"/>
                      <a:pt x="92" y="82"/>
                    </a:cubicBezTo>
                    <a:cubicBezTo>
                      <a:pt x="92" y="81"/>
                      <a:pt x="92" y="81"/>
                      <a:pt x="92" y="81"/>
                    </a:cubicBezTo>
                    <a:cubicBezTo>
                      <a:pt x="92" y="81"/>
                      <a:pt x="92" y="81"/>
                      <a:pt x="92" y="81"/>
                    </a:cubicBezTo>
                    <a:cubicBezTo>
                      <a:pt x="92" y="82"/>
                      <a:pt x="92" y="82"/>
                      <a:pt x="92" y="82"/>
                    </a:cubicBezTo>
                    <a:cubicBezTo>
                      <a:pt x="93" y="82"/>
                      <a:pt x="93" y="82"/>
                      <a:pt x="93" y="82"/>
                    </a:cubicBezTo>
                    <a:cubicBezTo>
                      <a:pt x="93" y="82"/>
                      <a:pt x="93" y="82"/>
                      <a:pt x="93" y="82"/>
                    </a:cubicBezTo>
                    <a:cubicBezTo>
                      <a:pt x="92" y="82"/>
                      <a:pt x="92" y="82"/>
                      <a:pt x="92" y="82"/>
                    </a:cubicBezTo>
                    <a:cubicBezTo>
                      <a:pt x="92" y="83"/>
                      <a:pt x="92" y="83"/>
                      <a:pt x="92" y="83"/>
                    </a:cubicBezTo>
                    <a:cubicBezTo>
                      <a:pt x="92" y="83"/>
                      <a:pt x="92" y="83"/>
                      <a:pt x="92" y="83"/>
                    </a:cubicBezTo>
                    <a:cubicBezTo>
                      <a:pt x="93" y="84"/>
                      <a:pt x="93" y="84"/>
                      <a:pt x="93" y="84"/>
                    </a:cubicBezTo>
                    <a:cubicBezTo>
                      <a:pt x="94" y="84"/>
                      <a:pt x="94" y="84"/>
                      <a:pt x="94" y="84"/>
                    </a:cubicBezTo>
                    <a:cubicBezTo>
                      <a:pt x="94" y="84"/>
                      <a:pt x="94" y="84"/>
                      <a:pt x="94" y="84"/>
                    </a:cubicBezTo>
                    <a:cubicBezTo>
                      <a:pt x="93" y="84"/>
                      <a:pt x="93" y="84"/>
                      <a:pt x="93" y="84"/>
                    </a:cubicBezTo>
                    <a:cubicBezTo>
                      <a:pt x="93" y="85"/>
                      <a:pt x="93" y="85"/>
                      <a:pt x="93" y="85"/>
                    </a:cubicBezTo>
                    <a:cubicBezTo>
                      <a:pt x="93" y="84"/>
                      <a:pt x="93" y="84"/>
                      <a:pt x="93" y="84"/>
                    </a:cubicBezTo>
                    <a:cubicBezTo>
                      <a:pt x="93" y="84"/>
                      <a:pt x="93" y="84"/>
                      <a:pt x="93" y="84"/>
                    </a:cubicBezTo>
                    <a:cubicBezTo>
                      <a:pt x="92" y="84"/>
                      <a:pt x="92" y="84"/>
                      <a:pt x="92" y="84"/>
                    </a:cubicBezTo>
                    <a:cubicBezTo>
                      <a:pt x="92" y="84"/>
                      <a:pt x="92" y="84"/>
                      <a:pt x="92" y="84"/>
                    </a:cubicBezTo>
                    <a:cubicBezTo>
                      <a:pt x="92" y="84"/>
                      <a:pt x="92" y="84"/>
                      <a:pt x="92" y="84"/>
                    </a:cubicBezTo>
                    <a:cubicBezTo>
                      <a:pt x="91" y="83"/>
                      <a:pt x="91" y="83"/>
                      <a:pt x="91" y="83"/>
                    </a:cubicBezTo>
                    <a:cubicBezTo>
                      <a:pt x="91" y="83"/>
                      <a:pt x="91" y="83"/>
                      <a:pt x="91" y="83"/>
                    </a:cubicBezTo>
                    <a:cubicBezTo>
                      <a:pt x="91" y="83"/>
                      <a:pt x="91" y="83"/>
                      <a:pt x="91" y="83"/>
                    </a:cubicBezTo>
                    <a:cubicBezTo>
                      <a:pt x="91" y="84"/>
                      <a:pt x="91" y="84"/>
                      <a:pt x="91" y="84"/>
                    </a:cubicBezTo>
                    <a:cubicBezTo>
                      <a:pt x="90" y="84"/>
                      <a:pt x="90" y="84"/>
                      <a:pt x="90" y="84"/>
                    </a:cubicBezTo>
                    <a:cubicBezTo>
                      <a:pt x="90" y="84"/>
                      <a:pt x="90" y="84"/>
                      <a:pt x="90" y="84"/>
                    </a:cubicBezTo>
                    <a:cubicBezTo>
                      <a:pt x="90" y="84"/>
                      <a:pt x="90" y="84"/>
                      <a:pt x="90" y="84"/>
                    </a:cubicBezTo>
                    <a:cubicBezTo>
                      <a:pt x="89" y="84"/>
                      <a:pt x="89" y="84"/>
                      <a:pt x="89" y="84"/>
                    </a:cubicBezTo>
                    <a:cubicBezTo>
                      <a:pt x="89" y="84"/>
                      <a:pt x="89" y="84"/>
                      <a:pt x="89" y="84"/>
                    </a:cubicBezTo>
                    <a:cubicBezTo>
                      <a:pt x="88" y="84"/>
                      <a:pt x="88" y="84"/>
                      <a:pt x="88" y="84"/>
                    </a:cubicBezTo>
                    <a:cubicBezTo>
                      <a:pt x="88" y="84"/>
                      <a:pt x="88" y="84"/>
                      <a:pt x="88" y="84"/>
                    </a:cubicBezTo>
                    <a:cubicBezTo>
                      <a:pt x="87" y="84"/>
                      <a:pt x="87" y="84"/>
                      <a:pt x="87" y="84"/>
                    </a:cubicBezTo>
                    <a:cubicBezTo>
                      <a:pt x="87" y="84"/>
                      <a:pt x="87" y="84"/>
                      <a:pt x="87" y="84"/>
                    </a:cubicBezTo>
                    <a:cubicBezTo>
                      <a:pt x="87" y="84"/>
                      <a:pt x="87" y="84"/>
                      <a:pt x="87" y="84"/>
                    </a:cubicBezTo>
                    <a:cubicBezTo>
                      <a:pt x="88" y="83"/>
                      <a:pt x="88" y="83"/>
                      <a:pt x="88" y="83"/>
                    </a:cubicBezTo>
                    <a:cubicBezTo>
                      <a:pt x="88" y="83"/>
                      <a:pt x="88" y="83"/>
                      <a:pt x="88" y="83"/>
                    </a:cubicBezTo>
                    <a:cubicBezTo>
                      <a:pt x="87" y="83"/>
                      <a:pt x="87" y="83"/>
                      <a:pt x="87" y="83"/>
                    </a:cubicBezTo>
                    <a:cubicBezTo>
                      <a:pt x="87" y="83"/>
                      <a:pt x="87" y="83"/>
                      <a:pt x="87" y="83"/>
                    </a:cubicBezTo>
                    <a:cubicBezTo>
                      <a:pt x="87" y="82"/>
                      <a:pt x="87" y="82"/>
                      <a:pt x="87" y="82"/>
                    </a:cubicBezTo>
                    <a:cubicBezTo>
                      <a:pt x="87" y="82"/>
                      <a:pt x="87" y="82"/>
                      <a:pt x="87" y="82"/>
                    </a:cubicBezTo>
                    <a:cubicBezTo>
                      <a:pt x="86" y="82"/>
                      <a:pt x="86" y="82"/>
                      <a:pt x="86" y="82"/>
                    </a:cubicBezTo>
                    <a:cubicBezTo>
                      <a:pt x="86" y="82"/>
                      <a:pt x="86" y="82"/>
                      <a:pt x="86" y="82"/>
                    </a:cubicBezTo>
                    <a:cubicBezTo>
                      <a:pt x="86" y="82"/>
                      <a:pt x="86" y="82"/>
                      <a:pt x="86" y="82"/>
                    </a:cubicBezTo>
                    <a:cubicBezTo>
                      <a:pt x="86" y="82"/>
                      <a:pt x="86" y="82"/>
                      <a:pt x="86" y="82"/>
                    </a:cubicBezTo>
                    <a:cubicBezTo>
                      <a:pt x="85" y="82"/>
                      <a:pt x="85" y="82"/>
                      <a:pt x="85" y="82"/>
                    </a:cubicBezTo>
                    <a:cubicBezTo>
                      <a:pt x="85" y="82"/>
                      <a:pt x="85" y="82"/>
                      <a:pt x="85" y="82"/>
                    </a:cubicBezTo>
                    <a:cubicBezTo>
                      <a:pt x="85" y="83"/>
                      <a:pt x="85" y="83"/>
                      <a:pt x="85" y="83"/>
                    </a:cubicBezTo>
                    <a:cubicBezTo>
                      <a:pt x="85" y="83"/>
                      <a:pt x="85" y="83"/>
                      <a:pt x="85" y="83"/>
                    </a:cubicBezTo>
                    <a:cubicBezTo>
                      <a:pt x="83" y="82"/>
                      <a:pt x="83" y="82"/>
                      <a:pt x="83" y="82"/>
                    </a:cubicBezTo>
                    <a:cubicBezTo>
                      <a:pt x="83" y="82"/>
                      <a:pt x="83" y="82"/>
                      <a:pt x="83" y="82"/>
                    </a:cubicBezTo>
                    <a:cubicBezTo>
                      <a:pt x="81" y="82"/>
                      <a:pt x="81" y="82"/>
                      <a:pt x="81" y="82"/>
                    </a:cubicBezTo>
                    <a:cubicBezTo>
                      <a:pt x="81" y="82"/>
                      <a:pt x="81" y="82"/>
                      <a:pt x="81" y="82"/>
                    </a:cubicBezTo>
                    <a:cubicBezTo>
                      <a:pt x="80" y="82"/>
                      <a:pt x="80" y="82"/>
                      <a:pt x="80" y="82"/>
                    </a:cubicBezTo>
                    <a:cubicBezTo>
                      <a:pt x="79" y="82"/>
                      <a:pt x="79" y="82"/>
                      <a:pt x="79" y="82"/>
                    </a:cubicBezTo>
                    <a:cubicBezTo>
                      <a:pt x="79" y="82"/>
                      <a:pt x="79" y="82"/>
                      <a:pt x="79" y="82"/>
                    </a:cubicBezTo>
                    <a:cubicBezTo>
                      <a:pt x="78" y="83"/>
                      <a:pt x="78" y="83"/>
                      <a:pt x="78" y="83"/>
                    </a:cubicBezTo>
                    <a:cubicBezTo>
                      <a:pt x="78" y="83"/>
                      <a:pt x="78" y="83"/>
                      <a:pt x="78" y="83"/>
                    </a:cubicBezTo>
                    <a:cubicBezTo>
                      <a:pt x="78" y="83"/>
                      <a:pt x="78" y="83"/>
                      <a:pt x="78" y="83"/>
                    </a:cubicBezTo>
                    <a:cubicBezTo>
                      <a:pt x="78" y="82"/>
                      <a:pt x="78" y="82"/>
                      <a:pt x="78" y="82"/>
                    </a:cubicBezTo>
                    <a:cubicBezTo>
                      <a:pt x="78" y="82"/>
                      <a:pt x="78" y="82"/>
                      <a:pt x="78" y="82"/>
                    </a:cubicBezTo>
                    <a:cubicBezTo>
                      <a:pt x="78" y="81"/>
                      <a:pt x="78" y="81"/>
                      <a:pt x="78" y="81"/>
                    </a:cubicBezTo>
                    <a:cubicBezTo>
                      <a:pt x="78" y="81"/>
                      <a:pt x="78" y="81"/>
                      <a:pt x="78" y="81"/>
                    </a:cubicBezTo>
                    <a:cubicBezTo>
                      <a:pt x="77" y="82"/>
                      <a:pt x="77" y="82"/>
                      <a:pt x="77" y="82"/>
                    </a:cubicBezTo>
                    <a:cubicBezTo>
                      <a:pt x="77" y="82"/>
                      <a:pt x="77" y="82"/>
                      <a:pt x="77" y="82"/>
                    </a:cubicBezTo>
                    <a:cubicBezTo>
                      <a:pt x="77" y="82"/>
                      <a:pt x="77" y="82"/>
                      <a:pt x="77" y="82"/>
                    </a:cubicBezTo>
                    <a:cubicBezTo>
                      <a:pt x="77" y="82"/>
                      <a:pt x="77" y="82"/>
                      <a:pt x="77" y="82"/>
                    </a:cubicBezTo>
                    <a:cubicBezTo>
                      <a:pt x="77" y="83"/>
                      <a:pt x="77" y="83"/>
                      <a:pt x="77" y="83"/>
                    </a:cubicBezTo>
                    <a:cubicBezTo>
                      <a:pt x="77" y="84"/>
                      <a:pt x="77" y="84"/>
                      <a:pt x="77" y="84"/>
                    </a:cubicBezTo>
                    <a:cubicBezTo>
                      <a:pt x="77" y="84"/>
                      <a:pt x="77" y="84"/>
                      <a:pt x="77" y="84"/>
                    </a:cubicBezTo>
                    <a:cubicBezTo>
                      <a:pt x="76" y="84"/>
                      <a:pt x="76" y="84"/>
                      <a:pt x="76" y="84"/>
                    </a:cubicBezTo>
                    <a:cubicBezTo>
                      <a:pt x="75" y="85"/>
                      <a:pt x="75" y="85"/>
                      <a:pt x="75" y="85"/>
                    </a:cubicBezTo>
                    <a:cubicBezTo>
                      <a:pt x="74" y="85"/>
                      <a:pt x="74" y="85"/>
                      <a:pt x="74" y="85"/>
                    </a:cubicBezTo>
                    <a:cubicBezTo>
                      <a:pt x="74" y="85"/>
                      <a:pt x="74" y="85"/>
                      <a:pt x="74" y="85"/>
                    </a:cubicBezTo>
                    <a:cubicBezTo>
                      <a:pt x="73" y="86"/>
                      <a:pt x="73" y="86"/>
                      <a:pt x="73" y="86"/>
                    </a:cubicBezTo>
                    <a:cubicBezTo>
                      <a:pt x="73" y="86"/>
                      <a:pt x="73" y="86"/>
                      <a:pt x="73" y="86"/>
                    </a:cubicBezTo>
                    <a:cubicBezTo>
                      <a:pt x="73" y="85"/>
                      <a:pt x="73" y="85"/>
                      <a:pt x="73" y="85"/>
                    </a:cubicBezTo>
                    <a:cubicBezTo>
                      <a:pt x="73" y="85"/>
                      <a:pt x="73" y="85"/>
                      <a:pt x="73" y="85"/>
                    </a:cubicBezTo>
                    <a:cubicBezTo>
                      <a:pt x="73" y="85"/>
                      <a:pt x="73" y="85"/>
                      <a:pt x="73" y="85"/>
                    </a:cubicBezTo>
                    <a:cubicBezTo>
                      <a:pt x="72" y="85"/>
                      <a:pt x="72" y="85"/>
                      <a:pt x="72" y="85"/>
                    </a:cubicBezTo>
                    <a:cubicBezTo>
                      <a:pt x="72" y="85"/>
                      <a:pt x="72" y="85"/>
                      <a:pt x="72" y="85"/>
                    </a:cubicBezTo>
                    <a:cubicBezTo>
                      <a:pt x="72" y="86"/>
                      <a:pt x="72" y="86"/>
                      <a:pt x="72" y="86"/>
                    </a:cubicBezTo>
                    <a:cubicBezTo>
                      <a:pt x="71" y="86"/>
                      <a:pt x="71" y="86"/>
                      <a:pt x="71" y="86"/>
                    </a:cubicBezTo>
                    <a:cubicBezTo>
                      <a:pt x="71" y="86"/>
                      <a:pt x="71" y="86"/>
                      <a:pt x="71" y="86"/>
                    </a:cubicBezTo>
                    <a:cubicBezTo>
                      <a:pt x="71" y="86"/>
                      <a:pt x="71" y="86"/>
                      <a:pt x="71" y="86"/>
                    </a:cubicBezTo>
                    <a:cubicBezTo>
                      <a:pt x="71" y="87"/>
                      <a:pt x="71" y="87"/>
                      <a:pt x="71" y="87"/>
                    </a:cubicBezTo>
                    <a:cubicBezTo>
                      <a:pt x="70" y="86"/>
                      <a:pt x="70" y="86"/>
                      <a:pt x="70" y="86"/>
                    </a:cubicBezTo>
                    <a:cubicBezTo>
                      <a:pt x="70" y="87"/>
                      <a:pt x="70" y="87"/>
                      <a:pt x="70" y="87"/>
                    </a:cubicBezTo>
                    <a:cubicBezTo>
                      <a:pt x="70" y="88"/>
                      <a:pt x="70" y="88"/>
                      <a:pt x="70" y="88"/>
                    </a:cubicBezTo>
                    <a:cubicBezTo>
                      <a:pt x="70" y="88"/>
                      <a:pt x="70" y="88"/>
                      <a:pt x="70" y="88"/>
                    </a:cubicBezTo>
                    <a:cubicBezTo>
                      <a:pt x="69" y="88"/>
                      <a:pt x="69" y="88"/>
                      <a:pt x="69" y="88"/>
                    </a:cubicBezTo>
                    <a:cubicBezTo>
                      <a:pt x="69" y="89"/>
                      <a:pt x="69" y="89"/>
                      <a:pt x="69" y="89"/>
                    </a:cubicBezTo>
                    <a:cubicBezTo>
                      <a:pt x="69" y="90"/>
                      <a:pt x="69" y="90"/>
                      <a:pt x="69" y="90"/>
                    </a:cubicBezTo>
                    <a:cubicBezTo>
                      <a:pt x="69" y="91"/>
                      <a:pt x="69" y="91"/>
                      <a:pt x="69" y="91"/>
                    </a:cubicBezTo>
                    <a:cubicBezTo>
                      <a:pt x="68" y="91"/>
                      <a:pt x="68" y="91"/>
                      <a:pt x="68" y="91"/>
                    </a:cubicBezTo>
                    <a:cubicBezTo>
                      <a:pt x="69" y="92"/>
                      <a:pt x="69" y="92"/>
                      <a:pt x="69" y="92"/>
                    </a:cubicBezTo>
                    <a:cubicBezTo>
                      <a:pt x="69" y="93"/>
                      <a:pt x="69" y="93"/>
                      <a:pt x="69" y="93"/>
                    </a:cubicBezTo>
                    <a:cubicBezTo>
                      <a:pt x="69" y="94"/>
                      <a:pt x="69" y="94"/>
                      <a:pt x="69" y="94"/>
                    </a:cubicBezTo>
                    <a:cubicBezTo>
                      <a:pt x="68" y="94"/>
                      <a:pt x="68" y="94"/>
                      <a:pt x="68" y="94"/>
                    </a:cubicBezTo>
                    <a:cubicBezTo>
                      <a:pt x="68" y="95"/>
                      <a:pt x="68" y="95"/>
                      <a:pt x="68" y="95"/>
                    </a:cubicBezTo>
                    <a:cubicBezTo>
                      <a:pt x="68" y="95"/>
                      <a:pt x="68" y="95"/>
                      <a:pt x="68" y="95"/>
                    </a:cubicBezTo>
                    <a:cubicBezTo>
                      <a:pt x="68" y="95"/>
                      <a:pt x="68" y="95"/>
                      <a:pt x="68" y="95"/>
                    </a:cubicBezTo>
                    <a:cubicBezTo>
                      <a:pt x="67" y="94"/>
                      <a:pt x="67" y="94"/>
                      <a:pt x="67" y="94"/>
                    </a:cubicBezTo>
                    <a:cubicBezTo>
                      <a:pt x="67" y="94"/>
                      <a:pt x="67" y="94"/>
                      <a:pt x="67" y="94"/>
                    </a:cubicBezTo>
                    <a:cubicBezTo>
                      <a:pt x="66" y="94"/>
                      <a:pt x="66" y="94"/>
                      <a:pt x="66" y="94"/>
                    </a:cubicBezTo>
                    <a:cubicBezTo>
                      <a:pt x="65" y="93"/>
                      <a:pt x="65" y="93"/>
                      <a:pt x="65" y="93"/>
                    </a:cubicBezTo>
                    <a:cubicBezTo>
                      <a:pt x="65" y="93"/>
                      <a:pt x="65" y="93"/>
                      <a:pt x="65" y="93"/>
                    </a:cubicBezTo>
                    <a:cubicBezTo>
                      <a:pt x="65" y="93"/>
                      <a:pt x="65" y="93"/>
                      <a:pt x="65" y="93"/>
                    </a:cubicBezTo>
                    <a:cubicBezTo>
                      <a:pt x="64" y="93"/>
                      <a:pt x="64" y="93"/>
                      <a:pt x="64" y="93"/>
                    </a:cubicBezTo>
                    <a:cubicBezTo>
                      <a:pt x="64" y="93"/>
                      <a:pt x="64" y="93"/>
                      <a:pt x="64" y="93"/>
                    </a:cubicBezTo>
                    <a:cubicBezTo>
                      <a:pt x="64" y="93"/>
                      <a:pt x="64" y="93"/>
                      <a:pt x="64" y="93"/>
                    </a:cubicBezTo>
                    <a:cubicBezTo>
                      <a:pt x="64" y="92"/>
                      <a:pt x="64" y="92"/>
                      <a:pt x="64" y="92"/>
                    </a:cubicBezTo>
                    <a:cubicBezTo>
                      <a:pt x="63" y="90"/>
                      <a:pt x="63" y="90"/>
                      <a:pt x="63" y="90"/>
                    </a:cubicBezTo>
                    <a:cubicBezTo>
                      <a:pt x="63" y="90"/>
                      <a:pt x="63" y="90"/>
                      <a:pt x="63" y="90"/>
                    </a:cubicBezTo>
                    <a:cubicBezTo>
                      <a:pt x="63" y="90"/>
                      <a:pt x="63" y="90"/>
                      <a:pt x="63" y="90"/>
                    </a:cubicBezTo>
                    <a:cubicBezTo>
                      <a:pt x="63" y="89"/>
                      <a:pt x="63" y="89"/>
                      <a:pt x="63" y="89"/>
                    </a:cubicBezTo>
                    <a:cubicBezTo>
                      <a:pt x="63" y="89"/>
                      <a:pt x="63" y="89"/>
                      <a:pt x="63" y="89"/>
                    </a:cubicBezTo>
                    <a:cubicBezTo>
                      <a:pt x="63" y="88"/>
                      <a:pt x="63" y="88"/>
                      <a:pt x="63" y="88"/>
                    </a:cubicBezTo>
                    <a:cubicBezTo>
                      <a:pt x="63" y="88"/>
                      <a:pt x="63" y="88"/>
                      <a:pt x="63" y="88"/>
                    </a:cubicBezTo>
                    <a:cubicBezTo>
                      <a:pt x="62" y="87"/>
                      <a:pt x="62" y="87"/>
                      <a:pt x="62" y="87"/>
                    </a:cubicBezTo>
                    <a:cubicBezTo>
                      <a:pt x="62" y="87"/>
                      <a:pt x="62" y="87"/>
                      <a:pt x="62" y="87"/>
                    </a:cubicBezTo>
                    <a:cubicBezTo>
                      <a:pt x="62" y="87"/>
                      <a:pt x="62" y="87"/>
                      <a:pt x="62" y="87"/>
                    </a:cubicBezTo>
                    <a:cubicBezTo>
                      <a:pt x="62" y="86"/>
                      <a:pt x="62" y="86"/>
                      <a:pt x="62" y="86"/>
                    </a:cubicBezTo>
                    <a:cubicBezTo>
                      <a:pt x="61" y="85"/>
                      <a:pt x="61" y="85"/>
                      <a:pt x="61" y="85"/>
                    </a:cubicBezTo>
                    <a:cubicBezTo>
                      <a:pt x="61" y="85"/>
                      <a:pt x="61" y="85"/>
                      <a:pt x="61" y="85"/>
                    </a:cubicBezTo>
                    <a:cubicBezTo>
                      <a:pt x="61" y="85"/>
                      <a:pt x="61" y="85"/>
                      <a:pt x="61" y="85"/>
                    </a:cubicBezTo>
                    <a:cubicBezTo>
                      <a:pt x="61" y="84"/>
                      <a:pt x="61" y="84"/>
                      <a:pt x="61" y="84"/>
                    </a:cubicBezTo>
                    <a:cubicBezTo>
                      <a:pt x="61" y="84"/>
                      <a:pt x="61" y="84"/>
                      <a:pt x="61" y="84"/>
                    </a:cubicBezTo>
                    <a:cubicBezTo>
                      <a:pt x="60" y="83"/>
                      <a:pt x="60" y="83"/>
                      <a:pt x="60" y="83"/>
                    </a:cubicBezTo>
                    <a:cubicBezTo>
                      <a:pt x="60" y="83"/>
                      <a:pt x="60" y="83"/>
                      <a:pt x="60" y="83"/>
                    </a:cubicBezTo>
                    <a:cubicBezTo>
                      <a:pt x="60" y="82"/>
                      <a:pt x="60" y="82"/>
                      <a:pt x="60" y="82"/>
                    </a:cubicBezTo>
                    <a:cubicBezTo>
                      <a:pt x="59" y="82"/>
                      <a:pt x="59" y="82"/>
                      <a:pt x="59" y="82"/>
                    </a:cubicBezTo>
                    <a:cubicBezTo>
                      <a:pt x="59" y="81"/>
                      <a:pt x="59" y="81"/>
                      <a:pt x="59" y="81"/>
                    </a:cubicBezTo>
                    <a:cubicBezTo>
                      <a:pt x="59" y="81"/>
                      <a:pt x="59" y="81"/>
                      <a:pt x="59" y="81"/>
                    </a:cubicBezTo>
                    <a:cubicBezTo>
                      <a:pt x="58" y="81"/>
                      <a:pt x="58" y="81"/>
                      <a:pt x="58" y="81"/>
                    </a:cubicBezTo>
                    <a:cubicBezTo>
                      <a:pt x="58" y="81"/>
                      <a:pt x="58" y="81"/>
                      <a:pt x="58" y="81"/>
                    </a:cubicBezTo>
                    <a:cubicBezTo>
                      <a:pt x="58" y="81"/>
                      <a:pt x="58" y="81"/>
                      <a:pt x="58" y="81"/>
                    </a:cubicBezTo>
                    <a:cubicBezTo>
                      <a:pt x="57" y="81"/>
                      <a:pt x="57" y="81"/>
                      <a:pt x="57" y="81"/>
                    </a:cubicBezTo>
                    <a:cubicBezTo>
                      <a:pt x="57" y="81"/>
                      <a:pt x="57" y="81"/>
                      <a:pt x="57" y="81"/>
                    </a:cubicBezTo>
                    <a:cubicBezTo>
                      <a:pt x="56" y="81"/>
                      <a:pt x="56" y="81"/>
                      <a:pt x="56" y="81"/>
                    </a:cubicBezTo>
                    <a:cubicBezTo>
                      <a:pt x="56" y="81"/>
                      <a:pt x="56" y="81"/>
                      <a:pt x="56" y="81"/>
                    </a:cubicBezTo>
                    <a:cubicBezTo>
                      <a:pt x="56" y="81"/>
                      <a:pt x="56" y="81"/>
                      <a:pt x="56" y="81"/>
                    </a:cubicBezTo>
                    <a:cubicBezTo>
                      <a:pt x="56" y="81"/>
                      <a:pt x="56" y="81"/>
                      <a:pt x="56" y="81"/>
                    </a:cubicBezTo>
                    <a:cubicBezTo>
                      <a:pt x="56" y="81"/>
                      <a:pt x="56" y="81"/>
                      <a:pt x="56" y="81"/>
                    </a:cubicBezTo>
                    <a:cubicBezTo>
                      <a:pt x="55" y="81"/>
                      <a:pt x="55" y="81"/>
                      <a:pt x="55" y="81"/>
                    </a:cubicBezTo>
                    <a:cubicBezTo>
                      <a:pt x="55" y="81"/>
                      <a:pt x="55" y="81"/>
                      <a:pt x="55" y="81"/>
                    </a:cubicBezTo>
                    <a:cubicBezTo>
                      <a:pt x="55" y="82"/>
                      <a:pt x="55" y="82"/>
                      <a:pt x="55" y="82"/>
                    </a:cubicBezTo>
                    <a:cubicBezTo>
                      <a:pt x="54" y="83"/>
                      <a:pt x="54" y="83"/>
                      <a:pt x="54" y="83"/>
                    </a:cubicBezTo>
                    <a:cubicBezTo>
                      <a:pt x="54" y="83"/>
                      <a:pt x="54" y="83"/>
                      <a:pt x="54" y="83"/>
                    </a:cubicBezTo>
                    <a:cubicBezTo>
                      <a:pt x="54" y="83"/>
                      <a:pt x="54" y="83"/>
                      <a:pt x="54" y="83"/>
                    </a:cubicBezTo>
                    <a:cubicBezTo>
                      <a:pt x="54" y="83"/>
                      <a:pt x="54" y="83"/>
                      <a:pt x="54" y="83"/>
                    </a:cubicBezTo>
                    <a:cubicBezTo>
                      <a:pt x="54" y="83"/>
                      <a:pt x="54" y="83"/>
                      <a:pt x="54" y="83"/>
                    </a:cubicBezTo>
                    <a:cubicBezTo>
                      <a:pt x="54" y="84"/>
                      <a:pt x="54" y="84"/>
                      <a:pt x="54" y="84"/>
                    </a:cubicBezTo>
                    <a:cubicBezTo>
                      <a:pt x="53" y="84"/>
                      <a:pt x="53" y="84"/>
                      <a:pt x="53" y="84"/>
                    </a:cubicBezTo>
                    <a:cubicBezTo>
                      <a:pt x="53" y="84"/>
                      <a:pt x="53" y="84"/>
                      <a:pt x="53" y="84"/>
                    </a:cubicBezTo>
                    <a:cubicBezTo>
                      <a:pt x="53" y="83"/>
                      <a:pt x="53" y="83"/>
                      <a:pt x="53" y="83"/>
                    </a:cubicBezTo>
                    <a:cubicBezTo>
                      <a:pt x="52" y="83"/>
                      <a:pt x="52" y="83"/>
                      <a:pt x="52" y="83"/>
                    </a:cubicBezTo>
                    <a:cubicBezTo>
                      <a:pt x="52" y="83"/>
                      <a:pt x="52" y="83"/>
                      <a:pt x="52" y="83"/>
                    </a:cubicBezTo>
                    <a:cubicBezTo>
                      <a:pt x="52" y="83"/>
                      <a:pt x="52" y="83"/>
                      <a:pt x="52" y="83"/>
                    </a:cubicBezTo>
                    <a:cubicBezTo>
                      <a:pt x="51" y="82"/>
                      <a:pt x="51" y="82"/>
                      <a:pt x="51" y="82"/>
                    </a:cubicBezTo>
                    <a:cubicBezTo>
                      <a:pt x="51" y="82"/>
                      <a:pt x="51" y="82"/>
                      <a:pt x="51" y="82"/>
                    </a:cubicBezTo>
                    <a:cubicBezTo>
                      <a:pt x="51" y="82"/>
                      <a:pt x="51" y="82"/>
                      <a:pt x="51" y="82"/>
                    </a:cubicBezTo>
                    <a:cubicBezTo>
                      <a:pt x="51" y="82"/>
                      <a:pt x="51" y="82"/>
                      <a:pt x="51" y="82"/>
                    </a:cubicBezTo>
                    <a:cubicBezTo>
                      <a:pt x="50" y="82"/>
                      <a:pt x="50" y="82"/>
                      <a:pt x="50" y="82"/>
                    </a:cubicBezTo>
                    <a:cubicBezTo>
                      <a:pt x="50" y="82"/>
                      <a:pt x="50" y="82"/>
                      <a:pt x="50" y="82"/>
                    </a:cubicBezTo>
                    <a:cubicBezTo>
                      <a:pt x="50" y="82"/>
                      <a:pt x="50" y="82"/>
                      <a:pt x="50" y="82"/>
                    </a:cubicBezTo>
                    <a:cubicBezTo>
                      <a:pt x="50" y="82"/>
                      <a:pt x="50" y="82"/>
                      <a:pt x="50" y="82"/>
                    </a:cubicBezTo>
                    <a:cubicBezTo>
                      <a:pt x="50" y="82"/>
                      <a:pt x="50" y="82"/>
                      <a:pt x="50" y="82"/>
                    </a:cubicBezTo>
                    <a:cubicBezTo>
                      <a:pt x="50" y="81"/>
                      <a:pt x="50" y="81"/>
                      <a:pt x="50" y="81"/>
                    </a:cubicBezTo>
                    <a:cubicBezTo>
                      <a:pt x="49" y="81"/>
                      <a:pt x="49" y="81"/>
                      <a:pt x="49" y="81"/>
                    </a:cubicBezTo>
                    <a:cubicBezTo>
                      <a:pt x="49" y="80"/>
                      <a:pt x="49" y="80"/>
                      <a:pt x="49" y="80"/>
                    </a:cubicBezTo>
                    <a:cubicBezTo>
                      <a:pt x="48" y="80"/>
                      <a:pt x="48" y="80"/>
                      <a:pt x="48" y="80"/>
                    </a:cubicBezTo>
                    <a:cubicBezTo>
                      <a:pt x="48" y="80"/>
                      <a:pt x="48" y="80"/>
                      <a:pt x="48" y="80"/>
                    </a:cubicBezTo>
                    <a:cubicBezTo>
                      <a:pt x="49" y="80"/>
                      <a:pt x="49" y="80"/>
                      <a:pt x="49" y="80"/>
                    </a:cubicBezTo>
                    <a:cubicBezTo>
                      <a:pt x="49" y="79"/>
                      <a:pt x="49" y="79"/>
                      <a:pt x="49" y="79"/>
                    </a:cubicBezTo>
                    <a:cubicBezTo>
                      <a:pt x="49" y="79"/>
                      <a:pt x="49" y="79"/>
                      <a:pt x="49" y="79"/>
                    </a:cubicBezTo>
                    <a:cubicBezTo>
                      <a:pt x="49" y="79"/>
                      <a:pt x="49" y="79"/>
                      <a:pt x="49" y="79"/>
                    </a:cubicBezTo>
                    <a:cubicBezTo>
                      <a:pt x="49" y="78"/>
                      <a:pt x="49" y="78"/>
                      <a:pt x="49" y="78"/>
                    </a:cubicBezTo>
                    <a:cubicBezTo>
                      <a:pt x="48" y="78"/>
                      <a:pt x="48" y="78"/>
                      <a:pt x="48" y="78"/>
                    </a:cubicBezTo>
                    <a:cubicBezTo>
                      <a:pt x="48" y="78"/>
                      <a:pt x="48" y="78"/>
                      <a:pt x="48" y="78"/>
                    </a:cubicBezTo>
                    <a:cubicBezTo>
                      <a:pt x="48" y="78"/>
                      <a:pt x="48" y="78"/>
                      <a:pt x="48" y="78"/>
                    </a:cubicBezTo>
                    <a:cubicBezTo>
                      <a:pt x="48" y="77"/>
                      <a:pt x="48" y="77"/>
                      <a:pt x="48" y="77"/>
                    </a:cubicBezTo>
                    <a:cubicBezTo>
                      <a:pt x="47" y="77"/>
                      <a:pt x="47" y="77"/>
                      <a:pt x="47" y="77"/>
                    </a:cubicBezTo>
                    <a:cubicBezTo>
                      <a:pt x="47" y="77"/>
                      <a:pt x="47" y="77"/>
                      <a:pt x="47" y="77"/>
                    </a:cubicBezTo>
                    <a:cubicBezTo>
                      <a:pt x="47" y="77"/>
                      <a:pt x="47" y="77"/>
                      <a:pt x="47" y="77"/>
                    </a:cubicBezTo>
                    <a:cubicBezTo>
                      <a:pt x="47" y="76"/>
                      <a:pt x="47" y="76"/>
                      <a:pt x="47" y="76"/>
                    </a:cubicBezTo>
                    <a:cubicBezTo>
                      <a:pt x="47" y="76"/>
                      <a:pt x="47" y="76"/>
                      <a:pt x="47" y="76"/>
                    </a:cubicBezTo>
                    <a:cubicBezTo>
                      <a:pt x="46" y="76"/>
                      <a:pt x="46" y="76"/>
                      <a:pt x="46" y="76"/>
                    </a:cubicBezTo>
                    <a:cubicBezTo>
                      <a:pt x="46" y="75"/>
                      <a:pt x="46" y="75"/>
                      <a:pt x="46" y="75"/>
                    </a:cubicBezTo>
                    <a:cubicBezTo>
                      <a:pt x="46" y="75"/>
                      <a:pt x="46" y="75"/>
                      <a:pt x="46" y="75"/>
                    </a:cubicBezTo>
                    <a:cubicBezTo>
                      <a:pt x="46" y="75"/>
                      <a:pt x="46" y="75"/>
                      <a:pt x="46" y="75"/>
                    </a:cubicBezTo>
                    <a:cubicBezTo>
                      <a:pt x="46" y="75"/>
                      <a:pt x="46" y="75"/>
                      <a:pt x="46" y="75"/>
                    </a:cubicBezTo>
                    <a:cubicBezTo>
                      <a:pt x="46" y="74"/>
                      <a:pt x="46" y="74"/>
                      <a:pt x="46" y="74"/>
                    </a:cubicBezTo>
                    <a:cubicBezTo>
                      <a:pt x="45" y="74"/>
                      <a:pt x="45" y="74"/>
                      <a:pt x="45" y="74"/>
                    </a:cubicBezTo>
                    <a:cubicBezTo>
                      <a:pt x="45" y="73"/>
                      <a:pt x="45" y="73"/>
                      <a:pt x="45" y="73"/>
                    </a:cubicBezTo>
                    <a:cubicBezTo>
                      <a:pt x="40" y="73"/>
                      <a:pt x="40" y="73"/>
                      <a:pt x="40" y="73"/>
                    </a:cubicBezTo>
                    <a:cubicBezTo>
                      <a:pt x="40" y="74"/>
                      <a:pt x="40" y="74"/>
                      <a:pt x="40" y="74"/>
                    </a:cubicBezTo>
                    <a:cubicBezTo>
                      <a:pt x="31" y="74"/>
                      <a:pt x="31" y="74"/>
                      <a:pt x="31" y="74"/>
                    </a:cubicBezTo>
                    <a:cubicBezTo>
                      <a:pt x="21" y="70"/>
                      <a:pt x="21" y="70"/>
                      <a:pt x="21" y="70"/>
                    </a:cubicBezTo>
                    <a:cubicBezTo>
                      <a:pt x="22" y="69"/>
                      <a:pt x="22" y="69"/>
                      <a:pt x="22" y="69"/>
                    </a:cubicBezTo>
                    <a:cubicBezTo>
                      <a:pt x="21" y="69"/>
                      <a:pt x="21" y="69"/>
                      <a:pt x="21" y="69"/>
                    </a:cubicBezTo>
                    <a:cubicBezTo>
                      <a:pt x="14" y="69"/>
                      <a:pt x="14" y="69"/>
                      <a:pt x="14" y="69"/>
                    </a:cubicBezTo>
                    <a:cubicBezTo>
                      <a:pt x="14" y="69"/>
                      <a:pt x="14" y="69"/>
                      <a:pt x="14" y="69"/>
                    </a:cubicBezTo>
                    <a:cubicBezTo>
                      <a:pt x="14" y="68"/>
                      <a:pt x="14" y="68"/>
                      <a:pt x="14" y="68"/>
                    </a:cubicBezTo>
                    <a:cubicBezTo>
                      <a:pt x="14" y="67"/>
                      <a:pt x="14" y="67"/>
                      <a:pt x="14" y="67"/>
                    </a:cubicBezTo>
                    <a:cubicBezTo>
                      <a:pt x="13" y="66"/>
                      <a:pt x="13" y="66"/>
                      <a:pt x="13" y="66"/>
                    </a:cubicBezTo>
                    <a:cubicBezTo>
                      <a:pt x="13" y="65"/>
                      <a:pt x="13" y="65"/>
                      <a:pt x="13" y="65"/>
                    </a:cubicBezTo>
                    <a:cubicBezTo>
                      <a:pt x="12" y="65"/>
                      <a:pt x="12" y="65"/>
                      <a:pt x="12" y="65"/>
                    </a:cubicBezTo>
                    <a:cubicBezTo>
                      <a:pt x="12" y="65"/>
                      <a:pt x="12" y="65"/>
                      <a:pt x="12" y="65"/>
                    </a:cubicBezTo>
                    <a:cubicBezTo>
                      <a:pt x="12" y="65"/>
                      <a:pt x="12" y="65"/>
                      <a:pt x="12" y="65"/>
                    </a:cubicBezTo>
                    <a:cubicBezTo>
                      <a:pt x="12" y="64"/>
                      <a:pt x="12" y="64"/>
                      <a:pt x="12" y="64"/>
                    </a:cubicBezTo>
                    <a:cubicBezTo>
                      <a:pt x="12" y="64"/>
                      <a:pt x="12" y="64"/>
                      <a:pt x="12" y="64"/>
                    </a:cubicBezTo>
                    <a:cubicBezTo>
                      <a:pt x="11" y="64"/>
                      <a:pt x="11" y="64"/>
                      <a:pt x="11" y="64"/>
                    </a:cubicBezTo>
                    <a:cubicBezTo>
                      <a:pt x="11" y="64"/>
                      <a:pt x="11" y="64"/>
                      <a:pt x="11" y="64"/>
                    </a:cubicBezTo>
                    <a:cubicBezTo>
                      <a:pt x="10" y="63"/>
                      <a:pt x="10" y="63"/>
                      <a:pt x="10" y="63"/>
                    </a:cubicBezTo>
                    <a:cubicBezTo>
                      <a:pt x="10" y="63"/>
                      <a:pt x="10" y="63"/>
                      <a:pt x="10" y="63"/>
                    </a:cubicBezTo>
                    <a:cubicBezTo>
                      <a:pt x="9" y="63"/>
                      <a:pt x="9" y="63"/>
                      <a:pt x="9" y="63"/>
                    </a:cubicBezTo>
                    <a:cubicBezTo>
                      <a:pt x="9" y="63"/>
                      <a:pt x="9" y="63"/>
                      <a:pt x="9" y="63"/>
                    </a:cubicBezTo>
                    <a:cubicBezTo>
                      <a:pt x="8" y="62"/>
                      <a:pt x="8" y="62"/>
                      <a:pt x="8" y="62"/>
                    </a:cubicBezTo>
                    <a:cubicBezTo>
                      <a:pt x="8" y="62"/>
                      <a:pt x="8" y="62"/>
                      <a:pt x="8" y="62"/>
                    </a:cubicBezTo>
                    <a:cubicBezTo>
                      <a:pt x="7" y="62"/>
                      <a:pt x="7" y="62"/>
                      <a:pt x="7" y="62"/>
                    </a:cubicBezTo>
                    <a:cubicBezTo>
                      <a:pt x="6" y="62"/>
                      <a:pt x="6" y="62"/>
                      <a:pt x="6" y="62"/>
                    </a:cubicBezTo>
                    <a:cubicBezTo>
                      <a:pt x="6" y="62"/>
                      <a:pt x="6" y="62"/>
                      <a:pt x="6" y="62"/>
                    </a:cubicBezTo>
                    <a:cubicBezTo>
                      <a:pt x="6" y="61"/>
                      <a:pt x="6" y="61"/>
                      <a:pt x="6" y="61"/>
                    </a:cubicBezTo>
                    <a:cubicBezTo>
                      <a:pt x="6" y="61"/>
                      <a:pt x="6" y="61"/>
                      <a:pt x="6" y="61"/>
                    </a:cubicBezTo>
                    <a:cubicBezTo>
                      <a:pt x="6" y="61"/>
                      <a:pt x="6" y="61"/>
                      <a:pt x="6" y="61"/>
                    </a:cubicBezTo>
                    <a:cubicBezTo>
                      <a:pt x="6" y="60"/>
                      <a:pt x="6" y="60"/>
                      <a:pt x="6" y="60"/>
                    </a:cubicBezTo>
                    <a:cubicBezTo>
                      <a:pt x="6" y="59"/>
                      <a:pt x="6" y="59"/>
                      <a:pt x="6" y="59"/>
                    </a:cubicBezTo>
                    <a:cubicBezTo>
                      <a:pt x="5" y="59"/>
                      <a:pt x="5" y="59"/>
                      <a:pt x="5" y="59"/>
                    </a:cubicBezTo>
                    <a:cubicBezTo>
                      <a:pt x="5" y="59"/>
                      <a:pt x="5" y="59"/>
                      <a:pt x="5" y="59"/>
                    </a:cubicBezTo>
                    <a:cubicBezTo>
                      <a:pt x="6" y="58"/>
                      <a:pt x="6" y="58"/>
                      <a:pt x="6" y="58"/>
                    </a:cubicBezTo>
                    <a:cubicBezTo>
                      <a:pt x="5" y="58"/>
                      <a:pt x="5" y="58"/>
                      <a:pt x="5" y="58"/>
                    </a:cubicBezTo>
                    <a:cubicBezTo>
                      <a:pt x="5" y="58"/>
                      <a:pt x="5" y="58"/>
                      <a:pt x="5" y="58"/>
                    </a:cubicBezTo>
                    <a:cubicBezTo>
                      <a:pt x="4" y="56"/>
                      <a:pt x="4" y="56"/>
                      <a:pt x="4" y="56"/>
                    </a:cubicBezTo>
                    <a:cubicBezTo>
                      <a:pt x="4" y="55"/>
                      <a:pt x="4" y="55"/>
                      <a:pt x="4" y="55"/>
                    </a:cubicBezTo>
                    <a:cubicBezTo>
                      <a:pt x="4" y="55"/>
                      <a:pt x="4" y="55"/>
                      <a:pt x="4" y="55"/>
                    </a:cubicBezTo>
                    <a:cubicBezTo>
                      <a:pt x="4" y="55"/>
                      <a:pt x="4" y="55"/>
                      <a:pt x="4" y="55"/>
                    </a:cubicBezTo>
                    <a:cubicBezTo>
                      <a:pt x="4" y="54"/>
                      <a:pt x="4" y="54"/>
                      <a:pt x="4" y="54"/>
                    </a:cubicBezTo>
                    <a:cubicBezTo>
                      <a:pt x="3" y="53"/>
                      <a:pt x="3" y="53"/>
                      <a:pt x="3" y="53"/>
                    </a:cubicBezTo>
                    <a:cubicBezTo>
                      <a:pt x="3" y="53"/>
                      <a:pt x="3" y="53"/>
                      <a:pt x="3" y="53"/>
                    </a:cubicBezTo>
                    <a:cubicBezTo>
                      <a:pt x="4" y="53"/>
                      <a:pt x="4" y="53"/>
                      <a:pt x="4" y="53"/>
                    </a:cubicBezTo>
                    <a:cubicBezTo>
                      <a:pt x="4" y="53"/>
                      <a:pt x="4" y="53"/>
                      <a:pt x="4" y="53"/>
                    </a:cubicBezTo>
                    <a:cubicBezTo>
                      <a:pt x="4" y="52"/>
                      <a:pt x="4" y="52"/>
                      <a:pt x="4" y="52"/>
                    </a:cubicBezTo>
                    <a:cubicBezTo>
                      <a:pt x="4" y="52"/>
                      <a:pt x="4" y="52"/>
                      <a:pt x="4" y="52"/>
                    </a:cubicBezTo>
                    <a:cubicBezTo>
                      <a:pt x="3" y="52"/>
                      <a:pt x="3" y="52"/>
                      <a:pt x="3" y="52"/>
                    </a:cubicBezTo>
                    <a:cubicBezTo>
                      <a:pt x="3" y="51"/>
                      <a:pt x="3" y="51"/>
                      <a:pt x="3" y="51"/>
                    </a:cubicBezTo>
                    <a:cubicBezTo>
                      <a:pt x="3" y="51"/>
                      <a:pt x="3" y="51"/>
                      <a:pt x="3" y="51"/>
                    </a:cubicBezTo>
                    <a:cubicBezTo>
                      <a:pt x="3" y="51"/>
                      <a:pt x="3" y="51"/>
                      <a:pt x="3" y="51"/>
                    </a:cubicBezTo>
                    <a:cubicBezTo>
                      <a:pt x="3" y="50"/>
                      <a:pt x="3" y="50"/>
                      <a:pt x="3" y="50"/>
                    </a:cubicBezTo>
                    <a:cubicBezTo>
                      <a:pt x="3" y="50"/>
                      <a:pt x="3" y="50"/>
                      <a:pt x="3" y="50"/>
                    </a:cubicBezTo>
                    <a:cubicBezTo>
                      <a:pt x="3" y="49"/>
                      <a:pt x="3" y="49"/>
                      <a:pt x="3" y="49"/>
                    </a:cubicBezTo>
                    <a:cubicBezTo>
                      <a:pt x="3" y="49"/>
                      <a:pt x="3" y="49"/>
                      <a:pt x="3" y="49"/>
                    </a:cubicBezTo>
                    <a:cubicBezTo>
                      <a:pt x="3" y="49"/>
                      <a:pt x="3" y="49"/>
                      <a:pt x="3" y="49"/>
                    </a:cubicBezTo>
                    <a:cubicBezTo>
                      <a:pt x="4" y="49"/>
                      <a:pt x="4" y="49"/>
                      <a:pt x="4" y="49"/>
                    </a:cubicBezTo>
                    <a:cubicBezTo>
                      <a:pt x="4" y="49"/>
                      <a:pt x="4" y="49"/>
                      <a:pt x="4" y="49"/>
                    </a:cubicBezTo>
                    <a:cubicBezTo>
                      <a:pt x="4" y="50"/>
                      <a:pt x="4" y="50"/>
                      <a:pt x="4" y="50"/>
                    </a:cubicBezTo>
                    <a:cubicBezTo>
                      <a:pt x="4" y="49"/>
                      <a:pt x="4" y="49"/>
                      <a:pt x="4" y="49"/>
                    </a:cubicBezTo>
                    <a:cubicBezTo>
                      <a:pt x="4" y="49"/>
                      <a:pt x="4" y="49"/>
                      <a:pt x="4" y="49"/>
                    </a:cubicBezTo>
                    <a:cubicBezTo>
                      <a:pt x="4" y="48"/>
                      <a:pt x="4" y="48"/>
                      <a:pt x="4" y="48"/>
                    </a:cubicBezTo>
                    <a:cubicBezTo>
                      <a:pt x="4" y="48"/>
                      <a:pt x="4" y="48"/>
                      <a:pt x="4" y="48"/>
                    </a:cubicBezTo>
                    <a:cubicBezTo>
                      <a:pt x="4" y="48"/>
                      <a:pt x="4" y="48"/>
                      <a:pt x="4" y="48"/>
                    </a:cubicBezTo>
                    <a:cubicBezTo>
                      <a:pt x="4" y="48"/>
                      <a:pt x="4" y="48"/>
                      <a:pt x="4" y="48"/>
                    </a:cubicBezTo>
                    <a:cubicBezTo>
                      <a:pt x="4" y="48"/>
                      <a:pt x="4" y="48"/>
                      <a:pt x="4" y="48"/>
                    </a:cubicBezTo>
                    <a:cubicBezTo>
                      <a:pt x="5" y="48"/>
                      <a:pt x="5" y="48"/>
                      <a:pt x="5" y="48"/>
                    </a:cubicBezTo>
                    <a:cubicBezTo>
                      <a:pt x="5" y="48"/>
                      <a:pt x="5" y="48"/>
                      <a:pt x="5" y="48"/>
                    </a:cubicBezTo>
                    <a:cubicBezTo>
                      <a:pt x="4" y="48"/>
                      <a:pt x="4" y="48"/>
                      <a:pt x="4" y="48"/>
                    </a:cubicBezTo>
                    <a:cubicBezTo>
                      <a:pt x="4" y="47"/>
                      <a:pt x="4" y="47"/>
                      <a:pt x="4" y="47"/>
                    </a:cubicBezTo>
                    <a:cubicBezTo>
                      <a:pt x="4" y="47"/>
                      <a:pt x="4" y="47"/>
                      <a:pt x="4" y="47"/>
                    </a:cubicBezTo>
                    <a:cubicBezTo>
                      <a:pt x="4" y="47"/>
                      <a:pt x="4" y="47"/>
                      <a:pt x="4" y="47"/>
                    </a:cubicBezTo>
                    <a:cubicBezTo>
                      <a:pt x="4" y="47"/>
                      <a:pt x="4" y="47"/>
                      <a:pt x="4" y="47"/>
                    </a:cubicBezTo>
                    <a:cubicBezTo>
                      <a:pt x="3" y="47"/>
                      <a:pt x="3" y="47"/>
                      <a:pt x="3" y="47"/>
                    </a:cubicBezTo>
                    <a:cubicBezTo>
                      <a:pt x="3" y="48"/>
                      <a:pt x="3" y="48"/>
                      <a:pt x="3" y="48"/>
                    </a:cubicBezTo>
                    <a:cubicBezTo>
                      <a:pt x="3" y="48"/>
                      <a:pt x="3" y="48"/>
                      <a:pt x="3" y="48"/>
                    </a:cubicBezTo>
                    <a:cubicBezTo>
                      <a:pt x="3" y="48"/>
                      <a:pt x="3" y="48"/>
                      <a:pt x="3" y="48"/>
                    </a:cubicBezTo>
                    <a:cubicBezTo>
                      <a:pt x="3" y="48"/>
                      <a:pt x="3" y="48"/>
                      <a:pt x="3" y="48"/>
                    </a:cubicBezTo>
                    <a:cubicBezTo>
                      <a:pt x="3" y="48"/>
                      <a:pt x="3" y="48"/>
                      <a:pt x="3" y="48"/>
                    </a:cubicBezTo>
                    <a:cubicBezTo>
                      <a:pt x="2" y="47"/>
                      <a:pt x="2" y="47"/>
                      <a:pt x="2" y="47"/>
                    </a:cubicBezTo>
                    <a:cubicBezTo>
                      <a:pt x="2" y="47"/>
                      <a:pt x="2" y="47"/>
                      <a:pt x="2" y="47"/>
                    </a:cubicBezTo>
                    <a:cubicBezTo>
                      <a:pt x="2" y="46"/>
                      <a:pt x="2" y="46"/>
                      <a:pt x="2" y="46"/>
                    </a:cubicBezTo>
                    <a:cubicBezTo>
                      <a:pt x="2" y="46"/>
                      <a:pt x="2" y="46"/>
                      <a:pt x="2" y="46"/>
                    </a:cubicBezTo>
                    <a:cubicBezTo>
                      <a:pt x="1" y="44"/>
                      <a:pt x="1" y="44"/>
                      <a:pt x="1" y="44"/>
                    </a:cubicBezTo>
                    <a:cubicBezTo>
                      <a:pt x="1" y="44"/>
                      <a:pt x="1" y="44"/>
                      <a:pt x="1" y="44"/>
                    </a:cubicBezTo>
                    <a:cubicBezTo>
                      <a:pt x="1" y="43"/>
                      <a:pt x="1" y="43"/>
                      <a:pt x="1" y="43"/>
                    </a:cubicBezTo>
                    <a:cubicBezTo>
                      <a:pt x="1" y="43"/>
                      <a:pt x="1" y="43"/>
                      <a:pt x="1" y="43"/>
                    </a:cubicBezTo>
                    <a:cubicBezTo>
                      <a:pt x="1" y="42"/>
                      <a:pt x="1" y="42"/>
                      <a:pt x="1" y="42"/>
                    </a:cubicBezTo>
                    <a:cubicBezTo>
                      <a:pt x="1" y="42"/>
                      <a:pt x="1" y="42"/>
                      <a:pt x="1" y="42"/>
                    </a:cubicBezTo>
                    <a:cubicBezTo>
                      <a:pt x="1" y="41"/>
                      <a:pt x="1" y="41"/>
                      <a:pt x="1" y="41"/>
                    </a:cubicBezTo>
                    <a:cubicBezTo>
                      <a:pt x="1" y="41"/>
                      <a:pt x="1" y="41"/>
                      <a:pt x="1" y="41"/>
                    </a:cubicBezTo>
                    <a:cubicBezTo>
                      <a:pt x="1" y="40"/>
                      <a:pt x="1" y="40"/>
                      <a:pt x="1" y="40"/>
                    </a:cubicBezTo>
                    <a:cubicBezTo>
                      <a:pt x="1" y="39"/>
                      <a:pt x="1" y="39"/>
                      <a:pt x="1" y="39"/>
                    </a:cubicBezTo>
                    <a:cubicBezTo>
                      <a:pt x="1" y="38"/>
                      <a:pt x="1" y="38"/>
                      <a:pt x="1" y="38"/>
                    </a:cubicBezTo>
                    <a:cubicBezTo>
                      <a:pt x="0" y="37"/>
                      <a:pt x="0" y="37"/>
                      <a:pt x="0" y="37"/>
                    </a:cubicBezTo>
                    <a:cubicBezTo>
                      <a:pt x="0" y="37"/>
                      <a:pt x="0" y="37"/>
                      <a:pt x="0" y="37"/>
                    </a:cubicBezTo>
                    <a:cubicBezTo>
                      <a:pt x="0" y="36"/>
                      <a:pt x="0" y="36"/>
                      <a:pt x="0" y="36"/>
                    </a:cubicBezTo>
                    <a:cubicBezTo>
                      <a:pt x="1" y="35"/>
                      <a:pt x="1" y="35"/>
                      <a:pt x="1" y="35"/>
                    </a:cubicBezTo>
                    <a:cubicBezTo>
                      <a:pt x="2" y="35"/>
                      <a:pt x="2" y="35"/>
                      <a:pt x="2" y="35"/>
                    </a:cubicBezTo>
                    <a:cubicBezTo>
                      <a:pt x="1" y="35"/>
                      <a:pt x="1" y="35"/>
                      <a:pt x="1" y="35"/>
                    </a:cubicBezTo>
                    <a:cubicBezTo>
                      <a:pt x="1" y="34"/>
                      <a:pt x="1" y="34"/>
                      <a:pt x="1" y="34"/>
                    </a:cubicBezTo>
                    <a:cubicBezTo>
                      <a:pt x="2" y="34"/>
                      <a:pt x="2" y="34"/>
                      <a:pt x="2" y="34"/>
                    </a:cubicBezTo>
                    <a:cubicBezTo>
                      <a:pt x="2" y="33"/>
                      <a:pt x="2" y="33"/>
                      <a:pt x="2" y="33"/>
                    </a:cubicBezTo>
                    <a:cubicBezTo>
                      <a:pt x="2" y="32"/>
                      <a:pt x="2" y="32"/>
                      <a:pt x="2" y="32"/>
                    </a:cubicBezTo>
                    <a:cubicBezTo>
                      <a:pt x="2" y="31"/>
                      <a:pt x="2" y="31"/>
                      <a:pt x="2" y="31"/>
                    </a:cubicBezTo>
                    <a:cubicBezTo>
                      <a:pt x="2" y="31"/>
                      <a:pt x="2" y="31"/>
                      <a:pt x="2" y="31"/>
                    </a:cubicBezTo>
                    <a:cubicBezTo>
                      <a:pt x="2" y="30"/>
                      <a:pt x="2" y="30"/>
                      <a:pt x="2" y="30"/>
                    </a:cubicBezTo>
                    <a:cubicBezTo>
                      <a:pt x="2" y="30"/>
                      <a:pt x="2" y="30"/>
                      <a:pt x="2" y="30"/>
                    </a:cubicBezTo>
                    <a:cubicBezTo>
                      <a:pt x="2" y="29"/>
                      <a:pt x="2" y="29"/>
                      <a:pt x="2" y="29"/>
                    </a:cubicBezTo>
                    <a:cubicBezTo>
                      <a:pt x="2" y="28"/>
                      <a:pt x="2" y="28"/>
                      <a:pt x="2" y="28"/>
                    </a:cubicBezTo>
                    <a:cubicBezTo>
                      <a:pt x="2" y="27"/>
                      <a:pt x="2" y="27"/>
                      <a:pt x="2" y="27"/>
                    </a:cubicBezTo>
                    <a:cubicBezTo>
                      <a:pt x="2" y="26"/>
                      <a:pt x="2" y="26"/>
                      <a:pt x="2" y="26"/>
                    </a:cubicBezTo>
                    <a:cubicBezTo>
                      <a:pt x="3" y="25"/>
                      <a:pt x="3" y="25"/>
                      <a:pt x="3" y="25"/>
                    </a:cubicBezTo>
                    <a:cubicBezTo>
                      <a:pt x="3" y="25"/>
                      <a:pt x="3" y="25"/>
                      <a:pt x="3" y="25"/>
                    </a:cubicBezTo>
                    <a:cubicBezTo>
                      <a:pt x="3" y="24"/>
                      <a:pt x="3" y="24"/>
                      <a:pt x="3" y="24"/>
                    </a:cubicBezTo>
                    <a:cubicBezTo>
                      <a:pt x="4" y="23"/>
                      <a:pt x="4" y="23"/>
                      <a:pt x="4" y="23"/>
                    </a:cubicBezTo>
                    <a:cubicBezTo>
                      <a:pt x="4" y="23"/>
                      <a:pt x="4" y="23"/>
                      <a:pt x="4" y="23"/>
                    </a:cubicBezTo>
                    <a:cubicBezTo>
                      <a:pt x="5" y="22"/>
                      <a:pt x="5" y="22"/>
                      <a:pt x="5" y="22"/>
                    </a:cubicBezTo>
                    <a:cubicBezTo>
                      <a:pt x="5" y="21"/>
                      <a:pt x="5" y="21"/>
                      <a:pt x="5" y="21"/>
                    </a:cubicBezTo>
                    <a:cubicBezTo>
                      <a:pt x="6" y="19"/>
                      <a:pt x="6" y="19"/>
                      <a:pt x="6" y="19"/>
                    </a:cubicBezTo>
                    <a:cubicBezTo>
                      <a:pt x="6" y="18"/>
                      <a:pt x="6" y="18"/>
                      <a:pt x="6" y="18"/>
                    </a:cubicBezTo>
                    <a:cubicBezTo>
                      <a:pt x="7" y="16"/>
                      <a:pt x="7" y="16"/>
                      <a:pt x="7" y="16"/>
                    </a:cubicBezTo>
                    <a:cubicBezTo>
                      <a:pt x="7" y="15"/>
                      <a:pt x="7" y="15"/>
                      <a:pt x="7" y="15"/>
                    </a:cubicBezTo>
                    <a:cubicBezTo>
                      <a:pt x="7" y="15"/>
                      <a:pt x="7" y="15"/>
                      <a:pt x="7" y="15"/>
                    </a:cubicBezTo>
                    <a:cubicBezTo>
                      <a:pt x="7" y="14"/>
                      <a:pt x="7" y="14"/>
                      <a:pt x="7" y="14"/>
                    </a:cubicBezTo>
                    <a:cubicBezTo>
                      <a:pt x="7" y="14"/>
                      <a:pt x="7" y="14"/>
                      <a:pt x="7" y="14"/>
                    </a:cubicBezTo>
                    <a:cubicBezTo>
                      <a:pt x="8" y="13"/>
                      <a:pt x="8" y="13"/>
                      <a:pt x="8" y="13"/>
                    </a:cubicBezTo>
                    <a:cubicBezTo>
                      <a:pt x="8" y="13"/>
                      <a:pt x="8" y="13"/>
                      <a:pt x="8" y="13"/>
                    </a:cubicBezTo>
                    <a:cubicBezTo>
                      <a:pt x="8" y="12"/>
                      <a:pt x="8" y="12"/>
                      <a:pt x="8" y="12"/>
                    </a:cubicBezTo>
                    <a:cubicBezTo>
                      <a:pt x="8" y="13"/>
                      <a:pt x="8" y="13"/>
                      <a:pt x="8" y="13"/>
                    </a:cubicBezTo>
                    <a:cubicBezTo>
                      <a:pt x="9" y="13"/>
                      <a:pt x="9" y="13"/>
                      <a:pt x="9" y="13"/>
                    </a:cubicBezTo>
                    <a:cubicBezTo>
                      <a:pt x="10" y="13"/>
                      <a:pt x="10" y="13"/>
                      <a:pt x="10" y="13"/>
                    </a:cubicBezTo>
                    <a:cubicBezTo>
                      <a:pt x="10" y="13"/>
                      <a:pt x="10" y="13"/>
                      <a:pt x="10" y="13"/>
                    </a:cubicBezTo>
                    <a:cubicBezTo>
                      <a:pt x="11" y="13"/>
                      <a:pt x="11" y="13"/>
                      <a:pt x="11" y="13"/>
                    </a:cubicBezTo>
                    <a:cubicBezTo>
                      <a:pt x="11" y="14"/>
                      <a:pt x="11" y="14"/>
                      <a:pt x="11" y="14"/>
                    </a:cubicBezTo>
                    <a:cubicBezTo>
                      <a:pt x="11" y="13"/>
                      <a:pt x="11" y="13"/>
                      <a:pt x="11" y="13"/>
                    </a:cubicBezTo>
                    <a:cubicBezTo>
                      <a:pt x="11" y="13"/>
                      <a:pt x="11" y="13"/>
                      <a:pt x="11" y="13"/>
                    </a:cubicBezTo>
                    <a:cubicBezTo>
                      <a:pt x="10" y="13"/>
                      <a:pt x="10" y="13"/>
                      <a:pt x="10" y="13"/>
                    </a:cubicBezTo>
                    <a:cubicBezTo>
                      <a:pt x="9" y="12"/>
                      <a:pt x="9" y="12"/>
                      <a:pt x="9" y="12"/>
                    </a:cubicBezTo>
                    <a:cubicBezTo>
                      <a:pt x="9" y="12"/>
                      <a:pt x="9" y="12"/>
                      <a:pt x="9" y="12"/>
                    </a:cubicBezTo>
                    <a:cubicBezTo>
                      <a:pt x="8" y="12"/>
                      <a:pt x="8" y="12"/>
                      <a:pt x="8" y="12"/>
                    </a:cubicBezTo>
                    <a:cubicBezTo>
                      <a:pt x="8" y="12"/>
                      <a:pt x="8" y="12"/>
                      <a:pt x="8" y="12"/>
                    </a:cubicBezTo>
                    <a:cubicBezTo>
                      <a:pt x="8" y="11"/>
                      <a:pt x="8" y="11"/>
                      <a:pt x="8" y="11"/>
                    </a:cubicBezTo>
                    <a:cubicBezTo>
                      <a:pt x="8" y="12"/>
                      <a:pt x="8" y="12"/>
                      <a:pt x="8" y="12"/>
                    </a:cubicBezTo>
                    <a:cubicBezTo>
                      <a:pt x="9" y="11"/>
                      <a:pt x="9" y="11"/>
                      <a:pt x="9" y="11"/>
                    </a:cubicBezTo>
                    <a:cubicBezTo>
                      <a:pt x="9" y="11"/>
                      <a:pt x="9" y="11"/>
                      <a:pt x="9" y="11"/>
                    </a:cubicBezTo>
                    <a:cubicBezTo>
                      <a:pt x="9" y="10"/>
                      <a:pt x="9" y="10"/>
                      <a:pt x="9" y="10"/>
                    </a:cubicBezTo>
                    <a:cubicBezTo>
                      <a:pt x="8" y="10"/>
                      <a:pt x="8" y="10"/>
                      <a:pt x="8" y="10"/>
                    </a:cubicBezTo>
                    <a:cubicBezTo>
                      <a:pt x="8" y="10"/>
                      <a:pt x="8" y="10"/>
                      <a:pt x="8" y="10"/>
                    </a:cubicBezTo>
                    <a:cubicBezTo>
                      <a:pt x="8" y="9"/>
                      <a:pt x="8" y="9"/>
                      <a:pt x="8" y="9"/>
                    </a:cubicBezTo>
                    <a:cubicBezTo>
                      <a:pt x="8" y="9"/>
                      <a:pt x="8" y="9"/>
                      <a:pt x="8" y="9"/>
                    </a:cubicBezTo>
                    <a:cubicBezTo>
                      <a:pt x="9" y="9"/>
                      <a:pt x="9" y="9"/>
                      <a:pt x="9" y="9"/>
                    </a:cubicBezTo>
                    <a:cubicBezTo>
                      <a:pt x="9" y="9"/>
                      <a:pt x="9" y="9"/>
                      <a:pt x="9" y="9"/>
                    </a:cubicBezTo>
                    <a:cubicBezTo>
                      <a:pt x="8" y="9"/>
                      <a:pt x="8" y="9"/>
                      <a:pt x="8" y="9"/>
                    </a:cubicBezTo>
                    <a:cubicBezTo>
                      <a:pt x="8" y="8"/>
                      <a:pt x="8" y="8"/>
                      <a:pt x="8" y="8"/>
                    </a:cubicBezTo>
                    <a:cubicBezTo>
                      <a:pt x="8" y="7"/>
                      <a:pt x="8" y="7"/>
                      <a:pt x="8" y="7"/>
                    </a:cubicBezTo>
                    <a:cubicBezTo>
                      <a:pt x="8" y="7"/>
                      <a:pt x="8" y="7"/>
                      <a:pt x="8" y="7"/>
                    </a:cubicBezTo>
                    <a:cubicBezTo>
                      <a:pt x="9" y="5"/>
                      <a:pt x="9" y="5"/>
                      <a:pt x="9" y="5"/>
                    </a:cubicBezTo>
                    <a:cubicBezTo>
                      <a:pt x="8" y="4"/>
                      <a:pt x="8" y="4"/>
                      <a:pt x="8" y="4"/>
                    </a:cubicBezTo>
                    <a:cubicBezTo>
                      <a:pt x="8" y="4"/>
                      <a:pt x="8" y="4"/>
                      <a:pt x="8" y="4"/>
                    </a:cubicBezTo>
                    <a:cubicBezTo>
                      <a:pt x="9" y="3"/>
                      <a:pt x="9" y="3"/>
                      <a:pt x="9" y="3"/>
                    </a:cubicBezTo>
                    <a:cubicBezTo>
                      <a:pt x="9" y="2"/>
                      <a:pt x="9" y="2"/>
                      <a:pt x="9" y="2"/>
                    </a:cubicBezTo>
                    <a:cubicBezTo>
                      <a:pt x="9" y="2"/>
                      <a:pt x="9" y="2"/>
                      <a:pt x="9" y="2"/>
                    </a:cubicBezTo>
                    <a:cubicBezTo>
                      <a:pt x="10" y="3"/>
                      <a:pt x="10" y="3"/>
                      <a:pt x="10" y="3"/>
                    </a:cubicBezTo>
                    <a:cubicBezTo>
                      <a:pt x="11" y="3"/>
                      <a:pt x="11" y="3"/>
                      <a:pt x="11" y="3"/>
                    </a:cubicBezTo>
                    <a:cubicBezTo>
                      <a:pt x="12" y="4"/>
                      <a:pt x="12" y="4"/>
                      <a:pt x="12" y="4"/>
                    </a:cubicBezTo>
                    <a:cubicBezTo>
                      <a:pt x="13" y="4"/>
                      <a:pt x="13" y="4"/>
                      <a:pt x="13" y="4"/>
                    </a:cubicBezTo>
                    <a:cubicBezTo>
                      <a:pt x="13" y="4"/>
                      <a:pt x="13" y="4"/>
                      <a:pt x="13" y="4"/>
                    </a:cubicBezTo>
                    <a:cubicBezTo>
                      <a:pt x="13" y="4"/>
                      <a:pt x="13" y="4"/>
                      <a:pt x="13" y="4"/>
                    </a:cubicBezTo>
                    <a:cubicBezTo>
                      <a:pt x="14" y="4"/>
                      <a:pt x="14" y="4"/>
                      <a:pt x="14" y="4"/>
                    </a:cubicBezTo>
                    <a:cubicBezTo>
                      <a:pt x="14" y="5"/>
                      <a:pt x="14" y="5"/>
                      <a:pt x="14" y="5"/>
                    </a:cubicBezTo>
                    <a:cubicBezTo>
                      <a:pt x="14" y="5"/>
                      <a:pt x="14" y="5"/>
                      <a:pt x="14" y="5"/>
                    </a:cubicBezTo>
                    <a:cubicBezTo>
                      <a:pt x="13" y="5"/>
                      <a:pt x="13" y="5"/>
                      <a:pt x="13" y="5"/>
                    </a:cubicBezTo>
                    <a:cubicBezTo>
                      <a:pt x="12" y="6"/>
                      <a:pt x="12" y="6"/>
                      <a:pt x="12" y="6"/>
                    </a:cubicBezTo>
                    <a:cubicBezTo>
                      <a:pt x="12" y="6"/>
                      <a:pt x="12" y="6"/>
                      <a:pt x="12" y="6"/>
                    </a:cubicBezTo>
                    <a:cubicBezTo>
                      <a:pt x="13" y="6"/>
                      <a:pt x="13" y="6"/>
                      <a:pt x="13" y="6"/>
                    </a:cubicBezTo>
                    <a:cubicBezTo>
                      <a:pt x="13" y="6"/>
                      <a:pt x="13" y="6"/>
                      <a:pt x="13" y="6"/>
                    </a:cubicBezTo>
                    <a:cubicBezTo>
                      <a:pt x="14" y="5"/>
                      <a:pt x="14" y="5"/>
                      <a:pt x="14" y="5"/>
                    </a:cubicBezTo>
                    <a:cubicBezTo>
                      <a:pt x="14" y="5"/>
                      <a:pt x="14" y="5"/>
                      <a:pt x="14" y="5"/>
                    </a:cubicBezTo>
                    <a:cubicBezTo>
                      <a:pt x="14" y="6"/>
                      <a:pt x="14" y="6"/>
                      <a:pt x="14" y="6"/>
                    </a:cubicBezTo>
                    <a:cubicBezTo>
                      <a:pt x="14" y="6"/>
                      <a:pt x="14" y="6"/>
                      <a:pt x="14" y="6"/>
                    </a:cubicBezTo>
                    <a:cubicBezTo>
                      <a:pt x="13" y="7"/>
                      <a:pt x="13" y="7"/>
                      <a:pt x="13" y="7"/>
                    </a:cubicBezTo>
                    <a:cubicBezTo>
                      <a:pt x="13" y="7"/>
                      <a:pt x="13" y="7"/>
                      <a:pt x="13" y="7"/>
                    </a:cubicBezTo>
                    <a:cubicBezTo>
                      <a:pt x="13" y="8"/>
                      <a:pt x="13" y="8"/>
                      <a:pt x="13" y="8"/>
                    </a:cubicBezTo>
                    <a:cubicBezTo>
                      <a:pt x="13" y="7"/>
                      <a:pt x="13" y="7"/>
                      <a:pt x="13" y="7"/>
                    </a:cubicBezTo>
                    <a:cubicBezTo>
                      <a:pt x="13" y="7"/>
                      <a:pt x="13" y="7"/>
                      <a:pt x="13" y="7"/>
                    </a:cubicBezTo>
                    <a:cubicBezTo>
                      <a:pt x="13" y="7"/>
                      <a:pt x="13" y="7"/>
                      <a:pt x="13" y="7"/>
                    </a:cubicBezTo>
                    <a:cubicBezTo>
                      <a:pt x="12" y="8"/>
                      <a:pt x="12" y="8"/>
                      <a:pt x="12" y="8"/>
                    </a:cubicBezTo>
                    <a:cubicBezTo>
                      <a:pt x="12" y="8"/>
                      <a:pt x="12" y="8"/>
                      <a:pt x="12" y="8"/>
                    </a:cubicBezTo>
                    <a:cubicBezTo>
                      <a:pt x="13" y="8"/>
                      <a:pt x="13" y="8"/>
                      <a:pt x="13" y="8"/>
                    </a:cubicBezTo>
                    <a:cubicBezTo>
                      <a:pt x="13" y="8"/>
                      <a:pt x="13" y="8"/>
                      <a:pt x="13" y="8"/>
                    </a:cubicBezTo>
                    <a:cubicBezTo>
                      <a:pt x="14" y="7"/>
                      <a:pt x="14" y="7"/>
                      <a:pt x="14" y="7"/>
                    </a:cubicBezTo>
                    <a:cubicBezTo>
                      <a:pt x="14" y="7"/>
                      <a:pt x="14" y="7"/>
                      <a:pt x="14" y="7"/>
                    </a:cubicBezTo>
                    <a:cubicBezTo>
                      <a:pt x="14" y="6"/>
                      <a:pt x="14" y="6"/>
                      <a:pt x="14" y="6"/>
                    </a:cubicBezTo>
                    <a:cubicBezTo>
                      <a:pt x="14" y="6"/>
                      <a:pt x="14" y="6"/>
                      <a:pt x="14" y="6"/>
                    </a:cubicBezTo>
                    <a:cubicBezTo>
                      <a:pt x="14" y="5"/>
                      <a:pt x="14" y="5"/>
                      <a:pt x="14" y="5"/>
                    </a:cubicBezTo>
                    <a:cubicBezTo>
                      <a:pt x="15" y="5"/>
                      <a:pt x="15" y="5"/>
                      <a:pt x="15" y="5"/>
                    </a:cubicBezTo>
                    <a:cubicBezTo>
                      <a:pt x="15" y="4"/>
                      <a:pt x="15" y="4"/>
                      <a:pt x="15" y="4"/>
                    </a:cubicBezTo>
                    <a:cubicBezTo>
                      <a:pt x="15" y="4"/>
                      <a:pt x="15" y="4"/>
                      <a:pt x="15" y="4"/>
                    </a:cubicBezTo>
                    <a:cubicBezTo>
                      <a:pt x="15" y="4"/>
                      <a:pt x="15" y="4"/>
                      <a:pt x="15" y="4"/>
                    </a:cubicBezTo>
                    <a:cubicBezTo>
                      <a:pt x="15" y="3"/>
                      <a:pt x="15" y="3"/>
                      <a:pt x="15" y="3"/>
                    </a:cubicBezTo>
                    <a:cubicBezTo>
                      <a:pt x="15" y="3"/>
                      <a:pt x="15" y="3"/>
                      <a:pt x="15" y="3"/>
                    </a:cubicBezTo>
                    <a:cubicBezTo>
                      <a:pt x="15" y="3"/>
                      <a:pt x="15" y="3"/>
                      <a:pt x="15" y="3"/>
                    </a:cubicBezTo>
                    <a:cubicBezTo>
                      <a:pt x="15" y="2"/>
                      <a:pt x="15" y="2"/>
                      <a:pt x="15" y="2"/>
                    </a:cubicBezTo>
                    <a:cubicBezTo>
                      <a:pt x="15" y="2"/>
                      <a:pt x="15" y="2"/>
                      <a:pt x="15" y="2"/>
                    </a:cubicBezTo>
                    <a:cubicBezTo>
                      <a:pt x="15" y="2"/>
                      <a:pt x="15" y="2"/>
                      <a:pt x="15" y="2"/>
                    </a:cubicBezTo>
                    <a:cubicBezTo>
                      <a:pt x="15" y="1"/>
                      <a:pt x="15" y="1"/>
                      <a:pt x="15" y="1"/>
                    </a:cubicBezTo>
                    <a:cubicBezTo>
                      <a:pt x="15" y="1"/>
                      <a:pt x="15" y="1"/>
                      <a:pt x="15" y="1"/>
                    </a:cubicBezTo>
                    <a:cubicBezTo>
                      <a:pt x="15" y="0"/>
                      <a:pt x="15" y="0"/>
                      <a:pt x="15" y="0"/>
                    </a:cubicBezTo>
                    <a:close/>
                    <a:moveTo>
                      <a:pt x="152" y="41"/>
                    </a:moveTo>
                    <a:cubicBezTo>
                      <a:pt x="152" y="42"/>
                      <a:pt x="152" y="42"/>
                      <a:pt x="152" y="42"/>
                    </a:cubicBezTo>
                    <a:cubicBezTo>
                      <a:pt x="153" y="42"/>
                      <a:pt x="153" y="42"/>
                      <a:pt x="153" y="42"/>
                    </a:cubicBezTo>
                    <a:cubicBezTo>
                      <a:pt x="153" y="41"/>
                      <a:pt x="153" y="41"/>
                      <a:pt x="153" y="41"/>
                    </a:cubicBezTo>
                    <a:cubicBezTo>
                      <a:pt x="153" y="41"/>
                      <a:pt x="153" y="41"/>
                      <a:pt x="153" y="41"/>
                    </a:cubicBezTo>
                    <a:cubicBezTo>
                      <a:pt x="153" y="41"/>
                      <a:pt x="153" y="41"/>
                      <a:pt x="153" y="41"/>
                    </a:cubicBezTo>
                    <a:cubicBezTo>
                      <a:pt x="153" y="41"/>
                      <a:pt x="153" y="41"/>
                      <a:pt x="153" y="41"/>
                    </a:cubicBezTo>
                    <a:cubicBezTo>
                      <a:pt x="153" y="41"/>
                      <a:pt x="153" y="41"/>
                      <a:pt x="153" y="41"/>
                    </a:cubicBezTo>
                    <a:cubicBezTo>
                      <a:pt x="152" y="41"/>
                      <a:pt x="152" y="41"/>
                      <a:pt x="152" y="41"/>
                    </a:cubicBezTo>
                    <a:close/>
                    <a:moveTo>
                      <a:pt x="143" y="44"/>
                    </a:moveTo>
                    <a:cubicBezTo>
                      <a:pt x="143" y="44"/>
                      <a:pt x="143" y="44"/>
                      <a:pt x="143" y="44"/>
                    </a:cubicBezTo>
                    <a:cubicBezTo>
                      <a:pt x="144" y="44"/>
                      <a:pt x="144" y="44"/>
                      <a:pt x="144" y="44"/>
                    </a:cubicBezTo>
                    <a:cubicBezTo>
                      <a:pt x="144" y="44"/>
                      <a:pt x="144" y="44"/>
                      <a:pt x="144" y="44"/>
                    </a:cubicBezTo>
                    <a:cubicBezTo>
                      <a:pt x="144" y="44"/>
                      <a:pt x="144" y="44"/>
                      <a:pt x="144" y="44"/>
                    </a:cubicBezTo>
                    <a:cubicBezTo>
                      <a:pt x="145" y="43"/>
                      <a:pt x="145" y="43"/>
                      <a:pt x="145" y="43"/>
                    </a:cubicBezTo>
                    <a:cubicBezTo>
                      <a:pt x="146" y="43"/>
                      <a:pt x="146" y="43"/>
                      <a:pt x="146" y="43"/>
                    </a:cubicBezTo>
                    <a:cubicBezTo>
                      <a:pt x="146" y="43"/>
                      <a:pt x="146" y="43"/>
                      <a:pt x="146" y="43"/>
                    </a:cubicBezTo>
                    <a:cubicBezTo>
                      <a:pt x="147" y="43"/>
                      <a:pt x="147" y="43"/>
                      <a:pt x="147" y="43"/>
                    </a:cubicBezTo>
                    <a:cubicBezTo>
                      <a:pt x="147" y="43"/>
                      <a:pt x="147" y="43"/>
                      <a:pt x="147" y="43"/>
                    </a:cubicBezTo>
                    <a:cubicBezTo>
                      <a:pt x="148" y="43"/>
                      <a:pt x="148" y="43"/>
                      <a:pt x="148" y="43"/>
                    </a:cubicBezTo>
                    <a:cubicBezTo>
                      <a:pt x="149" y="43"/>
                      <a:pt x="149" y="43"/>
                      <a:pt x="149" y="43"/>
                    </a:cubicBezTo>
                    <a:cubicBezTo>
                      <a:pt x="149" y="43"/>
                      <a:pt x="149" y="43"/>
                      <a:pt x="149" y="43"/>
                    </a:cubicBezTo>
                    <a:cubicBezTo>
                      <a:pt x="148" y="43"/>
                      <a:pt x="148" y="43"/>
                      <a:pt x="148" y="43"/>
                    </a:cubicBezTo>
                    <a:cubicBezTo>
                      <a:pt x="148" y="43"/>
                      <a:pt x="148" y="43"/>
                      <a:pt x="148" y="43"/>
                    </a:cubicBezTo>
                    <a:cubicBezTo>
                      <a:pt x="147" y="43"/>
                      <a:pt x="147" y="43"/>
                      <a:pt x="147" y="43"/>
                    </a:cubicBezTo>
                    <a:cubicBezTo>
                      <a:pt x="148" y="42"/>
                      <a:pt x="148" y="42"/>
                      <a:pt x="148" y="42"/>
                    </a:cubicBezTo>
                    <a:cubicBezTo>
                      <a:pt x="148" y="42"/>
                      <a:pt x="148" y="42"/>
                      <a:pt x="148" y="42"/>
                    </a:cubicBezTo>
                    <a:cubicBezTo>
                      <a:pt x="148" y="42"/>
                      <a:pt x="148" y="42"/>
                      <a:pt x="148" y="42"/>
                    </a:cubicBezTo>
                    <a:cubicBezTo>
                      <a:pt x="147" y="43"/>
                      <a:pt x="147" y="43"/>
                      <a:pt x="147" y="43"/>
                    </a:cubicBezTo>
                    <a:cubicBezTo>
                      <a:pt x="146" y="43"/>
                      <a:pt x="146" y="43"/>
                      <a:pt x="146" y="43"/>
                    </a:cubicBezTo>
                    <a:cubicBezTo>
                      <a:pt x="145" y="43"/>
                      <a:pt x="145" y="43"/>
                      <a:pt x="145" y="43"/>
                    </a:cubicBezTo>
                    <a:cubicBezTo>
                      <a:pt x="145" y="43"/>
                      <a:pt x="145" y="43"/>
                      <a:pt x="145" y="43"/>
                    </a:cubicBezTo>
                    <a:cubicBezTo>
                      <a:pt x="144" y="43"/>
                      <a:pt x="144" y="43"/>
                      <a:pt x="144" y="43"/>
                    </a:cubicBezTo>
                    <a:cubicBezTo>
                      <a:pt x="143" y="43"/>
                      <a:pt x="143" y="43"/>
                      <a:pt x="143" y="43"/>
                    </a:cubicBezTo>
                    <a:cubicBezTo>
                      <a:pt x="143" y="43"/>
                      <a:pt x="143" y="43"/>
                      <a:pt x="143" y="43"/>
                    </a:cubicBezTo>
                    <a:cubicBezTo>
                      <a:pt x="143" y="44"/>
                      <a:pt x="143" y="44"/>
                      <a:pt x="143" y="44"/>
                    </a:cubicBezTo>
                    <a:cubicBezTo>
                      <a:pt x="143" y="44"/>
                      <a:pt x="143" y="44"/>
                      <a:pt x="143" y="44"/>
                    </a:cubicBezTo>
                    <a:close/>
                    <a:moveTo>
                      <a:pt x="15" y="3"/>
                    </a:moveTo>
                    <a:cubicBezTo>
                      <a:pt x="14" y="3"/>
                      <a:pt x="14" y="3"/>
                      <a:pt x="14" y="3"/>
                    </a:cubicBezTo>
                    <a:cubicBezTo>
                      <a:pt x="14" y="4"/>
                      <a:pt x="14" y="4"/>
                      <a:pt x="14" y="4"/>
                    </a:cubicBezTo>
                    <a:cubicBezTo>
                      <a:pt x="14" y="5"/>
                      <a:pt x="14" y="5"/>
                      <a:pt x="14" y="5"/>
                    </a:cubicBezTo>
                    <a:cubicBezTo>
                      <a:pt x="15" y="5"/>
                      <a:pt x="15" y="5"/>
                      <a:pt x="15" y="5"/>
                    </a:cubicBezTo>
                    <a:cubicBezTo>
                      <a:pt x="14" y="4"/>
                      <a:pt x="14" y="4"/>
                      <a:pt x="14" y="4"/>
                    </a:cubicBezTo>
                    <a:cubicBezTo>
                      <a:pt x="14" y="3"/>
                      <a:pt x="14" y="3"/>
                      <a:pt x="14" y="3"/>
                    </a:cubicBezTo>
                    <a:cubicBezTo>
                      <a:pt x="15" y="3"/>
                      <a:pt x="15" y="3"/>
                      <a:pt x="15" y="3"/>
                    </a:cubicBezTo>
                    <a:cubicBezTo>
                      <a:pt x="15" y="3"/>
                      <a:pt x="15" y="3"/>
                      <a:pt x="15" y="3"/>
                    </a:cubicBezTo>
                    <a:close/>
                    <a:moveTo>
                      <a:pt x="70" y="88"/>
                    </a:moveTo>
                    <a:cubicBezTo>
                      <a:pt x="70" y="88"/>
                      <a:pt x="70" y="88"/>
                      <a:pt x="70" y="88"/>
                    </a:cubicBezTo>
                    <a:cubicBezTo>
                      <a:pt x="71" y="87"/>
                      <a:pt x="71" y="87"/>
                      <a:pt x="71" y="87"/>
                    </a:cubicBezTo>
                    <a:cubicBezTo>
                      <a:pt x="71" y="87"/>
                      <a:pt x="71" y="87"/>
                      <a:pt x="71" y="87"/>
                    </a:cubicBezTo>
                    <a:cubicBezTo>
                      <a:pt x="71" y="87"/>
                      <a:pt x="71" y="87"/>
                      <a:pt x="71" y="87"/>
                    </a:cubicBezTo>
                    <a:cubicBezTo>
                      <a:pt x="70" y="88"/>
                      <a:pt x="70" y="88"/>
                      <a:pt x="70" y="88"/>
                    </a:cubicBezTo>
                    <a:close/>
                    <a:moveTo>
                      <a:pt x="70" y="90"/>
                    </a:moveTo>
                    <a:cubicBezTo>
                      <a:pt x="70" y="89"/>
                      <a:pt x="70" y="89"/>
                      <a:pt x="70" y="89"/>
                    </a:cubicBezTo>
                    <a:cubicBezTo>
                      <a:pt x="70" y="89"/>
                      <a:pt x="70" y="89"/>
                      <a:pt x="70" y="89"/>
                    </a:cubicBezTo>
                    <a:cubicBezTo>
                      <a:pt x="70" y="88"/>
                      <a:pt x="70" y="88"/>
                      <a:pt x="70" y="88"/>
                    </a:cubicBezTo>
                    <a:cubicBezTo>
                      <a:pt x="70" y="90"/>
                      <a:pt x="70" y="90"/>
                      <a:pt x="70" y="90"/>
                    </a:cubicBezTo>
                    <a:close/>
                    <a:moveTo>
                      <a:pt x="69" y="94"/>
                    </a:moveTo>
                    <a:cubicBezTo>
                      <a:pt x="69" y="93"/>
                      <a:pt x="69" y="93"/>
                      <a:pt x="69" y="93"/>
                    </a:cubicBezTo>
                    <a:cubicBezTo>
                      <a:pt x="69" y="91"/>
                      <a:pt x="69" y="91"/>
                      <a:pt x="69" y="91"/>
                    </a:cubicBezTo>
                    <a:cubicBezTo>
                      <a:pt x="69" y="90"/>
                      <a:pt x="69" y="90"/>
                      <a:pt x="69" y="90"/>
                    </a:cubicBezTo>
                    <a:cubicBezTo>
                      <a:pt x="69" y="91"/>
                      <a:pt x="69" y="91"/>
                      <a:pt x="69" y="91"/>
                    </a:cubicBezTo>
                    <a:cubicBezTo>
                      <a:pt x="69" y="93"/>
                      <a:pt x="69" y="93"/>
                      <a:pt x="69" y="93"/>
                    </a:cubicBezTo>
                    <a:cubicBezTo>
                      <a:pt x="69" y="93"/>
                      <a:pt x="69" y="94"/>
                      <a:pt x="69" y="94"/>
                    </a:cubicBezTo>
                    <a:close/>
                  </a:path>
                </a:pathLst>
              </a:custGeom>
              <a:solidFill>
                <a:schemeClr val="bg1">
                  <a:lumMod val="50000"/>
                  <a:alpha val="60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82" name="Google Shape;5871;p168">
                <a:extLst>
                  <a:ext uri="{FF2B5EF4-FFF2-40B4-BE49-F238E27FC236}">
                    <a16:creationId xmlns:a16="http://schemas.microsoft.com/office/drawing/2014/main" id="{29272A62-A47B-4448-BFBE-060DD69AE520}"/>
                  </a:ext>
                </a:extLst>
              </p:cNvPr>
              <p:cNvSpPr/>
              <p:nvPr/>
            </p:nvSpPr>
            <p:spPr>
              <a:xfrm>
                <a:off x="1795463" y="3128963"/>
                <a:ext cx="109538" cy="44450"/>
              </a:xfrm>
              <a:custGeom>
                <a:avLst/>
                <a:gdLst/>
                <a:ahLst/>
                <a:cxnLst/>
                <a:rect l="l" t="t" r="r" b="b"/>
                <a:pathLst>
                  <a:path w="69" h="28" extrusionOk="0">
                    <a:moveTo>
                      <a:pt x="61" y="28"/>
                    </a:moveTo>
                    <a:lnTo>
                      <a:pt x="57" y="24"/>
                    </a:lnTo>
                    <a:lnTo>
                      <a:pt x="57" y="20"/>
                    </a:lnTo>
                    <a:lnTo>
                      <a:pt x="53" y="20"/>
                    </a:lnTo>
                    <a:lnTo>
                      <a:pt x="57" y="16"/>
                    </a:lnTo>
                    <a:lnTo>
                      <a:pt x="57" y="16"/>
                    </a:lnTo>
                    <a:lnTo>
                      <a:pt x="57" y="16"/>
                    </a:lnTo>
                    <a:lnTo>
                      <a:pt x="61" y="12"/>
                    </a:lnTo>
                    <a:lnTo>
                      <a:pt x="57" y="12"/>
                    </a:lnTo>
                    <a:lnTo>
                      <a:pt x="57" y="12"/>
                    </a:lnTo>
                    <a:lnTo>
                      <a:pt x="57" y="16"/>
                    </a:lnTo>
                    <a:lnTo>
                      <a:pt x="57" y="16"/>
                    </a:lnTo>
                    <a:lnTo>
                      <a:pt x="53" y="12"/>
                    </a:lnTo>
                    <a:lnTo>
                      <a:pt x="53" y="12"/>
                    </a:lnTo>
                    <a:lnTo>
                      <a:pt x="53" y="8"/>
                    </a:lnTo>
                    <a:lnTo>
                      <a:pt x="49" y="8"/>
                    </a:lnTo>
                    <a:lnTo>
                      <a:pt x="49" y="8"/>
                    </a:lnTo>
                    <a:lnTo>
                      <a:pt x="45" y="4"/>
                    </a:lnTo>
                    <a:lnTo>
                      <a:pt x="45" y="4"/>
                    </a:lnTo>
                    <a:lnTo>
                      <a:pt x="41" y="8"/>
                    </a:lnTo>
                    <a:lnTo>
                      <a:pt x="41" y="12"/>
                    </a:lnTo>
                    <a:lnTo>
                      <a:pt x="41" y="12"/>
                    </a:lnTo>
                    <a:lnTo>
                      <a:pt x="41" y="12"/>
                    </a:lnTo>
                    <a:lnTo>
                      <a:pt x="37" y="16"/>
                    </a:lnTo>
                    <a:lnTo>
                      <a:pt x="33" y="16"/>
                    </a:lnTo>
                    <a:lnTo>
                      <a:pt x="33" y="16"/>
                    </a:lnTo>
                    <a:lnTo>
                      <a:pt x="33" y="16"/>
                    </a:lnTo>
                    <a:lnTo>
                      <a:pt x="33" y="20"/>
                    </a:lnTo>
                    <a:lnTo>
                      <a:pt x="33" y="20"/>
                    </a:lnTo>
                    <a:lnTo>
                      <a:pt x="37" y="24"/>
                    </a:lnTo>
                    <a:lnTo>
                      <a:pt x="37" y="24"/>
                    </a:lnTo>
                    <a:lnTo>
                      <a:pt x="33" y="24"/>
                    </a:lnTo>
                    <a:lnTo>
                      <a:pt x="33" y="24"/>
                    </a:lnTo>
                    <a:lnTo>
                      <a:pt x="29" y="28"/>
                    </a:lnTo>
                    <a:lnTo>
                      <a:pt x="29" y="28"/>
                    </a:lnTo>
                    <a:lnTo>
                      <a:pt x="25" y="28"/>
                    </a:lnTo>
                    <a:lnTo>
                      <a:pt x="25" y="28"/>
                    </a:lnTo>
                    <a:lnTo>
                      <a:pt x="25" y="24"/>
                    </a:lnTo>
                    <a:lnTo>
                      <a:pt x="25" y="24"/>
                    </a:lnTo>
                    <a:lnTo>
                      <a:pt x="25" y="20"/>
                    </a:lnTo>
                    <a:lnTo>
                      <a:pt x="25" y="20"/>
                    </a:lnTo>
                    <a:lnTo>
                      <a:pt x="25" y="20"/>
                    </a:lnTo>
                    <a:lnTo>
                      <a:pt x="21" y="20"/>
                    </a:lnTo>
                    <a:lnTo>
                      <a:pt x="25" y="24"/>
                    </a:lnTo>
                    <a:lnTo>
                      <a:pt x="21" y="24"/>
                    </a:lnTo>
                    <a:lnTo>
                      <a:pt x="21" y="24"/>
                    </a:lnTo>
                    <a:lnTo>
                      <a:pt x="17" y="24"/>
                    </a:lnTo>
                    <a:lnTo>
                      <a:pt x="17" y="20"/>
                    </a:lnTo>
                    <a:lnTo>
                      <a:pt x="17" y="16"/>
                    </a:lnTo>
                    <a:lnTo>
                      <a:pt x="13" y="16"/>
                    </a:lnTo>
                    <a:lnTo>
                      <a:pt x="13" y="16"/>
                    </a:lnTo>
                    <a:lnTo>
                      <a:pt x="13" y="16"/>
                    </a:lnTo>
                    <a:lnTo>
                      <a:pt x="8" y="16"/>
                    </a:lnTo>
                    <a:lnTo>
                      <a:pt x="8" y="16"/>
                    </a:lnTo>
                    <a:lnTo>
                      <a:pt x="4" y="16"/>
                    </a:lnTo>
                    <a:lnTo>
                      <a:pt x="4" y="16"/>
                    </a:lnTo>
                    <a:lnTo>
                      <a:pt x="4" y="16"/>
                    </a:lnTo>
                    <a:lnTo>
                      <a:pt x="0" y="16"/>
                    </a:lnTo>
                    <a:lnTo>
                      <a:pt x="0" y="12"/>
                    </a:lnTo>
                    <a:lnTo>
                      <a:pt x="0" y="12"/>
                    </a:lnTo>
                    <a:lnTo>
                      <a:pt x="4" y="8"/>
                    </a:lnTo>
                    <a:lnTo>
                      <a:pt x="4" y="8"/>
                    </a:lnTo>
                    <a:lnTo>
                      <a:pt x="0" y="8"/>
                    </a:lnTo>
                    <a:lnTo>
                      <a:pt x="0" y="4"/>
                    </a:lnTo>
                    <a:lnTo>
                      <a:pt x="4" y="4"/>
                    </a:lnTo>
                    <a:lnTo>
                      <a:pt x="4" y="0"/>
                    </a:lnTo>
                    <a:lnTo>
                      <a:pt x="4" y="0"/>
                    </a:lnTo>
                    <a:lnTo>
                      <a:pt x="4" y="0"/>
                    </a:lnTo>
                    <a:lnTo>
                      <a:pt x="8" y="4"/>
                    </a:lnTo>
                    <a:lnTo>
                      <a:pt x="8" y="4"/>
                    </a:lnTo>
                    <a:lnTo>
                      <a:pt x="8" y="4"/>
                    </a:lnTo>
                    <a:lnTo>
                      <a:pt x="8" y="4"/>
                    </a:lnTo>
                    <a:lnTo>
                      <a:pt x="13" y="4"/>
                    </a:lnTo>
                    <a:lnTo>
                      <a:pt x="8" y="4"/>
                    </a:lnTo>
                    <a:lnTo>
                      <a:pt x="8" y="4"/>
                    </a:lnTo>
                    <a:lnTo>
                      <a:pt x="8" y="8"/>
                    </a:lnTo>
                    <a:lnTo>
                      <a:pt x="13" y="8"/>
                    </a:lnTo>
                    <a:lnTo>
                      <a:pt x="13" y="8"/>
                    </a:lnTo>
                    <a:lnTo>
                      <a:pt x="13" y="4"/>
                    </a:lnTo>
                    <a:lnTo>
                      <a:pt x="13" y="4"/>
                    </a:lnTo>
                    <a:lnTo>
                      <a:pt x="13" y="4"/>
                    </a:lnTo>
                    <a:lnTo>
                      <a:pt x="17" y="4"/>
                    </a:lnTo>
                    <a:lnTo>
                      <a:pt x="21" y="8"/>
                    </a:lnTo>
                    <a:lnTo>
                      <a:pt x="25" y="8"/>
                    </a:lnTo>
                    <a:lnTo>
                      <a:pt x="25" y="8"/>
                    </a:lnTo>
                    <a:lnTo>
                      <a:pt x="29" y="8"/>
                    </a:lnTo>
                    <a:lnTo>
                      <a:pt x="37" y="4"/>
                    </a:lnTo>
                    <a:lnTo>
                      <a:pt x="41" y="0"/>
                    </a:lnTo>
                    <a:lnTo>
                      <a:pt x="41" y="0"/>
                    </a:lnTo>
                    <a:lnTo>
                      <a:pt x="45" y="0"/>
                    </a:lnTo>
                    <a:lnTo>
                      <a:pt x="45" y="0"/>
                    </a:lnTo>
                    <a:lnTo>
                      <a:pt x="45" y="0"/>
                    </a:lnTo>
                    <a:lnTo>
                      <a:pt x="49" y="0"/>
                    </a:lnTo>
                    <a:lnTo>
                      <a:pt x="53" y="0"/>
                    </a:lnTo>
                    <a:lnTo>
                      <a:pt x="57" y="4"/>
                    </a:lnTo>
                    <a:lnTo>
                      <a:pt x="61" y="4"/>
                    </a:lnTo>
                    <a:lnTo>
                      <a:pt x="65" y="8"/>
                    </a:lnTo>
                    <a:lnTo>
                      <a:pt x="65" y="8"/>
                    </a:lnTo>
                    <a:lnTo>
                      <a:pt x="65" y="8"/>
                    </a:lnTo>
                    <a:lnTo>
                      <a:pt x="65" y="12"/>
                    </a:lnTo>
                    <a:lnTo>
                      <a:pt x="65" y="12"/>
                    </a:lnTo>
                    <a:lnTo>
                      <a:pt x="65" y="16"/>
                    </a:lnTo>
                    <a:lnTo>
                      <a:pt x="69" y="16"/>
                    </a:lnTo>
                    <a:lnTo>
                      <a:pt x="65" y="20"/>
                    </a:lnTo>
                    <a:lnTo>
                      <a:pt x="65" y="24"/>
                    </a:lnTo>
                    <a:lnTo>
                      <a:pt x="65" y="24"/>
                    </a:lnTo>
                    <a:lnTo>
                      <a:pt x="61" y="24"/>
                    </a:lnTo>
                    <a:lnTo>
                      <a:pt x="61" y="28"/>
                    </a:lnTo>
                    <a:close/>
                  </a:path>
                </a:pathLst>
              </a:custGeom>
              <a:solidFill>
                <a:srgbClr val="FF0000">
                  <a:alpha val="63000"/>
                </a:srgb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 name="Google Shape;5872;p168">
                <a:extLst>
                  <a:ext uri="{FF2B5EF4-FFF2-40B4-BE49-F238E27FC236}">
                    <a16:creationId xmlns:a16="http://schemas.microsoft.com/office/drawing/2014/main" id="{072E3D72-525B-4E46-BEEF-901FC49984CE}"/>
                  </a:ext>
                </a:extLst>
              </p:cNvPr>
              <p:cNvSpPr/>
              <p:nvPr/>
            </p:nvSpPr>
            <p:spPr>
              <a:xfrm>
                <a:off x="1744663" y="3097213"/>
                <a:ext cx="57150" cy="57150"/>
              </a:xfrm>
              <a:custGeom>
                <a:avLst/>
                <a:gdLst/>
                <a:ahLst/>
                <a:cxnLst/>
                <a:rect l="l" t="t" r="r" b="b"/>
                <a:pathLst>
                  <a:path w="36" h="36" extrusionOk="0">
                    <a:moveTo>
                      <a:pt x="32" y="36"/>
                    </a:moveTo>
                    <a:lnTo>
                      <a:pt x="32" y="36"/>
                    </a:lnTo>
                    <a:lnTo>
                      <a:pt x="36" y="36"/>
                    </a:lnTo>
                    <a:lnTo>
                      <a:pt x="32" y="36"/>
                    </a:lnTo>
                    <a:lnTo>
                      <a:pt x="36" y="36"/>
                    </a:lnTo>
                    <a:lnTo>
                      <a:pt x="32" y="36"/>
                    </a:lnTo>
                    <a:lnTo>
                      <a:pt x="32" y="36"/>
                    </a:lnTo>
                    <a:lnTo>
                      <a:pt x="32" y="36"/>
                    </a:lnTo>
                    <a:lnTo>
                      <a:pt x="32" y="36"/>
                    </a:lnTo>
                    <a:lnTo>
                      <a:pt x="28" y="36"/>
                    </a:lnTo>
                    <a:lnTo>
                      <a:pt x="32" y="32"/>
                    </a:lnTo>
                    <a:lnTo>
                      <a:pt x="28" y="32"/>
                    </a:lnTo>
                    <a:lnTo>
                      <a:pt x="28" y="32"/>
                    </a:lnTo>
                    <a:lnTo>
                      <a:pt x="24" y="32"/>
                    </a:lnTo>
                    <a:lnTo>
                      <a:pt x="24" y="32"/>
                    </a:lnTo>
                    <a:lnTo>
                      <a:pt x="28" y="32"/>
                    </a:lnTo>
                    <a:lnTo>
                      <a:pt x="28" y="32"/>
                    </a:lnTo>
                    <a:lnTo>
                      <a:pt x="28" y="36"/>
                    </a:lnTo>
                    <a:lnTo>
                      <a:pt x="28" y="36"/>
                    </a:lnTo>
                    <a:lnTo>
                      <a:pt x="24" y="36"/>
                    </a:lnTo>
                    <a:lnTo>
                      <a:pt x="24" y="36"/>
                    </a:lnTo>
                    <a:lnTo>
                      <a:pt x="24" y="32"/>
                    </a:lnTo>
                    <a:lnTo>
                      <a:pt x="24" y="32"/>
                    </a:lnTo>
                    <a:lnTo>
                      <a:pt x="24" y="28"/>
                    </a:lnTo>
                    <a:lnTo>
                      <a:pt x="24" y="28"/>
                    </a:lnTo>
                    <a:lnTo>
                      <a:pt x="20" y="24"/>
                    </a:lnTo>
                    <a:lnTo>
                      <a:pt x="20" y="24"/>
                    </a:lnTo>
                    <a:lnTo>
                      <a:pt x="16" y="24"/>
                    </a:lnTo>
                    <a:lnTo>
                      <a:pt x="16" y="20"/>
                    </a:lnTo>
                    <a:lnTo>
                      <a:pt x="12" y="20"/>
                    </a:lnTo>
                    <a:lnTo>
                      <a:pt x="12" y="16"/>
                    </a:lnTo>
                    <a:lnTo>
                      <a:pt x="12" y="16"/>
                    </a:lnTo>
                    <a:lnTo>
                      <a:pt x="8" y="12"/>
                    </a:lnTo>
                    <a:lnTo>
                      <a:pt x="8" y="12"/>
                    </a:lnTo>
                    <a:lnTo>
                      <a:pt x="8" y="12"/>
                    </a:lnTo>
                    <a:lnTo>
                      <a:pt x="8" y="16"/>
                    </a:lnTo>
                    <a:lnTo>
                      <a:pt x="8" y="16"/>
                    </a:lnTo>
                    <a:lnTo>
                      <a:pt x="12" y="20"/>
                    </a:lnTo>
                    <a:lnTo>
                      <a:pt x="8" y="20"/>
                    </a:lnTo>
                    <a:lnTo>
                      <a:pt x="8" y="20"/>
                    </a:lnTo>
                    <a:lnTo>
                      <a:pt x="8" y="20"/>
                    </a:lnTo>
                    <a:lnTo>
                      <a:pt x="4" y="16"/>
                    </a:lnTo>
                    <a:lnTo>
                      <a:pt x="0" y="16"/>
                    </a:lnTo>
                    <a:lnTo>
                      <a:pt x="0" y="16"/>
                    </a:lnTo>
                    <a:lnTo>
                      <a:pt x="0" y="12"/>
                    </a:lnTo>
                    <a:lnTo>
                      <a:pt x="0" y="8"/>
                    </a:lnTo>
                    <a:lnTo>
                      <a:pt x="0" y="8"/>
                    </a:lnTo>
                    <a:lnTo>
                      <a:pt x="0" y="8"/>
                    </a:lnTo>
                    <a:lnTo>
                      <a:pt x="0" y="4"/>
                    </a:lnTo>
                    <a:lnTo>
                      <a:pt x="0" y="4"/>
                    </a:lnTo>
                    <a:lnTo>
                      <a:pt x="0" y="4"/>
                    </a:lnTo>
                    <a:lnTo>
                      <a:pt x="0" y="4"/>
                    </a:lnTo>
                    <a:lnTo>
                      <a:pt x="0" y="0"/>
                    </a:lnTo>
                    <a:lnTo>
                      <a:pt x="0" y="0"/>
                    </a:lnTo>
                    <a:lnTo>
                      <a:pt x="0" y="0"/>
                    </a:lnTo>
                    <a:lnTo>
                      <a:pt x="4" y="0"/>
                    </a:lnTo>
                    <a:lnTo>
                      <a:pt x="12" y="4"/>
                    </a:lnTo>
                    <a:lnTo>
                      <a:pt x="12" y="0"/>
                    </a:lnTo>
                    <a:lnTo>
                      <a:pt x="16" y="0"/>
                    </a:lnTo>
                    <a:lnTo>
                      <a:pt x="16" y="4"/>
                    </a:lnTo>
                    <a:lnTo>
                      <a:pt x="20" y="4"/>
                    </a:lnTo>
                    <a:lnTo>
                      <a:pt x="20" y="4"/>
                    </a:lnTo>
                    <a:lnTo>
                      <a:pt x="20" y="8"/>
                    </a:lnTo>
                    <a:lnTo>
                      <a:pt x="24" y="8"/>
                    </a:lnTo>
                    <a:lnTo>
                      <a:pt x="24" y="8"/>
                    </a:lnTo>
                    <a:lnTo>
                      <a:pt x="24" y="8"/>
                    </a:lnTo>
                    <a:lnTo>
                      <a:pt x="24" y="8"/>
                    </a:lnTo>
                    <a:lnTo>
                      <a:pt x="28" y="8"/>
                    </a:lnTo>
                    <a:lnTo>
                      <a:pt x="28" y="4"/>
                    </a:lnTo>
                    <a:lnTo>
                      <a:pt x="28" y="8"/>
                    </a:lnTo>
                    <a:lnTo>
                      <a:pt x="28" y="12"/>
                    </a:lnTo>
                    <a:lnTo>
                      <a:pt x="28" y="12"/>
                    </a:lnTo>
                    <a:lnTo>
                      <a:pt x="32" y="16"/>
                    </a:lnTo>
                    <a:lnTo>
                      <a:pt x="32" y="16"/>
                    </a:lnTo>
                    <a:lnTo>
                      <a:pt x="36" y="20"/>
                    </a:lnTo>
                    <a:lnTo>
                      <a:pt x="36" y="20"/>
                    </a:lnTo>
                    <a:lnTo>
                      <a:pt x="36" y="20"/>
                    </a:lnTo>
                    <a:lnTo>
                      <a:pt x="36" y="20"/>
                    </a:lnTo>
                    <a:lnTo>
                      <a:pt x="36" y="20"/>
                    </a:lnTo>
                    <a:lnTo>
                      <a:pt x="36" y="20"/>
                    </a:lnTo>
                    <a:lnTo>
                      <a:pt x="36" y="24"/>
                    </a:lnTo>
                    <a:lnTo>
                      <a:pt x="32" y="24"/>
                    </a:lnTo>
                    <a:lnTo>
                      <a:pt x="32" y="28"/>
                    </a:lnTo>
                    <a:lnTo>
                      <a:pt x="36" y="28"/>
                    </a:lnTo>
                    <a:lnTo>
                      <a:pt x="36" y="28"/>
                    </a:lnTo>
                    <a:lnTo>
                      <a:pt x="32" y="32"/>
                    </a:lnTo>
                    <a:lnTo>
                      <a:pt x="32" y="32"/>
                    </a:lnTo>
                    <a:lnTo>
                      <a:pt x="32" y="36"/>
                    </a:lnTo>
                    <a:lnTo>
                      <a:pt x="32" y="36"/>
                    </a:lnTo>
                    <a:lnTo>
                      <a:pt x="32" y="36"/>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5873;p168">
                <a:extLst>
                  <a:ext uri="{FF2B5EF4-FFF2-40B4-BE49-F238E27FC236}">
                    <a16:creationId xmlns:a16="http://schemas.microsoft.com/office/drawing/2014/main" id="{98BC7D3C-AB79-4243-8873-5C480007A1A6}"/>
                  </a:ext>
                </a:extLst>
              </p:cNvPr>
              <p:cNvSpPr/>
              <p:nvPr/>
            </p:nvSpPr>
            <p:spPr>
              <a:xfrm>
                <a:off x="1712913" y="3021013"/>
                <a:ext cx="82550" cy="88900"/>
              </a:xfrm>
              <a:custGeom>
                <a:avLst/>
                <a:gdLst/>
                <a:ahLst/>
                <a:cxnLst/>
                <a:rect l="l" t="t" r="r" b="b"/>
                <a:pathLst>
                  <a:path w="13" h="14" extrusionOk="0">
                    <a:moveTo>
                      <a:pt x="5" y="12"/>
                    </a:moveTo>
                    <a:cubicBezTo>
                      <a:pt x="5" y="12"/>
                      <a:pt x="5" y="12"/>
                      <a:pt x="5" y="12"/>
                    </a:cubicBezTo>
                    <a:cubicBezTo>
                      <a:pt x="5" y="12"/>
                      <a:pt x="5" y="12"/>
                      <a:pt x="5" y="12"/>
                    </a:cubicBezTo>
                    <a:cubicBezTo>
                      <a:pt x="6" y="12"/>
                      <a:pt x="6" y="12"/>
                      <a:pt x="6" y="12"/>
                    </a:cubicBezTo>
                    <a:cubicBezTo>
                      <a:pt x="8" y="13"/>
                      <a:pt x="8" y="13"/>
                      <a:pt x="8" y="13"/>
                    </a:cubicBezTo>
                    <a:cubicBezTo>
                      <a:pt x="8" y="12"/>
                      <a:pt x="8" y="12"/>
                      <a:pt x="8" y="12"/>
                    </a:cubicBezTo>
                    <a:cubicBezTo>
                      <a:pt x="9" y="12"/>
                      <a:pt x="9" y="12"/>
                      <a:pt x="9" y="12"/>
                    </a:cubicBezTo>
                    <a:cubicBezTo>
                      <a:pt x="9" y="13"/>
                      <a:pt x="9" y="13"/>
                      <a:pt x="9" y="13"/>
                    </a:cubicBezTo>
                    <a:cubicBezTo>
                      <a:pt x="10" y="13"/>
                      <a:pt x="10" y="13"/>
                      <a:pt x="10" y="13"/>
                    </a:cubicBezTo>
                    <a:cubicBezTo>
                      <a:pt x="10" y="13"/>
                      <a:pt x="10" y="13"/>
                      <a:pt x="10" y="13"/>
                    </a:cubicBezTo>
                    <a:cubicBezTo>
                      <a:pt x="10" y="14"/>
                      <a:pt x="10" y="14"/>
                      <a:pt x="10" y="14"/>
                    </a:cubicBezTo>
                    <a:cubicBezTo>
                      <a:pt x="11" y="14"/>
                      <a:pt x="11" y="14"/>
                      <a:pt x="11" y="14"/>
                    </a:cubicBezTo>
                    <a:cubicBezTo>
                      <a:pt x="11" y="14"/>
                      <a:pt x="11" y="14"/>
                      <a:pt x="11" y="14"/>
                    </a:cubicBezTo>
                    <a:cubicBezTo>
                      <a:pt x="11" y="14"/>
                      <a:pt x="11" y="14"/>
                      <a:pt x="11" y="14"/>
                    </a:cubicBezTo>
                    <a:cubicBezTo>
                      <a:pt x="11" y="13"/>
                      <a:pt x="11" y="13"/>
                      <a:pt x="11" y="13"/>
                    </a:cubicBezTo>
                    <a:cubicBezTo>
                      <a:pt x="11" y="13"/>
                      <a:pt x="11" y="13"/>
                      <a:pt x="11" y="13"/>
                    </a:cubicBezTo>
                    <a:cubicBezTo>
                      <a:pt x="11" y="13"/>
                      <a:pt x="11" y="13"/>
                      <a:pt x="11" y="13"/>
                    </a:cubicBezTo>
                    <a:cubicBezTo>
                      <a:pt x="11" y="12"/>
                      <a:pt x="11" y="12"/>
                      <a:pt x="11" y="12"/>
                    </a:cubicBezTo>
                    <a:cubicBezTo>
                      <a:pt x="11" y="11"/>
                      <a:pt x="11" y="11"/>
                      <a:pt x="11" y="11"/>
                    </a:cubicBezTo>
                    <a:cubicBezTo>
                      <a:pt x="11" y="11"/>
                      <a:pt x="11" y="11"/>
                      <a:pt x="11" y="11"/>
                    </a:cubicBezTo>
                    <a:cubicBezTo>
                      <a:pt x="11" y="10"/>
                      <a:pt x="11" y="10"/>
                      <a:pt x="11" y="10"/>
                    </a:cubicBezTo>
                    <a:cubicBezTo>
                      <a:pt x="11" y="10"/>
                      <a:pt x="11" y="10"/>
                      <a:pt x="11" y="10"/>
                    </a:cubicBezTo>
                    <a:cubicBezTo>
                      <a:pt x="11" y="11"/>
                      <a:pt x="11" y="11"/>
                      <a:pt x="11" y="11"/>
                    </a:cubicBezTo>
                    <a:cubicBezTo>
                      <a:pt x="11" y="11"/>
                      <a:pt x="11" y="11"/>
                      <a:pt x="11" y="11"/>
                    </a:cubicBezTo>
                    <a:cubicBezTo>
                      <a:pt x="11" y="10"/>
                      <a:pt x="11" y="10"/>
                      <a:pt x="11" y="10"/>
                    </a:cubicBezTo>
                    <a:cubicBezTo>
                      <a:pt x="11" y="10"/>
                      <a:pt x="11" y="10"/>
                      <a:pt x="11" y="10"/>
                    </a:cubicBezTo>
                    <a:cubicBezTo>
                      <a:pt x="11" y="9"/>
                      <a:pt x="11" y="9"/>
                      <a:pt x="11" y="9"/>
                    </a:cubicBezTo>
                    <a:cubicBezTo>
                      <a:pt x="11" y="9"/>
                      <a:pt x="11" y="9"/>
                      <a:pt x="11" y="9"/>
                    </a:cubicBezTo>
                    <a:cubicBezTo>
                      <a:pt x="11" y="9"/>
                      <a:pt x="11" y="9"/>
                      <a:pt x="11" y="9"/>
                    </a:cubicBezTo>
                    <a:cubicBezTo>
                      <a:pt x="11" y="8"/>
                      <a:pt x="11" y="8"/>
                      <a:pt x="11" y="8"/>
                    </a:cubicBezTo>
                    <a:cubicBezTo>
                      <a:pt x="12" y="8"/>
                      <a:pt x="12" y="8"/>
                      <a:pt x="12" y="8"/>
                    </a:cubicBezTo>
                    <a:cubicBezTo>
                      <a:pt x="12" y="8"/>
                      <a:pt x="12" y="8"/>
                      <a:pt x="12" y="8"/>
                    </a:cubicBezTo>
                    <a:cubicBezTo>
                      <a:pt x="12" y="8"/>
                      <a:pt x="12" y="8"/>
                      <a:pt x="12" y="9"/>
                    </a:cubicBezTo>
                    <a:cubicBezTo>
                      <a:pt x="12" y="9"/>
                      <a:pt x="12" y="9"/>
                      <a:pt x="12" y="9"/>
                    </a:cubicBezTo>
                    <a:cubicBezTo>
                      <a:pt x="12" y="9"/>
                      <a:pt x="12" y="9"/>
                      <a:pt x="12" y="9"/>
                    </a:cubicBezTo>
                    <a:cubicBezTo>
                      <a:pt x="12" y="9"/>
                      <a:pt x="12" y="9"/>
                      <a:pt x="12" y="9"/>
                    </a:cubicBezTo>
                    <a:cubicBezTo>
                      <a:pt x="12" y="8"/>
                      <a:pt x="12" y="8"/>
                      <a:pt x="12" y="8"/>
                    </a:cubicBezTo>
                    <a:cubicBezTo>
                      <a:pt x="12" y="6"/>
                      <a:pt x="12" y="6"/>
                      <a:pt x="12" y="6"/>
                    </a:cubicBezTo>
                    <a:cubicBezTo>
                      <a:pt x="12" y="6"/>
                      <a:pt x="12" y="6"/>
                      <a:pt x="12" y="6"/>
                    </a:cubicBezTo>
                    <a:cubicBezTo>
                      <a:pt x="12" y="6"/>
                      <a:pt x="12" y="6"/>
                      <a:pt x="12" y="6"/>
                    </a:cubicBezTo>
                    <a:cubicBezTo>
                      <a:pt x="12" y="6"/>
                      <a:pt x="12" y="6"/>
                      <a:pt x="12" y="6"/>
                    </a:cubicBezTo>
                    <a:cubicBezTo>
                      <a:pt x="12" y="5"/>
                      <a:pt x="12" y="5"/>
                      <a:pt x="12" y="5"/>
                    </a:cubicBezTo>
                    <a:cubicBezTo>
                      <a:pt x="12" y="5"/>
                      <a:pt x="12" y="5"/>
                      <a:pt x="12" y="5"/>
                    </a:cubicBezTo>
                    <a:cubicBezTo>
                      <a:pt x="12" y="5"/>
                      <a:pt x="12" y="5"/>
                      <a:pt x="12" y="5"/>
                    </a:cubicBezTo>
                    <a:cubicBezTo>
                      <a:pt x="12" y="5"/>
                      <a:pt x="12" y="5"/>
                      <a:pt x="12" y="5"/>
                    </a:cubicBezTo>
                    <a:cubicBezTo>
                      <a:pt x="12" y="5"/>
                      <a:pt x="12" y="5"/>
                      <a:pt x="12" y="5"/>
                    </a:cubicBezTo>
                    <a:cubicBezTo>
                      <a:pt x="13" y="4"/>
                      <a:pt x="13" y="4"/>
                      <a:pt x="13" y="4"/>
                    </a:cubicBezTo>
                    <a:cubicBezTo>
                      <a:pt x="13" y="4"/>
                      <a:pt x="13" y="4"/>
                      <a:pt x="13" y="4"/>
                    </a:cubicBezTo>
                    <a:cubicBezTo>
                      <a:pt x="13" y="3"/>
                      <a:pt x="13" y="3"/>
                      <a:pt x="13" y="3"/>
                    </a:cubicBezTo>
                    <a:cubicBezTo>
                      <a:pt x="13" y="3"/>
                      <a:pt x="13" y="3"/>
                      <a:pt x="13" y="3"/>
                    </a:cubicBezTo>
                    <a:cubicBezTo>
                      <a:pt x="13" y="3"/>
                      <a:pt x="13" y="3"/>
                      <a:pt x="13" y="3"/>
                    </a:cubicBezTo>
                    <a:cubicBezTo>
                      <a:pt x="13" y="2"/>
                      <a:pt x="13" y="2"/>
                      <a:pt x="13" y="2"/>
                    </a:cubicBezTo>
                    <a:cubicBezTo>
                      <a:pt x="13" y="2"/>
                      <a:pt x="13" y="2"/>
                      <a:pt x="13" y="2"/>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2" y="0"/>
                      <a:pt x="12" y="0"/>
                      <a:pt x="12" y="0"/>
                    </a:cubicBezTo>
                    <a:cubicBezTo>
                      <a:pt x="12" y="0"/>
                      <a:pt x="12" y="0"/>
                      <a:pt x="12" y="0"/>
                    </a:cubicBezTo>
                    <a:cubicBezTo>
                      <a:pt x="12" y="1"/>
                      <a:pt x="12" y="1"/>
                      <a:pt x="12" y="1"/>
                    </a:cubicBezTo>
                    <a:cubicBezTo>
                      <a:pt x="12" y="1"/>
                      <a:pt x="12" y="1"/>
                      <a:pt x="12" y="1"/>
                    </a:cubicBezTo>
                    <a:cubicBezTo>
                      <a:pt x="11" y="1"/>
                      <a:pt x="11" y="1"/>
                      <a:pt x="11" y="1"/>
                    </a:cubicBezTo>
                    <a:cubicBezTo>
                      <a:pt x="11" y="2"/>
                      <a:pt x="11" y="2"/>
                      <a:pt x="11" y="2"/>
                    </a:cubicBezTo>
                    <a:cubicBezTo>
                      <a:pt x="10" y="2"/>
                      <a:pt x="10" y="2"/>
                      <a:pt x="10" y="2"/>
                    </a:cubicBezTo>
                    <a:cubicBezTo>
                      <a:pt x="10" y="2"/>
                      <a:pt x="10" y="2"/>
                      <a:pt x="10" y="2"/>
                    </a:cubicBezTo>
                    <a:cubicBezTo>
                      <a:pt x="10" y="2"/>
                      <a:pt x="10" y="2"/>
                      <a:pt x="10" y="2"/>
                    </a:cubicBezTo>
                    <a:cubicBezTo>
                      <a:pt x="9" y="2"/>
                      <a:pt x="9" y="2"/>
                      <a:pt x="9" y="2"/>
                    </a:cubicBezTo>
                    <a:cubicBezTo>
                      <a:pt x="9" y="2"/>
                      <a:pt x="9" y="2"/>
                      <a:pt x="9" y="2"/>
                    </a:cubicBezTo>
                    <a:cubicBezTo>
                      <a:pt x="9" y="1"/>
                      <a:pt x="9" y="1"/>
                      <a:pt x="9" y="1"/>
                    </a:cubicBezTo>
                    <a:cubicBezTo>
                      <a:pt x="9" y="1"/>
                      <a:pt x="9" y="1"/>
                      <a:pt x="9" y="1"/>
                    </a:cubicBezTo>
                    <a:cubicBezTo>
                      <a:pt x="9" y="2"/>
                      <a:pt x="9" y="2"/>
                      <a:pt x="9" y="2"/>
                    </a:cubicBezTo>
                    <a:cubicBezTo>
                      <a:pt x="8" y="2"/>
                      <a:pt x="8" y="2"/>
                      <a:pt x="8" y="2"/>
                    </a:cubicBezTo>
                    <a:cubicBezTo>
                      <a:pt x="7" y="3"/>
                      <a:pt x="7" y="3"/>
                      <a:pt x="7" y="3"/>
                    </a:cubicBezTo>
                    <a:cubicBezTo>
                      <a:pt x="7" y="3"/>
                      <a:pt x="7" y="3"/>
                      <a:pt x="7" y="3"/>
                    </a:cubicBezTo>
                    <a:cubicBezTo>
                      <a:pt x="7" y="3"/>
                      <a:pt x="7" y="3"/>
                      <a:pt x="7" y="3"/>
                    </a:cubicBezTo>
                    <a:cubicBezTo>
                      <a:pt x="7" y="4"/>
                      <a:pt x="7" y="4"/>
                      <a:pt x="7" y="4"/>
                    </a:cubicBezTo>
                    <a:cubicBezTo>
                      <a:pt x="6" y="4"/>
                      <a:pt x="6" y="4"/>
                      <a:pt x="6" y="4"/>
                    </a:cubicBezTo>
                    <a:cubicBezTo>
                      <a:pt x="6" y="4"/>
                      <a:pt x="6" y="4"/>
                      <a:pt x="6" y="4"/>
                    </a:cubicBezTo>
                    <a:cubicBezTo>
                      <a:pt x="5" y="4"/>
                      <a:pt x="5" y="4"/>
                      <a:pt x="5" y="4"/>
                    </a:cubicBezTo>
                    <a:cubicBezTo>
                      <a:pt x="5" y="4"/>
                      <a:pt x="5" y="4"/>
                      <a:pt x="5" y="4"/>
                    </a:cubicBezTo>
                    <a:cubicBezTo>
                      <a:pt x="5" y="4"/>
                      <a:pt x="5" y="4"/>
                      <a:pt x="5" y="4"/>
                    </a:cubicBezTo>
                    <a:cubicBezTo>
                      <a:pt x="4" y="4"/>
                      <a:pt x="4" y="4"/>
                      <a:pt x="4" y="4"/>
                    </a:cubicBezTo>
                    <a:cubicBezTo>
                      <a:pt x="3" y="4"/>
                      <a:pt x="3" y="4"/>
                      <a:pt x="3" y="4"/>
                    </a:cubicBezTo>
                    <a:cubicBezTo>
                      <a:pt x="2" y="4"/>
                      <a:pt x="2" y="4"/>
                      <a:pt x="2" y="4"/>
                    </a:cubicBezTo>
                    <a:cubicBezTo>
                      <a:pt x="2" y="5"/>
                      <a:pt x="2" y="5"/>
                      <a:pt x="2" y="5"/>
                    </a:cubicBezTo>
                    <a:cubicBezTo>
                      <a:pt x="2" y="5"/>
                      <a:pt x="2" y="5"/>
                      <a:pt x="2" y="5"/>
                    </a:cubicBezTo>
                    <a:cubicBezTo>
                      <a:pt x="2" y="6"/>
                      <a:pt x="2" y="6"/>
                      <a:pt x="2" y="6"/>
                    </a:cubicBezTo>
                    <a:cubicBezTo>
                      <a:pt x="2" y="7"/>
                      <a:pt x="2" y="7"/>
                      <a:pt x="2" y="7"/>
                    </a:cubicBezTo>
                    <a:cubicBezTo>
                      <a:pt x="1" y="7"/>
                      <a:pt x="1" y="7"/>
                      <a:pt x="1" y="7"/>
                    </a:cubicBezTo>
                    <a:cubicBezTo>
                      <a:pt x="1" y="7"/>
                      <a:pt x="1" y="7"/>
                      <a:pt x="1" y="7"/>
                    </a:cubicBezTo>
                    <a:cubicBezTo>
                      <a:pt x="1" y="7"/>
                      <a:pt x="1" y="7"/>
                      <a:pt x="1" y="7"/>
                    </a:cubicBezTo>
                    <a:cubicBezTo>
                      <a:pt x="0" y="7"/>
                      <a:pt x="0" y="7"/>
                      <a:pt x="0" y="7"/>
                    </a:cubicBezTo>
                    <a:cubicBezTo>
                      <a:pt x="0" y="7"/>
                      <a:pt x="0" y="7"/>
                      <a:pt x="0" y="7"/>
                    </a:cubicBezTo>
                    <a:cubicBezTo>
                      <a:pt x="0" y="7"/>
                      <a:pt x="0" y="7"/>
                      <a:pt x="0" y="7"/>
                    </a:cubicBezTo>
                    <a:cubicBezTo>
                      <a:pt x="1" y="8"/>
                      <a:pt x="1" y="8"/>
                      <a:pt x="1" y="8"/>
                    </a:cubicBezTo>
                    <a:cubicBezTo>
                      <a:pt x="1" y="9"/>
                      <a:pt x="1" y="9"/>
                      <a:pt x="1" y="9"/>
                    </a:cubicBezTo>
                    <a:cubicBezTo>
                      <a:pt x="1" y="9"/>
                      <a:pt x="1" y="9"/>
                      <a:pt x="1" y="9"/>
                    </a:cubicBezTo>
                    <a:cubicBezTo>
                      <a:pt x="2" y="10"/>
                      <a:pt x="2" y="10"/>
                      <a:pt x="2" y="10"/>
                    </a:cubicBezTo>
                    <a:cubicBezTo>
                      <a:pt x="3" y="11"/>
                      <a:pt x="3" y="11"/>
                      <a:pt x="3" y="11"/>
                    </a:cubicBezTo>
                    <a:cubicBezTo>
                      <a:pt x="4" y="12"/>
                      <a:pt x="4" y="12"/>
                      <a:pt x="4" y="12"/>
                    </a:cubicBezTo>
                    <a:cubicBezTo>
                      <a:pt x="5" y="12"/>
                      <a:pt x="5" y="12"/>
                      <a:pt x="5" y="12"/>
                    </a:cubicBezTo>
                    <a:close/>
                  </a:path>
                </a:pathLst>
              </a:custGeom>
              <a:solidFill>
                <a:srgbClr val="FF0000">
                  <a:alpha val="63000"/>
                </a:srgb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 name="Google Shape;5874;p168">
                <a:extLst>
                  <a:ext uri="{FF2B5EF4-FFF2-40B4-BE49-F238E27FC236}">
                    <a16:creationId xmlns:a16="http://schemas.microsoft.com/office/drawing/2014/main" id="{FA2C76C0-14E3-F448-99B1-4D1F5DA5C533}"/>
                  </a:ext>
                </a:extLst>
              </p:cNvPr>
              <p:cNvSpPr/>
              <p:nvPr/>
            </p:nvSpPr>
            <p:spPr>
              <a:xfrm>
                <a:off x="1674813" y="3001963"/>
                <a:ext cx="127000" cy="63500"/>
              </a:xfrm>
              <a:custGeom>
                <a:avLst/>
                <a:gdLst/>
                <a:ahLst/>
                <a:cxnLst/>
                <a:rect l="l" t="t" r="r" b="b"/>
                <a:pathLst>
                  <a:path w="80" h="40" extrusionOk="0">
                    <a:moveTo>
                      <a:pt x="28" y="40"/>
                    </a:moveTo>
                    <a:lnTo>
                      <a:pt x="28" y="40"/>
                    </a:lnTo>
                    <a:lnTo>
                      <a:pt x="32" y="40"/>
                    </a:lnTo>
                    <a:lnTo>
                      <a:pt x="32" y="36"/>
                    </a:lnTo>
                    <a:lnTo>
                      <a:pt x="32" y="32"/>
                    </a:lnTo>
                    <a:lnTo>
                      <a:pt x="32" y="32"/>
                    </a:lnTo>
                    <a:lnTo>
                      <a:pt x="32" y="28"/>
                    </a:lnTo>
                    <a:lnTo>
                      <a:pt x="36" y="28"/>
                    </a:lnTo>
                    <a:lnTo>
                      <a:pt x="40" y="28"/>
                    </a:lnTo>
                    <a:lnTo>
                      <a:pt x="44" y="28"/>
                    </a:lnTo>
                    <a:lnTo>
                      <a:pt x="44" y="28"/>
                    </a:lnTo>
                    <a:lnTo>
                      <a:pt x="44" y="28"/>
                    </a:lnTo>
                    <a:lnTo>
                      <a:pt x="48" y="28"/>
                    </a:lnTo>
                    <a:lnTo>
                      <a:pt x="48" y="28"/>
                    </a:lnTo>
                    <a:lnTo>
                      <a:pt x="52" y="28"/>
                    </a:lnTo>
                    <a:lnTo>
                      <a:pt x="52" y="24"/>
                    </a:lnTo>
                    <a:lnTo>
                      <a:pt x="52" y="24"/>
                    </a:lnTo>
                    <a:lnTo>
                      <a:pt x="52" y="24"/>
                    </a:lnTo>
                    <a:lnTo>
                      <a:pt x="56" y="20"/>
                    </a:lnTo>
                    <a:lnTo>
                      <a:pt x="60" y="20"/>
                    </a:lnTo>
                    <a:lnTo>
                      <a:pt x="60" y="16"/>
                    </a:lnTo>
                    <a:lnTo>
                      <a:pt x="60" y="16"/>
                    </a:lnTo>
                    <a:lnTo>
                      <a:pt x="60" y="20"/>
                    </a:lnTo>
                    <a:lnTo>
                      <a:pt x="60" y="20"/>
                    </a:lnTo>
                    <a:lnTo>
                      <a:pt x="64" y="20"/>
                    </a:lnTo>
                    <a:lnTo>
                      <a:pt x="64" y="20"/>
                    </a:lnTo>
                    <a:lnTo>
                      <a:pt x="64" y="20"/>
                    </a:lnTo>
                    <a:lnTo>
                      <a:pt x="68" y="20"/>
                    </a:lnTo>
                    <a:lnTo>
                      <a:pt x="68" y="16"/>
                    </a:lnTo>
                    <a:lnTo>
                      <a:pt x="72" y="16"/>
                    </a:lnTo>
                    <a:lnTo>
                      <a:pt x="72" y="16"/>
                    </a:lnTo>
                    <a:lnTo>
                      <a:pt x="72" y="12"/>
                    </a:lnTo>
                    <a:lnTo>
                      <a:pt x="72" y="12"/>
                    </a:lnTo>
                    <a:lnTo>
                      <a:pt x="76" y="16"/>
                    </a:lnTo>
                    <a:lnTo>
                      <a:pt x="76" y="16"/>
                    </a:lnTo>
                    <a:lnTo>
                      <a:pt x="76" y="16"/>
                    </a:lnTo>
                    <a:lnTo>
                      <a:pt x="80" y="12"/>
                    </a:lnTo>
                    <a:lnTo>
                      <a:pt x="76" y="12"/>
                    </a:lnTo>
                    <a:lnTo>
                      <a:pt x="76" y="12"/>
                    </a:lnTo>
                    <a:lnTo>
                      <a:pt x="72" y="8"/>
                    </a:lnTo>
                    <a:lnTo>
                      <a:pt x="72" y="8"/>
                    </a:lnTo>
                    <a:lnTo>
                      <a:pt x="72" y="12"/>
                    </a:lnTo>
                    <a:lnTo>
                      <a:pt x="72" y="12"/>
                    </a:lnTo>
                    <a:lnTo>
                      <a:pt x="68" y="12"/>
                    </a:lnTo>
                    <a:lnTo>
                      <a:pt x="68" y="12"/>
                    </a:lnTo>
                    <a:lnTo>
                      <a:pt x="64" y="12"/>
                    </a:lnTo>
                    <a:lnTo>
                      <a:pt x="64" y="12"/>
                    </a:lnTo>
                    <a:lnTo>
                      <a:pt x="64" y="8"/>
                    </a:lnTo>
                    <a:lnTo>
                      <a:pt x="64" y="8"/>
                    </a:lnTo>
                    <a:lnTo>
                      <a:pt x="64" y="8"/>
                    </a:lnTo>
                    <a:lnTo>
                      <a:pt x="64" y="8"/>
                    </a:lnTo>
                    <a:lnTo>
                      <a:pt x="68" y="8"/>
                    </a:lnTo>
                    <a:lnTo>
                      <a:pt x="72" y="8"/>
                    </a:lnTo>
                    <a:lnTo>
                      <a:pt x="72" y="8"/>
                    </a:lnTo>
                    <a:lnTo>
                      <a:pt x="68" y="8"/>
                    </a:lnTo>
                    <a:lnTo>
                      <a:pt x="64" y="4"/>
                    </a:lnTo>
                    <a:lnTo>
                      <a:pt x="64" y="4"/>
                    </a:lnTo>
                    <a:lnTo>
                      <a:pt x="60" y="4"/>
                    </a:lnTo>
                    <a:lnTo>
                      <a:pt x="60" y="4"/>
                    </a:lnTo>
                    <a:lnTo>
                      <a:pt x="60" y="8"/>
                    </a:lnTo>
                    <a:lnTo>
                      <a:pt x="60" y="4"/>
                    </a:lnTo>
                    <a:lnTo>
                      <a:pt x="52" y="4"/>
                    </a:lnTo>
                    <a:lnTo>
                      <a:pt x="48" y="4"/>
                    </a:lnTo>
                    <a:lnTo>
                      <a:pt x="44" y="0"/>
                    </a:lnTo>
                    <a:lnTo>
                      <a:pt x="44" y="0"/>
                    </a:lnTo>
                    <a:lnTo>
                      <a:pt x="44" y="4"/>
                    </a:lnTo>
                    <a:lnTo>
                      <a:pt x="44" y="4"/>
                    </a:lnTo>
                    <a:lnTo>
                      <a:pt x="40" y="4"/>
                    </a:lnTo>
                    <a:lnTo>
                      <a:pt x="40" y="4"/>
                    </a:lnTo>
                    <a:lnTo>
                      <a:pt x="40" y="4"/>
                    </a:lnTo>
                    <a:lnTo>
                      <a:pt x="36" y="4"/>
                    </a:lnTo>
                    <a:lnTo>
                      <a:pt x="28" y="4"/>
                    </a:lnTo>
                    <a:lnTo>
                      <a:pt x="24" y="4"/>
                    </a:lnTo>
                    <a:lnTo>
                      <a:pt x="20" y="8"/>
                    </a:lnTo>
                    <a:lnTo>
                      <a:pt x="20" y="4"/>
                    </a:lnTo>
                    <a:lnTo>
                      <a:pt x="16" y="8"/>
                    </a:lnTo>
                    <a:lnTo>
                      <a:pt x="16" y="8"/>
                    </a:lnTo>
                    <a:lnTo>
                      <a:pt x="16" y="8"/>
                    </a:lnTo>
                    <a:lnTo>
                      <a:pt x="12" y="12"/>
                    </a:lnTo>
                    <a:lnTo>
                      <a:pt x="12" y="12"/>
                    </a:lnTo>
                    <a:lnTo>
                      <a:pt x="8" y="16"/>
                    </a:lnTo>
                    <a:lnTo>
                      <a:pt x="4" y="16"/>
                    </a:lnTo>
                    <a:lnTo>
                      <a:pt x="8" y="20"/>
                    </a:lnTo>
                    <a:lnTo>
                      <a:pt x="4" y="20"/>
                    </a:lnTo>
                    <a:lnTo>
                      <a:pt x="0" y="24"/>
                    </a:lnTo>
                    <a:lnTo>
                      <a:pt x="0" y="24"/>
                    </a:lnTo>
                    <a:lnTo>
                      <a:pt x="0" y="24"/>
                    </a:lnTo>
                    <a:lnTo>
                      <a:pt x="0" y="24"/>
                    </a:lnTo>
                    <a:lnTo>
                      <a:pt x="0" y="32"/>
                    </a:lnTo>
                    <a:lnTo>
                      <a:pt x="0" y="32"/>
                    </a:lnTo>
                    <a:lnTo>
                      <a:pt x="4" y="32"/>
                    </a:lnTo>
                    <a:lnTo>
                      <a:pt x="8" y="36"/>
                    </a:lnTo>
                    <a:lnTo>
                      <a:pt x="12" y="36"/>
                    </a:lnTo>
                    <a:lnTo>
                      <a:pt x="12" y="36"/>
                    </a:lnTo>
                    <a:lnTo>
                      <a:pt x="8" y="36"/>
                    </a:lnTo>
                    <a:lnTo>
                      <a:pt x="12" y="36"/>
                    </a:lnTo>
                    <a:lnTo>
                      <a:pt x="12" y="36"/>
                    </a:lnTo>
                    <a:lnTo>
                      <a:pt x="12" y="36"/>
                    </a:lnTo>
                    <a:lnTo>
                      <a:pt x="16" y="40"/>
                    </a:lnTo>
                    <a:lnTo>
                      <a:pt x="20" y="40"/>
                    </a:lnTo>
                    <a:lnTo>
                      <a:pt x="24" y="36"/>
                    </a:lnTo>
                    <a:lnTo>
                      <a:pt x="20" y="36"/>
                    </a:lnTo>
                    <a:lnTo>
                      <a:pt x="24" y="36"/>
                    </a:lnTo>
                    <a:lnTo>
                      <a:pt x="24" y="36"/>
                    </a:lnTo>
                    <a:lnTo>
                      <a:pt x="24" y="36"/>
                    </a:lnTo>
                    <a:lnTo>
                      <a:pt x="24" y="36"/>
                    </a:lnTo>
                    <a:lnTo>
                      <a:pt x="24" y="36"/>
                    </a:lnTo>
                    <a:lnTo>
                      <a:pt x="28" y="36"/>
                    </a:lnTo>
                    <a:lnTo>
                      <a:pt x="28" y="36"/>
                    </a:lnTo>
                    <a:lnTo>
                      <a:pt x="28" y="40"/>
                    </a:lnTo>
                    <a:lnTo>
                      <a:pt x="28" y="4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 name="Google Shape;5875;p168">
                <a:extLst>
                  <a:ext uri="{FF2B5EF4-FFF2-40B4-BE49-F238E27FC236}">
                    <a16:creationId xmlns:a16="http://schemas.microsoft.com/office/drawing/2014/main" id="{CA4F4AB1-2F18-354B-9F18-E28FAF19B607}"/>
                  </a:ext>
                </a:extLst>
              </p:cNvPr>
              <p:cNvSpPr/>
              <p:nvPr/>
            </p:nvSpPr>
            <p:spPr>
              <a:xfrm>
                <a:off x="1662113" y="3033713"/>
                <a:ext cx="50800" cy="31750"/>
              </a:xfrm>
              <a:custGeom>
                <a:avLst/>
                <a:gdLst/>
                <a:ahLst/>
                <a:cxnLst/>
                <a:rect l="l" t="t" r="r" b="b"/>
                <a:pathLst>
                  <a:path w="32" h="20" extrusionOk="0">
                    <a:moveTo>
                      <a:pt x="12" y="0"/>
                    </a:moveTo>
                    <a:lnTo>
                      <a:pt x="16" y="0"/>
                    </a:lnTo>
                    <a:lnTo>
                      <a:pt x="16" y="4"/>
                    </a:lnTo>
                    <a:lnTo>
                      <a:pt x="16" y="4"/>
                    </a:lnTo>
                    <a:lnTo>
                      <a:pt x="16" y="4"/>
                    </a:lnTo>
                    <a:lnTo>
                      <a:pt x="20" y="4"/>
                    </a:lnTo>
                    <a:lnTo>
                      <a:pt x="20" y="4"/>
                    </a:lnTo>
                    <a:lnTo>
                      <a:pt x="24" y="8"/>
                    </a:lnTo>
                    <a:lnTo>
                      <a:pt x="24" y="8"/>
                    </a:lnTo>
                    <a:lnTo>
                      <a:pt x="24" y="8"/>
                    </a:lnTo>
                    <a:lnTo>
                      <a:pt x="24" y="8"/>
                    </a:lnTo>
                    <a:lnTo>
                      <a:pt x="24" y="8"/>
                    </a:lnTo>
                    <a:lnTo>
                      <a:pt x="28" y="8"/>
                    </a:lnTo>
                    <a:lnTo>
                      <a:pt x="28" y="8"/>
                    </a:lnTo>
                    <a:lnTo>
                      <a:pt x="32" y="8"/>
                    </a:lnTo>
                    <a:lnTo>
                      <a:pt x="32" y="8"/>
                    </a:lnTo>
                    <a:lnTo>
                      <a:pt x="32" y="12"/>
                    </a:lnTo>
                    <a:lnTo>
                      <a:pt x="32" y="12"/>
                    </a:lnTo>
                    <a:lnTo>
                      <a:pt x="28" y="12"/>
                    </a:lnTo>
                    <a:lnTo>
                      <a:pt x="32" y="16"/>
                    </a:lnTo>
                    <a:lnTo>
                      <a:pt x="28" y="16"/>
                    </a:lnTo>
                    <a:lnTo>
                      <a:pt x="32" y="16"/>
                    </a:lnTo>
                    <a:lnTo>
                      <a:pt x="28" y="20"/>
                    </a:lnTo>
                    <a:lnTo>
                      <a:pt x="24" y="20"/>
                    </a:lnTo>
                    <a:lnTo>
                      <a:pt x="20" y="16"/>
                    </a:lnTo>
                    <a:lnTo>
                      <a:pt x="20" y="16"/>
                    </a:lnTo>
                    <a:lnTo>
                      <a:pt x="20" y="16"/>
                    </a:lnTo>
                    <a:lnTo>
                      <a:pt x="16" y="16"/>
                    </a:lnTo>
                    <a:lnTo>
                      <a:pt x="20" y="16"/>
                    </a:lnTo>
                    <a:lnTo>
                      <a:pt x="20" y="16"/>
                    </a:lnTo>
                    <a:lnTo>
                      <a:pt x="16" y="16"/>
                    </a:lnTo>
                    <a:lnTo>
                      <a:pt x="12" y="12"/>
                    </a:lnTo>
                    <a:lnTo>
                      <a:pt x="8" y="12"/>
                    </a:lnTo>
                    <a:lnTo>
                      <a:pt x="8" y="12"/>
                    </a:lnTo>
                    <a:lnTo>
                      <a:pt x="4" y="12"/>
                    </a:lnTo>
                    <a:lnTo>
                      <a:pt x="4" y="12"/>
                    </a:lnTo>
                    <a:lnTo>
                      <a:pt x="0" y="12"/>
                    </a:lnTo>
                    <a:lnTo>
                      <a:pt x="4" y="8"/>
                    </a:lnTo>
                    <a:lnTo>
                      <a:pt x="4" y="8"/>
                    </a:lnTo>
                    <a:lnTo>
                      <a:pt x="4" y="8"/>
                    </a:lnTo>
                    <a:lnTo>
                      <a:pt x="8" y="4"/>
                    </a:lnTo>
                    <a:lnTo>
                      <a:pt x="8" y="4"/>
                    </a:lnTo>
                    <a:lnTo>
                      <a:pt x="8" y="4"/>
                    </a:lnTo>
                    <a:lnTo>
                      <a:pt x="12" y="0"/>
                    </a:lnTo>
                    <a:close/>
                  </a:path>
                </a:pathLst>
              </a:custGeom>
              <a:solidFill>
                <a:srgbClr val="FF0000"/>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5876;p168">
                <a:extLst>
                  <a:ext uri="{FF2B5EF4-FFF2-40B4-BE49-F238E27FC236}">
                    <a16:creationId xmlns:a16="http://schemas.microsoft.com/office/drawing/2014/main" id="{0C685109-BDD1-C946-A9A3-FCAB5B60DAAC}"/>
                  </a:ext>
                </a:extLst>
              </p:cNvPr>
              <p:cNvSpPr/>
              <p:nvPr/>
            </p:nvSpPr>
            <p:spPr>
              <a:xfrm>
                <a:off x="1687513" y="2957513"/>
                <a:ext cx="19050" cy="50800"/>
              </a:xfrm>
              <a:custGeom>
                <a:avLst/>
                <a:gdLst/>
                <a:ahLst/>
                <a:cxnLst/>
                <a:rect l="l" t="t" r="r" b="b"/>
                <a:pathLst>
                  <a:path w="12" h="32" extrusionOk="0">
                    <a:moveTo>
                      <a:pt x="0" y="8"/>
                    </a:moveTo>
                    <a:lnTo>
                      <a:pt x="0" y="8"/>
                    </a:lnTo>
                    <a:lnTo>
                      <a:pt x="0" y="8"/>
                    </a:lnTo>
                    <a:lnTo>
                      <a:pt x="0" y="8"/>
                    </a:lnTo>
                    <a:lnTo>
                      <a:pt x="4" y="8"/>
                    </a:lnTo>
                    <a:lnTo>
                      <a:pt x="4" y="8"/>
                    </a:lnTo>
                    <a:lnTo>
                      <a:pt x="4" y="8"/>
                    </a:lnTo>
                    <a:lnTo>
                      <a:pt x="4" y="8"/>
                    </a:lnTo>
                    <a:lnTo>
                      <a:pt x="4" y="8"/>
                    </a:lnTo>
                    <a:lnTo>
                      <a:pt x="4" y="8"/>
                    </a:lnTo>
                    <a:lnTo>
                      <a:pt x="4" y="4"/>
                    </a:lnTo>
                    <a:lnTo>
                      <a:pt x="8" y="4"/>
                    </a:lnTo>
                    <a:lnTo>
                      <a:pt x="8" y="0"/>
                    </a:lnTo>
                    <a:lnTo>
                      <a:pt x="8" y="0"/>
                    </a:lnTo>
                    <a:lnTo>
                      <a:pt x="8" y="0"/>
                    </a:lnTo>
                    <a:lnTo>
                      <a:pt x="8" y="4"/>
                    </a:lnTo>
                    <a:lnTo>
                      <a:pt x="12" y="0"/>
                    </a:lnTo>
                    <a:lnTo>
                      <a:pt x="12" y="0"/>
                    </a:lnTo>
                    <a:lnTo>
                      <a:pt x="12" y="4"/>
                    </a:lnTo>
                    <a:lnTo>
                      <a:pt x="12" y="4"/>
                    </a:lnTo>
                    <a:lnTo>
                      <a:pt x="12" y="8"/>
                    </a:lnTo>
                    <a:lnTo>
                      <a:pt x="12" y="12"/>
                    </a:lnTo>
                    <a:lnTo>
                      <a:pt x="8" y="16"/>
                    </a:lnTo>
                    <a:lnTo>
                      <a:pt x="12" y="16"/>
                    </a:lnTo>
                    <a:lnTo>
                      <a:pt x="12" y="20"/>
                    </a:lnTo>
                    <a:lnTo>
                      <a:pt x="8" y="24"/>
                    </a:lnTo>
                    <a:lnTo>
                      <a:pt x="8" y="28"/>
                    </a:lnTo>
                    <a:lnTo>
                      <a:pt x="4" y="28"/>
                    </a:lnTo>
                    <a:lnTo>
                      <a:pt x="4" y="28"/>
                    </a:lnTo>
                    <a:lnTo>
                      <a:pt x="4" y="32"/>
                    </a:lnTo>
                    <a:lnTo>
                      <a:pt x="4" y="32"/>
                    </a:lnTo>
                    <a:lnTo>
                      <a:pt x="0" y="32"/>
                    </a:lnTo>
                    <a:lnTo>
                      <a:pt x="0" y="32"/>
                    </a:lnTo>
                    <a:lnTo>
                      <a:pt x="0" y="32"/>
                    </a:lnTo>
                    <a:lnTo>
                      <a:pt x="0" y="8"/>
                    </a:lnTo>
                    <a:lnTo>
                      <a:pt x="0" y="8"/>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5877;p168">
                <a:extLst>
                  <a:ext uri="{FF2B5EF4-FFF2-40B4-BE49-F238E27FC236}">
                    <a16:creationId xmlns:a16="http://schemas.microsoft.com/office/drawing/2014/main" id="{BFE80D8A-D9BA-7C48-A152-EA0DDBF3ECDA}"/>
                  </a:ext>
                </a:extLst>
              </p:cNvPr>
              <p:cNvSpPr/>
              <p:nvPr/>
            </p:nvSpPr>
            <p:spPr>
              <a:xfrm>
                <a:off x="1624013" y="2970213"/>
                <a:ext cx="82550" cy="82550"/>
              </a:xfrm>
              <a:custGeom>
                <a:avLst/>
                <a:gdLst/>
                <a:ahLst/>
                <a:cxnLst/>
                <a:rect l="l" t="t" r="r" b="b"/>
                <a:pathLst>
                  <a:path w="52" h="52" extrusionOk="0">
                    <a:moveTo>
                      <a:pt x="24" y="52"/>
                    </a:moveTo>
                    <a:lnTo>
                      <a:pt x="28" y="48"/>
                    </a:lnTo>
                    <a:lnTo>
                      <a:pt x="28" y="48"/>
                    </a:lnTo>
                    <a:lnTo>
                      <a:pt x="28" y="48"/>
                    </a:lnTo>
                    <a:lnTo>
                      <a:pt x="32" y="44"/>
                    </a:lnTo>
                    <a:lnTo>
                      <a:pt x="32" y="44"/>
                    </a:lnTo>
                    <a:lnTo>
                      <a:pt x="32" y="44"/>
                    </a:lnTo>
                    <a:lnTo>
                      <a:pt x="36" y="40"/>
                    </a:lnTo>
                    <a:lnTo>
                      <a:pt x="40" y="40"/>
                    </a:lnTo>
                    <a:lnTo>
                      <a:pt x="36" y="36"/>
                    </a:lnTo>
                    <a:lnTo>
                      <a:pt x="40" y="36"/>
                    </a:lnTo>
                    <a:lnTo>
                      <a:pt x="44" y="32"/>
                    </a:lnTo>
                    <a:lnTo>
                      <a:pt x="44" y="32"/>
                    </a:lnTo>
                    <a:lnTo>
                      <a:pt x="48" y="28"/>
                    </a:lnTo>
                    <a:lnTo>
                      <a:pt x="48" y="28"/>
                    </a:lnTo>
                    <a:lnTo>
                      <a:pt x="48" y="28"/>
                    </a:lnTo>
                    <a:lnTo>
                      <a:pt x="52" y="24"/>
                    </a:lnTo>
                    <a:lnTo>
                      <a:pt x="48" y="24"/>
                    </a:lnTo>
                    <a:lnTo>
                      <a:pt x="48" y="24"/>
                    </a:lnTo>
                    <a:lnTo>
                      <a:pt x="48" y="24"/>
                    </a:lnTo>
                    <a:lnTo>
                      <a:pt x="44" y="24"/>
                    </a:lnTo>
                    <a:lnTo>
                      <a:pt x="44" y="24"/>
                    </a:lnTo>
                    <a:lnTo>
                      <a:pt x="44" y="24"/>
                    </a:lnTo>
                    <a:lnTo>
                      <a:pt x="40" y="24"/>
                    </a:lnTo>
                    <a:lnTo>
                      <a:pt x="40" y="24"/>
                    </a:lnTo>
                    <a:lnTo>
                      <a:pt x="40" y="24"/>
                    </a:lnTo>
                    <a:lnTo>
                      <a:pt x="40" y="0"/>
                    </a:lnTo>
                    <a:lnTo>
                      <a:pt x="40" y="0"/>
                    </a:lnTo>
                    <a:lnTo>
                      <a:pt x="20" y="0"/>
                    </a:lnTo>
                    <a:lnTo>
                      <a:pt x="20" y="8"/>
                    </a:lnTo>
                    <a:lnTo>
                      <a:pt x="12" y="8"/>
                    </a:lnTo>
                    <a:lnTo>
                      <a:pt x="16" y="8"/>
                    </a:lnTo>
                    <a:lnTo>
                      <a:pt x="16" y="8"/>
                    </a:lnTo>
                    <a:lnTo>
                      <a:pt x="16" y="12"/>
                    </a:lnTo>
                    <a:lnTo>
                      <a:pt x="20" y="12"/>
                    </a:lnTo>
                    <a:lnTo>
                      <a:pt x="20" y="12"/>
                    </a:lnTo>
                    <a:lnTo>
                      <a:pt x="20" y="16"/>
                    </a:lnTo>
                    <a:lnTo>
                      <a:pt x="20" y="16"/>
                    </a:lnTo>
                    <a:lnTo>
                      <a:pt x="24" y="16"/>
                    </a:lnTo>
                    <a:lnTo>
                      <a:pt x="24" y="16"/>
                    </a:lnTo>
                    <a:lnTo>
                      <a:pt x="24" y="20"/>
                    </a:lnTo>
                    <a:lnTo>
                      <a:pt x="24" y="20"/>
                    </a:lnTo>
                    <a:lnTo>
                      <a:pt x="24" y="20"/>
                    </a:lnTo>
                    <a:lnTo>
                      <a:pt x="8" y="20"/>
                    </a:lnTo>
                    <a:lnTo>
                      <a:pt x="4" y="32"/>
                    </a:lnTo>
                    <a:lnTo>
                      <a:pt x="4" y="36"/>
                    </a:lnTo>
                    <a:lnTo>
                      <a:pt x="4" y="36"/>
                    </a:lnTo>
                    <a:lnTo>
                      <a:pt x="4" y="36"/>
                    </a:lnTo>
                    <a:lnTo>
                      <a:pt x="4" y="36"/>
                    </a:lnTo>
                    <a:lnTo>
                      <a:pt x="4" y="36"/>
                    </a:lnTo>
                    <a:lnTo>
                      <a:pt x="4" y="40"/>
                    </a:lnTo>
                    <a:lnTo>
                      <a:pt x="4" y="40"/>
                    </a:lnTo>
                    <a:lnTo>
                      <a:pt x="4" y="40"/>
                    </a:lnTo>
                    <a:lnTo>
                      <a:pt x="0" y="40"/>
                    </a:lnTo>
                    <a:lnTo>
                      <a:pt x="4" y="44"/>
                    </a:lnTo>
                    <a:lnTo>
                      <a:pt x="4" y="44"/>
                    </a:lnTo>
                    <a:lnTo>
                      <a:pt x="8" y="44"/>
                    </a:lnTo>
                    <a:lnTo>
                      <a:pt x="8" y="48"/>
                    </a:lnTo>
                    <a:lnTo>
                      <a:pt x="16" y="48"/>
                    </a:lnTo>
                    <a:lnTo>
                      <a:pt x="20" y="48"/>
                    </a:lnTo>
                    <a:lnTo>
                      <a:pt x="20" y="48"/>
                    </a:lnTo>
                    <a:lnTo>
                      <a:pt x="24" y="52"/>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 name="Google Shape;5878;p168">
                <a:extLst>
                  <a:ext uri="{FF2B5EF4-FFF2-40B4-BE49-F238E27FC236}">
                    <a16:creationId xmlns:a16="http://schemas.microsoft.com/office/drawing/2014/main" id="{514CE1FD-D7B1-184D-9D3C-DC3315BDD5B0}"/>
                  </a:ext>
                </a:extLst>
              </p:cNvPr>
              <p:cNvSpPr/>
              <p:nvPr/>
            </p:nvSpPr>
            <p:spPr>
              <a:xfrm>
                <a:off x="1204913" y="2638425"/>
                <a:ext cx="533400" cy="395288"/>
              </a:xfrm>
              <a:custGeom>
                <a:avLst/>
                <a:gdLst/>
                <a:ahLst/>
                <a:cxnLst/>
                <a:rect l="l" t="t" r="r" b="b"/>
                <a:pathLst>
                  <a:path w="336" h="249" extrusionOk="0">
                    <a:moveTo>
                      <a:pt x="0" y="0"/>
                    </a:moveTo>
                    <a:lnTo>
                      <a:pt x="28" y="0"/>
                    </a:lnTo>
                    <a:lnTo>
                      <a:pt x="32" y="0"/>
                    </a:lnTo>
                    <a:lnTo>
                      <a:pt x="28" y="4"/>
                    </a:lnTo>
                    <a:lnTo>
                      <a:pt x="68" y="20"/>
                    </a:lnTo>
                    <a:lnTo>
                      <a:pt x="104" y="20"/>
                    </a:lnTo>
                    <a:lnTo>
                      <a:pt x="104" y="16"/>
                    </a:lnTo>
                    <a:lnTo>
                      <a:pt x="124" y="16"/>
                    </a:lnTo>
                    <a:lnTo>
                      <a:pt x="124" y="20"/>
                    </a:lnTo>
                    <a:lnTo>
                      <a:pt x="128" y="20"/>
                    </a:lnTo>
                    <a:lnTo>
                      <a:pt x="128" y="24"/>
                    </a:lnTo>
                    <a:lnTo>
                      <a:pt x="128" y="24"/>
                    </a:lnTo>
                    <a:lnTo>
                      <a:pt x="128" y="24"/>
                    </a:lnTo>
                    <a:lnTo>
                      <a:pt x="128" y="24"/>
                    </a:lnTo>
                    <a:lnTo>
                      <a:pt x="128" y="28"/>
                    </a:lnTo>
                    <a:lnTo>
                      <a:pt x="132" y="28"/>
                    </a:lnTo>
                    <a:lnTo>
                      <a:pt x="132" y="28"/>
                    </a:lnTo>
                    <a:lnTo>
                      <a:pt x="132" y="32"/>
                    </a:lnTo>
                    <a:lnTo>
                      <a:pt x="132" y="32"/>
                    </a:lnTo>
                    <a:lnTo>
                      <a:pt x="132" y="32"/>
                    </a:lnTo>
                    <a:lnTo>
                      <a:pt x="136" y="32"/>
                    </a:lnTo>
                    <a:lnTo>
                      <a:pt x="136" y="36"/>
                    </a:lnTo>
                    <a:lnTo>
                      <a:pt x="136" y="36"/>
                    </a:lnTo>
                    <a:lnTo>
                      <a:pt x="136" y="36"/>
                    </a:lnTo>
                    <a:lnTo>
                      <a:pt x="140" y="36"/>
                    </a:lnTo>
                    <a:lnTo>
                      <a:pt x="140" y="40"/>
                    </a:lnTo>
                    <a:lnTo>
                      <a:pt x="140" y="40"/>
                    </a:lnTo>
                    <a:lnTo>
                      <a:pt x="140" y="40"/>
                    </a:lnTo>
                    <a:lnTo>
                      <a:pt x="140" y="44"/>
                    </a:lnTo>
                    <a:lnTo>
                      <a:pt x="136" y="44"/>
                    </a:lnTo>
                    <a:lnTo>
                      <a:pt x="136" y="44"/>
                    </a:lnTo>
                    <a:lnTo>
                      <a:pt x="140" y="44"/>
                    </a:lnTo>
                    <a:lnTo>
                      <a:pt x="140" y="49"/>
                    </a:lnTo>
                    <a:lnTo>
                      <a:pt x="144" y="49"/>
                    </a:lnTo>
                    <a:lnTo>
                      <a:pt x="144" y="53"/>
                    </a:lnTo>
                    <a:lnTo>
                      <a:pt x="144" y="53"/>
                    </a:lnTo>
                    <a:lnTo>
                      <a:pt x="144" y="53"/>
                    </a:lnTo>
                    <a:lnTo>
                      <a:pt x="144" y="53"/>
                    </a:lnTo>
                    <a:lnTo>
                      <a:pt x="144" y="53"/>
                    </a:lnTo>
                    <a:lnTo>
                      <a:pt x="148" y="53"/>
                    </a:lnTo>
                    <a:lnTo>
                      <a:pt x="148" y="53"/>
                    </a:lnTo>
                    <a:lnTo>
                      <a:pt x="148" y="53"/>
                    </a:lnTo>
                    <a:lnTo>
                      <a:pt x="148" y="53"/>
                    </a:lnTo>
                    <a:lnTo>
                      <a:pt x="152" y="57"/>
                    </a:lnTo>
                    <a:lnTo>
                      <a:pt x="152" y="57"/>
                    </a:lnTo>
                    <a:lnTo>
                      <a:pt x="152" y="57"/>
                    </a:lnTo>
                    <a:lnTo>
                      <a:pt x="156" y="57"/>
                    </a:lnTo>
                    <a:lnTo>
                      <a:pt x="156" y="61"/>
                    </a:lnTo>
                    <a:lnTo>
                      <a:pt x="156" y="61"/>
                    </a:lnTo>
                    <a:lnTo>
                      <a:pt x="160" y="61"/>
                    </a:lnTo>
                    <a:lnTo>
                      <a:pt x="160" y="57"/>
                    </a:lnTo>
                    <a:lnTo>
                      <a:pt x="160" y="57"/>
                    </a:lnTo>
                    <a:lnTo>
                      <a:pt x="160" y="57"/>
                    </a:lnTo>
                    <a:lnTo>
                      <a:pt x="160" y="57"/>
                    </a:lnTo>
                    <a:lnTo>
                      <a:pt x="160" y="57"/>
                    </a:lnTo>
                    <a:lnTo>
                      <a:pt x="164" y="53"/>
                    </a:lnTo>
                    <a:lnTo>
                      <a:pt x="164" y="49"/>
                    </a:lnTo>
                    <a:lnTo>
                      <a:pt x="164" y="49"/>
                    </a:lnTo>
                    <a:lnTo>
                      <a:pt x="168" y="49"/>
                    </a:lnTo>
                    <a:lnTo>
                      <a:pt x="168" y="49"/>
                    </a:lnTo>
                    <a:lnTo>
                      <a:pt x="168" y="49"/>
                    </a:lnTo>
                    <a:lnTo>
                      <a:pt x="168" y="49"/>
                    </a:lnTo>
                    <a:lnTo>
                      <a:pt x="168" y="49"/>
                    </a:lnTo>
                    <a:lnTo>
                      <a:pt x="172" y="49"/>
                    </a:lnTo>
                    <a:lnTo>
                      <a:pt x="172" y="49"/>
                    </a:lnTo>
                    <a:lnTo>
                      <a:pt x="176" y="49"/>
                    </a:lnTo>
                    <a:lnTo>
                      <a:pt x="176" y="49"/>
                    </a:lnTo>
                    <a:lnTo>
                      <a:pt x="176" y="49"/>
                    </a:lnTo>
                    <a:lnTo>
                      <a:pt x="180" y="49"/>
                    </a:lnTo>
                    <a:lnTo>
                      <a:pt x="180" y="49"/>
                    </a:lnTo>
                    <a:lnTo>
                      <a:pt x="180" y="53"/>
                    </a:lnTo>
                    <a:lnTo>
                      <a:pt x="184" y="53"/>
                    </a:lnTo>
                    <a:lnTo>
                      <a:pt x="184" y="57"/>
                    </a:lnTo>
                    <a:lnTo>
                      <a:pt x="184" y="57"/>
                    </a:lnTo>
                    <a:lnTo>
                      <a:pt x="188" y="61"/>
                    </a:lnTo>
                    <a:lnTo>
                      <a:pt x="188" y="61"/>
                    </a:lnTo>
                    <a:lnTo>
                      <a:pt x="188" y="65"/>
                    </a:lnTo>
                    <a:lnTo>
                      <a:pt x="188" y="65"/>
                    </a:lnTo>
                    <a:lnTo>
                      <a:pt x="188" y="65"/>
                    </a:lnTo>
                    <a:lnTo>
                      <a:pt x="192" y="69"/>
                    </a:lnTo>
                    <a:lnTo>
                      <a:pt x="192" y="73"/>
                    </a:lnTo>
                    <a:lnTo>
                      <a:pt x="192" y="73"/>
                    </a:lnTo>
                    <a:lnTo>
                      <a:pt x="192" y="73"/>
                    </a:lnTo>
                    <a:lnTo>
                      <a:pt x="196" y="77"/>
                    </a:lnTo>
                    <a:lnTo>
                      <a:pt x="196" y="77"/>
                    </a:lnTo>
                    <a:lnTo>
                      <a:pt x="196" y="81"/>
                    </a:lnTo>
                    <a:lnTo>
                      <a:pt x="196" y="81"/>
                    </a:lnTo>
                    <a:lnTo>
                      <a:pt x="196" y="85"/>
                    </a:lnTo>
                    <a:lnTo>
                      <a:pt x="196" y="85"/>
                    </a:lnTo>
                    <a:lnTo>
                      <a:pt x="196" y="85"/>
                    </a:lnTo>
                    <a:lnTo>
                      <a:pt x="200" y="93"/>
                    </a:lnTo>
                    <a:lnTo>
                      <a:pt x="200" y="97"/>
                    </a:lnTo>
                    <a:lnTo>
                      <a:pt x="200" y="97"/>
                    </a:lnTo>
                    <a:lnTo>
                      <a:pt x="200" y="97"/>
                    </a:lnTo>
                    <a:lnTo>
                      <a:pt x="204" y="97"/>
                    </a:lnTo>
                    <a:lnTo>
                      <a:pt x="204" y="97"/>
                    </a:lnTo>
                    <a:lnTo>
                      <a:pt x="204" y="97"/>
                    </a:lnTo>
                    <a:lnTo>
                      <a:pt x="208" y="101"/>
                    </a:lnTo>
                    <a:lnTo>
                      <a:pt x="212" y="101"/>
                    </a:lnTo>
                    <a:lnTo>
                      <a:pt x="212" y="101"/>
                    </a:lnTo>
                    <a:lnTo>
                      <a:pt x="216" y="105"/>
                    </a:lnTo>
                    <a:lnTo>
                      <a:pt x="216" y="105"/>
                    </a:lnTo>
                    <a:lnTo>
                      <a:pt x="216" y="105"/>
                    </a:lnTo>
                    <a:lnTo>
                      <a:pt x="216" y="105"/>
                    </a:lnTo>
                    <a:lnTo>
                      <a:pt x="220" y="105"/>
                    </a:lnTo>
                    <a:lnTo>
                      <a:pt x="220" y="101"/>
                    </a:lnTo>
                    <a:lnTo>
                      <a:pt x="220" y="101"/>
                    </a:lnTo>
                    <a:lnTo>
                      <a:pt x="220" y="101"/>
                    </a:lnTo>
                    <a:lnTo>
                      <a:pt x="220" y="105"/>
                    </a:lnTo>
                    <a:lnTo>
                      <a:pt x="220" y="105"/>
                    </a:lnTo>
                    <a:lnTo>
                      <a:pt x="220" y="109"/>
                    </a:lnTo>
                    <a:lnTo>
                      <a:pt x="216" y="113"/>
                    </a:lnTo>
                    <a:lnTo>
                      <a:pt x="216" y="113"/>
                    </a:lnTo>
                    <a:lnTo>
                      <a:pt x="216" y="113"/>
                    </a:lnTo>
                    <a:lnTo>
                      <a:pt x="216" y="113"/>
                    </a:lnTo>
                    <a:lnTo>
                      <a:pt x="216" y="109"/>
                    </a:lnTo>
                    <a:lnTo>
                      <a:pt x="212" y="109"/>
                    </a:lnTo>
                    <a:lnTo>
                      <a:pt x="212" y="113"/>
                    </a:lnTo>
                    <a:lnTo>
                      <a:pt x="212" y="113"/>
                    </a:lnTo>
                    <a:lnTo>
                      <a:pt x="212" y="117"/>
                    </a:lnTo>
                    <a:lnTo>
                      <a:pt x="212" y="117"/>
                    </a:lnTo>
                    <a:lnTo>
                      <a:pt x="212" y="121"/>
                    </a:lnTo>
                    <a:lnTo>
                      <a:pt x="212" y="121"/>
                    </a:lnTo>
                    <a:lnTo>
                      <a:pt x="212" y="125"/>
                    </a:lnTo>
                    <a:lnTo>
                      <a:pt x="212" y="125"/>
                    </a:lnTo>
                    <a:lnTo>
                      <a:pt x="212" y="129"/>
                    </a:lnTo>
                    <a:lnTo>
                      <a:pt x="212" y="129"/>
                    </a:lnTo>
                    <a:lnTo>
                      <a:pt x="208" y="133"/>
                    </a:lnTo>
                    <a:lnTo>
                      <a:pt x="212" y="137"/>
                    </a:lnTo>
                    <a:lnTo>
                      <a:pt x="208" y="145"/>
                    </a:lnTo>
                    <a:lnTo>
                      <a:pt x="208" y="145"/>
                    </a:lnTo>
                    <a:lnTo>
                      <a:pt x="208" y="149"/>
                    </a:lnTo>
                    <a:lnTo>
                      <a:pt x="208" y="153"/>
                    </a:lnTo>
                    <a:lnTo>
                      <a:pt x="208" y="157"/>
                    </a:lnTo>
                    <a:lnTo>
                      <a:pt x="212" y="161"/>
                    </a:lnTo>
                    <a:lnTo>
                      <a:pt x="212" y="165"/>
                    </a:lnTo>
                    <a:lnTo>
                      <a:pt x="212" y="165"/>
                    </a:lnTo>
                    <a:lnTo>
                      <a:pt x="212" y="161"/>
                    </a:lnTo>
                    <a:lnTo>
                      <a:pt x="208" y="157"/>
                    </a:lnTo>
                    <a:lnTo>
                      <a:pt x="208" y="161"/>
                    </a:lnTo>
                    <a:lnTo>
                      <a:pt x="208" y="161"/>
                    </a:lnTo>
                    <a:lnTo>
                      <a:pt x="212" y="165"/>
                    </a:lnTo>
                    <a:lnTo>
                      <a:pt x="212" y="169"/>
                    </a:lnTo>
                    <a:lnTo>
                      <a:pt x="212" y="169"/>
                    </a:lnTo>
                    <a:lnTo>
                      <a:pt x="212" y="169"/>
                    </a:lnTo>
                    <a:lnTo>
                      <a:pt x="212" y="173"/>
                    </a:lnTo>
                    <a:lnTo>
                      <a:pt x="220" y="181"/>
                    </a:lnTo>
                    <a:lnTo>
                      <a:pt x="220" y="181"/>
                    </a:lnTo>
                    <a:lnTo>
                      <a:pt x="224" y="185"/>
                    </a:lnTo>
                    <a:lnTo>
                      <a:pt x="224" y="189"/>
                    </a:lnTo>
                    <a:lnTo>
                      <a:pt x="224" y="189"/>
                    </a:lnTo>
                    <a:lnTo>
                      <a:pt x="228" y="197"/>
                    </a:lnTo>
                    <a:lnTo>
                      <a:pt x="228" y="197"/>
                    </a:lnTo>
                    <a:lnTo>
                      <a:pt x="232" y="197"/>
                    </a:lnTo>
                    <a:lnTo>
                      <a:pt x="232" y="197"/>
                    </a:lnTo>
                    <a:lnTo>
                      <a:pt x="236" y="197"/>
                    </a:lnTo>
                    <a:lnTo>
                      <a:pt x="236" y="197"/>
                    </a:lnTo>
                    <a:lnTo>
                      <a:pt x="240" y="201"/>
                    </a:lnTo>
                    <a:lnTo>
                      <a:pt x="240" y="205"/>
                    </a:lnTo>
                    <a:lnTo>
                      <a:pt x="244" y="205"/>
                    </a:lnTo>
                    <a:lnTo>
                      <a:pt x="248" y="205"/>
                    </a:lnTo>
                    <a:lnTo>
                      <a:pt x="248" y="205"/>
                    </a:lnTo>
                    <a:lnTo>
                      <a:pt x="252" y="205"/>
                    </a:lnTo>
                    <a:lnTo>
                      <a:pt x="256" y="201"/>
                    </a:lnTo>
                    <a:lnTo>
                      <a:pt x="256" y="201"/>
                    </a:lnTo>
                    <a:lnTo>
                      <a:pt x="260" y="201"/>
                    </a:lnTo>
                    <a:lnTo>
                      <a:pt x="264" y="201"/>
                    </a:lnTo>
                    <a:lnTo>
                      <a:pt x="264" y="197"/>
                    </a:lnTo>
                    <a:lnTo>
                      <a:pt x="268" y="197"/>
                    </a:lnTo>
                    <a:lnTo>
                      <a:pt x="272" y="201"/>
                    </a:lnTo>
                    <a:lnTo>
                      <a:pt x="272" y="197"/>
                    </a:lnTo>
                    <a:lnTo>
                      <a:pt x="276" y="197"/>
                    </a:lnTo>
                    <a:lnTo>
                      <a:pt x="272" y="201"/>
                    </a:lnTo>
                    <a:lnTo>
                      <a:pt x="272" y="201"/>
                    </a:lnTo>
                    <a:lnTo>
                      <a:pt x="276" y="201"/>
                    </a:lnTo>
                    <a:lnTo>
                      <a:pt x="276" y="205"/>
                    </a:lnTo>
                    <a:lnTo>
                      <a:pt x="276" y="201"/>
                    </a:lnTo>
                    <a:lnTo>
                      <a:pt x="280" y="201"/>
                    </a:lnTo>
                    <a:lnTo>
                      <a:pt x="280" y="201"/>
                    </a:lnTo>
                    <a:lnTo>
                      <a:pt x="280" y="197"/>
                    </a:lnTo>
                    <a:lnTo>
                      <a:pt x="280" y="193"/>
                    </a:lnTo>
                    <a:lnTo>
                      <a:pt x="280" y="197"/>
                    </a:lnTo>
                    <a:lnTo>
                      <a:pt x="280" y="197"/>
                    </a:lnTo>
                    <a:lnTo>
                      <a:pt x="284" y="193"/>
                    </a:lnTo>
                    <a:lnTo>
                      <a:pt x="284" y="193"/>
                    </a:lnTo>
                    <a:lnTo>
                      <a:pt x="288" y="189"/>
                    </a:lnTo>
                    <a:lnTo>
                      <a:pt x="288" y="185"/>
                    </a:lnTo>
                    <a:lnTo>
                      <a:pt x="292" y="181"/>
                    </a:lnTo>
                    <a:lnTo>
                      <a:pt x="292" y="181"/>
                    </a:lnTo>
                    <a:lnTo>
                      <a:pt x="292" y="173"/>
                    </a:lnTo>
                    <a:lnTo>
                      <a:pt x="296" y="169"/>
                    </a:lnTo>
                    <a:lnTo>
                      <a:pt x="296" y="169"/>
                    </a:lnTo>
                    <a:lnTo>
                      <a:pt x="296" y="165"/>
                    </a:lnTo>
                    <a:lnTo>
                      <a:pt x="304" y="165"/>
                    </a:lnTo>
                    <a:lnTo>
                      <a:pt x="312" y="165"/>
                    </a:lnTo>
                    <a:lnTo>
                      <a:pt x="312" y="161"/>
                    </a:lnTo>
                    <a:lnTo>
                      <a:pt x="316" y="161"/>
                    </a:lnTo>
                    <a:lnTo>
                      <a:pt x="316" y="161"/>
                    </a:lnTo>
                    <a:lnTo>
                      <a:pt x="320" y="161"/>
                    </a:lnTo>
                    <a:lnTo>
                      <a:pt x="320" y="161"/>
                    </a:lnTo>
                    <a:lnTo>
                      <a:pt x="324" y="161"/>
                    </a:lnTo>
                    <a:lnTo>
                      <a:pt x="332" y="161"/>
                    </a:lnTo>
                    <a:lnTo>
                      <a:pt x="332" y="161"/>
                    </a:lnTo>
                    <a:lnTo>
                      <a:pt x="332" y="161"/>
                    </a:lnTo>
                    <a:lnTo>
                      <a:pt x="332" y="161"/>
                    </a:lnTo>
                    <a:lnTo>
                      <a:pt x="336" y="165"/>
                    </a:lnTo>
                    <a:lnTo>
                      <a:pt x="336" y="165"/>
                    </a:lnTo>
                    <a:lnTo>
                      <a:pt x="336" y="169"/>
                    </a:lnTo>
                    <a:lnTo>
                      <a:pt x="332" y="173"/>
                    </a:lnTo>
                    <a:lnTo>
                      <a:pt x="328" y="177"/>
                    </a:lnTo>
                    <a:lnTo>
                      <a:pt x="328" y="181"/>
                    </a:lnTo>
                    <a:lnTo>
                      <a:pt x="328" y="185"/>
                    </a:lnTo>
                    <a:lnTo>
                      <a:pt x="324" y="185"/>
                    </a:lnTo>
                    <a:lnTo>
                      <a:pt x="324" y="185"/>
                    </a:lnTo>
                    <a:lnTo>
                      <a:pt x="324" y="185"/>
                    </a:lnTo>
                    <a:lnTo>
                      <a:pt x="328" y="185"/>
                    </a:lnTo>
                    <a:lnTo>
                      <a:pt x="328" y="189"/>
                    </a:lnTo>
                    <a:lnTo>
                      <a:pt x="324" y="193"/>
                    </a:lnTo>
                    <a:lnTo>
                      <a:pt x="324" y="193"/>
                    </a:lnTo>
                    <a:lnTo>
                      <a:pt x="324" y="193"/>
                    </a:lnTo>
                    <a:lnTo>
                      <a:pt x="324" y="193"/>
                    </a:lnTo>
                    <a:lnTo>
                      <a:pt x="328" y="193"/>
                    </a:lnTo>
                    <a:lnTo>
                      <a:pt x="324" y="193"/>
                    </a:lnTo>
                    <a:lnTo>
                      <a:pt x="324" y="201"/>
                    </a:lnTo>
                    <a:lnTo>
                      <a:pt x="320" y="205"/>
                    </a:lnTo>
                    <a:lnTo>
                      <a:pt x="320" y="205"/>
                    </a:lnTo>
                    <a:lnTo>
                      <a:pt x="320" y="201"/>
                    </a:lnTo>
                    <a:lnTo>
                      <a:pt x="316" y="201"/>
                    </a:lnTo>
                    <a:lnTo>
                      <a:pt x="316" y="201"/>
                    </a:lnTo>
                    <a:lnTo>
                      <a:pt x="320" y="201"/>
                    </a:lnTo>
                    <a:lnTo>
                      <a:pt x="320" y="197"/>
                    </a:lnTo>
                    <a:lnTo>
                      <a:pt x="316" y="197"/>
                    </a:lnTo>
                    <a:lnTo>
                      <a:pt x="316" y="201"/>
                    </a:lnTo>
                    <a:lnTo>
                      <a:pt x="312" y="201"/>
                    </a:lnTo>
                    <a:lnTo>
                      <a:pt x="312" y="201"/>
                    </a:lnTo>
                    <a:lnTo>
                      <a:pt x="312" y="201"/>
                    </a:lnTo>
                    <a:lnTo>
                      <a:pt x="312" y="201"/>
                    </a:lnTo>
                    <a:lnTo>
                      <a:pt x="312" y="205"/>
                    </a:lnTo>
                    <a:lnTo>
                      <a:pt x="308" y="205"/>
                    </a:lnTo>
                    <a:lnTo>
                      <a:pt x="308" y="209"/>
                    </a:lnTo>
                    <a:lnTo>
                      <a:pt x="308" y="209"/>
                    </a:lnTo>
                    <a:lnTo>
                      <a:pt x="308" y="209"/>
                    </a:lnTo>
                    <a:lnTo>
                      <a:pt x="308" y="209"/>
                    </a:lnTo>
                    <a:lnTo>
                      <a:pt x="308" y="209"/>
                    </a:lnTo>
                    <a:lnTo>
                      <a:pt x="308" y="209"/>
                    </a:lnTo>
                    <a:lnTo>
                      <a:pt x="304" y="209"/>
                    </a:lnTo>
                    <a:lnTo>
                      <a:pt x="304" y="209"/>
                    </a:lnTo>
                    <a:lnTo>
                      <a:pt x="304" y="209"/>
                    </a:lnTo>
                    <a:lnTo>
                      <a:pt x="284" y="209"/>
                    </a:lnTo>
                    <a:lnTo>
                      <a:pt x="284" y="217"/>
                    </a:lnTo>
                    <a:lnTo>
                      <a:pt x="276" y="217"/>
                    </a:lnTo>
                    <a:lnTo>
                      <a:pt x="280" y="217"/>
                    </a:lnTo>
                    <a:lnTo>
                      <a:pt x="280" y="217"/>
                    </a:lnTo>
                    <a:lnTo>
                      <a:pt x="280" y="221"/>
                    </a:lnTo>
                    <a:lnTo>
                      <a:pt x="284" y="221"/>
                    </a:lnTo>
                    <a:lnTo>
                      <a:pt x="284" y="221"/>
                    </a:lnTo>
                    <a:lnTo>
                      <a:pt x="284" y="225"/>
                    </a:lnTo>
                    <a:lnTo>
                      <a:pt x="284" y="225"/>
                    </a:lnTo>
                    <a:lnTo>
                      <a:pt x="288" y="225"/>
                    </a:lnTo>
                    <a:lnTo>
                      <a:pt x="288" y="225"/>
                    </a:lnTo>
                    <a:lnTo>
                      <a:pt x="288" y="229"/>
                    </a:lnTo>
                    <a:lnTo>
                      <a:pt x="288" y="229"/>
                    </a:lnTo>
                    <a:lnTo>
                      <a:pt x="288" y="229"/>
                    </a:lnTo>
                    <a:lnTo>
                      <a:pt x="272" y="229"/>
                    </a:lnTo>
                    <a:lnTo>
                      <a:pt x="268" y="241"/>
                    </a:lnTo>
                    <a:lnTo>
                      <a:pt x="268" y="245"/>
                    </a:lnTo>
                    <a:lnTo>
                      <a:pt x="268" y="245"/>
                    </a:lnTo>
                    <a:lnTo>
                      <a:pt x="268" y="245"/>
                    </a:lnTo>
                    <a:lnTo>
                      <a:pt x="268" y="245"/>
                    </a:lnTo>
                    <a:lnTo>
                      <a:pt x="268" y="245"/>
                    </a:lnTo>
                    <a:lnTo>
                      <a:pt x="268" y="249"/>
                    </a:lnTo>
                    <a:lnTo>
                      <a:pt x="268" y="249"/>
                    </a:lnTo>
                    <a:lnTo>
                      <a:pt x="268" y="249"/>
                    </a:lnTo>
                    <a:lnTo>
                      <a:pt x="264" y="249"/>
                    </a:lnTo>
                    <a:lnTo>
                      <a:pt x="264" y="249"/>
                    </a:lnTo>
                    <a:lnTo>
                      <a:pt x="260" y="245"/>
                    </a:lnTo>
                    <a:lnTo>
                      <a:pt x="260" y="245"/>
                    </a:lnTo>
                    <a:lnTo>
                      <a:pt x="256" y="241"/>
                    </a:lnTo>
                    <a:lnTo>
                      <a:pt x="248" y="237"/>
                    </a:lnTo>
                    <a:lnTo>
                      <a:pt x="248" y="233"/>
                    </a:lnTo>
                    <a:lnTo>
                      <a:pt x="248" y="233"/>
                    </a:lnTo>
                    <a:lnTo>
                      <a:pt x="248" y="233"/>
                    </a:lnTo>
                    <a:lnTo>
                      <a:pt x="244" y="229"/>
                    </a:lnTo>
                    <a:lnTo>
                      <a:pt x="244" y="229"/>
                    </a:lnTo>
                    <a:lnTo>
                      <a:pt x="240" y="229"/>
                    </a:lnTo>
                    <a:lnTo>
                      <a:pt x="240" y="229"/>
                    </a:lnTo>
                    <a:lnTo>
                      <a:pt x="240" y="229"/>
                    </a:lnTo>
                    <a:lnTo>
                      <a:pt x="244" y="229"/>
                    </a:lnTo>
                    <a:lnTo>
                      <a:pt x="248" y="233"/>
                    </a:lnTo>
                    <a:lnTo>
                      <a:pt x="248" y="233"/>
                    </a:lnTo>
                    <a:lnTo>
                      <a:pt x="248" y="233"/>
                    </a:lnTo>
                    <a:lnTo>
                      <a:pt x="244" y="229"/>
                    </a:lnTo>
                    <a:lnTo>
                      <a:pt x="240" y="229"/>
                    </a:lnTo>
                    <a:lnTo>
                      <a:pt x="240" y="229"/>
                    </a:lnTo>
                    <a:lnTo>
                      <a:pt x="236" y="229"/>
                    </a:lnTo>
                    <a:lnTo>
                      <a:pt x="240" y="229"/>
                    </a:lnTo>
                    <a:lnTo>
                      <a:pt x="240" y="229"/>
                    </a:lnTo>
                    <a:lnTo>
                      <a:pt x="240" y="229"/>
                    </a:lnTo>
                    <a:lnTo>
                      <a:pt x="236" y="229"/>
                    </a:lnTo>
                    <a:lnTo>
                      <a:pt x="236" y="229"/>
                    </a:lnTo>
                    <a:lnTo>
                      <a:pt x="236" y="229"/>
                    </a:lnTo>
                    <a:lnTo>
                      <a:pt x="236" y="225"/>
                    </a:lnTo>
                    <a:lnTo>
                      <a:pt x="232" y="229"/>
                    </a:lnTo>
                    <a:lnTo>
                      <a:pt x="232" y="229"/>
                    </a:lnTo>
                    <a:lnTo>
                      <a:pt x="236" y="229"/>
                    </a:lnTo>
                    <a:lnTo>
                      <a:pt x="236" y="229"/>
                    </a:lnTo>
                    <a:lnTo>
                      <a:pt x="236" y="229"/>
                    </a:lnTo>
                    <a:lnTo>
                      <a:pt x="236" y="229"/>
                    </a:lnTo>
                    <a:lnTo>
                      <a:pt x="232" y="229"/>
                    </a:lnTo>
                    <a:lnTo>
                      <a:pt x="232" y="233"/>
                    </a:lnTo>
                    <a:lnTo>
                      <a:pt x="228" y="233"/>
                    </a:lnTo>
                    <a:lnTo>
                      <a:pt x="224" y="233"/>
                    </a:lnTo>
                    <a:lnTo>
                      <a:pt x="220" y="237"/>
                    </a:lnTo>
                    <a:lnTo>
                      <a:pt x="216" y="237"/>
                    </a:lnTo>
                    <a:lnTo>
                      <a:pt x="212" y="233"/>
                    </a:lnTo>
                    <a:lnTo>
                      <a:pt x="208" y="233"/>
                    </a:lnTo>
                    <a:lnTo>
                      <a:pt x="204" y="233"/>
                    </a:lnTo>
                    <a:lnTo>
                      <a:pt x="200" y="229"/>
                    </a:lnTo>
                    <a:lnTo>
                      <a:pt x="196" y="229"/>
                    </a:lnTo>
                    <a:lnTo>
                      <a:pt x="196" y="229"/>
                    </a:lnTo>
                    <a:lnTo>
                      <a:pt x="196" y="229"/>
                    </a:lnTo>
                    <a:lnTo>
                      <a:pt x="192" y="229"/>
                    </a:lnTo>
                    <a:lnTo>
                      <a:pt x="188" y="225"/>
                    </a:lnTo>
                    <a:lnTo>
                      <a:pt x="188" y="225"/>
                    </a:lnTo>
                    <a:lnTo>
                      <a:pt x="188" y="225"/>
                    </a:lnTo>
                    <a:lnTo>
                      <a:pt x="184" y="225"/>
                    </a:lnTo>
                    <a:lnTo>
                      <a:pt x="180" y="225"/>
                    </a:lnTo>
                    <a:lnTo>
                      <a:pt x="180" y="221"/>
                    </a:lnTo>
                    <a:lnTo>
                      <a:pt x="176" y="221"/>
                    </a:lnTo>
                    <a:lnTo>
                      <a:pt x="172" y="221"/>
                    </a:lnTo>
                    <a:lnTo>
                      <a:pt x="164" y="217"/>
                    </a:lnTo>
                    <a:lnTo>
                      <a:pt x="164" y="213"/>
                    </a:lnTo>
                    <a:lnTo>
                      <a:pt x="160" y="213"/>
                    </a:lnTo>
                    <a:lnTo>
                      <a:pt x="156" y="209"/>
                    </a:lnTo>
                    <a:lnTo>
                      <a:pt x="156" y="205"/>
                    </a:lnTo>
                    <a:lnTo>
                      <a:pt x="152" y="205"/>
                    </a:lnTo>
                    <a:lnTo>
                      <a:pt x="152" y="209"/>
                    </a:lnTo>
                    <a:lnTo>
                      <a:pt x="152" y="209"/>
                    </a:lnTo>
                    <a:lnTo>
                      <a:pt x="148" y="205"/>
                    </a:lnTo>
                    <a:lnTo>
                      <a:pt x="144" y="205"/>
                    </a:lnTo>
                    <a:lnTo>
                      <a:pt x="144" y="205"/>
                    </a:lnTo>
                    <a:lnTo>
                      <a:pt x="140" y="205"/>
                    </a:lnTo>
                    <a:lnTo>
                      <a:pt x="140" y="205"/>
                    </a:lnTo>
                    <a:lnTo>
                      <a:pt x="136" y="201"/>
                    </a:lnTo>
                    <a:lnTo>
                      <a:pt x="136" y="197"/>
                    </a:lnTo>
                    <a:lnTo>
                      <a:pt x="132" y="197"/>
                    </a:lnTo>
                    <a:lnTo>
                      <a:pt x="128" y="193"/>
                    </a:lnTo>
                    <a:lnTo>
                      <a:pt x="128" y="193"/>
                    </a:lnTo>
                    <a:lnTo>
                      <a:pt x="132" y="193"/>
                    </a:lnTo>
                    <a:lnTo>
                      <a:pt x="128" y="193"/>
                    </a:lnTo>
                    <a:lnTo>
                      <a:pt x="128" y="193"/>
                    </a:lnTo>
                    <a:lnTo>
                      <a:pt x="124" y="193"/>
                    </a:lnTo>
                    <a:lnTo>
                      <a:pt x="124" y="189"/>
                    </a:lnTo>
                    <a:lnTo>
                      <a:pt x="120" y="189"/>
                    </a:lnTo>
                    <a:lnTo>
                      <a:pt x="120" y="189"/>
                    </a:lnTo>
                    <a:lnTo>
                      <a:pt x="120" y="185"/>
                    </a:lnTo>
                    <a:lnTo>
                      <a:pt x="116" y="185"/>
                    </a:lnTo>
                    <a:lnTo>
                      <a:pt x="116" y="181"/>
                    </a:lnTo>
                    <a:lnTo>
                      <a:pt x="116" y="181"/>
                    </a:lnTo>
                    <a:lnTo>
                      <a:pt x="112" y="177"/>
                    </a:lnTo>
                    <a:lnTo>
                      <a:pt x="112" y="173"/>
                    </a:lnTo>
                    <a:lnTo>
                      <a:pt x="116" y="173"/>
                    </a:lnTo>
                    <a:lnTo>
                      <a:pt x="116" y="173"/>
                    </a:lnTo>
                    <a:lnTo>
                      <a:pt x="120" y="173"/>
                    </a:lnTo>
                    <a:lnTo>
                      <a:pt x="116" y="173"/>
                    </a:lnTo>
                    <a:lnTo>
                      <a:pt x="116" y="173"/>
                    </a:lnTo>
                    <a:lnTo>
                      <a:pt x="116" y="169"/>
                    </a:lnTo>
                    <a:lnTo>
                      <a:pt x="120" y="169"/>
                    </a:lnTo>
                    <a:lnTo>
                      <a:pt x="120" y="165"/>
                    </a:lnTo>
                    <a:lnTo>
                      <a:pt x="120" y="161"/>
                    </a:lnTo>
                    <a:lnTo>
                      <a:pt x="116" y="157"/>
                    </a:lnTo>
                    <a:lnTo>
                      <a:pt x="116" y="153"/>
                    </a:lnTo>
                    <a:lnTo>
                      <a:pt x="116" y="153"/>
                    </a:lnTo>
                    <a:lnTo>
                      <a:pt x="116" y="149"/>
                    </a:lnTo>
                    <a:lnTo>
                      <a:pt x="116" y="149"/>
                    </a:lnTo>
                    <a:lnTo>
                      <a:pt x="112" y="141"/>
                    </a:lnTo>
                    <a:lnTo>
                      <a:pt x="112" y="141"/>
                    </a:lnTo>
                    <a:lnTo>
                      <a:pt x="108" y="137"/>
                    </a:lnTo>
                    <a:lnTo>
                      <a:pt x="104" y="129"/>
                    </a:lnTo>
                    <a:lnTo>
                      <a:pt x="100" y="125"/>
                    </a:lnTo>
                    <a:lnTo>
                      <a:pt x="100" y="125"/>
                    </a:lnTo>
                    <a:lnTo>
                      <a:pt x="96" y="121"/>
                    </a:lnTo>
                    <a:lnTo>
                      <a:pt x="96" y="121"/>
                    </a:lnTo>
                    <a:lnTo>
                      <a:pt x="92" y="121"/>
                    </a:lnTo>
                    <a:lnTo>
                      <a:pt x="92" y="117"/>
                    </a:lnTo>
                    <a:lnTo>
                      <a:pt x="92" y="117"/>
                    </a:lnTo>
                    <a:lnTo>
                      <a:pt x="92" y="117"/>
                    </a:lnTo>
                    <a:lnTo>
                      <a:pt x="92" y="117"/>
                    </a:lnTo>
                    <a:lnTo>
                      <a:pt x="92" y="113"/>
                    </a:lnTo>
                    <a:lnTo>
                      <a:pt x="92" y="113"/>
                    </a:lnTo>
                    <a:lnTo>
                      <a:pt x="92" y="109"/>
                    </a:lnTo>
                    <a:lnTo>
                      <a:pt x="88" y="109"/>
                    </a:lnTo>
                    <a:lnTo>
                      <a:pt x="88" y="109"/>
                    </a:lnTo>
                    <a:lnTo>
                      <a:pt x="84" y="105"/>
                    </a:lnTo>
                    <a:lnTo>
                      <a:pt x="80" y="105"/>
                    </a:lnTo>
                    <a:lnTo>
                      <a:pt x="80" y="105"/>
                    </a:lnTo>
                    <a:lnTo>
                      <a:pt x="76" y="105"/>
                    </a:lnTo>
                    <a:lnTo>
                      <a:pt x="76" y="101"/>
                    </a:lnTo>
                    <a:lnTo>
                      <a:pt x="76" y="97"/>
                    </a:lnTo>
                    <a:lnTo>
                      <a:pt x="80" y="97"/>
                    </a:lnTo>
                    <a:lnTo>
                      <a:pt x="80" y="93"/>
                    </a:lnTo>
                    <a:lnTo>
                      <a:pt x="84" y="97"/>
                    </a:lnTo>
                    <a:lnTo>
                      <a:pt x="84" y="93"/>
                    </a:lnTo>
                    <a:lnTo>
                      <a:pt x="84" y="93"/>
                    </a:lnTo>
                    <a:lnTo>
                      <a:pt x="84" y="93"/>
                    </a:lnTo>
                    <a:lnTo>
                      <a:pt x="80" y="93"/>
                    </a:lnTo>
                    <a:lnTo>
                      <a:pt x="80" y="93"/>
                    </a:lnTo>
                    <a:lnTo>
                      <a:pt x="80" y="89"/>
                    </a:lnTo>
                    <a:lnTo>
                      <a:pt x="76" y="89"/>
                    </a:lnTo>
                    <a:lnTo>
                      <a:pt x="76" y="89"/>
                    </a:lnTo>
                    <a:lnTo>
                      <a:pt x="76" y="89"/>
                    </a:lnTo>
                    <a:lnTo>
                      <a:pt x="72" y="85"/>
                    </a:lnTo>
                    <a:lnTo>
                      <a:pt x="72" y="85"/>
                    </a:lnTo>
                    <a:lnTo>
                      <a:pt x="72" y="85"/>
                    </a:lnTo>
                    <a:lnTo>
                      <a:pt x="72" y="85"/>
                    </a:lnTo>
                    <a:lnTo>
                      <a:pt x="68" y="81"/>
                    </a:lnTo>
                    <a:lnTo>
                      <a:pt x="68" y="77"/>
                    </a:lnTo>
                    <a:lnTo>
                      <a:pt x="68" y="77"/>
                    </a:lnTo>
                    <a:lnTo>
                      <a:pt x="68" y="73"/>
                    </a:lnTo>
                    <a:lnTo>
                      <a:pt x="64" y="73"/>
                    </a:lnTo>
                    <a:lnTo>
                      <a:pt x="64" y="73"/>
                    </a:lnTo>
                    <a:lnTo>
                      <a:pt x="64" y="73"/>
                    </a:lnTo>
                    <a:lnTo>
                      <a:pt x="60" y="73"/>
                    </a:lnTo>
                    <a:lnTo>
                      <a:pt x="60" y="69"/>
                    </a:lnTo>
                    <a:lnTo>
                      <a:pt x="60" y="69"/>
                    </a:lnTo>
                    <a:lnTo>
                      <a:pt x="60" y="69"/>
                    </a:lnTo>
                    <a:lnTo>
                      <a:pt x="60" y="65"/>
                    </a:lnTo>
                    <a:lnTo>
                      <a:pt x="56" y="65"/>
                    </a:lnTo>
                    <a:lnTo>
                      <a:pt x="56" y="65"/>
                    </a:lnTo>
                    <a:lnTo>
                      <a:pt x="56" y="61"/>
                    </a:lnTo>
                    <a:lnTo>
                      <a:pt x="56" y="57"/>
                    </a:lnTo>
                    <a:lnTo>
                      <a:pt x="52" y="57"/>
                    </a:lnTo>
                    <a:lnTo>
                      <a:pt x="52" y="53"/>
                    </a:lnTo>
                    <a:lnTo>
                      <a:pt x="52" y="53"/>
                    </a:lnTo>
                    <a:lnTo>
                      <a:pt x="52" y="53"/>
                    </a:lnTo>
                    <a:lnTo>
                      <a:pt x="48" y="53"/>
                    </a:lnTo>
                    <a:lnTo>
                      <a:pt x="48" y="49"/>
                    </a:lnTo>
                    <a:lnTo>
                      <a:pt x="52" y="49"/>
                    </a:lnTo>
                    <a:lnTo>
                      <a:pt x="48" y="44"/>
                    </a:lnTo>
                    <a:lnTo>
                      <a:pt x="48" y="40"/>
                    </a:lnTo>
                    <a:lnTo>
                      <a:pt x="48" y="40"/>
                    </a:lnTo>
                    <a:lnTo>
                      <a:pt x="48" y="36"/>
                    </a:lnTo>
                    <a:lnTo>
                      <a:pt x="44" y="36"/>
                    </a:lnTo>
                    <a:lnTo>
                      <a:pt x="44" y="32"/>
                    </a:lnTo>
                    <a:lnTo>
                      <a:pt x="44" y="28"/>
                    </a:lnTo>
                    <a:lnTo>
                      <a:pt x="44" y="28"/>
                    </a:lnTo>
                    <a:lnTo>
                      <a:pt x="44" y="24"/>
                    </a:lnTo>
                    <a:lnTo>
                      <a:pt x="44" y="24"/>
                    </a:lnTo>
                    <a:lnTo>
                      <a:pt x="44" y="24"/>
                    </a:lnTo>
                    <a:lnTo>
                      <a:pt x="40" y="24"/>
                    </a:lnTo>
                    <a:lnTo>
                      <a:pt x="40" y="20"/>
                    </a:lnTo>
                    <a:lnTo>
                      <a:pt x="36" y="20"/>
                    </a:lnTo>
                    <a:lnTo>
                      <a:pt x="36" y="20"/>
                    </a:lnTo>
                    <a:lnTo>
                      <a:pt x="36" y="20"/>
                    </a:lnTo>
                    <a:lnTo>
                      <a:pt x="32" y="20"/>
                    </a:lnTo>
                    <a:lnTo>
                      <a:pt x="32" y="16"/>
                    </a:lnTo>
                    <a:lnTo>
                      <a:pt x="28" y="16"/>
                    </a:lnTo>
                    <a:lnTo>
                      <a:pt x="28" y="12"/>
                    </a:lnTo>
                    <a:lnTo>
                      <a:pt x="28" y="16"/>
                    </a:lnTo>
                    <a:lnTo>
                      <a:pt x="28" y="16"/>
                    </a:lnTo>
                    <a:lnTo>
                      <a:pt x="28" y="20"/>
                    </a:lnTo>
                    <a:lnTo>
                      <a:pt x="24" y="24"/>
                    </a:lnTo>
                    <a:lnTo>
                      <a:pt x="28" y="28"/>
                    </a:lnTo>
                    <a:lnTo>
                      <a:pt x="28" y="36"/>
                    </a:lnTo>
                    <a:lnTo>
                      <a:pt x="24" y="40"/>
                    </a:lnTo>
                    <a:lnTo>
                      <a:pt x="28" y="40"/>
                    </a:lnTo>
                    <a:lnTo>
                      <a:pt x="28" y="44"/>
                    </a:lnTo>
                    <a:lnTo>
                      <a:pt x="28" y="44"/>
                    </a:lnTo>
                    <a:lnTo>
                      <a:pt x="28" y="44"/>
                    </a:lnTo>
                    <a:lnTo>
                      <a:pt x="32" y="49"/>
                    </a:lnTo>
                    <a:lnTo>
                      <a:pt x="36" y="49"/>
                    </a:lnTo>
                    <a:lnTo>
                      <a:pt x="36" y="53"/>
                    </a:lnTo>
                    <a:lnTo>
                      <a:pt x="36" y="53"/>
                    </a:lnTo>
                    <a:lnTo>
                      <a:pt x="36" y="57"/>
                    </a:lnTo>
                    <a:lnTo>
                      <a:pt x="36" y="57"/>
                    </a:lnTo>
                    <a:lnTo>
                      <a:pt x="40" y="61"/>
                    </a:lnTo>
                    <a:lnTo>
                      <a:pt x="40" y="61"/>
                    </a:lnTo>
                    <a:lnTo>
                      <a:pt x="40" y="65"/>
                    </a:lnTo>
                    <a:lnTo>
                      <a:pt x="40" y="65"/>
                    </a:lnTo>
                    <a:lnTo>
                      <a:pt x="44" y="65"/>
                    </a:lnTo>
                    <a:lnTo>
                      <a:pt x="44" y="69"/>
                    </a:lnTo>
                    <a:lnTo>
                      <a:pt x="44" y="73"/>
                    </a:lnTo>
                    <a:lnTo>
                      <a:pt x="44" y="73"/>
                    </a:lnTo>
                    <a:lnTo>
                      <a:pt x="48" y="73"/>
                    </a:lnTo>
                    <a:lnTo>
                      <a:pt x="48" y="77"/>
                    </a:lnTo>
                    <a:lnTo>
                      <a:pt x="48" y="81"/>
                    </a:lnTo>
                    <a:lnTo>
                      <a:pt x="48" y="81"/>
                    </a:lnTo>
                    <a:lnTo>
                      <a:pt x="52" y="85"/>
                    </a:lnTo>
                    <a:lnTo>
                      <a:pt x="48" y="85"/>
                    </a:lnTo>
                    <a:lnTo>
                      <a:pt x="48" y="85"/>
                    </a:lnTo>
                    <a:lnTo>
                      <a:pt x="52" y="89"/>
                    </a:lnTo>
                    <a:lnTo>
                      <a:pt x="52" y="89"/>
                    </a:lnTo>
                    <a:lnTo>
                      <a:pt x="52" y="89"/>
                    </a:lnTo>
                    <a:lnTo>
                      <a:pt x="52" y="85"/>
                    </a:lnTo>
                    <a:lnTo>
                      <a:pt x="52" y="85"/>
                    </a:lnTo>
                    <a:lnTo>
                      <a:pt x="56" y="89"/>
                    </a:lnTo>
                    <a:lnTo>
                      <a:pt x="56" y="89"/>
                    </a:lnTo>
                    <a:lnTo>
                      <a:pt x="56" y="97"/>
                    </a:lnTo>
                    <a:lnTo>
                      <a:pt x="56" y="97"/>
                    </a:lnTo>
                    <a:lnTo>
                      <a:pt x="56" y="101"/>
                    </a:lnTo>
                    <a:lnTo>
                      <a:pt x="56" y="101"/>
                    </a:lnTo>
                    <a:lnTo>
                      <a:pt x="56" y="105"/>
                    </a:lnTo>
                    <a:lnTo>
                      <a:pt x="60" y="105"/>
                    </a:lnTo>
                    <a:lnTo>
                      <a:pt x="60" y="105"/>
                    </a:lnTo>
                    <a:lnTo>
                      <a:pt x="60" y="109"/>
                    </a:lnTo>
                    <a:lnTo>
                      <a:pt x="60" y="109"/>
                    </a:lnTo>
                    <a:lnTo>
                      <a:pt x="60" y="109"/>
                    </a:lnTo>
                    <a:lnTo>
                      <a:pt x="60" y="113"/>
                    </a:lnTo>
                    <a:lnTo>
                      <a:pt x="60" y="117"/>
                    </a:lnTo>
                    <a:lnTo>
                      <a:pt x="60" y="117"/>
                    </a:lnTo>
                    <a:lnTo>
                      <a:pt x="60" y="121"/>
                    </a:lnTo>
                    <a:lnTo>
                      <a:pt x="60" y="121"/>
                    </a:lnTo>
                    <a:lnTo>
                      <a:pt x="64" y="125"/>
                    </a:lnTo>
                    <a:lnTo>
                      <a:pt x="64" y="125"/>
                    </a:lnTo>
                    <a:lnTo>
                      <a:pt x="64" y="125"/>
                    </a:lnTo>
                    <a:lnTo>
                      <a:pt x="64" y="121"/>
                    </a:lnTo>
                    <a:lnTo>
                      <a:pt x="64" y="121"/>
                    </a:lnTo>
                    <a:lnTo>
                      <a:pt x="68" y="121"/>
                    </a:lnTo>
                    <a:lnTo>
                      <a:pt x="68" y="125"/>
                    </a:lnTo>
                    <a:lnTo>
                      <a:pt x="68" y="125"/>
                    </a:lnTo>
                    <a:lnTo>
                      <a:pt x="72" y="125"/>
                    </a:lnTo>
                    <a:lnTo>
                      <a:pt x="72" y="129"/>
                    </a:lnTo>
                    <a:lnTo>
                      <a:pt x="72" y="129"/>
                    </a:lnTo>
                    <a:lnTo>
                      <a:pt x="72" y="133"/>
                    </a:lnTo>
                    <a:lnTo>
                      <a:pt x="76" y="133"/>
                    </a:lnTo>
                    <a:lnTo>
                      <a:pt x="72" y="137"/>
                    </a:lnTo>
                    <a:lnTo>
                      <a:pt x="72" y="141"/>
                    </a:lnTo>
                    <a:lnTo>
                      <a:pt x="68" y="141"/>
                    </a:lnTo>
                    <a:lnTo>
                      <a:pt x="68" y="141"/>
                    </a:lnTo>
                    <a:lnTo>
                      <a:pt x="64" y="137"/>
                    </a:lnTo>
                    <a:lnTo>
                      <a:pt x="64" y="137"/>
                    </a:lnTo>
                    <a:lnTo>
                      <a:pt x="64" y="137"/>
                    </a:lnTo>
                    <a:lnTo>
                      <a:pt x="64" y="133"/>
                    </a:lnTo>
                    <a:lnTo>
                      <a:pt x="64" y="129"/>
                    </a:lnTo>
                    <a:lnTo>
                      <a:pt x="60" y="129"/>
                    </a:lnTo>
                    <a:lnTo>
                      <a:pt x="60" y="129"/>
                    </a:lnTo>
                    <a:lnTo>
                      <a:pt x="56" y="125"/>
                    </a:lnTo>
                    <a:lnTo>
                      <a:pt x="56" y="125"/>
                    </a:lnTo>
                    <a:lnTo>
                      <a:pt x="52" y="121"/>
                    </a:lnTo>
                    <a:lnTo>
                      <a:pt x="52" y="117"/>
                    </a:lnTo>
                    <a:lnTo>
                      <a:pt x="48" y="117"/>
                    </a:lnTo>
                    <a:lnTo>
                      <a:pt x="48" y="117"/>
                    </a:lnTo>
                    <a:lnTo>
                      <a:pt x="48" y="117"/>
                    </a:lnTo>
                    <a:lnTo>
                      <a:pt x="44" y="113"/>
                    </a:lnTo>
                    <a:lnTo>
                      <a:pt x="44" y="113"/>
                    </a:lnTo>
                    <a:lnTo>
                      <a:pt x="44" y="109"/>
                    </a:lnTo>
                    <a:lnTo>
                      <a:pt x="48" y="105"/>
                    </a:lnTo>
                    <a:lnTo>
                      <a:pt x="44" y="101"/>
                    </a:lnTo>
                    <a:lnTo>
                      <a:pt x="44" y="97"/>
                    </a:lnTo>
                    <a:lnTo>
                      <a:pt x="44" y="93"/>
                    </a:lnTo>
                    <a:lnTo>
                      <a:pt x="44" y="93"/>
                    </a:lnTo>
                    <a:lnTo>
                      <a:pt x="40" y="93"/>
                    </a:lnTo>
                    <a:lnTo>
                      <a:pt x="36" y="89"/>
                    </a:lnTo>
                    <a:lnTo>
                      <a:pt x="36" y="85"/>
                    </a:lnTo>
                    <a:lnTo>
                      <a:pt x="36" y="85"/>
                    </a:lnTo>
                    <a:lnTo>
                      <a:pt x="36" y="85"/>
                    </a:lnTo>
                    <a:lnTo>
                      <a:pt x="32" y="85"/>
                    </a:lnTo>
                    <a:lnTo>
                      <a:pt x="32" y="85"/>
                    </a:lnTo>
                    <a:lnTo>
                      <a:pt x="32" y="89"/>
                    </a:lnTo>
                    <a:lnTo>
                      <a:pt x="28" y="85"/>
                    </a:lnTo>
                    <a:lnTo>
                      <a:pt x="32" y="85"/>
                    </a:lnTo>
                    <a:lnTo>
                      <a:pt x="28" y="85"/>
                    </a:lnTo>
                    <a:lnTo>
                      <a:pt x="28" y="85"/>
                    </a:lnTo>
                    <a:lnTo>
                      <a:pt x="28" y="81"/>
                    </a:lnTo>
                    <a:lnTo>
                      <a:pt x="24" y="81"/>
                    </a:lnTo>
                    <a:lnTo>
                      <a:pt x="24" y="81"/>
                    </a:lnTo>
                    <a:lnTo>
                      <a:pt x="20" y="77"/>
                    </a:lnTo>
                    <a:lnTo>
                      <a:pt x="20" y="77"/>
                    </a:lnTo>
                    <a:lnTo>
                      <a:pt x="20" y="77"/>
                    </a:lnTo>
                    <a:lnTo>
                      <a:pt x="16" y="73"/>
                    </a:lnTo>
                    <a:lnTo>
                      <a:pt x="16" y="73"/>
                    </a:lnTo>
                    <a:lnTo>
                      <a:pt x="20" y="73"/>
                    </a:lnTo>
                    <a:lnTo>
                      <a:pt x="20" y="73"/>
                    </a:lnTo>
                    <a:lnTo>
                      <a:pt x="24" y="73"/>
                    </a:lnTo>
                    <a:lnTo>
                      <a:pt x="28" y="73"/>
                    </a:lnTo>
                    <a:lnTo>
                      <a:pt x="28" y="73"/>
                    </a:lnTo>
                    <a:lnTo>
                      <a:pt x="28" y="73"/>
                    </a:lnTo>
                    <a:lnTo>
                      <a:pt x="24" y="69"/>
                    </a:lnTo>
                    <a:lnTo>
                      <a:pt x="24" y="69"/>
                    </a:lnTo>
                    <a:lnTo>
                      <a:pt x="28" y="69"/>
                    </a:lnTo>
                    <a:lnTo>
                      <a:pt x="28" y="69"/>
                    </a:lnTo>
                    <a:lnTo>
                      <a:pt x="28" y="69"/>
                    </a:lnTo>
                    <a:lnTo>
                      <a:pt x="28" y="65"/>
                    </a:lnTo>
                    <a:lnTo>
                      <a:pt x="28" y="65"/>
                    </a:lnTo>
                    <a:lnTo>
                      <a:pt x="28" y="65"/>
                    </a:lnTo>
                    <a:lnTo>
                      <a:pt x="28" y="61"/>
                    </a:lnTo>
                    <a:lnTo>
                      <a:pt x="28" y="61"/>
                    </a:lnTo>
                    <a:lnTo>
                      <a:pt x="24" y="57"/>
                    </a:lnTo>
                    <a:lnTo>
                      <a:pt x="24" y="53"/>
                    </a:lnTo>
                    <a:lnTo>
                      <a:pt x="20" y="53"/>
                    </a:lnTo>
                    <a:lnTo>
                      <a:pt x="20" y="49"/>
                    </a:lnTo>
                    <a:lnTo>
                      <a:pt x="16" y="44"/>
                    </a:lnTo>
                    <a:lnTo>
                      <a:pt x="16" y="44"/>
                    </a:lnTo>
                    <a:lnTo>
                      <a:pt x="12" y="44"/>
                    </a:lnTo>
                    <a:lnTo>
                      <a:pt x="12" y="40"/>
                    </a:lnTo>
                    <a:lnTo>
                      <a:pt x="12" y="36"/>
                    </a:lnTo>
                    <a:lnTo>
                      <a:pt x="12" y="36"/>
                    </a:lnTo>
                    <a:lnTo>
                      <a:pt x="12" y="32"/>
                    </a:lnTo>
                    <a:lnTo>
                      <a:pt x="12" y="32"/>
                    </a:lnTo>
                    <a:lnTo>
                      <a:pt x="12" y="32"/>
                    </a:lnTo>
                    <a:lnTo>
                      <a:pt x="12" y="28"/>
                    </a:lnTo>
                    <a:lnTo>
                      <a:pt x="8" y="24"/>
                    </a:lnTo>
                    <a:lnTo>
                      <a:pt x="8" y="24"/>
                    </a:lnTo>
                    <a:lnTo>
                      <a:pt x="8" y="24"/>
                    </a:lnTo>
                    <a:lnTo>
                      <a:pt x="8" y="24"/>
                    </a:lnTo>
                    <a:lnTo>
                      <a:pt x="4" y="20"/>
                    </a:lnTo>
                    <a:lnTo>
                      <a:pt x="4" y="16"/>
                    </a:lnTo>
                    <a:lnTo>
                      <a:pt x="4" y="16"/>
                    </a:lnTo>
                    <a:lnTo>
                      <a:pt x="8" y="12"/>
                    </a:lnTo>
                    <a:lnTo>
                      <a:pt x="4" y="12"/>
                    </a:lnTo>
                    <a:lnTo>
                      <a:pt x="4" y="8"/>
                    </a:lnTo>
                    <a:lnTo>
                      <a:pt x="0" y="4"/>
                    </a:lnTo>
                    <a:lnTo>
                      <a:pt x="0" y="0"/>
                    </a:lnTo>
                    <a:lnTo>
                      <a:pt x="0" y="0"/>
                    </a:lnTo>
                    <a:close/>
                    <a:moveTo>
                      <a:pt x="64" y="113"/>
                    </a:moveTo>
                    <a:lnTo>
                      <a:pt x="64" y="113"/>
                    </a:lnTo>
                    <a:lnTo>
                      <a:pt x="64" y="113"/>
                    </a:lnTo>
                    <a:lnTo>
                      <a:pt x="60" y="109"/>
                    </a:lnTo>
                    <a:lnTo>
                      <a:pt x="60" y="109"/>
                    </a:lnTo>
                    <a:lnTo>
                      <a:pt x="60" y="113"/>
                    </a:lnTo>
                    <a:lnTo>
                      <a:pt x="64" y="113"/>
                    </a:lnTo>
                    <a:lnTo>
                      <a:pt x="64" y="113"/>
                    </a:lnTo>
                    <a:close/>
                    <a:moveTo>
                      <a:pt x="64" y="121"/>
                    </a:moveTo>
                    <a:lnTo>
                      <a:pt x="64" y="121"/>
                    </a:lnTo>
                    <a:lnTo>
                      <a:pt x="64" y="121"/>
                    </a:lnTo>
                    <a:lnTo>
                      <a:pt x="64" y="121"/>
                    </a:lnTo>
                    <a:lnTo>
                      <a:pt x="64" y="121"/>
                    </a:lnTo>
                    <a:lnTo>
                      <a:pt x="64" y="121"/>
                    </a:lnTo>
                    <a:close/>
                    <a:moveTo>
                      <a:pt x="216" y="117"/>
                    </a:moveTo>
                    <a:lnTo>
                      <a:pt x="216" y="117"/>
                    </a:lnTo>
                    <a:lnTo>
                      <a:pt x="216" y="113"/>
                    </a:lnTo>
                    <a:lnTo>
                      <a:pt x="216" y="113"/>
                    </a:lnTo>
                    <a:lnTo>
                      <a:pt x="216" y="117"/>
                    </a:lnTo>
                    <a:lnTo>
                      <a:pt x="216" y="117"/>
                    </a:lnTo>
                    <a:close/>
                    <a:moveTo>
                      <a:pt x="212" y="117"/>
                    </a:moveTo>
                    <a:lnTo>
                      <a:pt x="216" y="121"/>
                    </a:lnTo>
                    <a:lnTo>
                      <a:pt x="216" y="117"/>
                    </a:lnTo>
                    <a:lnTo>
                      <a:pt x="216" y="117"/>
                    </a:lnTo>
                    <a:lnTo>
                      <a:pt x="212" y="117"/>
                    </a:lnTo>
                    <a:lnTo>
                      <a:pt x="212" y="117"/>
                    </a:lnTo>
                    <a:close/>
                    <a:moveTo>
                      <a:pt x="212" y="125"/>
                    </a:moveTo>
                    <a:lnTo>
                      <a:pt x="212" y="121"/>
                    </a:lnTo>
                    <a:lnTo>
                      <a:pt x="212" y="121"/>
                    </a:lnTo>
                    <a:lnTo>
                      <a:pt x="212" y="125"/>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 name="Google Shape;5879;p168">
                <a:extLst>
                  <a:ext uri="{FF2B5EF4-FFF2-40B4-BE49-F238E27FC236}">
                    <a16:creationId xmlns:a16="http://schemas.microsoft.com/office/drawing/2014/main" id="{BC4FBD78-DC9B-6341-A9C9-A2CA043E1265}"/>
                  </a:ext>
                </a:extLst>
              </p:cNvPr>
              <p:cNvSpPr/>
              <p:nvPr/>
            </p:nvSpPr>
            <p:spPr>
              <a:xfrm>
                <a:off x="1968500" y="3211513"/>
                <a:ext cx="723900" cy="763588"/>
              </a:xfrm>
              <a:custGeom>
                <a:avLst/>
                <a:gdLst/>
                <a:ahLst/>
                <a:cxnLst/>
                <a:rect l="l" t="t" r="r" b="b"/>
                <a:pathLst>
                  <a:path w="114" h="120" extrusionOk="0">
                    <a:moveTo>
                      <a:pt x="67" y="18"/>
                    </a:moveTo>
                    <a:cubicBezTo>
                      <a:pt x="67" y="17"/>
                      <a:pt x="67" y="17"/>
                      <a:pt x="67" y="17"/>
                    </a:cubicBezTo>
                    <a:cubicBezTo>
                      <a:pt x="67" y="17"/>
                      <a:pt x="67" y="17"/>
                      <a:pt x="67" y="17"/>
                    </a:cubicBezTo>
                    <a:cubicBezTo>
                      <a:pt x="67" y="17"/>
                      <a:pt x="67" y="17"/>
                      <a:pt x="67" y="17"/>
                    </a:cubicBezTo>
                    <a:cubicBezTo>
                      <a:pt x="67" y="18"/>
                      <a:pt x="67" y="18"/>
                      <a:pt x="67" y="18"/>
                    </a:cubicBezTo>
                    <a:cubicBezTo>
                      <a:pt x="67" y="18"/>
                      <a:pt x="67" y="18"/>
                      <a:pt x="67" y="18"/>
                    </a:cubicBezTo>
                    <a:cubicBezTo>
                      <a:pt x="67" y="18"/>
                      <a:pt x="67" y="18"/>
                      <a:pt x="67" y="18"/>
                    </a:cubicBezTo>
                    <a:close/>
                    <a:moveTo>
                      <a:pt x="66" y="18"/>
                    </a:moveTo>
                    <a:cubicBezTo>
                      <a:pt x="66" y="18"/>
                      <a:pt x="66" y="18"/>
                      <a:pt x="66" y="18"/>
                    </a:cubicBezTo>
                    <a:cubicBezTo>
                      <a:pt x="66" y="17"/>
                      <a:pt x="66" y="17"/>
                      <a:pt x="66" y="17"/>
                    </a:cubicBezTo>
                    <a:cubicBezTo>
                      <a:pt x="67" y="17"/>
                      <a:pt x="67" y="17"/>
                      <a:pt x="67" y="17"/>
                    </a:cubicBezTo>
                    <a:cubicBezTo>
                      <a:pt x="67" y="17"/>
                      <a:pt x="67" y="17"/>
                      <a:pt x="67" y="17"/>
                    </a:cubicBezTo>
                    <a:cubicBezTo>
                      <a:pt x="68" y="16"/>
                      <a:pt x="68" y="16"/>
                      <a:pt x="68" y="16"/>
                    </a:cubicBezTo>
                    <a:cubicBezTo>
                      <a:pt x="68" y="16"/>
                      <a:pt x="68" y="16"/>
                      <a:pt x="68" y="16"/>
                    </a:cubicBezTo>
                    <a:cubicBezTo>
                      <a:pt x="67" y="16"/>
                      <a:pt x="67" y="16"/>
                      <a:pt x="67" y="16"/>
                    </a:cubicBezTo>
                    <a:cubicBezTo>
                      <a:pt x="67" y="16"/>
                      <a:pt x="67" y="16"/>
                      <a:pt x="67" y="16"/>
                    </a:cubicBezTo>
                    <a:cubicBezTo>
                      <a:pt x="67" y="16"/>
                      <a:pt x="67" y="16"/>
                      <a:pt x="67" y="16"/>
                    </a:cubicBezTo>
                    <a:cubicBezTo>
                      <a:pt x="66" y="17"/>
                      <a:pt x="66" y="17"/>
                      <a:pt x="66" y="17"/>
                    </a:cubicBezTo>
                    <a:cubicBezTo>
                      <a:pt x="66" y="18"/>
                      <a:pt x="66" y="18"/>
                      <a:pt x="66" y="18"/>
                    </a:cubicBezTo>
                    <a:close/>
                    <a:moveTo>
                      <a:pt x="69" y="16"/>
                    </a:moveTo>
                    <a:cubicBezTo>
                      <a:pt x="68" y="15"/>
                      <a:pt x="68" y="15"/>
                      <a:pt x="68" y="15"/>
                    </a:cubicBezTo>
                    <a:cubicBezTo>
                      <a:pt x="68" y="15"/>
                      <a:pt x="68" y="15"/>
                      <a:pt x="68" y="15"/>
                    </a:cubicBezTo>
                    <a:cubicBezTo>
                      <a:pt x="68" y="16"/>
                      <a:pt x="68" y="16"/>
                      <a:pt x="68" y="16"/>
                    </a:cubicBezTo>
                    <a:cubicBezTo>
                      <a:pt x="68" y="16"/>
                      <a:pt x="68" y="16"/>
                      <a:pt x="68" y="16"/>
                    </a:cubicBezTo>
                    <a:cubicBezTo>
                      <a:pt x="69" y="16"/>
                      <a:pt x="69" y="16"/>
                      <a:pt x="69" y="16"/>
                    </a:cubicBezTo>
                    <a:cubicBezTo>
                      <a:pt x="69" y="16"/>
                      <a:pt x="69" y="16"/>
                      <a:pt x="69" y="16"/>
                    </a:cubicBezTo>
                    <a:close/>
                    <a:moveTo>
                      <a:pt x="69" y="15"/>
                    </a:moveTo>
                    <a:cubicBezTo>
                      <a:pt x="68" y="15"/>
                      <a:pt x="68" y="15"/>
                      <a:pt x="68" y="15"/>
                    </a:cubicBezTo>
                    <a:cubicBezTo>
                      <a:pt x="69" y="14"/>
                      <a:pt x="69" y="14"/>
                      <a:pt x="69" y="14"/>
                    </a:cubicBezTo>
                    <a:cubicBezTo>
                      <a:pt x="69" y="14"/>
                      <a:pt x="69" y="14"/>
                      <a:pt x="69" y="14"/>
                    </a:cubicBezTo>
                    <a:cubicBezTo>
                      <a:pt x="69" y="14"/>
                      <a:pt x="69" y="14"/>
                      <a:pt x="69" y="14"/>
                    </a:cubicBezTo>
                    <a:cubicBezTo>
                      <a:pt x="70" y="14"/>
                      <a:pt x="70" y="14"/>
                      <a:pt x="70" y="14"/>
                    </a:cubicBezTo>
                    <a:cubicBezTo>
                      <a:pt x="69" y="14"/>
                      <a:pt x="69" y="14"/>
                      <a:pt x="69" y="14"/>
                    </a:cubicBezTo>
                    <a:cubicBezTo>
                      <a:pt x="69" y="14"/>
                      <a:pt x="69" y="14"/>
                      <a:pt x="69" y="14"/>
                    </a:cubicBezTo>
                    <a:cubicBezTo>
                      <a:pt x="69" y="15"/>
                      <a:pt x="69" y="15"/>
                      <a:pt x="69" y="15"/>
                    </a:cubicBezTo>
                    <a:cubicBezTo>
                      <a:pt x="69" y="15"/>
                      <a:pt x="69" y="15"/>
                      <a:pt x="69" y="15"/>
                    </a:cubicBezTo>
                    <a:close/>
                    <a:moveTo>
                      <a:pt x="69" y="15"/>
                    </a:moveTo>
                    <a:cubicBezTo>
                      <a:pt x="69" y="16"/>
                      <a:pt x="69" y="16"/>
                      <a:pt x="69" y="16"/>
                    </a:cubicBezTo>
                    <a:cubicBezTo>
                      <a:pt x="70" y="16"/>
                      <a:pt x="70" y="16"/>
                      <a:pt x="70" y="16"/>
                    </a:cubicBezTo>
                    <a:cubicBezTo>
                      <a:pt x="70" y="16"/>
                      <a:pt x="70" y="16"/>
                      <a:pt x="70" y="16"/>
                    </a:cubicBezTo>
                    <a:cubicBezTo>
                      <a:pt x="70" y="16"/>
                      <a:pt x="70" y="16"/>
                      <a:pt x="70" y="16"/>
                    </a:cubicBezTo>
                    <a:cubicBezTo>
                      <a:pt x="70" y="15"/>
                      <a:pt x="70" y="15"/>
                      <a:pt x="70" y="15"/>
                    </a:cubicBezTo>
                    <a:cubicBezTo>
                      <a:pt x="70" y="15"/>
                      <a:pt x="70" y="15"/>
                      <a:pt x="70" y="15"/>
                    </a:cubicBezTo>
                    <a:cubicBezTo>
                      <a:pt x="69" y="15"/>
                      <a:pt x="69" y="15"/>
                      <a:pt x="69" y="15"/>
                    </a:cubicBezTo>
                    <a:cubicBezTo>
                      <a:pt x="69" y="15"/>
                      <a:pt x="69" y="15"/>
                      <a:pt x="69" y="15"/>
                    </a:cubicBezTo>
                    <a:cubicBezTo>
                      <a:pt x="69" y="15"/>
                      <a:pt x="69" y="15"/>
                      <a:pt x="69" y="15"/>
                    </a:cubicBezTo>
                    <a:close/>
                    <a:moveTo>
                      <a:pt x="70" y="16"/>
                    </a:moveTo>
                    <a:cubicBezTo>
                      <a:pt x="71" y="16"/>
                      <a:pt x="71" y="16"/>
                      <a:pt x="71" y="16"/>
                    </a:cubicBezTo>
                    <a:cubicBezTo>
                      <a:pt x="71" y="16"/>
                      <a:pt x="71" y="16"/>
                      <a:pt x="71" y="16"/>
                    </a:cubicBezTo>
                    <a:cubicBezTo>
                      <a:pt x="71" y="16"/>
                      <a:pt x="71" y="16"/>
                      <a:pt x="71" y="16"/>
                    </a:cubicBezTo>
                    <a:cubicBezTo>
                      <a:pt x="72" y="16"/>
                      <a:pt x="72" y="16"/>
                      <a:pt x="72" y="16"/>
                    </a:cubicBezTo>
                    <a:cubicBezTo>
                      <a:pt x="71" y="16"/>
                      <a:pt x="71" y="16"/>
                      <a:pt x="71" y="16"/>
                    </a:cubicBezTo>
                    <a:cubicBezTo>
                      <a:pt x="71" y="16"/>
                      <a:pt x="71" y="16"/>
                      <a:pt x="71" y="16"/>
                    </a:cubicBezTo>
                    <a:cubicBezTo>
                      <a:pt x="70" y="16"/>
                      <a:pt x="70" y="16"/>
                      <a:pt x="70" y="16"/>
                    </a:cubicBezTo>
                    <a:close/>
                    <a:moveTo>
                      <a:pt x="69" y="10"/>
                    </a:moveTo>
                    <a:cubicBezTo>
                      <a:pt x="68" y="10"/>
                      <a:pt x="68" y="10"/>
                      <a:pt x="68" y="10"/>
                    </a:cubicBezTo>
                    <a:cubicBezTo>
                      <a:pt x="68" y="9"/>
                      <a:pt x="68" y="9"/>
                      <a:pt x="68" y="9"/>
                    </a:cubicBezTo>
                    <a:cubicBezTo>
                      <a:pt x="68" y="9"/>
                      <a:pt x="68" y="9"/>
                      <a:pt x="68" y="9"/>
                    </a:cubicBezTo>
                    <a:cubicBezTo>
                      <a:pt x="69" y="9"/>
                      <a:pt x="69" y="9"/>
                      <a:pt x="69" y="9"/>
                    </a:cubicBezTo>
                    <a:cubicBezTo>
                      <a:pt x="69" y="10"/>
                      <a:pt x="69" y="10"/>
                      <a:pt x="69" y="10"/>
                    </a:cubicBezTo>
                    <a:cubicBezTo>
                      <a:pt x="69" y="10"/>
                      <a:pt x="69" y="10"/>
                      <a:pt x="69" y="10"/>
                    </a:cubicBezTo>
                    <a:cubicBezTo>
                      <a:pt x="69" y="10"/>
                      <a:pt x="69" y="10"/>
                      <a:pt x="69" y="10"/>
                    </a:cubicBezTo>
                    <a:close/>
                    <a:moveTo>
                      <a:pt x="66" y="4"/>
                    </a:moveTo>
                    <a:cubicBezTo>
                      <a:pt x="66" y="4"/>
                      <a:pt x="66" y="4"/>
                      <a:pt x="66" y="4"/>
                    </a:cubicBezTo>
                    <a:cubicBezTo>
                      <a:pt x="66" y="3"/>
                      <a:pt x="66" y="3"/>
                      <a:pt x="66" y="3"/>
                    </a:cubicBezTo>
                    <a:cubicBezTo>
                      <a:pt x="65" y="3"/>
                      <a:pt x="65" y="3"/>
                      <a:pt x="65" y="3"/>
                    </a:cubicBezTo>
                    <a:cubicBezTo>
                      <a:pt x="65" y="3"/>
                      <a:pt x="65" y="3"/>
                      <a:pt x="65" y="3"/>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4"/>
                    </a:cubicBezTo>
                    <a:cubicBezTo>
                      <a:pt x="64" y="4"/>
                      <a:pt x="64" y="4"/>
                      <a:pt x="64" y="4"/>
                    </a:cubicBezTo>
                    <a:cubicBezTo>
                      <a:pt x="63" y="5"/>
                      <a:pt x="63" y="5"/>
                      <a:pt x="63" y="5"/>
                    </a:cubicBezTo>
                    <a:cubicBezTo>
                      <a:pt x="63" y="6"/>
                      <a:pt x="63" y="6"/>
                      <a:pt x="63" y="6"/>
                    </a:cubicBezTo>
                    <a:cubicBezTo>
                      <a:pt x="63" y="7"/>
                      <a:pt x="63" y="7"/>
                      <a:pt x="63" y="7"/>
                    </a:cubicBezTo>
                    <a:cubicBezTo>
                      <a:pt x="62" y="8"/>
                      <a:pt x="62" y="8"/>
                      <a:pt x="62" y="8"/>
                    </a:cubicBezTo>
                    <a:cubicBezTo>
                      <a:pt x="61" y="9"/>
                      <a:pt x="61" y="9"/>
                      <a:pt x="61" y="9"/>
                    </a:cubicBezTo>
                    <a:cubicBezTo>
                      <a:pt x="61" y="10"/>
                      <a:pt x="61" y="10"/>
                      <a:pt x="61" y="10"/>
                    </a:cubicBezTo>
                    <a:cubicBezTo>
                      <a:pt x="61" y="10"/>
                      <a:pt x="61" y="10"/>
                      <a:pt x="61" y="10"/>
                    </a:cubicBezTo>
                    <a:cubicBezTo>
                      <a:pt x="60" y="10"/>
                      <a:pt x="60" y="10"/>
                      <a:pt x="60" y="10"/>
                    </a:cubicBezTo>
                    <a:cubicBezTo>
                      <a:pt x="60" y="10"/>
                      <a:pt x="60" y="10"/>
                      <a:pt x="60" y="10"/>
                    </a:cubicBezTo>
                    <a:cubicBezTo>
                      <a:pt x="60" y="11"/>
                      <a:pt x="60" y="11"/>
                      <a:pt x="60" y="11"/>
                    </a:cubicBezTo>
                    <a:cubicBezTo>
                      <a:pt x="59" y="11"/>
                      <a:pt x="59" y="11"/>
                      <a:pt x="59" y="11"/>
                    </a:cubicBezTo>
                    <a:cubicBezTo>
                      <a:pt x="59" y="10"/>
                      <a:pt x="59" y="10"/>
                      <a:pt x="59" y="10"/>
                    </a:cubicBezTo>
                    <a:cubicBezTo>
                      <a:pt x="59" y="10"/>
                      <a:pt x="59" y="10"/>
                      <a:pt x="59" y="10"/>
                    </a:cubicBezTo>
                    <a:cubicBezTo>
                      <a:pt x="59" y="9"/>
                      <a:pt x="59" y="9"/>
                      <a:pt x="59" y="9"/>
                    </a:cubicBezTo>
                    <a:cubicBezTo>
                      <a:pt x="59" y="9"/>
                      <a:pt x="59" y="9"/>
                      <a:pt x="59" y="9"/>
                    </a:cubicBezTo>
                    <a:cubicBezTo>
                      <a:pt x="58" y="10"/>
                      <a:pt x="58" y="10"/>
                      <a:pt x="58" y="10"/>
                    </a:cubicBezTo>
                    <a:cubicBezTo>
                      <a:pt x="58" y="10"/>
                      <a:pt x="58" y="10"/>
                      <a:pt x="58" y="10"/>
                    </a:cubicBezTo>
                    <a:cubicBezTo>
                      <a:pt x="57" y="10"/>
                      <a:pt x="57" y="10"/>
                      <a:pt x="57" y="10"/>
                    </a:cubicBezTo>
                    <a:cubicBezTo>
                      <a:pt x="57" y="9"/>
                      <a:pt x="57" y="9"/>
                      <a:pt x="57" y="9"/>
                    </a:cubicBezTo>
                    <a:cubicBezTo>
                      <a:pt x="57" y="9"/>
                      <a:pt x="57" y="9"/>
                      <a:pt x="57" y="9"/>
                    </a:cubicBezTo>
                    <a:cubicBezTo>
                      <a:pt x="57" y="9"/>
                      <a:pt x="57" y="9"/>
                      <a:pt x="57" y="9"/>
                    </a:cubicBezTo>
                    <a:cubicBezTo>
                      <a:pt x="57" y="9"/>
                      <a:pt x="57" y="9"/>
                      <a:pt x="57" y="9"/>
                    </a:cubicBezTo>
                    <a:cubicBezTo>
                      <a:pt x="57" y="8"/>
                      <a:pt x="57" y="8"/>
                      <a:pt x="57" y="8"/>
                    </a:cubicBezTo>
                    <a:cubicBezTo>
                      <a:pt x="56" y="8"/>
                      <a:pt x="56" y="8"/>
                      <a:pt x="56" y="8"/>
                    </a:cubicBezTo>
                    <a:cubicBezTo>
                      <a:pt x="56" y="8"/>
                      <a:pt x="56" y="8"/>
                      <a:pt x="56" y="8"/>
                    </a:cubicBezTo>
                    <a:cubicBezTo>
                      <a:pt x="55" y="8"/>
                      <a:pt x="55" y="8"/>
                      <a:pt x="55" y="8"/>
                    </a:cubicBezTo>
                    <a:cubicBezTo>
                      <a:pt x="54" y="8"/>
                      <a:pt x="54" y="8"/>
                      <a:pt x="54" y="8"/>
                    </a:cubicBezTo>
                    <a:cubicBezTo>
                      <a:pt x="53" y="8"/>
                      <a:pt x="53" y="8"/>
                      <a:pt x="53" y="8"/>
                    </a:cubicBezTo>
                    <a:cubicBezTo>
                      <a:pt x="52" y="8"/>
                      <a:pt x="52" y="8"/>
                      <a:pt x="52" y="8"/>
                    </a:cubicBezTo>
                    <a:cubicBezTo>
                      <a:pt x="52" y="8"/>
                      <a:pt x="52" y="8"/>
                      <a:pt x="52" y="8"/>
                    </a:cubicBezTo>
                    <a:cubicBezTo>
                      <a:pt x="52" y="9"/>
                      <a:pt x="52" y="9"/>
                      <a:pt x="52" y="9"/>
                    </a:cubicBezTo>
                    <a:cubicBezTo>
                      <a:pt x="52" y="9"/>
                      <a:pt x="52" y="9"/>
                      <a:pt x="52" y="9"/>
                    </a:cubicBezTo>
                    <a:cubicBezTo>
                      <a:pt x="52" y="10"/>
                      <a:pt x="52" y="10"/>
                      <a:pt x="52" y="10"/>
                    </a:cubicBezTo>
                    <a:cubicBezTo>
                      <a:pt x="53" y="10"/>
                      <a:pt x="53" y="10"/>
                      <a:pt x="53" y="10"/>
                    </a:cubicBezTo>
                    <a:cubicBezTo>
                      <a:pt x="53" y="10"/>
                      <a:pt x="53" y="10"/>
                      <a:pt x="53" y="10"/>
                    </a:cubicBezTo>
                    <a:cubicBezTo>
                      <a:pt x="52" y="10"/>
                      <a:pt x="52" y="10"/>
                      <a:pt x="52" y="10"/>
                    </a:cubicBezTo>
                    <a:cubicBezTo>
                      <a:pt x="51" y="10"/>
                      <a:pt x="51" y="10"/>
                      <a:pt x="51" y="10"/>
                    </a:cubicBezTo>
                    <a:cubicBezTo>
                      <a:pt x="51" y="10"/>
                      <a:pt x="51" y="10"/>
                      <a:pt x="51" y="10"/>
                    </a:cubicBezTo>
                    <a:cubicBezTo>
                      <a:pt x="51" y="10"/>
                      <a:pt x="51" y="10"/>
                      <a:pt x="51" y="10"/>
                    </a:cubicBezTo>
                    <a:cubicBezTo>
                      <a:pt x="51" y="10"/>
                      <a:pt x="51" y="10"/>
                      <a:pt x="51" y="10"/>
                    </a:cubicBezTo>
                    <a:cubicBezTo>
                      <a:pt x="51" y="10"/>
                      <a:pt x="51" y="10"/>
                      <a:pt x="51" y="10"/>
                    </a:cubicBezTo>
                    <a:cubicBezTo>
                      <a:pt x="50" y="10"/>
                      <a:pt x="50" y="10"/>
                      <a:pt x="50" y="10"/>
                    </a:cubicBezTo>
                    <a:cubicBezTo>
                      <a:pt x="49" y="10"/>
                      <a:pt x="49" y="10"/>
                      <a:pt x="49" y="10"/>
                    </a:cubicBezTo>
                    <a:cubicBezTo>
                      <a:pt x="49" y="10"/>
                      <a:pt x="49" y="10"/>
                      <a:pt x="49" y="10"/>
                    </a:cubicBezTo>
                    <a:cubicBezTo>
                      <a:pt x="48" y="10"/>
                      <a:pt x="48" y="10"/>
                      <a:pt x="48" y="10"/>
                    </a:cubicBezTo>
                    <a:cubicBezTo>
                      <a:pt x="48" y="10"/>
                      <a:pt x="48" y="10"/>
                      <a:pt x="48" y="10"/>
                    </a:cubicBezTo>
                    <a:cubicBezTo>
                      <a:pt x="47" y="11"/>
                      <a:pt x="47" y="11"/>
                      <a:pt x="47" y="11"/>
                    </a:cubicBezTo>
                    <a:cubicBezTo>
                      <a:pt x="46" y="11"/>
                      <a:pt x="46" y="11"/>
                      <a:pt x="46" y="11"/>
                    </a:cubicBezTo>
                    <a:cubicBezTo>
                      <a:pt x="46" y="11"/>
                      <a:pt x="46" y="11"/>
                      <a:pt x="46" y="11"/>
                    </a:cubicBezTo>
                    <a:cubicBezTo>
                      <a:pt x="46" y="12"/>
                      <a:pt x="46" y="12"/>
                      <a:pt x="46" y="12"/>
                    </a:cubicBezTo>
                    <a:cubicBezTo>
                      <a:pt x="45" y="12"/>
                      <a:pt x="45" y="12"/>
                      <a:pt x="45" y="12"/>
                    </a:cubicBezTo>
                    <a:cubicBezTo>
                      <a:pt x="44" y="12"/>
                      <a:pt x="44" y="12"/>
                      <a:pt x="44" y="12"/>
                    </a:cubicBezTo>
                    <a:cubicBezTo>
                      <a:pt x="44" y="12"/>
                      <a:pt x="44" y="12"/>
                      <a:pt x="44" y="12"/>
                    </a:cubicBezTo>
                    <a:cubicBezTo>
                      <a:pt x="44" y="12"/>
                      <a:pt x="44" y="12"/>
                      <a:pt x="44" y="12"/>
                    </a:cubicBezTo>
                    <a:cubicBezTo>
                      <a:pt x="44" y="12"/>
                      <a:pt x="44" y="12"/>
                      <a:pt x="44" y="12"/>
                    </a:cubicBezTo>
                    <a:cubicBezTo>
                      <a:pt x="43" y="12"/>
                      <a:pt x="43" y="12"/>
                      <a:pt x="43" y="12"/>
                    </a:cubicBezTo>
                    <a:cubicBezTo>
                      <a:pt x="42" y="11"/>
                      <a:pt x="42" y="11"/>
                      <a:pt x="42" y="11"/>
                    </a:cubicBezTo>
                    <a:cubicBezTo>
                      <a:pt x="42" y="11"/>
                      <a:pt x="42" y="11"/>
                      <a:pt x="42" y="11"/>
                    </a:cubicBezTo>
                    <a:cubicBezTo>
                      <a:pt x="42" y="10"/>
                      <a:pt x="42" y="10"/>
                      <a:pt x="42" y="10"/>
                    </a:cubicBezTo>
                    <a:cubicBezTo>
                      <a:pt x="41" y="10"/>
                      <a:pt x="41" y="10"/>
                      <a:pt x="41" y="10"/>
                    </a:cubicBezTo>
                    <a:cubicBezTo>
                      <a:pt x="40" y="9"/>
                      <a:pt x="40" y="9"/>
                      <a:pt x="40" y="9"/>
                    </a:cubicBezTo>
                    <a:cubicBezTo>
                      <a:pt x="40" y="9"/>
                      <a:pt x="40" y="9"/>
                      <a:pt x="40" y="9"/>
                    </a:cubicBezTo>
                    <a:cubicBezTo>
                      <a:pt x="40" y="8"/>
                      <a:pt x="40" y="8"/>
                      <a:pt x="40" y="8"/>
                    </a:cubicBezTo>
                    <a:cubicBezTo>
                      <a:pt x="40" y="8"/>
                      <a:pt x="40" y="8"/>
                      <a:pt x="40" y="8"/>
                    </a:cubicBezTo>
                    <a:cubicBezTo>
                      <a:pt x="40" y="7"/>
                      <a:pt x="40" y="7"/>
                      <a:pt x="40" y="7"/>
                    </a:cubicBezTo>
                    <a:cubicBezTo>
                      <a:pt x="41" y="7"/>
                      <a:pt x="41" y="7"/>
                      <a:pt x="41" y="7"/>
                    </a:cubicBezTo>
                    <a:cubicBezTo>
                      <a:pt x="41" y="6"/>
                      <a:pt x="41" y="6"/>
                      <a:pt x="41" y="6"/>
                    </a:cubicBezTo>
                    <a:cubicBezTo>
                      <a:pt x="41" y="5"/>
                      <a:pt x="41" y="5"/>
                      <a:pt x="41" y="5"/>
                    </a:cubicBezTo>
                    <a:cubicBezTo>
                      <a:pt x="41" y="4"/>
                      <a:pt x="41" y="4"/>
                      <a:pt x="41" y="4"/>
                    </a:cubicBezTo>
                    <a:cubicBezTo>
                      <a:pt x="42" y="4"/>
                      <a:pt x="42" y="4"/>
                      <a:pt x="42" y="4"/>
                    </a:cubicBezTo>
                    <a:cubicBezTo>
                      <a:pt x="42" y="3"/>
                      <a:pt x="42" y="3"/>
                      <a:pt x="42" y="3"/>
                    </a:cubicBezTo>
                    <a:cubicBezTo>
                      <a:pt x="41" y="4"/>
                      <a:pt x="41" y="4"/>
                      <a:pt x="41" y="4"/>
                    </a:cubicBezTo>
                    <a:cubicBezTo>
                      <a:pt x="41" y="3"/>
                      <a:pt x="41" y="3"/>
                      <a:pt x="41" y="3"/>
                    </a:cubicBezTo>
                    <a:cubicBezTo>
                      <a:pt x="41" y="3"/>
                      <a:pt x="41" y="3"/>
                      <a:pt x="41" y="3"/>
                    </a:cubicBezTo>
                    <a:cubicBezTo>
                      <a:pt x="40" y="3"/>
                      <a:pt x="40" y="3"/>
                      <a:pt x="40" y="3"/>
                    </a:cubicBezTo>
                    <a:cubicBezTo>
                      <a:pt x="40" y="2"/>
                      <a:pt x="40" y="2"/>
                      <a:pt x="40" y="2"/>
                    </a:cubicBezTo>
                    <a:cubicBezTo>
                      <a:pt x="40" y="2"/>
                      <a:pt x="40" y="2"/>
                      <a:pt x="40" y="2"/>
                    </a:cubicBezTo>
                    <a:cubicBezTo>
                      <a:pt x="40" y="2"/>
                      <a:pt x="40" y="2"/>
                      <a:pt x="40" y="2"/>
                    </a:cubicBezTo>
                    <a:cubicBezTo>
                      <a:pt x="40" y="1"/>
                      <a:pt x="40" y="1"/>
                      <a:pt x="40" y="1"/>
                    </a:cubicBezTo>
                    <a:cubicBezTo>
                      <a:pt x="40" y="0"/>
                      <a:pt x="40" y="0"/>
                      <a:pt x="40" y="0"/>
                    </a:cubicBezTo>
                    <a:cubicBezTo>
                      <a:pt x="39" y="0"/>
                      <a:pt x="39" y="0"/>
                      <a:pt x="39" y="0"/>
                    </a:cubicBezTo>
                    <a:cubicBezTo>
                      <a:pt x="39" y="0"/>
                      <a:pt x="39" y="0"/>
                      <a:pt x="39" y="0"/>
                    </a:cubicBezTo>
                    <a:cubicBezTo>
                      <a:pt x="39" y="0"/>
                      <a:pt x="39" y="0"/>
                      <a:pt x="39" y="0"/>
                    </a:cubicBezTo>
                    <a:cubicBezTo>
                      <a:pt x="38" y="0"/>
                      <a:pt x="38" y="0"/>
                      <a:pt x="38" y="0"/>
                    </a:cubicBezTo>
                    <a:cubicBezTo>
                      <a:pt x="38" y="1"/>
                      <a:pt x="38" y="1"/>
                      <a:pt x="38" y="1"/>
                    </a:cubicBezTo>
                    <a:cubicBezTo>
                      <a:pt x="38" y="1"/>
                      <a:pt x="38" y="1"/>
                      <a:pt x="38" y="1"/>
                    </a:cubicBezTo>
                    <a:cubicBezTo>
                      <a:pt x="37" y="2"/>
                      <a:pt x="37" y="2"/>
                      <a:pt x="37" y="2"/>
                    </a:cubicBezTo>
                    <a:cubicBezTo>
                      <a:pt x="36" y="2"/>
                      <a:pt x="36" y="2"/>
                      <a:pt x="36" y="2"/>
                    </a:cubicBezTo>
                    <a:cubicBezTo>
                      <a:pt x="34" y="3"/>
                      <a:pt x="34" y="3"/>
                      <a:pt x="34" y="3"/>
                    </a:cubicBezTo>
                    <a:cubicBezTo>
                      <a:pt x="34" y="3"/>
                      <a:pt x="34" y="3"/>
                      <a:pt x="34" y="3"/>
                    </a:cubicBezTo>
                    <a:cubicBezTo>
                      <a:pt x="33" y="3"/>
                      <a:pt x="33" y="3"/>
                      <a:pt x="33" y="3"/>
                    </a:cubicBezTo>
                    <a:cubicBezTo>
                      <a:pt x="32" y="4"/>
                      <a:pt x="32" y="4"/>
                      <a:pt x="32" y="4"/>
                    </a:cubicBezTo>
                    <a:cubicBezTo>
                      <a:pt x="31" y="4"/>
                      <a:pt x="31" y="4"/>
                      <a:pt x="31" y="4"/>
                    </a:cubicBezTo>
                    <a:cubicBezTo>
                      <a:pt x="31" y="4"/>
                      <a:pt x="31" y="4"/>
                      <a:pt x="31" y="4"/>
                    </a:cubicBezTo>
                    <a:cubicBezTo>
                      <a:pt x="30" y="4"/>
                      <a:pt x="30" y="4"/>
                      <a:pt x="30" y="4"/>
                    </a:cubicBezTo>
                    <a:cubicBezTo>
                      <a:pt x="29" y="4"/>
                      <a:pt x="29" y="4"/>
                      <a:pt x="29" y="4"/>
                    </a:cubicBezTo>
                    <a:cubicBezTo>
                      <a:pt x="28" y="4"/>
                      <a:pt x="28" y="4"/>
                      <a:pt x="28" y="4"/>
                    </a:cubicBezTo>
                    <a:cubicBezTo>
                      <a:pt x="27" y="3"/>
                      <a:pt x="27" y="3"/>
                      <a:pt x="27" y="3"/>
                    </a:cubicBezTo>
                    <a:cubicBezTo>
                      <a:pt x="26" y="3"/>
                      <a:pt x="26" y="3"/>
                      <a:pt x="26" y="3"/>
                    </a:cubicBezTo>
                    <a:cubicBezTo>
                      <a:pt x="26" y="4"/>
                      <a:pt x="26" y="4"/>
                      <a:pt x="26" y="4"/>
                    </a:cubicBezTo>
                    <a:cubicBezTo>
                      <a:pt x="27" y="4"/>
                      <a:pt x="27" y="4"/>
                      <a:pt x="27" y="4"/>
                    </a:cubicBezTo>
                    <a:cubicBezTo>
                      <a:pt x="27" y="5"/>
                      <a:pt x="27" y="5"/>
                      <a:pt x="27" y="5"/>
                    </a:cubicBezTo>
                    <a:cubicBezTo>
                      <a:pt x="28" y="5"/>
                      <a:pt x="28" y="5"/>
                      <a:pt x="28" y="5"/>
                    </a:cubicBezTo>
                    <a:cubicBezTo>
                      <a:pt x="27" y="7"/>
                      <a:pt x="27" y="7"/>
                      <a:pt x="27" y="7"/>
                    </a:cubicBezTo>
                    <a:cubicBezTo>
                      <a:pt x="27" y="7"/>
                      <a:pt x="27" y="7"/>
                      <a:pt x="27" y="7"/>
                    </a:cubicBezTo>
                    <a:cubicBezTo>
                      <a:pt x="27" y="8"/>
                      <a:pt x="27" y="8"/>
                      <a:pt x="27" y="8"/>
                    </a:cubicBezTo>
                    <a:cubicBezTo>
                      <a:pt x="28" y="9"/>
                      <a:pt x="28" y="9"/>
                      <a:pt x="28" y="9"/>
                    </a:cubicBezTo>
                    <a:cubicBezTo>
                      <a:pt x="29" y="8"/>
                      <a:pt x="29" y="8"/>
                      <a:pt x="29" y="8"/>
                    </a:cubicBezTo>
                    <a:cubicBezTo>
                      <a:pt x="30" y="9"/>
                      <a:pt x="30" y="9"/>
                      <a:pt x="30" y="9"/>
                    </a:cubicBezTo>
                    <a:cubicBezTo>
                      <a:pt x="30" y="9"/>
                      <a:pt x="30" y="9"/>
                      <a:pt x="30" y="9"/>
                    </a:cubicBezTo>
                    <a:cubicBezTo>
                      <a:pt x="30" y="10"/>
                      <a:pt x="30" y="10"/>
                      <a:pt x="30" y="10"/>
                    </a:cubicBezTo>
                    <a:cubicBezTo>
                      <a:pt x="28" y="10"/>
                      <a:pt x="28" y="10"/>
                      <a:pt x="28" y="10"/>
                    </a:cubicBezTo>
                    <a:cubicBezTo>
                      <a:pt x="28" y="10"/>
                      <a:pt x="28" y="10"/>
                      <a:pt x="28" y="10"/>
                    </a:cubicBezTo>
                    <a:cubicBezTo>
                      <a:pt x="27" y="11"/>
                      <a:pt x="27" y="11"/>
                      <a:pt x="27" y="11"/>
                    </a:cubicBezTo>
                    <a:cubicBezTo>
                      <a:pt x="26" y="12"/>
                      <a:pt x="26" y="12"/>
                      <a:pt x="26" y="12"/>
                    </a:cubicBezTo>
                    <a:cubicBezTo>
                      <a:pt x="25" y="12"/>
                      <a:pt x="25" y="12"/>
                      <a:pt x="25" y="12"/>
                    </a:cubicBezTo>
                    <a:cubicBezTo>
                      <a:pt x="24" y="13"/>
                      <a:pt x="24" y="13"/>
                      <a:pt x="24" y="13"/>
                    </a:cubicBezTo>
                    <a:cubicBezTo>
                      <a:pt x="24" y="14"/>
                      <a:pt x="24" y="14"/>
                      <a:pt x="24" y="14"/>
                    </a:cubicBezTo>
                    <a:cubicBezTo>
                      <a:pt x="23" y="14"/>
                      <a:pt x="23" y="14"/>
                      <a:pt x="23" y="14"/>
                    </a:cubicBezTo>
                    <a:cubicBezTo>
                      <a:pt x="22" y="14"/>
                      <a:pt x="22" y="14"/>
                      <a:pt x="22" y="14"/>
                    </a:cubicBezTo>
                    <a:cubicBezTo>
                      <a:pt x="21" y="13"/>
                      <a:pt x="21" y="13"/>
                      <a:pt x="21" y="13"/>
                    </a:cubicBezTo>
                    <a:cubicBezTo>
                      <a:pt x="20" y="12"/>
                      <a:pt x="20" y="12"/>
                      <a:pt x="20" y="12"/>
                    </a:cubicBezTo>
                    <a:cubicBezTo>
                      <a:pt x="19" y="12"/>
                      <a:pt x="19" y="12"/>
                      <a:pt x="19" y="12"/>
                    </a:cubicBezTo>
                    <a:cubicBezTo>
                      <a:pt x="19" y="11"/>
                      <a:pt x="19" y="11"/>
                      <a:pt x="19" y="11"/>
                    </a:cubicBezTo>
                    <a:cubicBezTo>
                      <a:pt x="19" y="11"/>
                      <a:pt x="19" y="11"/>
                      <a:pt x="19" y="11"/>
                    </a:cubicBezTo>
                    <a:cubicBezTo>
                      <a:pt x="18" y="10"/>
                      <a:pt x="18" y="10"/>
                      <a:pt x="18" y="10"/>
                    </a:cubicBezTo>
                    <a:cubicBezTo>
                      <a:pt x="18" y="10"/>
                      <a:pt x="18" y="10"/>
                      <a:pt x="18" y="10"/>
                    </a:cubicBezTo>
                    <a:cubicBezTo>
                      <a:pt x="17" y="10"/>
                      <a:pt x="17" y="10"/>
                      <a:pt x="17" y="10"/>
                    </a:cubicBezTo>
                    <a:cubicBezTo>
                      <a:pt x="17" y="11"/>
                      <a:pt x="17" y="11"/>
                      <a:pt x="17" y="11"/>
                    </a:cubicBezTo>
                    <a:cubicBezTo>
                      <a:pt x="16" y="11"/>
                      <a:pt x="16" y="11"/>
                      <a:pt x="16" y="11"/>
                    </a:cubicBezTo>
                    <a:cubicBezTo>
                      <a:pt x="16" y="10"/>
                      <a:pt x="16" y="10"/>
                      <a:pt x="16" y="10"/>
                    </a:cubicBezTo>
                    <a:cubicBezTo>
                      <a:pt x="15" y="10"/>
                      <a:pt x="15" y="10"/>
                      <a:pt x="15" y="10"/>
                    </a:cubicBezTo>
                    <a:cubicBezTo>
                      <a:pt x="15" y="11"/>
                      <a:pt x="15" y="11"/>
                      <a:pt x="15" y="11"/>
                    </a:cubicBezTo>
                    <a:cubicBezTo>
                      <a:pt x="12" y="11"/>
                      <a:pt x="12" y="11"/>
                      <a:pt x="12" y="11"/>
                    </a:cubicBezTo>
                    <a:cubicBezTo>
                      <a:pt x="12" y="12"/>
                      <a:pt x="12" y="12"/>
                      <a:pt x="12" y="12"/>
                    </a:cubicBezTo>
                    <a:cubicBezTo>
                      <a:pt x="12" y="12"/>
                      <a:pt x="12" y="12"/>
                      <a:pt x="12" y="12"/>
                    </a:cubicBezTo>
                    <a:cubicBezTo>
                      <a:pt x="13" y="13"/>
                      <a:pt x="13" y="13"/>
                      <a:pt x="13" y="13"/>
                    </a:cubicBezTo>
                    <a:cubicBezTo>
                      <a:pt x="13" y="14"/>
                      <a:pt x="13" y="14"/>
                      <a:pt x="13" y="14"/>
                    </a:cubicBezTo>
                    <a:cubicBezTo>
                      <a:pt x="13" y="14"/>
                      <a:pt x="13" y="14"/>
                      <a:pt x="13" y="14"/>
                    </a:cubicBezTo>
                    <a:cubicBezTo>
                      <a:pt x="13" y="14"/>
                      <a:pt x="13" y="14"/>
                      <a:pt x="13" y="14"/>
                    </a:cubicBezTo>
                    <a:cubicBezTo>
                      <a:pt x="13" y="15"/>
                      <a:pt x="13" y="15"/>
                      <a:pt x="13" y="15"/>
                    </a:cubicBezTo>
                    <a:cubicBezTo>
                      <a:pt x="13" y="14"/>
                      <a:pt x="13" y="14"/>
                      <a:pt x="13" y="14"/>
                    </a:cubicBezTo>
                    <a:cubicBezTo>
                      <a:pt x="11" y="15"/>
                      <a:pt x="11" y="15"/>
                      <a:pt x="11" y="15"/>
                    </a:cubicBezTo>
                    <a:cubicBezTo>
                      <a:pt x="11" y="17"/>
                      <a:pt x="11" y="17"/>
                      <a:pt x="11" y="17"/>
                    </a:cubicBezTo>
                    <a:cubicBezTo>
                      <a:pt x="11" y="17"/>
                      <a:pt x="11" y="17"/>
                      <a:pt x="11" y="17"/>
                    </a:cubicBezTo>
                    <a:cubicBezTo>
                      <a:pt x="12" y="18"/>
                      <a:pt x="12" y="18"/>
                      <a:pt x="12" y="18"/>
                    </a:cubicBezTo>
                    <a:cubicBezTo>
                      <a:pt x="13" y="19"/>
                      <a:pt x="13" y="19"/>
                      <a:pt x="13" y="19"/>
                    </a:cubicBezTo>
                    <a:cubicBezTo>
                      <a:pt x="13" y="20"/>
                      <a:pt x="13" y="20"/>
                      <a:pt x="13" y="20"/>
                    </a:cubicBezTo>
                    <a:cubicBezTo>
                      <a:pt x="13" y="21"/>
                      <a:pt x="13" y="21"/>
                      <a:pt x="13" y="21"/>
                    </a:cubicBezTo>
                    <a:cubicBezTo>
                      <a:pt x="11" y="27"/>
                      <a:pt x="11" y="27"/>
                      <a:pt x="11" y="27"/>
                    </a:cubicBezTo>
                    <a:cubicBezTo>
                      <a:pt x="11" y="29"/>
                      <a:pt x="11" y="29"/>
                      <a:pt x="11" y="29"/>
                    </a:cubicBezTo>
                    <a:cubicBezTo>
                      <a:pt x="11" y="29"/>
                      <a:pt x="11" y="29"/>
                      <a:pt x="11" y="29"/>
                    </a:cubicBezTo>
                    <a:cubicBezTo>
                      <a:pt x="11" y="29"/>
                      <a:pt x="11" y="29"/>
                      <a:pt x="11" y="29"/>
                    </a:cubicBezTo>
                    <a:cubicBezTo>
                      <a:pt x="10" y="29"/>
                      <a:pt x="10" y="29"/>
                      <a:pt x="10" y="29"/>
                    </a:cubicBezTo>
                    <a:cubicBezTo>
                      <a:pt x="10" y="29"/>
                      <a:pt x="10" y="29"/>
                      <a:pt x="10" y="29"/>
                    </a:cubicBezTo>
                    <a:cubicBezTo>
                      <a:pt x="9" y="28"/>
                      <a:pt x="9" y="28"/>
                      <a:pt x="9" y="28"/>
                    </a:cubicBezTo>
                    <a:cubicBezTo>
                      <a:pt x="9" y="29"/>
                      <a:pt x="9" y="29"/>
                      <a:pt x="9" y="29"/>
                    </a:cubicBezTo>
                    <a:cubicBezTo>
                      <a:pt x="9" y="29"/>
                      <a:pt x="9" y="29"/>
                      <a:pt x="9" y="29"/>
                    </a:cubicBezTo>
                    <a:cubicBezTo>
                      <a:pt x="8" y="28"/>
                      <a:pt x="8" y="28"/>
                      <a:pt x="8" y="28"/>
                    </a:cubicBezTo>
                    <a:cubicBezTo>
                      <a:pt x="8" y="29"/>
                      <a:pt x="8" y="29"/>
                      <a:pt x="8" y="29"/>
                    </a:cubicBezTo>
                    <a:cubicBezTo>
                      <a:pt x="6" y="30"/>
                      <a:pt x="6" y="30"/>
                      <a:pt x="6" y="30"/>
                    </a:cubicBezTo>
                    <a:cubicBezTo>
                      <a:pt x="5" y="30"/>
                      <a:pt x="5" y="30"/>
                      <a:pt x="5" y="30"/>
                    </a:cubicBezTo>
                    <a:cubicBezTo>
                      <a:pt x="4" y="30"/>
                      <a:pt x="4" y="30"/>
                      <a:pt x="4" y="30"/>
                    </a:cubicBezTo>
                    <a:cubicBezTo>
                      <a:pt x="4" y="30"/>
                      <a:pt x="4" y="30"/>
                      <a:pt x="4" y="30"/>
                    </a:cubicBezTo>
                    <a:cubicBezTo>
                      <a:pt x="3" y="31"/>
                      <a:pt x="3" y="31"/>
                      <a:pt x="3" y="31"/>
                    </a:cubicBezTo>
                    <a:cubicBezTo>
                      <a:pt x="3" y="31"/>
                      <a:pt x="3" y="31"/>
                      <a:pt x="3" y="31"/>
                    </a:cubicBezTo>
                    <a:cubicBezTo>
                      <a:pt x="2" y="32"/>
                      <a:pt x="2" y="32"/>
                      <a:pt x="2" y="32"/>
                    </a:cubicBezTo>
                    <a:cubicBezTo>
                      <a:pt x="2" y="32"/>
                      <a:pt x="2" y="32"/>
                      <a:pt x="2" y="32"/>
                    </a:cubicBezTo>
                    <a:cubicBezTo>
                      <a:pt x="2" y="33"/>
                      <a:pt x="2" y="33"/>
                      <a:pt x="2" y="33"/>
                    </a:cubicBezTo>
                    <a:cubicBezTo>
                      <a:pt x="2" y="33"/>
                      <a:pt x="2" y="33"/>
                      <a:pt x="2" y="33"/>
                    </a:cubicBezTo>
                    <a:cubicBezTo>
                      <a:pt x="1" y="34"/>
                      <a:pt x="1" y="34"/>
                      <a:pt x="1" y="34"/>
                    </a:cubicBezTo>
                    <a:cubicBezTo>
                      <a:pt x="1" y="35"/>
                      <a:pt x="1" y="35"/>
                      <a:pt x="1" y="35"/>
                    </a:cubicBezTo>
                    <a:cubicBezTo>
                      <a:pt x="2" y="36"/>
                      <a:pt x="2" y="36"/>
                      <a:pt x="2" y="36"/>
                    </a:cubicBezTo>
                    <a:cubicBezTo>
                      <a:pt x="1" y="36"/>
                      <a:pt x="1" y="36"/>
                      <a:pt x="1" y="36"/>
                    </a:cubicBezTo>
                    <a:cubicBezTo>
                      <a:pt x="1" y="36"/>
                      <a:pt x="1" y="36"/>
                      <a:pt x="1" y="36"/>
                    </a:cubicBezTo>
                    <a:cubicBezTo>
                      <a:pt x="0" y="37"/>
                      <a:pt x="0" y="37"/>
                      <a:pt x="0" y="37"/>
                    </a:cubicBezTo>
                    <a:cubicBezTo>
                      <a:pt x="0" y="37"/>
                      <a:pt x="0" y="37"/>
                      <a:pt x="0" y="37"/>
                    </a:cubicBezTo>
                    <a:cubicBezTo>
                      <a:pt x="0" y="37"/>
                      <a:pt x="0" y="37"/>
                      <a:pt x="0" y="37"/>
                    </a:cubicBezTo>
                    <a:cubicBezTo>
                      <a:pt x="0" y="38"/>
                      <a:pt x="0" y="38"/>
                      <a:pt x="0" y="38"/>
                    </a:cubicBezTo>
                    <a:cubicBezTo>
                      <a:pt x="0" y="38"/>
                      <a:pt x="0" y="38"/>
                      <a:pt x="0" y="38"/>
                    </a:cubicBezTo>
                    <a:cubicBezTo>
                      <a:pt x="0" y="39"/>
                      <a:pt x="0" y="39"/>
                      <a:pt x="0" y="39"/>
                    </a:cubicBezTo>
                    <a:cubicBezTo>
                      <a:pt x="0" y="40"/>
                      <a:pt x="0" y="40"/>
                      <a:pt x="0" y="40"/>
                    </a:cubicBezTo>
                    <a:cubicBezTo>
                      <a:pt x="0" y="40"/>
                      <a:pt x="0" y="40"/>
                      <a:pt x="0" y="40"/>
                    </a:cubicBezTo>
                    <a:cubicBezTo>
                      <a:pt x="0" y="41"/>
                      <a:pt x="0" y="41"/>
                      <a:pt x="0" y="41"/>
                    </a:cubicBezTo>
                    <a:cubicBezTo>
                      <a:pt x="2" y="43"/>
                      <a:pt x="2" y="43"/>
                      <a:pt x="2" y="43"/>
                    </a:cubicBezTo>
                    <a:cubicBezTo>
                      <a:pt x="1" y="44"/>
                      <a:pt x="1" y="44"/>
                      <a:pt x="1" y="44"/>
                    </a:cubicBezTo>
                    <a:cubicBezTo>
                      <a:pt x="3" y="44"/>
                      <a:pt x="3" y="44"/>
                      <a:pt x="3" y="44"/>
                    </a:cubicBezTo>
                    <a:cubicBezTo>
                      <a:pt x="4" y="44"/>
                      <a:pt x="4" y="44"/>
                      <a:pt x="4" y="44"/>
                    </a:cubicBezTo>
                    <a:cubicBezTo>
                      <a:pt x="4" y="45"/>
                      <a:pt x="4" y="45"/>
                      <a:pt x="4" y="45"/>
                    </a:cubicBezTo>
                    <a:cubicBezTo>
                      <a:pt x="5" y="46"/>
                      <a:pt x="5" y="46"/>
                      <a:pt x="5" y="46"/>
                    </a:cubicBezTo>
                    <a:cubicBezTo>
                      <a:pt x="6" y="46"/>
                      <a:pt x="6" y="46"/>
                      <a:pt x="6" y="46"/>
                    </a:cubicBezTo>
                    <a:cubicBezTo>
                      <a:pt x="7" y="46"/>
                      <a:pt x="7" y="46"/>
                      <a:pt x="7" y="46"/>
                    </a:cubicBezTo>
                    <a:cubicBezTo>
                      <a:pt x="9" y="45"/>
                      <a:pt x="9" y="45"/>
                      <a:pt x="9" y="45"/>
                    </a:cubicBezTo>
                    <a:cubicBezTo>
                      <a:pt x="10" y="44"/>
                      <a:pt x="10" y="44"/>
                      <a:pt x="10" y="44"/>
                    </a:cubicBezTo>
                    <a:cubicBezTo>
                      <a:pt x="10" y="44"/>
                      <a:pt x="10" y="44"/>
                      <a:pt x="10" y="44"/>
                    </a:cubicBezTo>
                    <a:cubicBezTo>
                      <a:pt x="10" y="45"/>
                      <a:pt x="10" y="45"/>
                      <a:pt x="10" y="45"/>
                    </a:cubicBezTo>
                    <a:cubicBezTo>
                      <a:pt x="10" y="45"/>
                      <a:pt x="10" y="45"/>
                      <a:pt x="10" y="45"/>
                    </a:cubicBezTo>
                    <a:cubicBezTo>
                      <a:pt x="10" y="46"/>
                      <a:pt x="10" y="46"/>
                      <a:pt x="10" y="46"/>
                    </a:cubicBezTo>
                    <a:cubicBezTo>
                      <a:pt x="10" y="48"/>
                      <a:pt x="10" y="48"/>
                      <a:pt x="10" y="48"/>
                    </a:cubicBezTo>
                    <a:cubicBezTo>
                      <a:pt x="10" y="49"/>
                      <a:pt x="10" y="49"/>
                      <a:pt x="10" y="49"/>
                    </a:cubicBezTo>
                    <a:cubicBezTo>
                      <a:pt x="10" y="49"/>
                      <a:pt x="10" y="49"/>
                      <a:pt x="10" y="49"/>
                    </a:cubicBezTo>
                    <a:cubicBezTo>
                      <a:pt x="11" y="49"/>
                      <a:pt x="11" y="49"/>
                      <a:pt x="11" y="49"/>
                    </a:cubicBezTo>
                    <a:cubicBezTo>
                      <a:pt x="11" y="49"/>
                      <a:pt x="11" y="49"/>
                      <a:pt x="11" y="49"/>
                    </a:cubicBezTo>
                    <a:cubicBezTo>
                      <a:pt x="12" y="49"/>
                      <a:pt x="12" y="49"/>
                      <a:pt x="12" y="49"/>
                    </a:cubicBezTo>
                    <a:cubicBezTo>
                      <a:pt x="12" y="49"/>
                      <a:pt x="12" y="49"/>
                      <a:pt x="12" y="49"/>
                    </a:cubicBezTo>
                    <a:cubicBezTo>
                      <a:pt x="12" y="49"/>
                      <a:pt x="12" y="49"/>
                      <a:pt x="12" y="49"/>
                    </a:cubicBezTo>
                    <a:cubicBezTo>
                      <a:pt x="13" y="49"/>
                      <a:pt x="13" y="49"/>
                      <a:pt x="13" y="49"/>
                    </a:cubicBezTo>
                    <a:cubicBezTo>
                      <a:pt x="13" y="49"/>
                      <a:pt x="13" y="49"/>
                      <a:pt x="13" y="49"/>
                    </a:cubicBezTo>
                    <a:cubicBezTo>
                      <a:pt x="14" y="49"/>
                      <a:pt x="14" y="49"/>
                      <a:pt x="14" y="49"/>
                    </a:cubicBezTo>
                    <a:cubicBezTo>
                      <a:pt x="15" y="49"/>
                      <a:pt x="15" y="49"/>
                      <a:pt x="15" y="49"/>
                    </a:cubicBezTo>
                    <a:cubicBezTo>
                      <a:pt x="16" y="49"/>
                      <a:pt x="16" y="49"/>
                      <a:pt x="16" y="49"/>
                    </a:cubicBezTo>
                    <a:cubicBezTo>
                      <a:pt x="17" y="49"/>
                      <a:pt x="17" y="49"/>
                      <a:pt x="17" y="49"/>
                    </a:cubicBezTo>
                    <a:cubicBezTo>
                      <a:pt x="17" y="48"/>
                      <a:pt x="17" y="48"/>
                      <a:pt x="17" y="48"/>
                    </a:cubicBezTo>
                    <a:cubicBezTo>
                      <a:pt x="18" y="48"/>
                      <a:pt x="18" y="48"/>
                      <a:pt x="18" y="48"/>
                    </a:cubicBezTo>
                    <a:cubicBezTo>
                      <a:pt x="19" y="48"/>
                      <a:pt x="19" y="48"/>
                      <a:pt x="19" y="48"/>
                    </a:cubicBezTo>
                    <a:cubicBezTo>
                      <a:pt x="19" y="46"/>
                      <a:pt x="19" y="46"/>
                      <a:pt x="19" y="46"/>
                    </a:cubicBezTo>
                    <a:cubicBezTo>
                      <a:pt x="21" y="46"/>
                      <a:pt x="21" y="46"/>
                      <a:pt x="21" y="46"/>
                    </a:cubicBezTo>
                    <a:cubicBezTo>
                      <a:pt x="22" y="45"/>
                      <a:pt x="22" y="45"/>
                      <a:pt x="22" y="45"/>
                    </a:cubicBezTo>
                    <a:cubicBezTo>
                      <a:pt x="23" y="45"/>
                      <a:pt x="23" y="45"/>
                      <a:pt x="23" y="45"/>
                    </a:cubicBezTo>
                    <a:cubicBezTo>
                      <a:pt x="23" y="45"/>
                      <a:pt x="23" y="45"/>
                      <a:pt x="23" y="45"/>
                    </a:cubicBezTo>
                    <a:cubicBezTo>
                      <a:pt x="24" y="45"/>
                      <a:pt x="24" y="45"/>
                      <a:pt x="24" y="45"/>
                    </a:cubicBezTo>
                    <a:cubicBezTo>
                      <a:pt x="24" y="45"/>
                      <a:pt x="24" y="45"/>
                      <a:pt x="24" y="45"/>
                    </a:cubicBezTo>
                    <a:cubicBezTo>
                      <a:pt x="25" y="45"/>
                      <a:pt x="25" y="45"/>
                      <a:pt x="25" y="45"/>
                    </a:cubicBezTo>
                    <a:cubicBezTo>
                      <a:pt x="25" y="46"/>
                      <a:pt x="25" y="46"/>
                      <a:pt x="25" y="46"/>
                    </a:cubicBezTo>
                    <a:cubicBezTo>
                      <a:pt x="25" y="47"/>
                      <a:pt x="25" y="47"/>
                      <a:pt x="25" y="47"/>
                    </a:cubicBezTo>
                    <a:cubicBezTo>
                      <a:pt x="25" y="48"/>
                      <a:pt x="25" y="48"/>
                      <a:pt x="25" y="48"/>
                    </a:cubicBezTo>
                    <a:cubicBezTo>
                      <a:pt x="25" y="49"/>
                      <a:pt x="25" y="49"/>
                      <a:pt x="25" y="49"/>
                    </a:cubicBezTo>
                    <a:cubicBezTo>
                      <a:pt x="25" y="50"/>
                      <a:pt x="25" y="50"/>
                      <a:pt x="25" y="50"/>
                    </a:cubicBezTo>
                    <a:cubicBezTo>
                      <a:pt x="25" y="51"/>
                      <a:pt x="25" y="51"/>
                      <a:pt x="25" y="51"/>
                    </a:cubicBezTo>
                    <a:cubicBezTo>
                      <a:pt x="26" y="51"/>
                      <a:pt x="26" y="51"/>
                      <a:pt x="26" y="51"/>
                    </a:cubicBezTo>
                    <a:cubicBezTo>
                      <a:pt x="26" y="52"/>
                      <a:pt x="26" y="52"/>
                      <a:pt x="26" y="52"/>
                    </a:cubicBezTo>
                    <a:cubicBezTo>
                      <a:pt x="27" y="52"/>
                      <a:pt x="27" y="52"/>
                      <a:pt x="27" y="52"/>
                    </a:cubicBezTo>
                    <a:cubicBezTo>
                      <a:pt x="28" y="53"/>
                      <a:pt x="28" y="53"/>
                      <a:pt x="28" y="53"/>
                    </a:cubicBezTo>
                    <a:cubicBezTo>
                      <a:pt x="28" y="54"/>
                      <a:pt x="28" y="54"/>
                      <a:pt x="28" y="54"/>
                    </a:cubicBezTo>
                    <a:cubicBezTo>
                      <a:pt x="29" y="53"/>
                      <a:pt x="29" y="53"/>
                      <a:pt x="29" y="53"/>
                    </a:cubicBezTo>
                    <a:cubicBezTo>
                      <a:pt x="30" y="53"/>
                      <a:pt x="30" y="53"/>
                      <a:pt x="30" y="53"/>
                    </a:cubicBezTo>
                    <a:cubicBezTo>
                      <a:pt x="31" y="54"/>
                      <a:pt x="31" y="54"/>
                      <a:pt x="31" y="54"/>
                    </a:cubicBezTo>
                    <a:cubicBezTo>
                      <a:pt x="32" y="54"/>
                      <a:pt x="32" y="54"/>
                      <a:pt x="32" y="54"/>
                    </a:cubicBezTo>
                    <a:cubicBezTo>
                      <a:pt x="33" y="55"/>
                      <a:pt x="33" y="55"/>
                      <a:pt x="33" y="55"/>
                    </a:cubicBezTo>
                    <a:cubicBezTo>
                      <a:pt x="33" y="55"/>
                      <a:pt x="33" y="55"/>
                      <a:pt x="33" y="55"/>
                    </a:cubicBezTo>
                    <a:cubicBezTo>
                      <a:pt x="34" y="55"/>
                      <a:pt x="34" y="55"/>
                      <a:pt x="34" y="55"/>
                    </a:cubicBezTo>
                    <a:cubicBezTo>
                      <a:pt x="35" y="56"/>
                      <a:pt x="35" y="56"/>
                      <a:pt x="35" y="56"/>
                    </a:cubicBezTo>
                    <a:cubicBezTo>
                      <a:pt x="35" y="56"/>
                      <a:pt x="35" y="56"/>
                      <a:pt x="35" y="56"/>
                    </a:cubicBezTo>
                    <a:cubicBezTo>
                      <a:pt x="36" y="57"/>
                      <a:pt x="36" y="57"/>
                      <a:pt x="36" y="57"/>
                    </a:cubicBezTo>
                    <a:cubicBezTo>
                      <a:pt x="37" y="57"/>
                      <a:pt x="37" y="57"/>
                      <a:pt x="37" y="57"/>
                    </a:cubicBezTo>
                    <a:cubicBezTo>
                      <a:pt x="38" y="57"/>
                      <a:pt x="38" y="57"/>
                      <a:pt x="38" y="57"/>
                    </a:cubicBezTo>
                    <a:cubicBezTo>
                      <a:pt x="40" y="58"/>
                      <a:pt x="40" y="58"/>
                      <a:pt x="40" y="58"/>
                    </a:cubicBezTo>
                    <a:cubicBezTo>
                      <a:pt x="40" y="58"/>
                      <a:pt x="40" y="58"/>
                      <a:pt x="40" y="58"/>
                    </a:cubicBezTo>
                    <a:cubicBezTo>
                      <a:pt x="40" y="59"/>
                      <a:pt x="40" y="59"/>
                      <a:pt x="40" y="59"/>
                    </a:cubicBezTo>
                    <a:cubicBezTo>
                      <a:pt x="40" y="61"/>
                      <a:pt x="40" y="61"/>
                      <a:pt x="40" y="61"/>
                    </a:cubicBezTo>
                    <a:cubicBezTo>
                      <a:pt x="40" y="61"/>
                      <a:pt x="40" y="61"/>
                      <a:pt x="40" y="61"/>
                    </a:cubicBezTo>
                    <a:cubicBezTo>
                      <a:pt x="41" y="63"/>
                      <a:pt x="41" y="63"/>
                      <a:pt x="41" y="63"/>
                    </a:cubicBezTo>
                    <a:cubicBezTo>
                      <a:pt x="41" y="64"/>
                      <a:pt x="41" y="64"/>
                      <a:pt x="41" y="64"/>
                    </a:cubicBezTo>
                    <a:cubicBezTo>
                      <a:pt x="46" y="64"/>
                      <a:pt x="46" y="64"/>
                      <a:pt x="46" y="64"/>
                    </a:cubicBezTo>
                    <a:cubicBezTo>
                      <a:pt x="46" y="66"/>
                      <a:pt x="46" y="66"/>
                      <a:pt x="46" y="66"/>
                    </a:cubicBezTo>
                    <a:cubicBezTo>
                      <a:pt x="46" y="68"/>
                      <a:pt x="46" y="68"/>
                      <a:pt x="46" y="68"/>
                    </a:cubicBezTo>
                    <a:cubicBezTo>
                      <a:pt x="47" y="68"/>
                      <a:pt x="47" y="68"/>
                      <a:pt x="47" y="68"/>
                    </a:cubicBezTo>
                    <a:cubicBezTo>
                      <a:pt x="49" y="71"/>
                      <a:pt x="49" y="71"/>
                      <a:pt x="49" y="71"/>
                    </a:cubicBezTo>
                    <a:cubicBezTo>
                      <a:pt x="49" y="72"/>
                      <a:pt x="49" y="72"/>
                      <a:pt x="49" y="72"/>
                    </a:cubicBezTo>
                    <a:cubicBezTo>
                      <a:pt x="48" y="75"/>
                      <a:pt x="48" y="75"/>
                      <a:pt x="48" y="75"/>
                    </a:cubicBezTo>
                    <a:cubicBezTo>
                      <a:pt x="48" y="75"/>
                      <a:pt x="48" y="75"/>
                      <a:pt x="48" y="75"/>
                    </a:cubicBezTo>
                    <a:cubicBezTo>
                      <a:pt x="47" y="76"/>
                      <a:pt x="47" y="76"/>
                      <a:pt x="47" y="76"/>
                    </a:cubicBezTo>
                    <a:cubicBezTo>
                      <a:pt x="48" y="76"/>
                      <a:pt x="48" y="76"/>
                      <a:pt x="48" y="76"/>
                    </a:cubicBezTo>
                    <a:cubicBezTo>
                      <a:pt x="47" y="77"/>
                      <a:pt x="47" y="77"/>
                      <a:pt x="47" y="77"/>
                    </a:cubicBezTo>
                    <a:cubicBezTo>
                      <a:pt x="48" y="77"/>
                      <a:pt x="48" y="77"/>
                      <a:pt x="48" y="77"/>
                    </a:cubicBezTo>
                    <a:cubicBezTo>
                      <a:pt x="48" y="78"/>
                      <a:pt x="48" y="78"/>
                      <a:pt x="48" y="78"/>
                    </a:cubicBezTo>
                    <a:cubicBezTo>
                      <a:pt x="49" y="79"/>
                      <a:pt x="49" y="79"/>
                      <a:pt x="49" y="79"/>
                    </a:cubicBezTo>
                    <a:cubicBezTo>
                      <a:pt x="48" y="81"/>
                      <a:pt x="48" y="81"/>
                      <a:pt x="48" y="81"/>
                    </a:cubicBezTo>
                    <a:cubicBezTo>
                      <a:pt x="49" y="82"/>
                      <a:pt x="49" y="82"/>
                      <a:pt x="49" y="82"/>
                    </a:cubicBezTo>
                    <a:cubicBezTo>
                      <a:pt x="48" y="82"/>
                      <a:pt x="48" y="82"/>
                      <a:pt x="48" y="82"/>
                    </a:cubicBezTo>
                    <a:cubicBezTo>
                      <a:pt x="49" y="83"/>
                      <a:pt x="49" y="83"/>
                      <a:pt x="49" y="83"/>
                    </a:cubicBezTo>
                    <a:cubicBezTo>
                      <a:pt x="50" y="83"/>
                      <a:pt x="50" y="83"/>
                      <a:pt x="50" y="83"/>
                    </a:cubicBezTo>
                    <a:cubicBezTo>
                      <a:pt x="50" y="83"/>
                      <a:pt x="50" y="83"/>
                      <a:pt x="50" y="83"/>
                    </a:cubicBezTo>
                    <a:cubicBezTo>
                      <a:pt x="52" y="83"/>
                      <a:pt x="52" y="83"/>
                      <a:pt x="52" y="83"/>
                    </a:cubicBezTo>
                    <a:cubicBezTo>
                      <a:pt x="52" y="83"/>
                      <a:pt x="52" y="83"/>
                      <a:pt x="52" y="83"/>
                    </a:cubicBezTo>
                    <a:cubicBezTo>
                      <a:pt x="54" y="83"/>
                      <a:pt x="54" y="83"/>
                      <a:pt x="54" y="83"/>
                    </a:cubicBezTo>
                    <a:cubicBezTo>
                      <a:pt x="54" y="83"/>
                      <a:pt x="54" y="83"/>
                      <a:pt x="54" y="83"/>
                    </a:cubicBezTo>
                    <a:cubicBezTo>
                      <a:pt x="55" y="83"/>
                      <a:pt x="55" y="83"/>
                      <a:pt x="55" y="83"/>
                    </a:cubicBezTo>
                    <a:cubicBezTo>
                      <a:pt x="55" y="84"/>
                      <a:pt x="55" y="84"/>
                      <a:pt x="55" y="84"/>
                    </a:cubicBezTo>
                    <a:cubicBezTo>
                      <a:pt x="56" y="87"/>
                      <a:pt x="56" y="87"/>
                      <a:pt x="56" y="87"/>
                    </a:cubicBezTo>
                    <a:cubicBezTo>
                      <a:pt x="57" y="88"/>
                      <a:pt x="57" y="88"/>
                      <a:pt x="57" y="88"/>
                    </a:cubicBezTo>
                    <a:cubicBezTo>
                      <a:pt x="57" y="88"/>
                      <a:pt x="57" y="88"/>
                      <a:pt x="57" y="88"/>
                    </a:cubicBezTo>
                    <a:cubicBezTo>
                      <a:pt x="58" y="88"/>
                      <a:pt x="58" y="88"/>
                      <a:pt x="58" y="88"/>
                    </a:cubicBezTo>
                    <a:cubicBezTo>
                      <a:pt x="59" y="88"/>
                      <a:pt x="59" y="88"/>
                      <a:pt x="59" y="88"/>
                    </a:cubicBezTo>
                    <a:cubicBezTo>
                      <a:pt x="59" y="88"/>
                      <a:pt x="59" y="88"/>
                      <a:pt x="59" y="88"/>
                    </a:cubicBezTo>
                    <a:cubicBezTo>
                      <a:pt x="60" y="89"/>
                      <a:pt x="60" y="89"/>
                      <a:pt x="60" y="89"/>
                    </a:cubicBezTo>
                    <a:cubicBezTo>
                      <a:pt x="59" y="89"/>
                      <a:pt x="59" y="89"/>
                      <a:pt x="59" y="89"/>
                    </a:cubicBezTo>
                    <a:cubicBezTo>
                      <a:pt x="59" y="92"/>
                      <a:pt x="59" y="92"/>
                      <a:pt x="59" y="92"/>
                    </a:cubicBezTo>
                    <a:cubicBezTo>
                      <a:pt x="59" y="92"/>
                      <a:pt x="59" y="92"/>
                      <a:pt x="59" y="92"/>
                    </a:cubicBezTo>
                    <a:cubicBezTo>
                      <a:pt x="59" y="92"/>
                      <a:pt x="59" y="92"/>
                      <a:pt x="59" y="92"/>
                    </a:cubicBezTo>
                    <a:cubicBezTo>
                      <a:pt x="59" y="93"/>
                      <a:pt x="59" y="93"/>
                      <a:pt x="59" y="93"/>
                    </a:cubicBezTo>
                    <a:cubicBezTo>
                      <a:pt x="59" y="93"/>
                      <a:pt x="59" y="93"/>
                      <a:pt x="59" y="93"/>
                    </a:cubicBezTo>
                    <a:cubicBezTo>
                      <a:pt x="59" y="93"/>
                      <a:pt x="59" y="93"/>
                      <a:pt x="59" y="93"/>
                    </a:cubicBezTo>
                    <a:cubicBezTo>
                      <a:pt x="60" y="93"/>
                      <a:pt x="60" y="93"/>
                      <a:pt x="60" y="93"/>
                    </a:cubicBezTo>
                    <a:cubicBezTo>
                      <a:pt x="61" y="93"/>
                      <a:pt x="61" y="93"/>
                      <a:pt x="61" y="93"/>
                    </a:cubicBezTo>
                    <a:cubicBezTo>
                      <a:pt x="61" y="94"/>
                      <a:pt x="61" y="94"/>
                      <a:pt x="61" y="94"/>
                    </a:cubicBezTo>
                    <a:cubicBezTo>
                      <a:pt x="62" y="95"/>
                      <a:pt x="62" y="95"/>
                      <a:pt x="62" y="95"/>
                    </a:cubicBezTo>
                    <a:cubicBezTo>
                      <a:pt x="61" y="96"/>
                      <a:pt x="61" y="96"/>
                      <a:pt x="61" y="96"/>
                    </a:cubicBezTo>
                    <a:cubicBezTo>
                      <a:pt x="62" y="97"/>
                      <a:pt x="62" y="97"/>
                      <a:pt x="62" y="97"/>
                    </a:cubicBezTo>
                    <a:cubicBezTo>
                      <a:pt x="62" y="98"/>
                      <a:pt x="62" y="98"/>
                      <a:pt x="62" y="98"/>
                    </a:cubicBezTo>
                    <a:cubicBezTo>
                      <a:pt x="62" y="99"/>
                      <a:pt x="62" y="99"/>
                      <a:pt x="62" y="99"/>
                    </a:cubicBezTo>
                    <a:cubicBezTo>
                      <a:pt x="61" y="99"/>
                      <a:pt x="61" y="99"/>
                      <a:pt x="61" y="99"/>
                    </a:cubicBezTo>
                    <a:cubicBezTo>
                      <a:pt x="60" y="99"/>
                      <a:pt x="60" y="99"/>
                      <a:pt x="60" y="99"/>
                    </a:cubicBezTo>
                    <a:cubicBezTo>
                      <a:pt x="60" y="99"/>
                      <a:pt x="60" y="99"/>
                      <a:pt x="60" y="99"/>
                    </a:cubicBezTo>
                    <a:cubicBezTo>
                      <a:pt x="60" y="99"/>
                      <a:pt x="60" y="99"/>
                      <a:pt x="60" y="99"/>
                    </a:cubicBezTo>
                    <a:cubicBezTo>
                      <a:pt x="60" y="99"/>
                      <a:pt x="60" y="99"/>
                      <a:pt x="60" y="99"/>
                    </a:cubicBezTo>
                    <a:cubicBezTo>
                      <a:pt x="58" y="100"/>
                      <a:pt x="58" y="100"/>
                      <a:pt x="58" y="100"/>
                    </a:cubicBezTo>
                    <a:cubicBezTo>
                      <a:pt x="58" y="101"/>
                      <a:pt x="58" y="101"/>
                      <a:pt x="58" y="101"/>
                    </a:cubicBezTo>
                    <a:cubicBezTo>
                      <a:pt x="58" y="101"/>
                      <a:pt x="58" y="101"/>
                      <a:pt x="58" y="101"/>
                    </a:cubicBezTo>
                    <a:cubicBezTo>
                      <a:pt x="57" y="102"/>
                      <a:pt x="57" y="102"/>
                      <a:pt x="57" y="102"/>
                    </a:cubicBezTo>
                    <a:cubicBezTo>
                      <a:pt x="56" y="102"/>
                      <a:pt x="56" y="102"/>
                      <a:pt x="56" y="102"/>
                    </a:cubicBezTo>
                    <a:cubicBezTo>
                      <a:pt x="56" y="102"/>
                      <a:pt x="56" y="102"/>
                      <a:pt x="56" y="102"/>
                    </a:cubicBezTo>
                    <a:cubicBezTo>
                      <a:pt x="56" y="103"/>
                      <a:pt x="56" y="103"/>
                      <a:pt x="56" y="103"/>
                    </a:cubicBezTo>
                    <a:cubicBezTo>
                      <a:pt x="55" y="103"/>
                      <a:pt x="55" y="103"/>
                      <a:pt x="55" y="103"/>
                    </a:cubicBezTo>
                    <a:cubicBezTo>
                      <a:pt x="54" y="104"/>
                      <a:pt x="54" y="104"/>
                      <a:pt x="54" y="104"/>
                    </a:cubicBezTo>
                    <a:cubicBezTo>
                      <a:pt x="54" y="104"/>
                      <a:pt x="54" y="104"/>
                      <a:pt x="54" y="104"/>
                    </a:cubicBezTo>
                    <a:cubicBezTo>
                      <a:pt x="54" y="105"/>
                      <a:pt x="54" y="105"/>
                      <a:pt x="54" y="105"/>
                    </a:cubicBezTo>
                    <a:cubicBezTo>
                      <a:pt x="54" y="105"/>
                      <a:pt x="54" y="105"/>
                      <a:pt x="54" y="105"/>
                    </a:cubicBezTo>
                    <a:cubicBezTo>
                      <a:pt x="54" y="105"/>
                      <a:pt x="54" y="105"/>
                      <a:pt x="54" y="105"/>
                    </a:cubicBezTo>
                    <a:cubicBezTo>
                      <a:pt x="53" y="106"/>
                      <a:pt x="53" y="106"/>
                      <a:pt x="53" y="106"/>
                    </a:cubicBezTo>
                    <a:cubicBezTo>
                      <a:pt x="53" y="107"/>
                      <a:pt x="53" y="107"/>
                      <a:pt x="53" y="107"/>
                    </a:cubicBezTo>
                    <a:cubicBezTo>
                      <a:pt x="52" y="108"/>
                      <a:pt x="52" y="108"/>
                      <a:pt x="52" y="108"/>
                    </a:cubicBezTo>
                    <a:cubicBezTo>
                      <a:pt x="52" y="108"/>
                      <a:pt x="52" y="108"/>
                      <a:pt x="52" y="108"/>
                    </a:cubicBezTo>
                    <a:cubicBezTo>
                      <a:pt x="52" y="108"/>
                      <a:pt x="52" y="108"/>
                      <a:pt x="52" y="108"/>
                    </a:cubicBezTo>
                    <a:cubicBezTo>
                      <a:pt x="51" y="108"/>
                      <a:pt x="51" y="108"/>
                      <a:pt x="51" y="108"/>
                    </a:cubicBezTo>
                    <a:cubicBezTo>
                      <a:pt x="52" y="108"/>
                      <a:pt x="52" y="108"/>
                      <a:pt x="52" y="108"/>
                    </a:cubicBezTo>
                    <a:cubicBezTo>
                      <a:pt x="52" y="109"/>
                      <a:pt x="52" y="109"/>
                      <a:pt x="52" y="109"/>
                    </a:cubicBezTo>
                    <a:cubicBezTo>
                      <a:pt x="54" y="108"/>
                      <a:pt x="54" y="108"/>
                      <a:pt x="54" y="108"/>
                    </a:cubicBezTo>
                    <a:cubicBezTo>
                      <a:pt x="54" y="109"/>
                      <a:pt x="54" y="109"/>
                      <a:pt x="54" y="109"/>
                    </a:cubicBezTo>
                    <a:cubicBezTo>
                      <a:pt x="55" y="110"/>
                      <a:pt x="55" y="110"/>
                      <a:pt x="55" y="110"/>
                    </a:cubicBezTo>
                    <a:cubicBezTo>
                      <a:pt x="56" y="110"/>
                      <a:pt x="56" y="110"/>
                      <a:pt x="56" y="110"/>
                    </a:cubicBezTo>
                    <a:cubicBezTo>
                      <a:pt x="56" y="111"/>
                      <a:pt x="56" y="111"/>
                      <a:pt x="56" y="111"/>
                    </a:cubicBezTo>
                    <a:cubicBezTo>
                      <a:pt x="57" y="112"/>
                      <a:pt x="57" y="112"/>
                      <a:pt x="57" y="112"/>
                    </a:cubicBezTo>
                    <a:cubicBezTo>
                      <a:pt x="57" y="112"/>
                      <a:pt x="57" y="112"/>
                      <a:pt x="57" y="112"/>
                    </a:cubicBezTo>
                    <a:cubicBezTo>
                      <a:pt x="58" y="111"/>
                      <a:pt x="58" y="111"/>
                      <a:pt x="58" y="111"/>
                    </a:cubicBezTo>
                    <a:cubicBezTo>
                      <a:pt x="58" y="111"/>
                      <a:pt x="58" y="111"/>
                      <a:pt x="58" y="111"/>
                    </a:cubicBezTo>
                    <a:cubicBezTo>
                      <a:pt x="59" y="112"/>
                      <a:pt x="59" y="112"/>
                      <a:pt x="59" y="112"/>
                    </a:cubicBezTo>
                    <a:cubicBezTo>
                      <a:pt x="59" y="113"/>
                      <a:pt x="59" y="113"/>
                      <a:pt x="59" y="113"/>
                    </a:cubicBezTo>
                    <a:cubicBezTo>
                      <a:pt x="60" y="113"/>
                      <a:pt x="60" y="113"/>
                      <a:pt x="60" y="113"/>
                    </a:cubicBezTo>
                    <a:cubicBezTo>
                      <a:pt x="61" y="113"/>
                      <a:pt x="61" y="113"/>
                      <a:pt x="61" y="113"/>
                    </a:cubicBezTo>
                    <a:cubicBezTo>
                      <a:pt x="61" y="114"/>
                      <a:pt x="61" y="114"/>
                      <a:pt x="61" y="114"/>
                    </a:cubicBezTo>
                    <a:cubicBezTo>
                      <a:pt x="61" y="114"/>
                      <a:pt x="61" y="114"/>
                      <a:pt x="61" y="114"/>
                    </a:cubicBezTo>
                    <a:cubicBezTo>
                      <a:pt x="62" y="115"/>
                      <a:pt x="62" y="115"/>
                      <a:pt x="62" y="115"/>
                    </a:cubicBezTo>
                    <a:cubicBezTo>
                      <a:pt x="63" y="115"/>
                      <a:pt x="63" y="115"/>
                      <a:pt x="63" y="115"/>
                    </a:cubicBezTo>
                    <a:cubicBezTo>
                      <a:pt x="64" y="117"/>
                      <a:pt x="64" y="117"/>
                      <a:pt x="64" y="117"/>
                    </a:cubicBezTo>
                    <a:cubicBezTo>
                      <a:pt x="65" y="117"/>
                      <a:pt x="65" y="117"/>
                      <a:pt x="65" y="117"/>
                    </a:cubicBezTo>
                    <a:cubicBezTo>
                      <a:pt x="64" y="118"/>
                      <a:pt x="64" y="118"/>
                      <a:pt x="64" y="118"/>
                    </a:cubicBezTo>
                    <a:cubicBezTo>
                      <a:pt x="64" y="119"/>
                      <a:pt x="64" y="119"/>
                      <a:pt x="64" y="119"/>
                    </a:cubicBezTo>
                    <a:cubicBezTo>
                      <a:pt x="64" y="119"/>
                      <a:pt x="64" y="119"/>
                      <a:pt x="64" y="119"/>
                    </a:cubicBezTo>
                    <a:cubicBezTo>
                      <a:pt x="64" y="120"/>
                      <a:pt x="64" y="120"/>
                      <a:pt x="64" y="120"/>
                    </a:cubicBezTo>
                    <a:cubicBezTo>
                      <a:pt x="64" y="120"/>
                      <a:pt x="64" y="120"/>
                      <a:pt x="64" y="120"/>
                    </a:cubicBezTo>
                    <a:cubicBezTo>
                      <a:pt x="65" y="120"/>
                      <a:pt x="65" y="120"/>
                      <a:pt x="65" y="120"/>
                    </a:cubicBezTo>
                    <a:cubicBezTo>
                      <a:pt x="65" y="120"/>
                      <a:pt x="65" y="120"/>
                      <a:pt x="65" y="120"/>
                    </a:cubicBezTo>
                    <a:cubicBezTo>
                      <a:pt x="66" y="120"/>
                      <a:pt x="66" y="120"/>
                      <a:pt x="66" y="120"/>
                    </a:cubicBezTo>
                    <a:cubicBezTo>
                      <a:pt x="66" y="119"/>
                      <a:pt x="66" y="119"/>
                      <a:pt x="66" y="119"/>
                    </a:cubicBezTo>
                    <a:cubicBezTo>
                      <a:pt x="67" y="117"/>
                      <a:pt x="67" y="117"/>
                      <a:pt x="67" y="117"/>
                    </a:cubicBezTo>
                    <a:cubicBezTo>
                      <a:pt x="67" y="115"/>
                      <a:pt x="67" y="115"/>
                      <a:pt x="67" y="115"/>
                    </a:cubicBezTo>
                    <a:cubicBezTo>
                      <a:pt x="67" y="115"/>
                      <a:pt x="67" y="115"/>
                      <a:pt x="67" y="115"/>
                    </a:cubicBezTo>
                    <a:cubicBezTo>
                      <a:pt x="67" y="115"/>
                      <a:pt x="67" y="115"/>
                      <a:pt x="67" y="115"/>
                    </a:cubicBezTo>
                    <a:cubicBezTo>
                      <a:pt x="67" y="114"/>
                      <a:pt x="67" y="114"/>
                      <a:pt x="67" y="114"/>
                    </a:cubicBezTo>
                    <a:cubicBezTo>
                      <a:pt x="67" y="113"/>
                      <a:pt x="67" y="113"/>
                      <a:pt x="67" y="113"/>
                    </a:cubicBezTo>
                    <a:cubicBezTo>
                      <a:pt x="67" y="113"/>
                      <a:pt x="67" y="113"/>
                      <a:pt x="67" y="113"/>
                    </a:cubicBezTo>
                    <a:cubicBezTo>
                      <a:pt x="67" y="113"/>
                      <a:pt x="67" y="113"/>
                      <a:pt x="67" y="113"/>
                    </a:cubicBezTo>
                    <a:cubicBezTo>
                      <a:pt x="68" y="112"/>
                      <a:pt x="68" y="112"/>
                      <a:pt x="68" y="112"/>
                    </a:cubicBezTo>
                    <a:cubicBezTo>
                      <a:pt x="68" y="112"/>
                      <a:pt x="68" y="112"/>
                      <a:pt x="68" y="112"/>
                    </a:cubicBezTo>
                    <a:cubicBezTo>
                      <a:pt x="68" y="112"/>
                      <a:pt x="68" y="112"/>
                      <a:pt x="68" y="112"/>
                    </a:cubicBezTo>
                    <a:cubicBezTo>
                      <a:pt x="69" y="112"/>
                      <a:pt x="69" y="112"/>
                      <a:pt x="69" y="112"/>
                    </a:cubicBezTo>
                    <a:cubicBezTo>
                      <a:pt x="69" y="111"/>
                      <a:pt x="69" y="111"/>
                      <a:pt x="69" y="111"/>
                    </a:cubicBezTo>
                    <a:cubicBezTo>
                      <a:pt x="69" y="111"/>
                      <a:pt x="69" y="111"/>
                      <a:pt x="69" y="111"/>
                    </a:cubicBezTo>
                    <a:cubicBezTo>
                      <a:pt x="69" y="111"/>
                      <a:pt x="69" y="111"/>
                      <a:pt x="69" y="111"/>
                    </a:cubicBezTo>
                    <a:cubicBezTo>
                      <a:pt x="69" y="110"/>
                      <a:pt x="69" y="110"/>
                      <a:pt x="69" y="110"/>
                    </a:cubicBezTo>
                    <a:cubicBezTo>
                      <a:pt x="70" y="110"/>
                      <a:pt x="70" y="110"/>
                      <a:pt x="70" y="110"/>
                    </a:cubicBezTo>
                    <a:cubicBezTo>
                      <a:pt x="70" y="110"/>
                      <a:pt x="70" y="110"/>
                      <a:pt x="70" y="110"/>
                    </a:cubicBezTo>
                    <a:cubicBezTo>
                      <a:pt x="70" y="109"/>
                      <a:pt x="70" y="109"/>
                      <a:pt x="70" y="109"/>
                    </a:cubicBezTo>
                    <a:cubicBezTo>
                      <a:pt x="70" y="109"/>
                      <a:pt x="70" y="109"/>
                      <a:pt x="70" y="109"/>
                    </a:cubicBezTo>
                    <a:cubicBezTo>
                      <a:pt x="70" y="108"/>
                      <a:pt x="70" y="108"/>
                      <a:pt x="70" y="108"/>
                    </a:cubicBezTo>
                    <a:cubicBezTo>
                      <a:pt x="70" y="108"/>
                      <a:pt x="70" y="108"/>
                      <a:pt x="70" y="108"/>
                    </a:cubicBezTo>
                    <a:cubicBezTo>
                      <a:pt x="69" y="107"/>
                      <a:pt x="69" y="107"/>
                      <a:pt x="69" y="107"/>
                    </a:cubicBezTo>
                    <a:cubicBezTo>
                      <a:pt x="70" y="107"/>
                      <a:pt x="70" y="107"/>
                      <a:pt x="70" y="107"/>
                    </a:cubicBezTo>
                    <a:cubicBezTo>
                      <a:pt x="70" y="108"/>
                      <a:pt x="70" y="108"/>
                      <a:pt x="70" y="108"/>
                    </a:cubicBezTo>
                    <a:cubicBezTo>
                      <a:pt x="71" y="109"/>
                      <a:pt x="71" y="109"/>
                      <a:pt x="71" y="109"/>
                    </a:cubicBezTo>
                    <a:cubicBezTo>
                      <a:pt x="71" y="109"/>
                      <a:pt x="71" y="109"/>
                      <a:pt x="71" y="109"/>
                    </a:cubicBezTo>
                    <a:cubicBezTo>
                      <a:pt x="71" y="109"/>
                      <a:pt x="71" y="109"/>
                      <a:pt x="71" y="109"/>
                    </a:cubicBezTo>
                    <a:cubicBezTo>
                      <a:pt x="71" y="109"/>
                      <a:pt x="71" y="109"/>
                      <a:pt x="71" y="109"/>
                    </a:cubicBezTo>
                    <a:cubicBezTo>
                      <a:pt x="72" y="109"/>
                      <a:pt x="72" y="109"/>
                      <a:pt x="72" y="109"/>
                    </a:cubicBezTo>
                    <a:cubicBezTo>
                      <a:pt x="71" y="109"/>
                      <a:pt x="71" y="109"/>
                      <a:pt x="71" y="109"/>
                    </a:cubicBezTo>
                    <a:cubicBezTo>
                      <a:pt x="71" y="110"/>
                      <a:pt x="71" y="110"/>
                      <a:pt x="71" y="110"/>
                    </a:cubicBezTo>
                    <a:cubicBezTo>
                      <a:pt x="70" y="112"/>
                      <a:pt x="70" y="112"/>
                      <a:pt x="70" y="112"/>
                    </a:cubicBezTo>
                    <a:cubicBezTo>
                      <a:pt x="70" y="112"/>
                      <a:pt x="70" y="112"/>
                      <a:pt x="70" y="112"/>
                    </a:cubicBezTo>
                    <a:cubicBezTo>
                      <a:pt x="70" y="112"/>
                      <a:pt x="70" y="112"/>
                      <a:pt x="70" y="112"/>
                    </a:cubicBezTo>
                    <a:cubicBezTo>
                      <a:pt x="69" y="113"/>
                      <a:pt x="69" y="113"/>
                      <a:pt x="69" y="113"/>
                    </a:cubicBezTo>
                    <a:cubicBezTo>
                      <a:pt x="69" y="113"/>
                      <a:pt x="69" y="113"/>
                      <a:pt x="69" y="113"/>
                    </a:cubicBezTo>
                    <a:cubicBezTo>
                      <a:pt x="69" y="113"/>
                      <a:pt x="69" y="113"/>
                      <a:pt x="69" y="113"/>
                    </a:cubicBezTo>
                    <a:cubicBezTo>
                      <a:pt x="68" y="113"/>
                      <a:pt x="68" y="113"/>
                      <a:pt x="68" y="113"/>
                    </a:cubicBezTo>
                    <a:cubicBezTo>
                      <a:pt x="68" y="114"/>
                      <a:pt x="68" y="114"/>
                      <a:pt x="68" y="114"/>
                    </a:cubicBezTo>
                    <a:cubicBezTo>
                      <a:pt x="68" y="114"/>
                      <a:pt x="68" y="114"/>
                      <a:pt x="68" y="114"/>
                    </a:cubicBezTo>
                    <a:cubicBezTo>
                      <a:pt x="67" y="114"/>
                      <a:pt x="67" y="114"/>
                      <a:pt x="67" y="114"/>
                    </a:cubicBezTo>
                    <a:cubicBezTo>
                      <a:pt x="67" y="114"/>
                      <a:pt x="67" y="114"/>
                      <a:pt x="67" y="114"/>
                    </a:cubicBezTo>
                    <a:cubicBezTo>
                      <a:pt x="68" y="115"/>
                      <a:pt x="68" y="115"/>
                      <a:pt x="68" y="115"/>
                    </a:cubicBezTo>
                    <a:cubicBezTo>
                      <a:pt x="70" y="113"/>
                      <a:pt x="70" y="113"/>
                      <a:pt x="70" y="113"/>
                    </a:cubicBezTo>
                    <a:cubicBezTo>
                      <a:pt x="71" y="112"/>
                      <a:pt x="71" y="112"/>
                      <a:pt x="71" y="112"/>
                    </a:cubicBezTo>
                    <a:cubicBezTo>
                      <a:pt x="72" y="110"/>
                      <a:pt x="72" y="110"/>
                      <a:pt x="72" y="110"/>
                    </a:cubicBezTo>
                    <a:cubicBezTo>
                      <a:pt x="73" y="108"/>
                      <a:pt x="73" y="108"/>
                      <a:pt x="73" y="108"/>
                    </a:cubicBezTo>
                    <a:cubicBezTo>
                      <a:pt x="73" y="107"/>
                      <a:pt x="73" y="107"/>
                      <a:pt x="73" y="107"/>
                    </a:cubicBezTo>
                    <a:cubicBezTo>
                      <a:pt x="75" y="104"/>
                      <a:pt x="75" y="104"/>
                      <a:pt x="75" y="104"/>
                    </a:cubicBezTo>
                    <a:cubicBezTo>
                      <a:pt x="76" y="103"/>
                      <a:pt x="76" y="103"/>
                      <a:pt x="76" y="103"/>
                    </a:cubicBezTo>
                    <a:cubicBezTo>
                      <a:pt x="76" y="102"/>
                      <a:pt x="76" y="102"/>
                      <a:pt x="76" y="102"/>
                    </a:cubicBezTo>
                    <a:cubicBezTo>
                      <a:pt x="76" y="102"/>
                      <a:pt x="76" y="102"/>
                      <a:pt x="76" y="102"/>
                    </a:cubicBezTo>
                    <a:cubicBezTo>
                      <a:pt x="76" y="102"/>
                      <a:pt x="76" y="102"/>
                      <a:pt x="76" y="102"/>
                    </a:cubicBezTo>
                    <a:cubicBezTo>
                      <a:pt x="76" y="102"/>
                      <a:pt x="76" y="102"/>
                      <a:pt x="76" y="102"/>
                    </a:cubicBezTo>
                    <a:cubicBezTo>
                      <a:pt x="77" y="101"/>
                      <a:pt x="77" y="101"/>
                      <a:pt x="77" y="101"/>
                    </a:cubicBezTo>
                    <a:cubicBezTo>
                      <a:pt x="77" y="101"/>
                      <a:pt x="77" y="101"/>
                      <a:pt x="77" y="101"/>
                    </a:cubicBezTo>
                    <a:cubicBezTo>
                      <a:pt x="77" y="100"/>
                      <a:pt x="77" y="100"/>
                      <a:pt x="77" y="100"/>
                    </a:cubicBezTo>
                    <a:cubicBezTo>
                      <a:pt x="77" y="100"/>
                      <a:pt x="77" y="100"/>
                      <a:pt x="77" y="100"/>
                    </a:cubicBezTo>
                    <a:cubicBezTo>
                      <a:pt x="77" y="100"/>
                      <a:pt x="77" y="100"/>
                      <a:pt x="77" y="100"/>
                    </a:cubicBezTo>
                    <a:cubicBezTo>
                      <a:pt x="77" y="100"/>
                      <a:pt x="77" y="100"/>
                      <a:pt x="77" y="100"/>
                    </a:cubicBezTo>
                    <a:cubicBezTo>
                      <a:pt x="77" y="99"/>
                      <a:pt x="77" y="99"/>
                      <a:pt x="77" y="99"/>
                    </a:cubicBezTo>
                    <a:cubicBezTo>
                      <a:pt x="76" y="98"/>
                      <a:pt x="76" y="98"/>
                      <a:pt x="76" y="98"/>
                    </a:cubicBezTo>
                    <a:cubicBezTo>
                      <a:pt x="76" y="98"/>
                      <a:pt x="76" y="98"/>
                      <a:pt x="76" y="98"/>
                    </a:cubicBezTo>
                    <a:cubicBezTo>
                      <a:pt x="76" y="97"/>
                      <a:pt x="76" y="97"/>
                      <a:pt x="76" y="97"/>
                    </a:cubicBezTo>
                    <a:cubicBezTo>
                      <a:pt x="76" y="97"/>
                      <a:pt x="76" y="97"/>
                      <a:pt x="76" y="97"/>
                    </a:cubicBezTo>
                    <a:cubicBezTo>
                      <a:pt x="76" y="96"/>
                      <a:pt x="76" y="96"/>
                      <a:pt x="76" y="96"/>
                    </a:cubicBezTo>
                    <a:cubicBezTo>
                      <a:pt x="76" y="95"/>
                      <a:pt x="76" y="95"/>
                      <a:pt x="76" y="95"/>
                    </a:cubicBezTo>
                    <a:cubicBezTo>
                      <a:pt x="76" y="95"/>
                      <a:pt x="76" y="95"/>
                      <a:pt x="76" y="95"/>
                    </a:cubicBezTo>
                    <a:cubicBezTo>
                      <a:pt x="77" y="95"/>
                      <a:pt x="77" y="95"/>
                      <a:pt x="77" y="95"/>
                    </a:cubicBezTo>
                    <a:cubicBezTo>
                      <a:pt x="76" y="95"/>
                      <a:pt x="76" y="95"/>
                      <a:pt x="76" y="95"/>
                    </a:cubicBezTo>
                    <a:cubicBezTo>
                      <a:pt x="76" y="94"/>
                      <a:pt x="76" y="94"/>
                      <a:pt x="76" y="94"/>
                    </a:cubicBezTo>
                    <a:cubicBezTo>
                      <a:pt x="77" y="94"/>
                      <a:pt x="77" y="94"/>
                      <a:pt x="77" y="94"/>
                    </a:cubicBezTo>
                    <a:cubicBezTo>
                      <a:pt x="77" y="94"/>
                      <a:pt x="77" y="94"/>
                      <a:pt x="77" y="94"/>
                    </a:cubicBezTo>
                    <a:cubicBezTo>
                      <a:pt x="76" y="93"/>
                      <a:pt x="76" y="93"/>
                      <a:pt x="76" y="93"/>
                    </a:cubicBezTo>
                    <a:cubicBezTo>
                      <a:pt x="77" y="93"/>
                      <a:pt x="77" y="93"/>
                      <a:pt x="77" y="93"/>
                    </a:cubicBezTo>
                    <a:cubicBezTo>
                      <a:pt x="77" y="93"/>
                      <a:pt x="77" y="93"/>
                      <a:pt x="77" y="93"/>
                    </a:cubicBezTo>
                    <a:cubicBezTo>
                      <a:pt x="77" y="93"/>
                      <a:pt x="77" y="93"/>
                      <a:pt x="77" y="93"/>
                    </a:cubicBezTo>
                    <a:cubicBezTo>
                      <a:pt x="78" y="92"/>
                      <a:pt x="78" y="92"/>
                      <a:pt x="78" y="92"/>
                    </a:cubicBezTo>
                    <a:cubicBezTo>
                      <a:pt x="79" y="92"/>
                      <a:pt x="79" y="92"/>
                      <a:pt x="79" y="92"/>
                    </a:cubicBezTo>
                    <a:cubicBezTo>
                      <a:pt x="79" y="91"/>
                      <a:pt x="79" y="91"/>
                      <a:pt x="79" y="91"/>
                    </a:cubicBezTo>
                    <a:cubicBezTo>
                      <a:pt x="79" y="91"/>
                      <a:pt x="79" y="91"/>
                      <a:pt x="79" y="91"/>
                    </a:cubicBezTo>
                    <a:cubicBezTo>
                      <a:pt x="80" y="90"/>
                      <a:pt x="80" y="90"/>
                      <a:pt x="80" y="90"/>
                    </a:cubicBezTo>
                    <a:cubicBezTo>
                      <a:pt x="82" y="89"/>
                      <a:pt x="82" y="89"/>
                      <a:pt x="82" y="89"/>
                    </a:cubicBezTo>
                    <a:cubicBezTo>
                      <a:pt x="83" y="89"/>
                      <a:pt x="83" y="89"/>
                      <a:pt x="83" y="89"/>
                    </a:cubicBezTo>
                    <a:cubicBezTo>
                      <a:pt x="83" y="88"/>
                      <a:pt x="83" y="88"/>
                      <a:pt x="83" y="88"/>
                    </a:cubicBezTo>
                    <a:cubicBezTo>
                      <a:pt x="84" y="87"/>
                      <a:pt x="84" y="87"/>
                      <a:pt x="84" y="87"/>
                    </a:cubicBezTo>
                    <a:cubicBezTo>
                      <a:pt x="84" y="87"/>
                      <a:pt x="84" y="87"/>
                      <a:pt x="84" y="87"/>
                    </a:cubicBezTo>
                    <a:cubicBezTo>
                      <a:pt x="85" y="88"/>
                      <a:pt x="85" y="88"/>
                      <a:pt x="85" y="88"/>
                    </a:cubicBezTo>
                    <a:cubicBezTo>
                      <a:pt x="85" y="88"/>
                      <a:pt x="85" y="88"/>
                      <a:pt x="85" y="88"/>
                    </a:cubicBezTo>
                    <a:cubicBezTo>
                      <a:pt x="85" y="87"/>
                      <a:pt x="85" y="87"/>
                      <a:pt x="85" y="87"/>
                    </a:cubicBezTo>
                    <a:cubicBezTo>
                      <a:pt x="86" y="87"/>
                      <a:pt x="86" y="87"/>
                      <a:pt x="86" y="87"/>
                    </a:cubicBezTo>
                    <a:cubicBezTo>
                      <a:pt x="87" y="86"/>
                      <a:pt x="87" y="86"/>
                      <a:pt x="87" y="86"/>
                    </a:cubicBezTo>
                    <a:cubicBezTo>
                      <a:pt x="87" y="86"/>
                      <a:pt x="87" y="86"/>
                      <a:pt x="87" y="86"/>
                    </a:cubicBezTo>
                    <a:cubicBezTo>
                      <a:pt x="87" y="86"/>
                      <a:pt x="87" y="86"/>
                      <a:pt x="87" y="86"/>
                    </a:cubicBezTo>
                    <a:cubicBezTo>
                      <a:pt x="87" y="85"/>
                      <a:pt x="87" y="85"/>
                      <a:pt x="87" y="85"/>
                    </a:cubicBezTo>
                    <a:cubicBezTo>
                      <a:pt x="87" y="85"/>
                      <a:pt x="87" y="85"/>
                      <a:pt x="87" y="85"/>
                    </a:cubicBezTo>
                    <a:cubicBezTo>
                      <a:pt x="87" y="85"/>
                      <a:pt x="87" y="85"/>
                      <a:pt x="87" y="85"/>
                    </a:cubicBezTo>
                    <a:cubicBezTo>
                      <a:pt x="87" y="85"/>
                      <a:pt x="87" y="85"/>
                      <a:pt x="87" y="85"/>
                    </a:cubicBezTo>
                    <a:cubicBezTo>
                      <a:pt x="88" y="84"/>
                      <a:pt x="88" y="84"/>
                      <a:pt x="88" y="84"/>
                    </a:cubicBezTo>
                    <a:cubicBezTo>
                      <a:pt x="88" y="84"/>
                      <a:pt x="88" y="84"/>
                      <a:pt x="88" y="84"/>
                    </a:cubicBezTo>
                    <a:cubicBezTo>
                      <a:pt x="89" y="84"/>
                      <a:pt x="89" y="84"/>
                      <a:pt x="89" y="84"/>
                    </a:cubicBezTo>
                    <a:cubicBezTo>
                      <a:pt x="89" y="84"/>
                      <a:pt x="89" y="84"/>
                      <a:pt x="89" y="84"/>
                    </a:cubicBezTo>
                    <a:cubicBezTo>
                      <a:pt x="90" y="84"/>
                      <a:pt x="90" y="84"/>
                      <a:pt x="90" y="84"/>
                    </a:cubicBezTo>
                    <a:cubicBezTo>
                      <a:pt x="90" y="84"/>
                      <a:pt x="90" y="84"/>
                      <a:pt x="90" y="84"/>
                    </a:cubicBezTo>
                    <a:cubicBezTo>
                      <a:pt x="89" y="85"/>
                      <a:pt x="89" y="85"/>
                      <a:pt x="89" y="85"/>
                    </a:cubicBezTo>
                    <a:cubicBezTo>
                      <a:pt x="88" y="85"/>
                      <a:pt x="88" y="85"/>
                      <a:pt x="88" y="85"/>
                    </a:cubicBezTo>
                    <a:cubicBezTo>
                      <a:pt x="88" y="85"/>
                      <a:pt x="88" y="85"/>
                      <a:pt x="88" y="85"/>
                    </a:cubicBezTo>
                    <a:cubicBezTo>
                      <a:pt x="88" y="85"/>
                      <a:pt x="88" y="85"/>
                      <a:pt x="88" y="85"/>
                    </a:cubicBezTo>
                    <a:cubicBezTo>
                      <a:pt x="89" y="85"/>
                      <a:pt x="89" y="85"/>
                      <a:pt x="89" y="85"/>
                    </a:cubicBezTo>
                    <a:cubicBezTo>
                      <a:pt x="91" y="84"/>
                      <a:pt x="91" y="84"/>
                      <a:pt x="91" y="84"/>
                    </a:cubicBezTo>
                    <a:cubicBezTo>
                      <a:pt x="91" y="84"/>
                      <a:pt x="91" y="84"/>
                      <a:pt x="91" y="84"/>
                    </a:cubicBezTo>
                    <a:cubicBezTo>
                      <a:pt x="91" y="84"/>
                      <a:pt x="91" y="84"/>
                      <a:pt x="91" y="84"/>
                    </a:cubicBezTo>
                    <a:cubicBezTo>
                      <a:pt x="91" y="84"/>
                      <a:pt x="91" y="84"/>
                      <a:pt x="91" y="84"/>
                    </a:cubicBezTo>
                    <a:cubicBezTo>
                      <a:pt x="91" y="84"/>
                      <a:pt x="91" y="84"/>
                      <a:pt x="91" y="84"/>
                    </a:cubicBezTo>
                    <a:cubicBezTo>
                      <a:pt x="91" y="84"/>
                      <a:pt x="91" y="85"/>
                      <a:pt x="91" y="85"/>
                    </a:cubicBezTo>
                    <a:cubicBezTo>
                      <a:pt x="91" y="85"/>
                      <a:pt x="92" y="85"/>
                      <a:pt x="92" y="85"/>
                    </a:cubicBezTo>
                    <a:cubicBezTo>
                      <a:pt x="93" y="85"/>
                      <a:pt x="93" y="85"/>
                      <a:pt x="93" y="85"/>
                    </a:cubicBezTo>
                    <a:cubicBezTo>
                      <a:pt x="93" y="85"/>
                      <a:pt x="93" y="85"/>
                      <a:pt x="93" y="85"/>
                    </a:cubicBezTo>
                    <a:cubicBezTo>
                      <a:pt x="94" y="85"/>
                      <a:pt x="94" y="85"/>
                      <a:pt x="94" y="85"/>
                    </a:cubicBezTo>
                    <a:cubicBezTo>
                      <a:pt x="95" y="84"/>
                      <a:pt x="95" y="84"/>
                      <a:pt x="95" y="84"/>
                    </a:cubicBezTo>
                    <a:cubicBezTo>
                      <a:pt x="95" y="84"/>
                      <a:pt x="95" y="84"/>
                      <a:pt x="95" y="84"/>
                    </a:cubicBezTo>
                    <a:cubicBezTo>
                      <a:pt x="95" y="84"/>
                      <a:pt x="95" y="84"/>
                      <a:pt x="95" y="84"/>
                    </a:cubicBezTo>
                    <a:cubicBezTo>
                      <a:pt x="95" y="83"/>
                      <a:pt x="95" y="83"/>
                      <a:pt x="95" y="83"/>
                    </a:cubicBezTo>
                    <a:cubicBezTo>
                      <a:pt x="96" y="83"/>
                      <a:pt x="96" y="83"/>
                      <a:pt x="96" y="83"/>
                    </a:cubicBezTo>
                    <a:cubicBezTo>
                      <a:pt x="97" y="82"/>
                      <a:pt x="97" y="82"/>
                      <a:pt x="97" y="82"/>
                    </a:cubicBezTo>
                    <a:cubicBezTo>
                      <a:pt x="98" y="82"/>
                      <a:pt x="98" y="82"/>
                      <a:pt x="98" y="82"/>
                    </a:cubicBezTo>
                    <a:cubicBezTo>
                      <a:pt x="98" y="81"/>
                      <a:pt x="98" y="81"/>
                      <a:pt x="98" y="81"/>
                    </a:cubicBezTo>
                    <a:cubicBezTo>
                      <a:pt x="98" y="81"/>
                      <a:pt x="98" y="81"/>
                      <a:pt x="98" y="81"/>
                    </a:cubicBezTo>
                    <a:cubicBezTo>
                      <a:pt x="97" y="80"/>
                      <a:pt x="97" y="80"/>
                      <a:pt x="97" y="80"/>
                    </a:cubicBezTo>
                    <a:cubicBezTo>
                      <a:pt x="98" y="79"/>
                      <a:pt x="98" y="79"/>
                      <a:pt x="98" y="79"/>
                    </a:cubicBezTo>
                    <a:cubicBezTo>
                      <a:pt x="98" y="79"/>
                      <a:pt x="98" y="79"/>
                      <a:pt x="98" y="79"/>
                    </a:cubicBezTo>
                    <a:cubicBezTo>
                      <a:pt x="98" y="78"/>
                      <a:pt x="98" y="78"/>
                      <a:pt x="98" y="78"/>
                    </a:cubicBezTo>
                    <a:cubicBezTo>
                      <a:pt x="98" y="78"/>
                      <a:pt x="98" y="78"/>
                      <a:pt x="98" y="78"/>
                    </a:cubicBezTo>
                    <a:cubicBezTo>
                      <a:pt x="99" y="78"/>
                      <a:pt x="99" y="78"/>
                      <a:pt x="99" y="78"/>
                    </a:cubicBezTo>
                    <a:cubicBezTo>
                      <a:pt x="99" y="77"/>
                      <a:pt x="99" y="77"/>
                      <a:pt x="99" y="77"/>
                    </a:cubicBezTo>
                    <a:cubicBezTo>
                      <a:pt x="99" y="77"/>
                      <a:pt x="99" y="77"/>
                      <a:pt x="99" y="77"/>
                    </a:cubicBezTo>
                    <a:cubicBezTo>
                      <a:pt x="100" y="76"/>
                      <a:pt x="100" y="76"/>
                      <a:pt x="100" y="76"/>
                    </a:cubicBezTo>
                    <a:cubicBezTo>
                      <a:pt x="101" y="74"/>
                      <a:pt x="101" y="74"/>
                      <a:pt x="101" y="74"/>
                    </a:cubicBezTo>
                    <a:cubicBezTo>
                      <a:pt x="101" y="74"/>
                      <a:pt x="101" y="74"/>
                      <a:pt x="101" y="74"/>
                    </a:cubicBezTo>
                    <a:cubicBezTo>
                      <a:pt x="101" y="72"/>
                      <a:pt x="101" y="72"/>
                      <a:pt x="101" y="72"/>
                    </a:cubicBezTo>
                    <a:cubicBezTo>
                      <a:pt x="100" y="72"/>
                      <a:pt x="100" y="72"/>
                      <a:pt x="100" y="72"/>
                    </a:cubicBezTo>
                    <a:cubicBezTo>
                      <a:pt x="101" y="71"/>
                      <a:pt x="101" y="71"/>
                      <a:pt x="101" y="71"/>
                    </a:cubicBezTo>
                    <a:cubicBezTo>
                      <a:pt x="101" y="70"/>
                      <a:pt x="101" y="70"/>
                      <a:pt x="101" y="70"/>
                    </a:cubicBezTo>
                    <a:cubicBezTo>
                      <a:pt x="101" y="70"/>
                      <a:pt x="101" y="70"/>
                      <a:pt x="101" y="70"/>
                    </a:cubicBezTo>
                    <a:cubicBezTo>
                      <a:pt x="102" y="69"/>
                      <a:pt x="102" y="69"/>
                      <a:pt x="102" y="69"/>
                    </a:cubicBezTo>
                    <a:cubicBezTo>
                      <a:pt x="102" y="69"/>
                      <a:pt x="102" y="69"/>
                      <a:pt x="102" y="69"/>
                    </a:cubicBezTo>
                    <a:cubicBezTo>
                      <a:pt x="102" y="68"/>
                      <a:pt x="102" y="68"/>
                      <a:pt x="102" y="68"/>
                    </a:cubicBezTo>
                    <a:cubicBezTo>
                      <a:pt x="102" y="66"/>
                      <a:pt x="102" y="66"/>
                      <a:pt x="102" y="66"/>
                    </a:cubicBezTo>
                    <a:cubicBezTo>
                      <a:pt x="102" y="65"/>
                      <a:pt x="102" y="65"/>
                      <a:pt x="102" y="65"/>
                    </a:cubicBezTo>
                    <a:cubicBezTo>
                      <a:pt x="102" y="64"/>
                      <a:pt x="102" y="64"/>
                      <a:pt x="102" y="64"/>
                    </a:cubicBezTo>
                    <a:cubicBezTo>
                      <a:pt x="102" y="64"/>
                      <a:pt x="102" y="64"/>
                      <a:pt x="102" y="64"/>
                    </a:cubicBezTo>
                    <a:cubicBezTo>
                      <a:pt x="103" y="63"/>
                      <a:pt x="103" y="63"/>
                      <a:pt x="103" y="63"/>
                    </a:cubicBezTo>
                    <a:cubicBezTo>
                      <a:pt x="102" y="59"/>
                      <a:pt x="102" y="59"/>
                      <a:pt x="102" y="59"/>
                    </a:cubicBezTo>
                    <a:cubicBezTo>
                      <a:pt x="102" y="58"/>
                      <a:pt x="102" y="58"/>
                      <a:pt x="102" y="58"/>
                    </a:cubicBezTo>
                    <a:cubicBezTo>
                      <a:pt x="103" y="58"/>
                      <a:pt x="103" y="58"/>
                      <a:pt x="103" y="58"/>
                    </a:cubicBezTo>
                    <a:cubicBezTo>
                      <a:pt x="103" y="57"/>
                      <a:pt x="103" y="57"/>
                      <a:pt x="103" y="57"/>
                    </a:cubicBezTo>
                    <a:cubicBezTo>
                      <a:pt x="102" y="57"/>
                      <a:pt x="102" y="57"/>
                      <a:pt x="102" y="57"/>
                    </a:cubicBezTo>
                    <a:cubicBezTo>
                      <a:pt x="102" y="57"/>
                      <a:pt x="102" y="57"/>
                      <a:pt x="102" y="57"/>
                    </a:cubicBezTo>
                    <a:cubicBezTo>
                      <a:pt x="102" y="57"/>
                      <a:pt x="102" y="57"/>
                      <a:pt x="102" y="57"/>
                    </a:cubicBezTo>
                    <a:cubicBezTo>
                      <a:pt x="102" y="56"/>
                      <a:pt x="102" y="56"/>
                      <a:pt x="102" y="56"/>
                    </a:cubicBezTo>
                    <a:cubicBezTo>
                      <a:pt x="102" y="55"/>
                      <a:pt x="102" y="55"/>
                      <a:pt x="102" y="55"/>
                    </a:cubicBezTo>
                    <a:cubicBezTo>
                      <a:pt x="102" y="55"/>
                      <a:pt x="102" y="55"/>
                      <a:pt x="102" y="55"/>
                    </a:cubicBezTo>
                    <a:cubicBezTo>
                      <a:pt x="103" y="55"/>
                      <a:pt x="103" y="55"/>
                      <a:pt x="103" y="55"/>
                    </a:cubicBezTo>
                    <a:cubicBezTo>
                      <a:pt x="103" y="54"/>
                      <a:pt x="103" y="54"/>
                      <a:pt x="103" y="54"/>
                    </a:cubicBezTo>
                    <a:cubicBezTo>
                      <a:pt x="102" y="54"/>
                      <a:pt x="102" y="54"/>
                      <a:pt x="102" y="54"/>
                    </a:cubicBezTo>
                    <a:cubicBezTo>
                      <a:pt x="102" y="53"/>
                      <a:pt x="102" y="53"/>
                      <a:pt x="102" y="53"/>
                    </a:cubicBezTo>
                    <a:cubicBezTo>
                      <a:pt x="102" y="53"/>
                      <a:pt x="102" y="53"/>
                      <a:pt x="102" y="53"/>
                    </a:cubicBezTo>
                    <a:cubicBezTo>
                      <a:pt x="102" y="53"/>
                      <a:pt x="102" y="53"/>
                      <a:pt x="102" y="53"/>
                    </a:cubicBezTo>
                    <a:cubicBezTo>
                      <a:pt x="102" y="53"/>
                      <a:pt x="102" y="53"/>
                      <a:pt x="102" y="53"/>
                    </a:cubicBezTo>
                    <a:cubicBezTo>
                      <a:pt x="102" y="53"/>
                      <a:pt x="102" y="53"/>
                      <a:pt x="102" y="53"/>
                    </a:cubicBezTo>
                    <a:cubicBezTo>
                      <a:pt x="103" y="54"/>
                      <a:pt x="103" y="54"/>
                      <a:pt x="103" y="54"/>
                    </a:cubicBezTo>
                    <a:cubicBezTo>
                      <a:pt x="103" y="53"/>
                      <a:pt x="103" y="53"/>
                      <a:pt x="103" y="53"/>
                    </a:cubicBezTo>
                    <a:cubicBezTo>
                      <a:pt x="103" y="53"/>
                      <a:pt x="103" y="53"/>
                      <a:pt x="103" y="53"/>
                    </a:cubicBezTo>
                    <a:cubicBezTo>
                      <a:pt x="104" y="53"/>
                      <a:pt x="104" y="53"/>
                      <a:pt x="104" y="53"/>
                    </a:cubicBezTo>
                    <a:cubicBezTo>
                      <a:pt x="104" y="54"/>
                      <a:pt x="104" y="54"/>
                      <a:pt x="104" y="54"/>
                    </a:cubicBezTo>
                    <a:cubicBezTo>
                      <a:pt x="104" y="54"/>
                      <a:pt x="104" y="54"/>
                      <a:pt x="104" y="54"/>
                    </a:cubicBezTo>
                    <a:cubicBezTo>
                      <a:pt x="103" y="54"/>
                      <a:pt x="103" y="54"/>
                      <a:pt x="103" y="54"/>
                    </a:cubicBezTo>
                    <a:cubicBezTo>
                      <a:pt x="103" y="55"/>
                      <a:pt x="103" y="55"/>
                      <a:pt x="103" y="55"/>
                    </a:cubicBezTo>
                    <a:cubicBezTo>
                      <a:pt x="103" y="55"/>
                      <a:pt x="103" y="55"/>
                      <a:pt x="103" y="55"/>
                    </a:cubicBezTo>
                    <a:cubicBezTo>
                      <a:pt x="104" y="54"/>
                      <a:pt x="104" y="54"/>
                      <a:pt x="104" y="54"/>
                    </a:cubicBezTo>
                    <a:cubicBezTo>
                      <a:pt x="105" y="54"/>
                      <a:pt x="105" y="54"/>
                      <a:pt x="105" y="54"/>
                    </a:cubicBezTo>
                    <a:cubicBezTo>
                      <a:pt x="106" y="52"/>
                      <a:pt x="106" y="52"/>
                      <a:pt x="106" y="52"/>
                    </a:cubicBezTo>
                    <a:cubicBezTo>
                      <a:pt x="106" y="51"/>
                      <a:pt x="106" y="51"/>
                      <a:pt x="106" y="51"/>
                    </a:cubicBezTo>
                    <a:cubicBezTo>
                      <a:pt x="106" y="50"/>
                      <a:pt x="106" y="50"/>
                      <a:pt x="106" y="50"/>
                    </a:cubicBezTo>
                    <a:cubicBezTo>
                      <a:pt x="107" y="50"/>
                      <a:pt x="107" y="50"/>
                      <a:pt x="107" y="50"/>
                    </a:cubicBezTo>
                    <a:cubicBezTo>
                      <a:pt x="107" y="49"/>
                      <a:pt x="107" y="49"/>
                      <a:pt x="107" y="49"/>
                    </a:cubicBezTo>
                    <a:cubicBezTo>
                      <a:pt x="108" y="48"/>
                      <a:pt x="108" y="48"/>
                      <a:pt x="108" y="48"/>
                    </a:cubicBezTo>
                    <a:cubicBezTo>
                      <a:pt x="109" y="47"/>
                      <a:pt x="109" y="47"/>
                      <a:pt x="109" y="47"/>
                    </a:cubicBezTo>
                    <a:cubicBezTo>
                      <a:pt x="109" y="47"/>
                      <a:pt x="109" y="47"/>
                      <a:pt x="109" y="47"/>
                    </a:cubicBezTo>
                    <a:cubicBezTo>
                      <a:pt x="110" y="46"/>
                      <a:pt x="110" y="46"/>
                      <a:pt x="110" y="46"/>
                    </a:cubicBezTo>
                    <a:cubicBezTo>
                      <a:pt x="110" y="46"/>
                      <a:pt x="110" y="46"/>
                      <a:pt x="110" y="46"/>
                    </a:cubicBezTo>
                    <a:cubicBezTo>
                      <a:pt x="111" y="45"/>
                      <a:pt x="111" y="45"/>
                      <a:pt x="111" y="45"/>
                    </a:cubicBezTo>
                    <a:cubicBezTo>
                      <a:pt x="113" y="43"/>
                      <a:pt x="113" y="43"/>
                      <a:pt x="113" y="43"/>
                    </a:cubicBezTo>
                    <a:cubicBezTo>
                      <a:pt x="113" y="43"/>
                      <a:pt x="113" y="43"/>
                      <a:pt x="113" y="43"/>
                    </a:cubicBezTo>
                    <a:cubicBezTo>
                      <a:pt x="114" y="41"/>
                      <a:pt x="114" y="41"/>
                      <a:pt x="114" y="41"/>
                    </a:cubicBezTo>
                    <a:cubicBezTo>
                      <a:pt x="114" y="40"/>
                      <a:pt x="114" y="40"/>
                      <a:pt x="114" y="40"/>
                    </a:cubicBezTo>
                    <a:cubicBezTo>
                      <a:pt x="114" y="40"/>
                      <a:pt x="114" y="40"/>
                      <a:pt x="114" y="40"/>
                    </a:cubicBezTo>
                    <a:cubicBezTo>
                      <a:pt x="114" y="39"/>
                      <a:pt x="114" y="39"/>
                      <a:pt x="114" y="39"/>
                    </a:cubicBezTo>
                    <a:cubicBezTo>
                      <a:pt x="114" y="39"/>
                      <a:pt x="114" y="39"/>
                      <a:pt x="114" y="39"/>
                    </a:cubicBezTo>
                    <a:cubicBezTo>
                      <a:pt x="114" y="38"/>
                      <a:pt x="114" y="38"/>
                      <a:pt x="114" y="38"/>
                    </a:cubicBezTo>
                    <a:cubicBezTo>
                      <a:pt x="114" y="38"/>
                      <a:pt x="114" y="38"/>
                      <a:pt x="114" y="38"/>
                    </a:cubicBezTo>
                    <a:cubicBezTo>
                      <a:pt x="114" y="37"/>
                      <a:pt x="114" y="37"/>
                      <a:pt x="114" y="37"/>
                    </a:cubicBezTo>
                    <a:cubicBezTo>
                      <a:pt x="114" y="36"/>
                      <a:pt x="114" y="36"/>
                      <a:pt x="114" y="36"/>
                    </a:cubicBezTo>
                    <a:cubicBezTo>
                      <a:pt x="114" y="36"/>
                      <a:pt x="114" y="36"/>
                      <a:pt x="114" y="36"/>
                    </a:cubicBezTo>
                    <a:cubicBezTo>
                      <a:pt x="113" y="33"/>
                      <a:pt x="113" y="33"/>
                      <a:pt x="113" y="33"/>
                    </a:cubicBezTo>
                    <a:cubicBezTo>
                      <a:pt x="113" y="33"/>
                      <a:pt x="113" y="33"/>
                      <a:pt x="113" y="33"/>
                    </a:cubicBezTo>
                    <a:cubicBezTo>
                      <a:pt x="112" y="32"/>
                      <a:pt x="112" y="32"/>
                      <a:pt x="112" y="32"/>
                    </a:cubicBezTo>
                    <a:cubicBezTo>
                      <a:pt x="111" y="31"/>
                      <a:pt x="111" y="31"/>
                      <a:pt x="111" y="31"/>
                    </a:cubicBezTo>
                    <a:cubicBezTo>
                      <a:pt x="109" y="31"/>
                      <a:pt x="109" y="31"/>
                      <a:pt x="109" y="31"/>
                    </a:cubicBezTo>
                    <a:cubicBezTo>
                      <a:pt x="109" y="31"/>
                      <a:pt x="109" y="31"/>
                      <a:pt x="109" y="31"/>
                    </a:cubicBezTo>
                    <a:cubicBezTo>
                      <a:pt x="108" y="30"/>
                      <a:pt x="108" y="30"/>
                      <a:pt x="108" y="30"/>
                    </a:cubicBezTo>
                    <a:cubicBezTo>
                      <a:pt x="107" y="30"/>
                      <a:pt x="107" y="30"/>
                      <a:pt x="107" y="30"/>
                    </a:cubicBezTo>
                    <a:cubicBezTo>
                      <a:pt x="107" y="30"/>
                      <a:pt x="107" y="30"/>
                      <a:pt x="107" y="30"/>
                    </a:cubicBezTo>
                    <a:cubicBezTo>
                      <a:pt x="106" y="29"/>
                      <a:pt x="106" y="29"/>
                      <a:pt x="106" y="29"/>
                    </a:cubicBezTo>
                    <a:cubicBezTo>
                      <a:pt x="105" y="29"/>
                      <a:pt x="105" y="29"/>
                      <a:pt x="105" y="29"/>
                    </a:cubicBezTo>
                    <a:cubicBezTo>
                      <a:pt x="104" y="28"/>
                      <a:pt x="104" y="28"/>
                      <a:pt x="104" y="28"/>
                    </a:cubicBezTo>
                    <a:cubicBezTo>
                      <a:pt x="103" y="26"/>
                      <a:pt x="103" y="26"/>
                      <a:pt x="103" y="26"/>
                    </a:cubicBezTo>
                    <a:cubicBezTo>
                      <a:pt x="103" y="26"/>
                      <a:pt x="103" y="26"/>
                      <a:pt x="103" y="26"/>
                    </a:cubicBezTo>
                    <a:cubicBezTo>
                      <a:pt x="102" y="25"/>
                      <a:pt x="102" y="25"/>
                      <a:pt x="102" y="25"/>
                    </a:cubicBezTo>
                    <a:cubicBezTo>
                      <a:pt x="101" y="25"/>
                      <a:pt x="101" y="25"/>
                      <a:pt x="101" y="25"/>
                    </a:cubicBezTo>
                    <a:cubicBezTo>
                      <a:pt x="99" y="24"/>
                      <a:pt x="99" y="24"/>
                      <a:pt x="99" y="24"/>
                    </a:cubicBezTo>
                    <a:cubicBezTo>
                      <a:pt x="99" y="24"/>
                      <a:pt x="99" y="24"/>
                      <a:pt x="99" y="24"/>
                    </a:cubicBezTo>
                    <a:cubicBezTo>
                      <a:pt x="98" y="24"/>
                      <a:pt x="98" y="24"/>
                      <a:pt x="98" y="24"/>
                    </a:cubicBezTo>
                    <a:cubicBezTo>
                      <a:pt x="97" y="24"/>
                      <a:pt x="97" y="24"/>
                      <a:pt x="97" y="24"/>
                    </a:cubicBezTo>
                    <a:cubicBezTo>
                      <a:pt x="96" y="24"/>
                      <a:pt x="96" y="24"/>
                      <a:pt x="96" y="24"/>
                    </a:cubicBezTo>
                    <a:cubicBezTo>
                      <a:pt x="96" y="24"/>
                      <a:pt x="96" y="24"/>
                      <a:pt x="96" y="24"/>
                    </a:cubicBezTo>
                    <a:cubicBezTo>
                      <a:pt x="95" y="24"/>
                      <a:pt x="95" y="24"/>
                      <a:pt x="95" y="24"/>
                    </a:cubicBezTo>
                    <a:cubicBezTo>
                      <a:pt x="95" y="25"/>
                      <a:pt x="95" y="25"/>
                      <a:pt x="95" y="25"/>
                    </a:cubicBezTo>
                    <a:cubicBezTo>
                      <a:pt x="95" y="24"/>
                      <a:pt x="95" y="24"/>
                      <a:pt x="95" y="24"/>
                    </a:cubicBezTo>
                    <a:cubicBezTo>
                      <a:pt x="94" y="24"/>
                      <a:pt x="94" y="24"/>
                      <a:pt x="94" y="24"/>
                    </a:cubicBezTo>
                    <a:cubicBezTo>
                      <a:pt x="94" y="24"/>
                      <a:pt x="94" y="24"/>
                      <a:pt x="94" y="24"/>
                    </a:cubicBezTo>
                    <a:cubicBezTo>
                      <a:pt x="93" y="24"/>
                      <a:pt x="93" y="24"/>
                      <a:pt x="93" y="24"/>
                    </a:cubicBezTo>
                    <a:cubicBezTo>
                      <a:pt x="93" y="24"/>
                      <a:pt x="93" y="24"/>
                      <a:pt x="93" y="24"/>
                    </a:cubicBezTo>
                    <a:cubicBezTo>
                      <a:pt x="93" y="24"/>
                      <a:pt x="93" y="24"/>
                      <a:pt x="93" y="24"/>
                    </a:cubicBezTo>
                    <a:cubicBezTo>
                      <a:pt x="93" y="24"/>
                      <a:pt x="93" y="24"/>
                      <a:pt x="93" y="24"/>
                    </a:cubicBezTo>
                    <a:cubicBezTo>
                      <a:pt x="93" y="24"/>
                      <a:pt x="93" y="24"/>
                      <a:pt x="93" y="24"/>
                    </a:cubicBezTo>
                    <a:cubicBezTo>
                      <a:pt x="92" y="23"/>
                      <a:pt x="92" y="23"/>
                      <a:pt x="92" y="23"/>
                    </a:cubicBezTo>
                    <a:cubicBezTo>
                      <a:pt x="92" y="24"/>
                      <a:pt x="92" y="24"/>
                      <a:pt x="92" y="24"/>
                    </a:cubicBezTo>
                    <a:cubicBezTo>
                      <a:pt x="92" y="24"/>
                      <a:pt x="92" y="24"/>
                      <a:pt x="92" y="24"/>
                    </a:cubicBezTo>
                    <a:cubicBezTo>
                      <a:pt x="91" y="24"/>
                      <a:pt x="91" y="24"/>
                      <a:pt x="91" y="24"/>
                    </a:cubicBezTo>
                    <a:cubicBezTo>
                      <a:pt x="91" y="24"/>
                      <a:pt x="91" y="24"/>
                      <a:pt x="91" y="24"/>
                    </a:cubicBezTo>
                    <a:cubicBezTo>
                      <a:pt x="90" y="23"/>
                      <a:pt x="90" y="23"/>
                      <a:pt x="90" y="23"/>
                    </a:cubicBezTo>
                    <a:cubicBezTo>
                      <a:pt x="89" y="23"/>
                      <a:pt x="89" y="23"/>
                      <a:pt x="89" y="23"/>
                    </a:cubicBezTo>
                    <a:cubicBezTo>
                      <a:pt x="88" y="23"/>
                      <a:pt x="88" y="23"/>
                      <a:pt x="88" y="23"/>
                    </a:cubicBezTo>
                    <a:cubicBezTo>
                      <a:pt x="88" y="23"/>
                      <a:pt x="88" y="23"/>
                      <a:pt x="88"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87" y="24"/>
                      <a:pt x="87" y="24"/>
                      <a:pt x="87" y="24"/>
                    </a:cubicBezTo>
                    <a:cubicBezTo>
                      <a:pt x="87" y="24"/>
                      <a:pt x="87" y="24"/>
                      <a:pt x="87" y="24"/>
                    </a:cubicBezTo>
                    <a:cubicBezTo>
                      <a:pt x="87" y="25"/>
                      <a:pt x="87" y="25"/>
                      <a:pt x="87" y="25"/>
                    </a:cubicBezTo>
                    <a:cubicBezTo>
                      <a:pt x="86" y="24"/>
                      <a:pt x="86" y="24"/>
                      <a:pt x="86" y="24"/>
                    </a:cubicBezTo>
                    <a:cubicBezTo>
                      <a:pt x="86" y="24"/>
                      <a:pt x="86" y="24"/>
                      <a:pt x="86" y="24"/>
                    </a:cubicBezTo>
                    <a:cubicBezTo>
                      <a:pt x="86" y="24"/>
                      <a:pt x="86" y="24"/>
                      <a:pt x="86" y="24"/>
                    </a:cubicBezTo>
                    <a:cubicBezTo>
                      <a:pt x="86" y="24"/>
                      <a:pt x="86" y="24"/>
                      <a:pt x="86" y="24"/>
                    </a:cubicBezTo>
                    <a:cubicBezTo>
                      <a:pt x="86" y="25"/>
                      <a:pt x="86" y="25"/>
                      <a:pt x="86" y="25"/>
                    </a:cubicBezTo>
                    <a:cubicBezTo>
                      <a:pt x="86" y="26"/>
                      <a:pt x="86" y="26"/>
                      <a:pt x="86" y="26"/>
                    </a:cubicBezTo>
                    <a:cubicBezTo>
                      <a:pt x="85" y="25"/>
                      <a:pt x="85" y="25"/>
                      <a:pt x="85" y="25"/>
                    </a:cubicBezTo>
                    <a:cubicBezTo>
                      <a:pt x="86" y="25"/>
                      <a:pt x="86" y="25"/>
                      <a:pt x="86" y="25"/>
                    </a:cubicBezTo>
                    <a:cubicBezTo>
                      <a:pt x="85" y="24"/>
                      <a:pt x="85" y="24"/>
                      <a:pt x="85" y="24"/>
                    </a:cubicBezTo>
                    <a:cubicBezTo>
                      <a:pt x="86" y="23"/>
                      <a:pt x="86" y="23"/>
                      <a:pt x="86" y="23"/>
                    </a:cubicBezTo>
                    <a:cubicBezTo>
                      <a:pt x="86" y="23"/>
                      <a:pt x="86" y="23"/>
                      <a:pt x="86" y="23"/>
                    </a:cubicBezTo>
                    <a:cubicBezTo>
                      <a:pt x="86" y="23"/>
                      <a:pt x="86" y="23"/>
                      <a:pt x="86" y="23"/>
                    </a:cubicBezTo>
                    <a:cubicBezTo>
                      <a:pt x="85" y="23"/>
                      <a:pt x="85" y="23"/>
                      <a:pt x="85" y="23"/>
                    </a:cubicBezTo>
                    <a:cubicBezTo>
                      <a:pt x="86" y="22"/>
                      <a:pt x="86" y="22"/>
                      <a:pt x="86" y="22"/>
                    </a:cubicBezTo>
                    <a:cubicBezTo>
                      <a:pt x="85" y="21"/>
                      <a:pt x="85" y="21"/>
                      <a:pt x="85" y="21"/>
                    </a:cubicBezTo>
                    <a:cubicBezTo>
                      <a:pt x="85" y="20"/>
                      <a:pt x="85" y="20"/>
                      <a:pt x="85" y="20"/>
                    </a:cubicBezTo>
                    <a:cubicBezTo>
                      <a:pt x="84" y="20"/>
                      <a:pt x="84" y="20"/>
                      <a:pt x="84" y="20"/>
                    </a:cubicBezTo>
                    <a:cubicBezTo>
                      <a:pt x="84" y="20"/>
                      <a:pt x="84" y="20"/>
                      <a:pt x="84" y="20"/>
                    </a:cubicBezTo>
                    <a:cubicBezTo>
                      <a:pt x="83" y="21"/>
                      <a:pt x="83" y="21"/>
                      <a:pt x="83" y="21"/>
                    </a:cubicBezTo>
                    <a:cubicBezTo>
                      <a:pt x="83" y="21"/>
                      <a:pt x="83" y="21"/>
                      <a:pt x="83" y="21"/>
                    </a:cubicBezTo>
                    <a:cubicBezTo>
                      <a:pt x="83" y="21"/>
                      <a:pt x="83" y="21"/>
                      <a:pt x="83" y="21"/>
                    </a:cubicBezTo>
                    <a:cubicBezTo>
                      <a:pt x="82" y="20"/>
                      <a:pt x="82" y="20"/>
                      <a:pt x="82" y="20"/>
                    </a:cubicBezTo>
                    <a:cubicBezTo>
                      <a:pt x="82" y="20"/>
                      <a:pt x="82" y="20"/>
                      <a:pt x="82" y="20"/>
                    </a:cubicBezTo>
                    <a:cubicBezTo>
                      <a:pt x="82" y="20"/>
                      <a:pt x="82" y="20"/>
                      <a:pt x="82" y="20"/>
                    </a:cubicBezTo>
                    <a:cubicBezTo>
                      <a:pt x="81" y="20"/>
                      <a:pt x="81" y="20"/>
                      <a:pt x="81" y="20"/>
                    </a:cubicBezTo>
                    <a:cubicBezTo>
                      <a:pt x="81" y="19"/>
                      <a:pt x="81" y="19"/>
                      <a:pt x="81" y="19"/>
                    </a:cubicBezTo>
                    <a:cubicBezTo>
                      <a:pt x="81" y="19"/>
                      <a:pt x="81" y="19"/>
                      <a:pt x="81" y="19"/>
                    </a:cubicBezTo>
                    <a:cubicBezTo>
                      <a:pt x="81" y="20"/>
                      <a:pt x="81" y="20"/>
                      <a:pt x="81" y="20"/>
                    </a:cubicBezTo>
                    <a:cubicBezTo>
                      <a:pt x="81" y="19"/>
                      <a:pt x="81" y="19"/>
                      <a:pt x="81" y="19"/>
                    </a:cubicBezTo>
                    <a:cubicBezTo>
                      <a:pt x="80" y="19"/>
                      <a:pt x="80" y="19"/>
                      <a:pt x="80" y="19"/>
                    </a:cubicBezTo>
                    <a:cubicBezTo>
                      <a:pt x="80" y="19"/>
                      <a:pt x="80" y="19"/>
                      <a:pt x="80" y="19"/>
                    </a:cubicBezTo>
                    <a:cubicBezTo>
                      <a:pt x="80" y="19"/>
                      <a:pt x="80" y="19"/>
                      <a:pt x="80" y="19"/>
                    </a:cubicBezTo>
                    <a:cubicBezTo>
                      <a:pt x="79" y="19"/>
                      <a:pt x="79" y="19"/>
                      <a:pt x="79" y="19"/>
                    </a:cubicBezTo>
                    <a:cubicBezTo>
                      <a:pt x="78" y="18"/>
                      <a:pt x="78" y="18"/>
                      <a:pt x="78" y="18"/>
                    </a:cubicBezTo>
                    <a:cubicBezTo>
                      <a:pt x="78" y="18"/>
                      <a:pt x="78" y="18"/>
                      <a:pt x="78" y="18"/>
                    </a:cubicBezTo>
                    <a:cubicBezTo>
                      <a:pt x="78" y="18"/>
                      <a:pt x="78" y="18"/>
                      <a:pt x="78" y="18"/>
                    </a:cubicBezTo>
                    <a:cubicBezTo>
                      <a:pt x="77" y="18"/>
                      <a:pt x="77" y="18"/>
                      <a:pt x="77" y="18"/>
                    </a:cubicBezTo>
                    <a:cubicBezTo>
                      <a:pt x="77" y="18"/>
                      <a:pt x="77" y="18"/>
                      <a:pt x="77" y="18"/>
                    </a:cubicBezTo>
                    <a:cubicBezTo>
                      <a:pt x="77" y="18"/>
                      <a:pt x="77" y="18"/>
                      <a:pt x="77" y="18"/>
                    </a:cubicBezTo>
                    <a:cubicBezTo>
                      <a:pt x="76" y="18"/>
                      <a:pt x="76" y="18"/>
                      <a:pt x="76" y="18"/>
                    </a:cubicBezTo>
                    <a:cubicBezTo>
                      <a:pt x="76" y="18"/>
                      <a:pt x="76" y="18"/>
                      <a:pt x="76" y="18"/>
                    </a:cubicBezTo>
                    <a:cubicBezTo>
                      <a:pt x="76" y="18"/>
                      <a:pt x="76" y="18"/>
                      <a:pt x="76" y="18"/>
                    </a:cubicBezTo>
                    <a:cubicBezTo>
                      <a:pt x="75" y="18"/>
                      <a:pt x="75" y="18"/>
                      <a:pt x="75" y="18"/>
                    </a:cubicBezTo>
                    <a:cubicBezTo>
                      <a:pt x="75" y="19"/>
                      <a:pt x="75" y="19"/>
                      <a:pt x="75" y="19"/>
                    </a:cubicBezTo>
                    <a:cubicBezTo>
                      <a:pt x="75" y="19"/>
                      <a:pt x="75" y="19"/>
                      <a:pt x="75" y="19"/>
                    </a:cubicBezTo>
                    <a:cubicBezTo>
                      <a:pt x="74" y="20"/>
                      <a:pt x="74" y="20"/>
                      <a:pt x="74" y="20"/>
                    </a:cubicBezTo>
                    <a:cubicBezTo>
                      <a:pt x="73" y="20"/>
                      <a:pt x="73" y="20"/>
                      <a:pt x="73" y="20"/>
                    </a:cubicBezTo>
                    <a:cubicBezTo>
                      <a:pt x="72" y="21"/>
                      <a:pt x="72" y="21"/>
                      <a:pt x="72" y="21"/>
                    </a:cubicBezTo>
                    <a:cubicBezTo>
                      <a:pt x="72" y="22"/>
                      <a:pt x="72" y="22"/>
                      <a:pt x="72" y="22"/>
                    </a:cubicBezTo>
                    <a:cubicBezTo>
                      <a:pt x="71" y="22"/>
                      <a:pt x="71" y="22"/>
                      <a:pt x="71" y="22"/>
                    </a:cubicBezTo>
                    <a:cubicBezTo>
                      <a:pt x="71" y="23"/>
                      <a:pt x="71" y="23"/>
                      <a:pt x="71" y="23"/>
                    </a:cubicBezTo>
                    <a:cubicBezTo>
                      <a:pt x="71" y="24"/>
                      <a:pt x="71" y="24"/>
                      <a:pt x="71" y="24"/>
                    </a:cubicBezTo>
                    <a:cubicBezTo>
                      <a:pt x="71" y="24"/>
                      <a:pt x="71" y="24"/>
                      <a:pt x="71" y="24"/>
                    </a:cubicBezTo>
                    <a:cubicBezTo>
                      <a:pt x="71" y="25"/>
                      <a:pt x="71" y="25"/>
                      <a:pt x="71" y="25"/>
                    </a:cubicBezTo>
                    <a:cubicBezTo>
                      <a:pt x="71" y="25"/>
                      <a:pt x="71" y="25"/>
                      <a:pt x="71" y="25"/>
                    </a:cubicBezTo>
                    <a:cubicBezTo>
                      <a:pt x="71" y="26"/>
                      <a:pt x="71" y="26"/>
                      <a:pt x="71" y="26"/>
                    </a:cubicBezTo>
                    <a:cubicBezTo>
                      <a:pt x="70" y="26"/>
                      <a:pt x="70" y="26"/>
                      <a:pt x="70" y="26"/>
                    </a:cubicBezTo>
                    <a:cubicBezTo>
                      <a:pt x="70" y="25"/>
                      <a:pt x="70" y="25"/>
                      <a:pt x="70" y="25"/>
                    </a:cubicBezTo>
                    <a:cubicBezTo>
                      <a:pt x="70" y="24"/>
                      <a:pt x="70" y="24"/>
                      <a:pt x="70" y="24"/>
                    </a:cubicBezTo>
                    <a:cubicBezTo>
                      <a:pt x="70" y="24"/>
                      <a:pt x="70" y="24"/>
                      <a:pt x="70" y="24"/>
                    </a:cubicBezTo>
                    <a:cubicBezTo>
                      <a:pt x="71" y="24"/>
                      <a:pt x="71" y="24"/>
                      <a:pt x="71" y="24"/>
                    </a:cubicBezTo>
                    <a:cubicBezTo>
                      <a:pt x="71" y="23"/>
                      <a:pt x="71" y="23"/>
                      <a:pt x="71" y="23"/>
                    </a:cubicBezTo>
                    <a:cubicBezTo>
                      <a:pt x="71" y="22"/>
                      <a:pt x="71" y="22"/>
                      <a:pt x="71" y="22"/>
                    </a:cubicBezTo>
                    <a:cubicBezTo>
                      <a:pt x="71" y="22"/>
                      <a:pt x="71" y="22"/>
                      <a:pt x="71" y="22"/>
                    </a:cubicBezTo>
                    <a:cubicBezTo>
                      <a:pt x="71" y="22"/>
                      <a:pt x="71" y="22"/>
                      <a:pt x="71" y="22"/>
                    </a:cubicBezTo>
                    <a:cubicBezTo>
                      <a:pt x="70" y="22"/>
                      <a:pt x="70" y="22"/>
                      <a:pt x="70" y="22"/>
                    </a:cubicBezTo>
                    <a:cubicBezTo>
                      <a:pt x="69" y="22"/>
                      <a:pt x="69" y="22"/>
                      <a:pt x="69" y="22"/>
                    </a:cubicBezTo>
                    <a:cubicBezTo>
                      <a:pt x="69" y="22"/>
                      <a:pt x="69" y="22"/>
                      <a:pt x="69" y="22"/>
                    </a:cubicBezTo>
                    <a:cubicBezTo>
                      <a:pt x="68" y="22"/>
                      <a:pt x="68" y="22"/>
                      <a:pt x="68" y="22"/>
                    </a:cubicBezTo>
                    <a:cubicBezTo>
                      <a:pt x="68" y="22"/>
                      <a:pt x="68" y="22"/>
                      <a:pt x="68" y="22"/>
                    </a:cubicBezTo>
                    <a:cubicBezTo>
                      <a:pt x="68" y="22"/>
                      <a:pt x="68" y="22"/>
                      <a:pt x="68" y="22"/>
                    </a:cubicBezTo>
                    <a:cubicBezTo>
                      <a:pt x="69" y="21"/>
                      <a:pt x="69" y="21"/>
                      <a:pt x="69" y="21"/>
                    </a:cubicBezTo>
                    <a:cubicBezTo>
                      <a:pt x="69" y="21"/>
                      <a:pt x="69" y="21"/>
                      <a:pt x="69" y="21"/>
                    </a:cubicBezTo>
                    <a:cubicBezTo>
                      <a:pt x="70" y="21"/>
                      <a:pt x="70" y="21"/>
                      <a:pt x="70" y="21"/>
                    </a:cubicBezTo>
                    <a:cubicBezTo>
                      <a:pt x="71" y="21"/>
                      <a:pt x="71" y="21"/>
                      <a:pt x="71" y="21"/>
                    </a:cubicBezTo>
                    <a:cubicBezTo>
                      <a:pt x="71" y="21"/>
                      <a:pt x="71" y="21"/>
                      <a:pt x="71" y="21"/>
                    </a:cubicBezTo>
                    <a:cubicBezTo>
                      <a:pt x="71" y="21"/>
                      <a:pt x="71" y="21"/>
                      <a:pt x="71" y="21"/>
                    </a:cubicBezTo>
                    <a:cubicBezTo>
                      <a:pt x="71" y="21"/>
                      <a:pt x="71" y="21"/>
                      <a:pt x="71" y="21"/>
                    </a:cubicBezTo>
                    <a:cubicBezTo>
                      <a:pt x="72" y="21"/>
                      <a:pt x="72" y="21"/>
                      <a:pt x="72" y="21"/>
                    </a:cubicBezTo>
                    <a:cubicBezTo>
                      <a:pt x="72" y="20"/>
                      <a:pt x="72" y="20"/>
                      <a:pt x="72" y="20"/>
                    </a:cubicBezTo>
                    <a:cubicBezTo>
                      <a:pt x="73" y="20"/>
                      <a:pt x="73" y="20"/>
                      <a:pt x="73" y="20"/>
                    </a:cubicBezTo>
                    <a:cubicBezTo>
                      <a:pt x="73" y="19"/>
                      <a:pt x="73" y="19"/>
                      <a:pt x="73" y="19"/>
                    </a:cubicBezTo>
                    <a:cubicBezTo>
                      <a:pt x="74" y="19"/>
                      <a:pt x="74" y="19"/>
                      <a:pt x="74" y="19"/>
                    </a:cubicBezTo>
                    <a:cubicBezTo>
                      <a:pt x="74" y="18"/>
                      <a:pt x="74" y="18"/>
                      <a:pt x="74" y="18"/>
                    </a:cubicBezTo>
                    <a:cubicBezTo>
                      <a:pt x="74" y="17"/>
                      <a:pt x="74" y="17"/>
                      <a:pt x="74" y="17"/>
                    </a:cubicBezTo>
                    <a:cubicBezTo>
                      <a:pt x="74" y="17"/>
                      <a:pt x="74" y="17"/>
                      <a:pt x="74" y="17"/>
                    </a:cubicBezTo>
                    <a:cubicBezTo>
                      <a:pt x="73" y="17"/>
                      <a:pt x="73" y="17"/>
                      <a:pt x="73" y="17"/>
                    </a:cubicBezTo>
                    <a:cubicBezTo>
                      <a:pt x="73" y="16"/>
                      <a:pt x="73" y="16"/>
                      <a:pt x="73" y="16"/>
                    </a:cubicBezTo>
                    <a:cubicBezTo>
                      <a:pt x="72" y="16"/>
                      <a:pt x="72" y="16"/>
                      <a:pt x="72" y="16"/>
                    </a:cubicBezTo>
                    <a:cubicBezTo>
                      <a:pt x="71" y="17"/>
                      <a:pt x="71" y="17"/>
                      <a:pt x="71" y="17"/>
                    </a:cubicBezTo>
                    <a:cubicBezTo>
                      <a:pt x="71" y="17"/>
                      <a:pt x="71" y="17"/>
                      <a:pt x="71" y="17"/>
                    </a:cubicBezTo>
                    <a:cubicBezTo>
                      <a:pt x="70" y="16"/>
                      <a:pt x="70" y="16"/>
                      <a:pt x="70" y="16"/>
                    </a:cubicBezTo>
                    <a:cubicBezTo>
                      <a:pt x="69" y="16"/>
                      <a:pt x="69" y="16"/>
                      <a:pt x="69" y="16"/>
                    </a:cubicBezTo>
                    <a:cubicBezTo>
                      <a:pt x="68" y="17"/>
                      <a:pt x="68" y="17"/>
                      <a:pt x="68" y="17"/>
                    </a:cubicBezTo>
                    <a:cubicBezTo>
                      <a:pt x="68" y="17"/>
                      <a:pt x="68" y="17"/>
                      <a:pt x="68" y="17"/>
                    </a:cubicBezTo>
                    <a:cubicBezTo>
                      <a:pt x="68" y="18"/>
                      <a:pt x="68" y="18"/>
                      <a:pt x="68" y="18"/>
                    </a:cubicBezTo>
                    <a:cubicBezTo>
                      <a:pt x="68" y="18"/>
                      <a:pt x="68" y="18"/>
                      <a:pt x="68" y="18"/>
                    </a:cubicBezTo>
                    <a:cubicBezTo>
                      <a:pt x="68" y="18"/>
                      <a:pt x="68" y="18"/>
                      <a:pt x="68" y="18"/>
                    </a:cubicBezTo>
                    <a:cubicBezTo>
                      <a:pt x="68" y="18"/>
                      <a:pt x="68" y="18"/>
                      <a:pt x="68" y="18"/>
                    </a:cubicBezTo>
                    <a:cubicBezTo>
                      <a:pt x="67" y="19"/>
                      <a:pt x="67" y="19"/>
                      <a:pt x="67" y="19"/>
                    </a:cubicBezTo>
                    <a:cubicBezTo>
                      <a:pt x="67" y="18"/>
                      <a:pt x="67" y="18"/>
                      <a:pt x="67" y="18"/>
                    </a:cubicBezTo>
                    <a:cubicBezTo>
                      <a:pt x="67" y="18"/>
                      <a:pt x="67" y="18"/>
                      <a:pt x="67" y="18"/>
                    </a:cubicBezTo>
                    <a:cubicBezTo>
                      <a:pt x="66" y="18"/>
                      <a:pt x="66" y="18"/>
                      <a:pt x="66" y="18"/>
                    </a:cubicBezTo>
                    <a:cubicBezTo>
                      <a:pt x="66" y="19"/>
                      <a:pt x="66" y="19"/>
                      <a:pt x="66" y="19"/>
                    </a:cubicBezTo>
                    <a:cubicBezTo>
                      <a:pt x="65" y="20"/>
                      <a:pt x="65" y="20"/>
                      <a:pt x="65" y="20"/>
                    </a:cubicBezTo>
                    <a:cubicBezTo>
                      <a:pt x="65" y="19"/>
                      <a:pt x="65" y="19"/>
                      <a:pt x="65" y="19"/>
                    </a:cubicBezTo>
                    <a:cubicBezTo>
                      <a:pt x="65" y="19"/>
                      <a:pt x="65" y="19"/>
                      <a:pt x="65" y="19"/>
                    </a:cubicBezTo>
                    <a:cubicBezTo>
                      <a:pt x="66" y="18"/>
                      <a:pt x="66" y="18"/>
                      <a:pt x="66" y="18"/>
                    </a:cubicBezTo>
                    <a:cubicBezTo>
                      <a:pt x="66" y="18"/>
                      <a:pt x="66" y="18"/>
                      <a:pt x="66" y="18"/>
                    </a:cubicBezTo>
                    <a:cubicBezTo>
                      <a:pt x="65" y="18"/>
                      <a:pt x="65" y="18"/>
                      <a:pt x="65" y="18"/>
                    </a:cubicBezTo>
                    <a:cubicBezTo>
                      <a:pt x="65" y="19"/>
                      <a:pt x="65" y="19"/>
                      <a:pt x="65" y="19"/>
                    </a:cubicBezTo>
                    <a:cubicBezTo>
                      <a:pt x="64" y="19"/>
                      <a:pt x="64" y="19"/>
                      <a:pt x="64" y="19"/>
                    </a:cubicBezTo>
                    <a:cubicBezTo>
                      <a:pt x="64" y="20"/>
                      <a:pt x="64" y="20"/>
                      <a:pt x="64" y="20"/>
                    </a:cubicBezTo>
                    <a:cubicBezTo>
                      <a:pt x="64" y="20"/>
                      <a:pt x="64" y="20"/>
                      <a:pt x="64" y="20"/>
                    </a:cubicBezTo>
                    <a:cubicBezTo>
                      <a:pt x="64" y="19"/>
                      <a:pt x="64" y="19"/>
                      <a:pt x="64" y="19"/>
                    </a:cubicBezTo>
                    <a:cubicBezTo>
                      <a:pt x="64" y="19"/>
                      <a:pt x="64" y="19"/>
                      <a:pt x="64" y="19"/>
                    </a:cubicBezTo>
                    <a:cubicBezTo>
                      <a:pt x="65" y="17"/>
                      <a:pt x="65" y="17"/>
                      <a:pt x="65" y="17"/>
                    </a:cubicBezTo>
                    <a:cubicBezTo>
                      <a:pt x="65" y="17"/>
                      <a:pt x="65" y="17"/>
                      <a:pt x="65" y="17"/>
                    </a:cubicBezTo>
                    <a:cubicBezTo>
                      <a:pt x="66" y="16"/>
                      <a:pt x="66" y="16"/>
                      <a:pt x="66" y="16"/>
                    </a:cubicBezTo>
                    <a:cubicBezTo>
                      <a:pt x="66" y="16"/>
                      <a:pt x="66" y="16"/>
                      <a:pt x="66" y="16"/>
                    </a:cubicBezTo>
                    <a:cubicBezTo>
                      <a:pt x="67" y="15"/>
                      <a:pt x="67" y="15"/>
                      <a:pt x="67" y="15"/>
                    </a:cubicBezTo>
                    <a:cubicBezTo>
                      <a:pt x="67" y="15"/>
                      <a:pt x="67" y="15"/>
                      <a:pt x="67" y="15"/>
                    </a:cubicBezTo>
                    <a:cubicBezTo>
                      <a:pt x="68" y="14"/>
                      <a:pt x="68" y="14"/>
                      <a:pt x="68" y="14"/>
                    </a:cubicBezTo>
                    <a:cubicBezTo>
                      <a:pt x="69" y="13"/>
                      <a:pt x="69" y="13"/>
                      <a:pt x="69" y="13"/>
                    </a:cubicBezTo>
                    <a:cubicBezTo>
                      <a:pt x="69" y="12"/>
                      <a:pt x="69" y="12"/>
                      <a:pt x="69" y="12"/>
                    </a:cubicBezTo>
                    <a:cubicBezTo>
                      <a:pt x="70" y="12"/>
                      <a:pt x="70" y="12"/>
                      <a:pt x="70" y="12"/>
                    </a:cubicBezTo>
                    <a:cubicBezTo>
                      <a:pt x="69" y="12"/>
                      <a:pt x="69" y="12"/>
                      <a:pt x="69" y="12"/>
                    </a:cubicBezTo>
                    <a:cubicBezTo>
                      <a:pt x="70" y="11"/>
                      <a:pt x="70" y="11"/>
                      <a:pt x="70" y="11"/>
                    </a:cubicBezTo>
                    <a:cubicBezTo>
                      <a:pt x="70" y="11"/>
                      <a:pt x="70" y="11"/>
                      <a:pt x="70" y="11"/>
                    </a:cubicBezTo>
                    <a:cubicBezTo>
                      <a:pt x="70" y="11"/>
                      <a:pt x="70" y="11"/>
                      <a:pt x="70" y="11"/>
                    </a:cubicBezTo>
                    <a:cubicBezTo>
                      <a:pt x="69" y="10"/>
                      <a:pt x="69" y="10"/>
                      <a:pt x="69" y="10"/>
                    </a:cubicBezTo>
                    <a:cubicBezTo>
                      <a:pt x="69" y="10"/>
                      <a:pt x="69" y="10"/>
                      <a:pt x="69" y="10"/>
                    </a:cubicBezTo>
                    <a:cubicBezTo>
                      <a:pt x="68" y="11"/>
                      <a:pt x="68" y="11"/>
                      <a:pt x="68" y="11"/>
                    </a:cubicBezTo>
                    <a:cubicBezTo>
                      <a:pt x="68" y="10"/>
                      <a:pt x="68" y="10"/>
                      <a:pt x="68" y="10"/>
                    </a:cubicBezTo>
                    <a:cubicBezTo>
                      <a:pt x="68" y="9"/>
                      <a:pt x="68" y="9"/>
                      <a:pt x="68" y="9"/>
                    </a:cubicBezTo>
                    <a:cubicBezTo>
                      <a:pt x="67" y="7"/>
                      <a:pt x="67" y="7"/>
                      <a:pt x="67" y="7"/>
                    </a:cubicBezTo>
                    <a:cubicBezTo>
                      <a:pt x="67" y="7"/>
                      <a:pt x="67" y="7"/>
                      <a:pt x="67" y="7"/>
                    </a:cubicBezTo>
                    <a:cubicBezTo>
                      <a:pt x="66" y="5"/>
                      <a:pt x="66" y="5"/>
                      <a:pt x="66" y="5"/>
                    </a:cubicBezTo>
                    <a:cubicBezTo>
                      <a:pt x="66" y="5"/>
                      <a:pt x="66" y="5"/>
                      <a:pt x="66" y="5"/>
                    </a:cubicBezTo>
                    <a:lnTo>
                      <a:pt x="66" y="4"/>
                    </a:lnTo>
                    <a:close/>
                  </a:path>
                </a:pathLst>
              </a:custGeom>
              <a:solidFill>
                <a:schemeClr val="bg2">
                  <a:lumMod val="90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 name="Google Shape;5880;p168">
                <a:extLst>
                  <a:ext uri="{FF2B5EF4-FFF2-40B4-BE49-F238E27FC236}">
                    <a16:creationId xmlns:a16="http://schemas.microsoft.com/office/drawing/2014/main" id="{EF7CB145-877F-0A47-B2C5-6368FAEC5CE0}"/>
                  </a:ext>
                </a:extLst>
              </p:cNvPr>
              <p:cNvSpPr/>
              <p:nvPr/>
            </p:nvSpPr>
            <p:spPr>
              <a:xfrm>
                <a:off x="2330450" y="3205163"/>
                <a:ext cx="50800" cy="76200"/>
              </a:xfrm>
              <a:custGeom>
                <a:avLst/>
                <a:gdLst/>
                <a:ahLst/>
                <a:cxnLst/>
                <a:rect l="l" t="t" r="r" b="b"/>
                <a:pathLst>
                  <a:path w="32" h="48" extrusionOk="0">
                    <a:moveTo>
                      <a:pt x="0" y="36"/>
                    </a:moveTo>
                    <a:lnTo>
                      <a:pt x="0" y="40"/>
                    </a:lnTo>
                    <a:lnTo>
                      <a:pt x="0" y="40"/>
                    </a:lnTo>
                    <a:lnTo>
                      <a:pt x="0" y="40"/>
                    </a:lnTo>
                    <a:lnTo>
                      <a:pt x="0" y="40"/>
                    </a:lnTo>
                    <a:lnTo>
                      <a:pt x="0" y="44"/>
                    </a:lnTo>
                    <a:lnTo>
                      <a:pt x="4" y="44"/>
                    </a:lnTo>
                    <a:lnTo>
                      <a:pt x="4" y="44"/>
                    </a:lnTo>
                    <a:lnTo>
                      <a:pt x="8" y="40"/>
                    </a:lnTo>
                    <a:lnTo>
                      <a:pt x="8" y="40"/>
                    </a:lnTo>
                    <a:lnTo>
                      <a:pt x="8" y="44"/>
                    </a:lnTo>
                    <a:lnTo>
                      <a:pt x="8" y="44"/>
                    </a:lnTo>
                    <a:lnTo>
                      <a:pt x="8" y="48"/>
                    </a:lnTo>
                    <a:lnTo>
                      <a:pt x="12" y="48"/>
                    </a:lnTo>
                    <a:lnTo>
                      <a:pt x="12" y="44"/>
                    </a:lnTo>
                    <a:lnTo>
                      <a:pt x="12" y="44"/>
                    </a:lnTo>
                    <a:lnTo>
                      <a:pt x="16" y="44"/>
                    </a:lnTo>
                    <a:lnTo>
                      <a:pt x="16" y="44"/>
                    </a:lnTo>
                    <a:lnTo>
                      <a:pt x="16" y="40"/>
                    </a:lnTo>
                    <a:lnTo>
                      <a:pt x="20" y="36"/>
                    </a:lnTo>
                    <a:lnTo>
                      <a:pt x="24" y="32"/>
                    </a:lnTo>
                    <a:lnTo>
                      <a:pt x="24" y="28"/>
                    </a:lnTo>
                    <a:lnTo>
                      <a:pt x="24" y="24"/>
                    </a:lnTo>
                    <a:lnTo>
                      <a:pt x="28" y="20"/>
                    </a:lnTo>
                    <a:lnTo>
                      <a:pt x="28" y="20"/>
                    </a:lnTo>
                    <a:lnTo>
                      <a:pt x="28" y="20"/>
                    </a:lnTo>
                    <a:lnTo>
                      <a:pt x="32" y="16"/>
                    </a:lnTo>
                    <a:lnTo>
                      <a:pt x="32" y="16"/>
                    </a:lnTo>
                    <a:lnTo>
                      <a:pt x="28" y="12"/>
                    </a:lnTo>
                    <a:lnTo>
                      <a:pt x="28" y="12"/>
                    </a:lnTo>
                    <a:lnTo>
                      <a:pt x="28" y="12"/>
                    </a:lnTo>
                    <a:lnTo>
                      <a:pt x="28" y="12"/>
                    </a:lnTo>
                    <a:lnTo>
                      <a:pt x="24" y="8"/>
                    </a:lnTo>
                    <a:lnTo>
                      <a:pt x="20" y="4"/>
                    </a:lnTo>
                    <a:lnTo>
                      <a:pt x="20" y="4"/>
                    </a:lnTo>
                    <a:lnTo>
                      <a:pt x="12" y="0"/>
                    </a:lnTo>
                    <a:lnTo>
                      <a:pt x="8" y="0"/>
                    </a:lnTo>
                    <a:lnTo>
                      <a:pt x="4" y="0"/>
                    </a:lnTo>
                    <a:lnTo>
                      <a:pt x="4" y="0"/>
                    </a:lnTo>
                    <a:lnTo>
                      <a:pt x="0" y="0"/>
                    </a:lnTo>
                    <a:lnTo>
                      <a:pt x="0" y="0"/>
                    </a:lnTo>
                    <a:lnTo>
                      <a:pt x="0" y="0"/>
                    </a:lnTo>
                    <a:lnTo>
                      <a:pt x="0" y="4"/>
                    </a:lnTo>
                    <a:lnTo>
                      <a:pt x="0" y="4"/>
                    </a:lnTo>
                    <a:lnTo>
                      <a:pt x="0" y="8"/>
                    </a:lnTo>
                    <a:lnTo>
                      <a:pt x="0" y="12"/>
                    </a:lnTo>
                    <a:lnTo>
                      <a:pt x="0" y="12"/>
                    </a:lnTo>
                    <a:lnTo>
                      <a:pt x="0" y="16"/>
                    </a:lnTo>
                    <a:lnTo>
                      <a:pt x="0" y="16"/>
                    </a:lnTo>
                    <a:lnTo>
                      <a:pt x="4" y="20"/>
                    </a:lnTo>
                    <a:lnTo>
                      <a:pt x="4" y="20"/>
                    </a:lnTo>
                    <a:lnTo>
                      <a:pt x="4" y="24"/>
                    </a:lnTo>
                    <a:lnTo>
                      <a:pt x="4" y="24"/>
                    </a:lnTo>
                    <a:lnTo>
                      <a:pt x="4" y="28"/>
                    </a:lnTo>
                    <a:lnTo>
                      <a:pt x="0" y="28"/>
                    </a:lnTo>
                    <a:lnTo>
                      <a:pt x="4" y="32"/>
                    </a:lnTo>
                    <a:lnTo>
                      <a:pt x="4" y="32"/>
                    </a:lnTo>
                    <a:lnTo>
                      <a:pt x="0" y="36"/>
                    </a:lnTo>
                    <a:lnTo>
                      <a:pt x="0" y="36"/>
                    </a:lnTo>
                    <a:lnTo>
                      <a:pt x="0" y="36"/>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 name="Google Shape;5881;p168">
                <a:extLst>
                  <a:ext uri="{FF2B5EF4-FFF2-40B4-BE49-F238E27FC236}">
                    <a16:creationId xmlns:a16="http://schemas.microsoft.com/office/drawing/2014/main" id="{6ECF253B-EC15-9D43-92DD-5F5306D34F4C}"/>
                  </a:ext>
                </a:extLst>
              </p:cNvPr>
              <p:cNvSpPr/>
              <p:nvPr/>
            </p:nvSpPr>
            <p:spPr>
              <a:xfrm>
                <a:off x="2260600" y="3192463"/>
                <a:ext cx="76200" cy="82550"/>
              </a:xfrm>
              <a:custGeom>
                <a:avLst/>
                <a:gdLst/>
                <a:ahLst/>
                <a:cxnLst/>
                <a:rect l="l" t="t" r="r" b="b"/>
                <a:pathLst>
                  <a:path w="48" h="52" extrusionOk="0">
                    <a:moveTo>
                      <a:pt x="20" y="52"/>
                    </a:moveTo>
                    <a:lnTo>
                      <a:pt x="20" y="52"/>
                    </a:lnTo>
                    <a:lnTo>
                      <a:pt x="20" y="52"/>
                    </a:lnTo>
                    <a:lnTo>
                      <a:pt x="20" y="52"/>
                    </a:lnTo>
                    <a:lnTo>
                      <a:pt x="24" y="52"/>
                    </a:lnTo>
                    <a:lnTo>
                      <a:pt x="28" y="52"/>
                    </a:lnTo>
                    <a:lnTo>
                      <a:pt x="28" y="52"/>
                    </a:lnTo>
                    <a:lnTo>
                      <a:pt x="24" y="52"/>
                    </a:lnTo>
                    <a:lnTo>
                      <a:pt x="24" y="48"/>
                    </a:lnTo>
                    <a:lnTo>
                      <a:pt x="24" y="48"/>
                    </a:lnTo>
                    <a:lnTo>
                      <a:pt x="24" y="44"/>
                    </a:lnTo>
                    <a:lnTo>
                      <a:pt x="24" y="44"/>
                    </a:lnTo>
                    <a:lnTo>
                      <a:pt x="28" y="44"/>
                    </a:lnTo>
                    <a:lnTo>
                      <a:pt x="32" y="44"/>
                    </a:lnTo>
                    <a:lnTo>
                      <a:pt x="36" y="44"/>
                    </a:lnTo>
                    <a:lnTo>
                      <a:pt x="40" y="44"/>
                    </a:lnTo>
                    <a:lnTo>
                      <a:pt x="40" y="44"/>
                    </a:lnTo>
                    <a:lnTo>
                      <a:pt x="44" y="44"/>
                    </a:lnTo>
                    <a:lnTo>
                      <a:pt x="44" y="44"/>
                    </a:lnTo>
                    <a:lnTo>
                      <a:pt x="48" y="40"/>
                    </a:lnTo>
                    <a:lnTo>
                      <a:pt x="48" y="40"/>
                    </a:lnTo>
                    <a:lnTo>
                      <a:pt x="44" y="36"/>
                    </a:lnTo>
                    <a:lnTo>
                      <a:pt x="48" y="36"/>
                    </a:lnTo>
                    <a:lnTo>
                      <a:pt x="48" y="32"/>
                    </a:lnTo>
                    <a:lnTo>
                      <a:pt x="48" y="32"/>
                    </a:lnTo>
                    <a:lnTo>
                      <a:pt x="48" y="28"/>
                    </a:lnTo>
                    <a:lnTo>
                      <a:pt x="48" y="28"/>
                    </a:lnTo>
                    <a:lnTo>
                      <a:pt x="44" y="24"/>
                    </a:lnTo>
                    <a:lnTo>
                      <a:pt x="44" y="24"/>
                    </a:lnTo>
                    <a:lnTo>
                      <a:pt x="44" y="20"/>
                    </a:lnTo>
                    <a:lnTo>
                      <a:pt x="44" y="20"/>
                    </a:lnTo>
                    <a:lnTo>
                      <a:pt x="44" y="16"/>
                    </a:lnTo>
                    <a:lnTo>
                      <a:pt x="44" y="12"/>
                    </a:lnTo>
                    <a:lnTo>
                      <a:pt x="44" y="12"/>
                    </a:lnTo>
                    <a:lnTo>
                      <a:pt x="44" y="8"/>
                    </a:lnTo>
                    <a:lnTo>
                      <a:pt x="44" y="8"/>
                    </a:lnTo>
                    <a:lnTo>
                      <a:pt x="48" y="8"/>
                    </a:lnTo>
                    <a:lnTo>
                      <a:pt x="48" y="4"/>
                    </a:lnTo>
                    <a:lnTo>
                      <a:pt x="44" y="4"/>
                    </a:lnTo>
                    <a:lnTo>
                      <a:pt x="40" y="4"/>
                    </a:lnTo>
                    <a:lnTo>
                      <a:pt x="36" y="0"/>
                    </a:lnTo>
                    <a:lnTo>
                      <a:pt x="36" y="4"/>
                    </a:lnTo>
                    <a:lnTo>
                      <a:pt x="32" y="4"/>
                    </a:lnTo>
                    <a:lnTo>
                      <a:pt x="28" y="4"/>
                    </a:lnTo>
                    <a:lnTo>
                      <a:pt x="24" y="4"/>
                    </a:lnTo>
                    <a:lnTo>
                      <a:pt x="20" y="4"/>
                    </a:lnTo>
                    <a:lnTo>
                      <a:pt x="16" y="4"/>
                    </a:lnTo>
                    <a:lnTo>
                      <a:pt x="12" y="4"/>
                    </a:lnTo>
                    <a:lnTo>
                      <a:pt x="12" y="8"/>
                    </a:lnTo>
                    <a:lnTo>
                      <a:pt x="12" y="8"/>
                    </a:lnTo>
                    <a:lnTo>
                      <a:pt x="12" y="8"/>
                    </a:lnTo>
                    <a:lnTo>
                      <a:pt x="12" y="12"/>
                    </a:lnTo>
                    <a:lnTo>
                      <a:pt x="8" y="12"/>
                    </a:lnTo>
                    <a:lnTo>
                      <a:pt x="8" y="12"/>
                    </a:lnTo>
                    <a:lnTo>
                      <a:pt x="4" y="12"/>
                    </a:lnTo>
                    <a:lnTo>
                      <a:pt x="4" y="16"/>
                    </a:lnTo>
                    <a:lnTo>
                      <a:pt x="4" y="20"/>
                    </a:lnTo>
                    <a:lnTo>
                      <a:pt x="0" y="24"/>
                    </a:lnTo>
                    <a:lnTo>
                      <a:pt x="0" y="24"/>
                    </a:lnTo>
                    <a:lnTo>
                      <a:pt x="4" y="28"/>
                    </a:lnTo>
                    <a:lnTo>
                      <a:pt x="4" y="28"/>
                    </a:lnTo>
                    <a:lnTo>
                      <a:pt x="4" y="28"/>
                    </a:lnTo>
                    <a:lnTo>
                      <a:pt x="8" y="32"/>
                    </a:lnTo>
                    <a:lnTo>
                      <a:pt x="8" y="32"/>
                    </a:lnTo>
                    <a:lnTo>
                      <a:pt x="8" y="32"/>
                    </a:lnTo>
                    <a:lnTo>
                      <a:pt x="8" y="36"/>
                    </a:lnTo>
                    <a:lnTo>
                      <a:pt x="12" y="36"/>
                    </a:lnTo>
                    <a:lnTo>
                      <a:pt x="12" y="36"/>
                    </a:lnTo>
                    <a:lnTo>
                      <a:pt x="12" y="40"/>
                    </a:lnTo>
                    <a:lnTo>
                      <a:pt x="12" y="44"/>
                    </a:lnTo>
                    <a:lnTo>
                      <a:pt x="12" y="44"/>
                    </a:lnTo>
                    <a:lnTo>
                      <a:pt x="16" y="44"/>
                    </a:lnTo>
                    <a:lnTo>
                      <a:pt x="16" y="48"/>
                    </a:lnTo>
                    <a:lnTo>
                      <a:pt x="16" y="48"/>
                    </a:lnTo>
                    <a:lnTo>
                      <a:pt x="16" y="48"/>
                    </a:lnTo>
                    <a:lnTo>
                      <a:pt x="20" y="52"/>
                    </a:lnTo>
                    <a:lnTo>
                      <a:pt x="20" y="52"/>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 name="Google Shape;5882;p168">
                <a:extLst>
                  <a:ext uri="{FF2B5EF4-FFF2-40B4-BE49-F238E27FC236}">
                    <a16:creationId xmlns:a16="http://schemas.microsoft.com/office/drawing/2014/main" id="{CB18C72C-FB1C-B84F-A5E3-4C839CB622A6}"/>
                  </a:ext>
                </a:extLst>
              </p:cNvPr>
              <p:cNvSpPr/>
              <p:nvPr/>
            </p:nvSpPr>
            <p:spPr>
              <a:xfrm>
                <a:off x="2197100" y="3148013"/>
                <a:ext cx="95250" cy="139700"/>
              </a:xfrm>
              <a:custGeom>
                <a:avLst/>
                <a:gdLst/>
                <a:ahLst/>
                <a:cxnLst/>
                <a:rect l="l" t="t" r="r" b="b"/>
                <a:pathLst>
                  <a:path w="60" h="88" extrusionOk="0">
                    <a:moveTo>
                      <a:pt x="8" y="40"/>
                    </a:moveTo>
                    <a:lnTo>
                      <a:pt x="12" y="40"/>
                    </a:lnTo>
                    <a:lnTo>
                      <a:pt x="12" y="40"/>
                    </a:lnTo>
                    <a:lnTo>
                      <a:pt x="12" y="40"/>
                    </a:lnTo>
                    <a:lnTo>
                      <a:pt x="16" y="40"/>
                    </a:lnTo>
                    <a:lnTo>
                      <a:pt x="16" y="44"/>
                    </a:lnTo>
                    <a:lnTo>
                      <a:pt x="16" y="48"/>
                    </a:lnTo>
                    <a:lnTo>
                      <a:pt x="16" y="48"/>
                    </a:lnTo>
                    <a:lnTo>
                      <a:pt x="16" y="48"/>
                    </a:lnTo>
                    <a:lnTo>
                      <a:pt x="16" y="52"/>
                    </a:lnTo>
                    <a:lnTo>
                      <a:pt x="20" y="52"/>
                    </a:lnTo>
                    <a:lnTo>
                      <a:pt x="20" y="52"/>
                    </a:lnTo>
                    <a:lnTo>
                      <a:pt x="20" y="56"/>
                    </a:lnTo>
                    <a:lnTo>
                      <a:pt x="24" y="52"/>
                    </a:lnTo>
                    <a:lnTo>
                      <a:pt x="24" y="56"/>
                    </a:lnTo>
                    <a:lnTo>
                      <a:pt x="20" y="56"/>
                    </a:lnTo>
                    <a:lnTo>
                      <a:pt x="20" y="60"/>
                    </a:lnTo>
                    <a:lnTo>
                      <a:pt x="20" y="64"/>
                    </a:lnTo>
                    <a:lnTo>
                      <a:pt x="20" y="68"/>
                    </a:lnTo>
                    <a:lnTo>
                      <a:pt x="16" y="68"/>
                    </a:lnTo>
                    <a:lnTo>
                      <a:pt x="16" y="72"/>
                    </a:lnTo>
                    <a:lnTo>
                      <a:pt x="16" y="72"/>
                    </a:lnTo>
                    <a:lnTo>
                      <a:pt x="16" y="76"/>
                    </a:lnTo>
                    <a:lnTo>
                      <a:pt x="16" y="76"/>
                    </a:lnTo>
                    <a:lnTo>
                      <a:pt x="20" y="80"/>
                    </a:lnTo>
                    <a:lnTo>
                      <a:pt x="24" y="80"/>
                    </a:lnTo>
                    <a:lnTo>
                      <a:pt x="24" y="84"/>
                    </a:lnTo>
                    <a:lnTo>
                      <a:pt x="24" y="84"/>
                    </a:lnTo>
                    <a:lnTo>
                      <a:pt x="28" y="88"/>
                    </a:lnTo>
                    <a:lnTo>
                      <a:pt x="32" y="88"/>
                    </a:lnTo>
                    <a:lnTo>
                      <a:pt x="32" y="88"/>
                    </a:lnTo>
                    <a:lnTo>
                      <a:pt x="32" y="88"/>
                    </a:lnTo>
                    <a:lnTo>
                      <a:pt x="32" y="88"/>
                    </a:lnTo>
                    <a:lnTo>
                      <a:pt x="36" y="88"/>
                    </a:lnTo>
                    <a:lnTo>
                      <a:pt x="40" y="88"/>
                    </a:lnTo>
                    <a:lnTo>
                      <a:pt x="40" y="84"/>
                    </a:lnTo>
                    <a:lnTo>
                      <a:pt x="40" y="84"/>
                    </a:lnTo>
                    <a:lnTo>
                      <a:pt x="44" y="84"/>
                    </a:lnTo>
                    <a:lnTo>
                      <a:pt x="48" y="80"/>
                    </a:lnTo>
                    <a:lnTo>
                      <a:pt x="48" y="80"/>
                    </a:lnTo>
                    <a:lnTo>
                      <a:pt x="52" y="80"/>
                    </a:lnTo>
                    <a:lnTo>
                      <a:pt x="52" y="80"/>
                    </a:lnTo>
                    <a:lnTo>
                      <a:pt x="56" y="80"/>
                    </a:lnTo>
                    <a:lnTo>
                      <a:pt x="60" y="80"/>
                    </a:lnTo>
                    <a:lnTo>
                      <a:pt x="60" y="80"/>
                    </a:lnTo>
                    <a:lnTo>
                      <a:pt x="56" y="76"/>
                    </a:lnTo>
                    <a:lnTo>
                      <a:pt x="56" y="76"/>
                    </a:lnTo>
                    <a:lnTo>
                      <a:pt x="56" y="76"/>
                    </a:lnTo>
                    <a:lnTo>
                      <a:pt x="56" y="72"/>
                    </a:lnTo>
                    <a:lnTo>
                      <a:pt x="52" y="72"/>
                    </a:lnTo>
                    <a:lnTo>
                      <a:pt x="52" y="72"/>
                    </a:lnTo>
                    <a:lnTo>
                      <a:pt x="52" y="68"/>
                    </a:lnTo>
                    <a:lnTo>
                      <a:pt x="52" y="64"/>
                    </a:lnTo>
                    <a:lnTo>
                      <a:pt x="52" y="64"/>
                    </a:lnTo>
                    <a:lnTo>
                      <a:pt x="48" y="64"/>
                    </a:lnTo>
                    <a:lnTo>
                      <a:pt x="48" y="60"/>
                    </a:lnTo>
                    <a:lnTo>
                      <a:pt x="48" y="60"/>
                    </a:lnTo>
                    <a:lnTo>
                      <a:pt x="48" y="60"/>
                    </a:lnTo>
                    <a:lnTo>
                      <a:pt x="44" y="56"/>
                    </a:lnTo>
                    <a:lnTo>
                      <a:pt x="44" y="56"/>
                    </a:lnTo>
                    <a:lnTo>
                      <a:pt x="44" y="56"/>
                    </a:lnTo>
                    <a:lnTo>
                      <a:pt x="40" y="52"/>
                    </a:lnTo>
                    <a:lnTo>
                      <a:pt x="40" y="52"/>
                    </a:lnTo>
                    <a:lnTo>
                      <a:pt x="44" y="48"/>
                    </a:lnTo>
                    <a:lnTo>
                      <a:pt x="44" y="44"/>
                    </a:lnTo>
                    <a:lnTo>
                      <a:pt x="44" y="40"/>
                    </a:lnTo>
                    <a:lnTo>
                      <a:pt x="48" y="40"/>
                    </a:lnTo>
                    <a:lnTo>
                      <a:pt x="48" y="40"/>
                    </a:lnTo>
                    <a:lnTo>
                      <a:pt x="52" y="40"/>
                    </a:lnTo>
                    <a:lnTo>
                      <a:pt x="52" y="36"/>
                    </a:lnTo>
                    <a:lnTo>
                      <a:pt x="52" y="36"/>
                    </a:lnTo>
                    <a:lnTo>
                      <a:pt x="52" y="36"/>
                    </a:lnTo>
                    <a:lnTo>
                      <a:pt x="52" y="36"/>
                    </a:lnTo>
                    <a:lnTo>
                      <a:pt x="52" y="32"/>
                    </a:lnTo>
                    <a:lnTo>
                      <a:pt x="52" y="28"/>
                    </a:lnTo>
                    <a:lnTo>
                      <a:pt x="52" y="28"/>
                    </a:lnTo>
                    <a:lnTo>
                      <a:pt x="44" y="28"/>
                    </a:lnTo>
                    <a:lnTo>
                      <a:pt x="44" y="24"/>
                    </a:lnTo>
                    <a:lnTo>
                      <a:pt x="40" y="20"/>
                    </a:lnTo>
                    <a:lnTo>
                      <a:pt x="40" y="20"/>
                    </a:lnTo>
                    <a:lnTo>
                      <a:pt x="36" y="24"/>
                    </a:lnTo>
                    <a:lnTo>
                      <a:pt x="36" y="24"/>
                    </a:lnTo>
                    <a:lnTo>
                      <a:pt x="36" y="28"/>
                    </a:lnTo>
                    <a:lnTo>
                      <a:pt x="32" y="24"/>
                    </a:lnTo>
                    <a:lnTo>
                      <a:pt x="36" y="20"/>
                    </a:lnTo>
                    <a:lnTo>
                      <a:pt x="36" y="16"/>
                    </a:lnTo>
                    <a:lnTo>
                      <a:pt x="32" y="12"/>
                    </a:lnTo>
                    <a:lnTo>
                      <a:pt x="32" y="12"/>
                    </a:lnTo>
                    <a:lnTo>
                      <a:pt x="28" y="8"/>
                    </a:lnTo>
                    <a:lnTo>
                      <a:pt x="24" y="8"/>
                    </a:lnTo>
                    <a:lnTo>
                      <a:pt x="24" y="4"/>
                    </a:lnTo>
                    <a:lnTo>
                      <a:pt x="20" y="4"/>
                    </a:lnTo>
                    <a:lnTo>
                      <a:pt x="20" y="0"/>
                    </a:lnTo>
                    <a:lnTo>
                      <a:pt x="20" y="0"/>
                    </a:lnTo>
                    <a:lnTo>
                      <a:pt x="20" y="4"/>
                    </a:lnTo>
                    <a:lnTo>
                      <a:pt x="16" y="8"/>
                    </a:lnTo>
                    <a:lnTo>
                      <a:pt x="12" y="8"/>
                    </a:lnTo>
                    <a:lnTo>
                      <a:pt x="12" y="8"/>
                    </a:lnTo>
                    <a:lnTo>
                      <a:pt x="8" y="12"/>
                    </a:lnTo>
                    <a:lnTo>
                      <a:pt x="8" y="12"/>
                    </a:lnTo>
                    <a:lnTo>
                      <a:pt x="8" y="16"/>
                    </a:lnTo>
                    <a:lnTo>
                      <a:pt x="12" y="16"/>
                    </a:lnTo>
                    <a:lnTo>
                      <a:pt x="16" y="16"/>
                    </a:lnTo>
                    <a:lnTo>
                      <a:pt x="16" y="20"/>
                    </a:lnTo>
                    <a:lnTo>
                      <a:pt x="12" y="24"/>
                    </a:lnTo>
                    <a:lnTo>
                      <a:pt x="8" y="20"/>
                    </a:lnTo>
                    <a:lnTo>
                      <a:pt x="8" y="24"/>
                    </a:lnTo>
                    <a:lnTo>
                      <a:pt x="4" y="20"/>
                    </a:lnTo>
                    <a:lnTo>
                      <a:pt x="4" y="24"/>
                    </a:lnTo>
                    <a:lnTo>
                      <a:pt x="4" y="28"/>
                    </a:lnTo>
                    <a:lnTo>
                      <a:pt x="0" y="28"/>
                    </a:lnTo>
                    <a:lnTo>
                      <a:pt x="0" y="32"/>
                    </a:lnTo>
                    <a:lnTo>
                      <a:pt x="4" y="36"/>
                    </a:lnTo>
                    <a:lnTo>
                      <a:pt x="8" y="40"/>
                    </a:lnTo>
                    <a:lnTo>
                      <a:pt x="8" y="4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 name="Google Shape;5883;p168">
                <a:extLst>
                  <a:ext uri="{FF2B5EF4-FFF2-40B4-BE49-F238E27FC236}">
                    <a16:creationId xmlns:a16="http://schemas.microsoft.com/office/drawing/2014/main" id="{D41D6D59-AE24-D64B-853B-BAA4B7B5E15F}"/>
                  </a:ext>
                </a:extLst>
              </p:cNvPr>
              <p:cNvSpPr/>
              <p:nvPr/>
            </p:nvSpPr>
            <p:spPr>
              <a:xfrm>
                <a:off x="1981200" y="3071813"/>
                <a:ext cx="247650" cy="228600"/>
              </a:xfrm>
              <a:custGeom>
                <a:avLst/>
                <a:gdLst/>
                <a:ahLst/>
                <a:cxnLst/>
                <a:rect l="l" t="t" r="r" b="b"/>
                <a:pathLst>
                  <a:path w="39" h="36" extrusionOk="0">
                    <a:moveTo>
                      <a:pt x="18" y="34"/>
                    </a:moveTo>
                    <a:cubicBezTo>
                      <a:pt x="19" y="35"/>
                      <a:pt x="19" y="35"/>
                      <a:pt x="19" y="35"/>
                    </a:cubicBezTo>
                    <a:cubicBezTo>
                      <a:pt x="20" y="36"/>
                      <a:pt x="20" y="36"/>
                      <a:pt x="20" y="36"/>
                    </a:cubicBezTo>
                    <a:cubicBezTo>
                      <a:pt x="21" y="36"/>
                      <a:pt x="21" y="36"/>
                      <a:pt x="21" y="36"/>
                    </a:cubicBezTo>
                    <a:cubicBezTo>
                      <a:pt x="22" y="36"/>
                      <a:pt x="22" y="36"/>
                      <a:pt x="22" y="36"/>
                    </a:cubicBezTo>
                    <a:cubicBezTo>
                      <a:pt x="22" y="35"/>
                      <a:pt x="22" y="35"/>
                      <a:pt x="22" y="35"/>
                    </a:cubicBezTo>
                    <a:cubicBezTo>
                      <a:pt x="23" y="34"/>
                      <a:pt x="23" y="34"/>
                      <a:pt x="23" y="34"/>
                    </a:cubicBezTo>
                    <a:cubicBezTo>
                      <a:pt x="24" y="34"/>
                      <a:pt x="24" y="34"/>
                      <a:pt x="24" y="34"/>
                    </a:cubicBezTo>
                    <a:cubicBezTo>
                      <a:pt x="25" y="33"/>
                      <a:pt x="25" y="33"/>
                      <a:pt x="25" y="33"/>
                    </a:cubicBezTo>
                    <a:cubicBezTo>
                      <a:pt x="26" y="32"/>
                      <a:pt x="26" y="32"/>
                      <a:pt x="26" y="32"/>
                    </a:cubicBezTo>
                    <a:cubicBezTo>
                      <a:pt x="26" y="32"/>
                      <a:pt x="26" y="32"/>
                      <a:pt x="26" y="32"/>
                    </a:cubicBezTo>
                    <a:cubicBezTo>
                      <a:pt x="28" y="32"/>
                      <a:pt x="28" y="32"/>
                      <a:pt x="28" y="32"/>
                    </a:cubicBezTo>
                    <a:cubicBezTo>
                      <a:pt x="28" y="31"/>
                      <a:pt x="28" y="31"/>
                      <a:pt x="28" y="31"/>
                    </a:cubicBezTo>
                    <a:cubicBezTo>
                      <a:pt x="28" y="31"/>
                      <a:pt x="28" y="31"/>
                      <a:pt x="28" y="31"/>
                    </a:cubicBezTo>
                    <a:cubicBezTo>
                      <a:pt x="27" y="30"/>
                      <a:pt x="27" y="30"/>
                      <a:pt x="27" y="30"/>
                    </a:cubicBezTo>
                    <a:cubicBezTo>
                      <a:pt x="26" y="31"/>
                      <a:pt x="26" y="31"/>
                      <a:pt x="26" y="31"/>
                    </a:cubicBezTo>
                    <a:cubicBezTo>
                      <a:pt x="25" y="30"/>
                      <a:pt x="25" y="30"/>
                      <a:pt x="25" y="30"/>
                    </a:cubicBezTo>
                    <a:cubicBezTo>
                      <a:pt x="25" y="29"/>
                      <a:pt x="25" y="29"/>
                      <a:pt x="25" y="29"/>
                    </a:cubicBezTo>
                    <a:cubicBezTo>
                      <a:pt x="25" y="29"/>
                      <a:pt x="25" y="29"/>
                      <a:pt x="25" y="29"/>
                    </a:cubicBezTo>
                    <a:cubicBezTo>
                      <a:pt x="26" y="27"/>
                      <a:pt x="26" y="27"/>
                      <a:pt x="26" y="27"/>
                    </a:cubicBezTo>
                    <a:cubicBezTo>
                      <a:pt x="25" y="27"/>
                      <a:pt x="25" y="27"/>
                      <a:pt x="25" y="27"/>
                    </a:cubicBezTo>
                    <a:cubicBezTo>
                      <a:pt x="25" y="26"/>
                      <a:pt x="25" y="26"/>
                      <a:pt x="25" y="26"/>
                    </a:cubicBezTo>
                    <a:cubicBezTo>
                      <a:pt x="24" y="26"/>
                      <a:pt x="24" y="26"/>
                      <a:pt x="24" y="26"/>
                    </a:cubicBezTo>
                    <a:cubicBezTo>
                      <a:pt x="24" y="25"/>
                      <a:pt x="24" y="25"/>
                      <a:pt x="24" y="25"/>
                    </a:cubicBezTo>
                    <a:cubicBezTo>
                      <a:pt x="25" y="25"/>
                      <a:pt x="25" y="25"/>
                      <a:pt x="25" y="25"/>
                    </a:cubicBezTo>
                    <a:cubicBezTo>
                      <a:pt x="26" y="26"/>
                      <a:pt x="26" y="26"/>
                      <a:pt x="26" y="26"/>
                    </a:cubicBezTo>
                    <a:cubicBezTo>
                      <a:pt x="27" y="26"/>
                      <a:pt x="27" y="26"/>
                      <a:pt x="27" y="26"/>
                    </a:cubicBezTo>
                    <a:cubicBezTo>
                      <a:pt x="28" y="26"/>
                      <a:pt x="28" y="26"/>
                      <a:pt x="28" y="26"/>
                    </a:cubicBezTo>
                    <a:cubicBezTo>
                      <a:pt x="29" y="26"/>
                      <a:pt x="29" y="26"/>
                      <a:pt x="29" y="26"/>
                    </a:cubicBezTo>
                    <a:cubicBezTo>
                      <a:pt x="29" y="26"/>
                      <a:pt x="29" y="26"/>
                      <a:pt x="29" y="26"/>
                    </a:cubicBezTo>
                    <a:cubicBezTo>
                      <a:pt x="30" y="26"/>
                      <a:pt x="30" y="26"/>
                      <a:pt x="30" y="26"/>
                    </a:cubicBezTo>
                    <a:cubicBezTo>
                      <a:pt x="31" y="25"/>
                      <a:pt x="31" y="25"/>
                      <a:pt x="31" y="25"/>
                    </a:cubicBezTo>
                    <a:cubicBezTo>
                      <a:pt x="32" y="25"/>
                      <a:pt x="32" y="25"/>
                      <a:pt x="32" y="25"/>
                    </a:cubicBezTo>
                    <a:cubicBezTo>
                      <a:pt x="32" y="25"/>
                      <a:pt x="32" y="25"/>
                      <a:pt x="32" y="25"/>
                    </a:cubicBezTo>
                    <a:cubicBezTo>
                      <a:pt x="34" y="24"/>
                      <a:pt x="34" y="24"/>
                      <a:pt x="34" y="24"/>
                    </a:cubicBezTo>
                    <a:cubicBezTo>
                      <a:pt x="35" y="24"/>
                      <a:pt x="35" y="24"/>
                      <a:pt x="35" y="24"/>
                    </a:cubicBezTo>
                    <a:cubicBezTo>
                      <a:pt x="36" y="23"/>
                      <a:pt x="36" y="23"/>
                      <a:pt x="36" y="23"/>
                    </a:cubicBezTo>
                    <a:cubicBezTo>
                      <a:pt x="36" y="23"/>
                      <a:pt x="36" y="23"/>
                      <a:pt x="36" y="23"/>
                    </a:cubicBezTo>
                    <a:cubicBezTo>
                      <a:pt x="36" y="22"/>
                      <a:pt x="36" y="22"/>
                      <a:pt x="36" y="22"/>
                    </a:cubicBezTo>
                    <a:cubicBezTo>
                      <a:pt x="35" y="21"/>
                      <a:pt x="35" y="21"/>
                      <a:pt x="35" y="21"/>
                    </a:cubicBezTo>
                    <a:cubicBezTo>
                      <a:pt x="34" y="20"/>
                      <a:pt x="34" y="20"/>
                      <a:pt x="34" y="20"/>
                    </a:cubicBezTo>
                    <a:cubicBezTo>
                      <a:pt x="34" y="19"/>
                      <a:pt x="34" y="19"/>
                      <a:pt x="34" y="19"/>
                    </a:cubicBezTo>
                    <a:cubicBezTo>
                      <a:pt x="35" y="19"/>
                      <a:pt x="35" y="19"/>
                      <a:pt x="35" y="19"/>
                    </a:cubicBezTo>
                    <a:cubicBezTo>
                      <a:pt x="35" y="18"/>
                      <a:pt x="35" y="18"/>
                      <a:pt x="35" y="18"/>
                    </a:cubicBezTo>
                    <a:cubicBezTo>
                      <a:pt x="35" y="17"/>
                      <a:pt x="35" y="17"/>
                      <a:pt x="35" y="17"/>
                    </a:cubicBezTo>
                    <a:cubicBezTo>
                      <a:pt x="36" y="18"/>
                      <a:pt x="36" y="18"/>
                      <a:pt x="36" y="18"/>
                    </a:cubicBezTo>
                    <a:cubicBezTo>
                      <a:pt x="36" y="17"/>
                      <a:pt x="36" y="17"/>
                      <a:pt x="36" y="17"/>
                    </a:cubicBezTo>
                    <a:cubicBezTo>
                      <a:pt x="37" y="18"/>
                      <a:pt x="37" y="18"/>
                      <a:pt x="37" y="18"/>
                    </a:cubicBezTo>
                    <a:cubicBezTo>
                      <a:pt x="38" y="17"/>
                      <a:pt x="38" y="17"/>
                      <a:pt x="38" y="17"/>
                    </a:cubicBezTo>
                    <a:cubicBezTo>
                      <a:pt x="38" y="16"/>
                      <a:pt x="38" y="16"/>
                      <a:pt x="38" y="16"/>
                    </a:cubicBezTo>
                    <a:cubicBezTo>
                      <a:pt x="37" y="16"/>
                      <a:pt x="37" y="16"/>
                      <a:pt x="37" y="16"/>
                    </a:cubicBezTo>
                    <a:cubicBezTo>
                      <a:pt x="36" y="16"/>
                      <a:pt x="36" y="16"/>
                      <a:pt x="36" y="16"/>
                    </a:cubicBezTo>
                    <a:cubicBezTo>
                      <a:pt x="36" y="15"/>
                      <a:pt x="36" y="15"/>
                      <a:pt x="36" y="15"/>
                    </a:cubicBezTo>
                    <a:cubicBezTo>
                      <a:pt x="36" y="15"/>
                      <a:pt x="36" y="15"/>
                      <a:pt x="36" y="15"/>
                    </a:cubicBezTo>
                    <a:cubicBezTo>
                      <a:pt x="37" y="14"/>
                      <a:pt x="37" y="14"/>
                      <a:pt x="37" y="14"/>
                    </a:cubicBezTo>
                    <a:cubicBezTo>
                      <a:pt x="37" y="14"/>
                      <a:pt x="37" y="14"/>
                      <a:pt x="37" y="14"/>
                    </a:cubicBezTo>
                    <a:cubicBezTo>
                      <a:pt x="38" y="14"/>
                      <a:pt x="38" y="14"/>
                      <a:pt x="38" y="14"/>
                    </a:cubicBezTo>
                    <a:cubicBezTo>
                      <a:pt x="39" y="13"/>
                      <a:pt x="39" y="13"/>
                      <a:pt x="39" y="13"/>
                    </a:cubicBezTo>
                    <a:cubicBezTo>
                      <a:pt x="39" y="12"/>
                      <a:pt x="39" y="12"/>
                      <a:pt x="39" y="12"/>
                    </a:cubicBezTo>
                    <a:cubicBezTo>
                      <a:pt x="39" y="12"/>
                      <a:pt x="39" y="12"/>
                      <a:pt x="39" y="12"/>
                    </a:cubicBezTo>
                    <a:cubicBezTo>
                      <a:pt x="37" y="12"/>
                      <a:pt x="37" y="12"/>
                      <a:pt x="37" y="12"/>
                    </a:cubicBezTo>
                    <a:cubicBezTo>
                      <a:pt x="37" y="12"/>
                      <a:pt x="37" y="12"/>
                      <a:pt x="37" y="12"/>
                    </a:cubicBezTo>
                    <a:cubicBezTo>
                      <a:pt x="37" y="12"/>
                      <a:pt x="37" y="12"/>
                      <a:pt x="37" y="12"/>
                    </a:cubicBezTo>
                    <a:cubicBezTo>
                      <a:pt x="36" y="12"/>
                      <a:pt x="36" y="12"/>
                      <a:pt x="36" y="12"/>
                    </a:cubicBezTo>
                    <a:cubicBezTo>
                      <a:pt x="36" y="12"/>
                      <a:pt x="36" y="12"/>
                      <a:pt x="36" y="12"/>
                    </a:cubicBezTo>
                    <a:cubicBezTo>
                      <a:pt x="35" y="12"/>
                      <a:pt x="35" y="12"/>
                      <a:pt x="35" y="12"/>
                    </a:cubicBezTo>
                    <a:cubicBezTo>
                      <a:pt x="34" y="12"/>
                      <a:pt x="34" y="12"/>
                      <a:pt x="34" y="12"/>
                    </a:cubicBezTo>
                    <a:cubicBezTo>
                      <a:pt x="34" y="12"/>
                      <a:pt x="34" y="12"/>
                      <a:pt x="34" y="12"/>
                    </a:cubicBezTo>
                    <a:cubicBezTo>
                      <a:pt x="33" y="12"/>
                      <a:pt x="33" y="12"/>
                      <a:pt x="33" y="12"/>
                    </a:cubicBezTo>
                    <a:cubicBezTo>
                      <a:pt x="34" y="12"/>
                      <a:pt x="34" y="12"/>
                      <a:pt x="34" y="12"/>
                    </a:cubicBezTo>
                    <a:cubicBezTo>
                      <a:pt x="34" y="12"/>
                      <a:pt x="34" y="12"/>
                      <a:pt x="34" y="12"/>
                    </a:cubicBezTo>
                    <a:cubicBezTo>
                      <a:pt x="35" y="12"/>
                      <a:pt x="35" y="12"/>
                      <a:pt x="35" y="12"/>
                    </a:cubicBezTo>
                    <a:cubicBezTo>
                      <a:pt x="35" y="11"/>
                      <a:pt x="35" y="11"/>
                      <a:pt x="35" y="11"/>
                    </a:cubicBezTo>
                    <a:cubicBezTo>
                      <a:pt x="36" y="11"/>
                      <a:pt x="36" y="11"/>
                      <a:pt x="36" y="11"/>
                    </a:cubicBezTo>
                    <a:cubicBezTo>
                      <a:pt x="36" y="10"/>
                      <a:pt x="36" y="10"/>
                      <a:pt x="36" y="10"/>
                    </a:cubicBezTo>
                    <a:cubicBezTo>
                      <a:pt x="35" y="10"/>
                      <a:pt x="35" y="10"/>
                      <a:pt x="35" y="10"/>
                    </a:cubicBezTo>
                    <a:cubicBezTo>
                      <a:pt x="35" y="10"/>
                      <a:pt x="35" y="10"/>
                      <a:pt x="35" y="10"/>
                    </a:cubicBezTo>
                    <a:cubicBezTo>
                      <a:pt x="35" y="9"/>
                      <a:pt x="35" y="9"/>
                      <a:pt x="35" y="9"/>
                    </a:cubicBezTo>
                    <a:cubicBezTo>
                      <a:pt x="34" y="9"/>
                      <a:pt x="34" y="9"/>
                      <a:pt x="34" y="9"/>
                    </a:cubicBezTo>
                    <a:cubicBezTo>
                      <a:pt x="33" y="9"/>
                      <a:pt x="33" y="9"/>
                      <a:pt x="33" y="9"/>
                    </a:cubicBezTo>
                    <a:cubicBezTo>
                      <a:pt x="33" y="8"/>
                      <a:pt x="33" y="8"/>
                      <a:pt x="33" y="8"/>
                    </a:cubicBezTo>
                    <a:cubicBezTo>
                      <a:pt x="33" y="8"/>
                      <a:pt x="33" y="8"/>
                      <a:pt x="33" y="8"/>
                    </a:cubicBezTo>
                    <a:cubicBezTo>
                      <a:pt x="32" y="8"/>
                      <a:pt x="32" y="8"/>
                      <a:pt x="32" y="8"/>
                    </a:cubicBezTo>
                    <a:cubicBezTo>
                      <a:pt x="32" y="8"/>
                      <a:pt x="32" y="8"/>
                      <a:pt x="32" y="8"/>
                    </a:cubicBezTo>
                    <a:cubicBezTo>
                      <a:pt x="31" y="8"/>
                      <a:pt x="31" y="8"/>
                      <a:pt x="31" y="8"/>
                    </a:cubicBezTo>
                    <a:cubicBezTo>
                      <a:pt x="31" y="8"/>
                      <a:pt x="31" y="8"/>
                      <a:pt x="31" y="8"/>
                    </a:cubicBezTo>
                    <a:cubicBezTo>
                      <a:pt x="31" y="8"/>
                      <a:pt x="31" y="8"/>
                      <a:pt x="31" y="8"/>
                    </a:cubicBezTo>
                    <a:cubicBezTo>
                      <a:pt x="31" y="8"/>
                      <a:pt x="31" y="8"/>
                      <a:pt x="31" y="8"/>
                    </a:cubicBezTo>
                    <a:cubicBezTo>
                      <a:pt x="30" y="7"/>
                      <a:pt x="30" y="7"/>
                      <a:pt x="30" y="7"/>
                    </a:cubicBezTo>
                    <a:cubicBezTo>
                      <a:pt x="30" y="7"/>
                      <a:pt x="30" y="7"/>
                      <a:pt x="30" y="7"/>
                    </a:cubicBezTo>
                    <a:cubicBezTo>
                      <a:pt x="30" y="7"/>
                      <a:pt x="30" y="7"/>
                      <a:pt x="30" y="7"/>
                    </a:cubicBezTo>
                    <a:cubicBezTo>
                      <a:pt x="30" y="6"/>
                      <a:pt x="30" y="6"/>
                      <a:pt x="30" y="6"/>
                    </a:cubicBezTo>
                    <a:cubicBezTo>
                      <a:pt x="31" y="6"/>
                      <a:pt x="31" y="6"/>
                      <a:pt x="31" y="6"/>
                    </a:cubicBezTo>
                    <a:cubicBezTo>
                      <a:pt x="32" y="6"/>
                      <a:pt x="32" y="6"/>
                      <a:pt x="32" y="6"/>
                    </a:cubicBezTo>
                    <a:cubicBezTo>
                      <a:pt x="33" y="6"/>
                      <a:pt x="33" y="6"/>
                      <a:pt x="33" y="6"/>
                    </a:cubicBezTo>
                    <a:cubicBezTo>
                      <a:pt x="33" y="5"/>
                      <a:pt x="33" y="5"/>
                      <a:pt x="33" y="5"/>
                    </a:cubicBezTo>
                    <a:cubicBezTo>
                      <a:pt x="32" y="6"/>
                      <a:pt x="32" y="6"/>
                      <a:pt x="32" y="6"/>
                    </a:cubicBezTo>
                    <a:cubicBezTo>
                      <a:pt x="31" y="5"/>
                      <a:pt x="31" y="5"/>
                      <a:pt x="31" y="5"/>
                    </a:cubicBezTo>
                    <a:cubicBezTo>
                      <a:pt x="30" y="5"/>
                      <a:pt x="30" y="5"/>
                      <a:pt x="30" y="5"/>
                    </a:cubicBezTo>
                    <a:cubicBezTo>
                      <a:pt x="29" y="5"/>
                      <a:pt x="29" y="5"/>
                      <a:pt x="29" y="5"/>
                    </a:cubicBezTo>
                    <a:cubicBezTo>
                      <a:pt x="28" y="6"/>
                      <a:pt x="28" y="6"/>
                      <a:pt x="28" y="6"/>
                    </a:cubicBezTo>
                    <a:cubicBezTo>
                      <a:pt x="27" y="6"/>
                      <a:pt x="27" y="6"/>
                      <a:pt x="27" y="6"/>
                    </a:cubicBezTo>
                    <a:cubicBezTo>
                      <a:pt x="27" y="6"/>
                      <a:pt x="27" y="6"/>
                      <a:pt x="27" y="6"/>
                    </a:cubicBezTo>
                    <a:cubicBezTo>
                      <a:pt x="26" y="6"/>
                      <a:pt x="26" y="6"/>
                      <a:pt x="26" y="6"/>
                    </a:cubicBezTo>
                    <a:cubicBezTo>
                      <a:pt x="25" y="7"/>
                      <a:pt x="25" y="7"/>
                      <a:pt x="25" y="7"/>
                    </a:cubicBezTo>
                    <a:cubicBezTo>
                      <a:pt x="25" y="7"/>
                      <a:pt x="25" y="7"/>
                      <a:pt x="25" y="7"/>
                    </a:cubicBezTo>
                    <a:cubicBezTo>
                      <a:pt x="24" y="7"/>
                      <a:pt x="24" y="7"/>
                      <a:pt x="24" y="7"/>
                    </a:cubicBezTo>
                    <a:cubicBezTo>
                      <a:pt x="23" y="7"/>
                      <a:pt x="23" y="7"/>
                      <a:pt x="23" y="7"/>
                    </a:cubicBezTo>
                    <a:cubicBezTo>
                      <a:pt x="23" y="8"/>
                      <a:pt x="23" y="8"/>
                      <a:pt x="23" y="8"/>
                    </a:cubicBezTo>
                    <a:cubicBezTo>
                      <a:pt x="23" y="7"/>
                      <a:pt x="23" y="7"/>
                      <a:pt x="23" y="7"/>
                    </a:cubicBezTo>
                    <a:cubicBezTo>
                      <a:pt x="21" y="7"/>
                      <a:pt x="21" y="7"/>
                      <a:pt x="21" y="7"/>
                    </a:cubicBezTo>
                    <a:cubicBezTo>
                      <a:pt x="21" y="6"/>
                      <a:pt x="21" y="6"/>
                      <a:pt x="21" y="6"/>
                    </a:cubicBezTo>
                    <a:cubicBezTo>
                      <a:pt x="21" y="6"/>
                      <a:pt x="21" y="6"/>
                      <a:pt x="21" y="6"/>
                    </a:cubicBezTo>
                    <a:cubicBezTo>
                      <a:pt x="19" y="6"/>
                      <a:pt x="19" y="6"/>
                      <a:pt x="19" y="6"/>
                    </a:cubicBezTo>
                    <a:cubicBezTo>
                      <a:pt x="17" y="7"/>
                      <a:pt x="17" y="7"/>
                      <a:pt x="17" y="7"/>
                    </a:cubicBezTo>
                    <a:cubicBezTo>
                      <a:pt x="15" y="7"/>
                      <a:pt x="15" y="7"/>
                      <a:pt x="15" y="7"/>
                    </a:cubicBezTo>
                    <a:cubicBezTo>
                      <a:pt x="15" y="6"/>
                      <a:pt x="15" y="6"/>
                      <a:pt x="15" y="6"/>
                    </a:cubicBezTo>
                    <a:cubicBezTo>
                      <a:pt x="14" y="6"/>
                      <a:pt x="14" y="6"/>
                      <a:pt x="14" y="6"/>
                    </a:cubicBezTo>
                    <a:cubicBezTo>
                      <a:pt x="14" y="5"/>
                      <a:pt x="14" y="5"/>
                      <a:pt x="14" y="5"/>
                    </a:cubicBezTo>
                    <a:cubicBezTo>
                      <a:pt x="15" y="5"/>
                      <a:pt x="15" y="5"/>
                      <a:pt x="15" y="5"/>
                    </a:cubicBezTo>
                    <a:cubicBezTo>
                      <a:pt x="15" y="5"/>
                      <a:pt x="15" y="5"/>
                      <a:pt x="15" y="5"/>
                    </a:cubicBezTo>
                    <a:cubicBezTo>
                      <a:pt x="14" y="4"/>
                      <a:pt x="14" y="4"/>
                      <a:pt x="14" y="4"/>
                    </a:cubicBezTo>
                    <a:cubicBezTo>
                      <a:pt x="14" y="4"/>
                      <a:pt x="14" y="4"/>
                      <a:pt x="14" y="4"/>
                    </a:cubicBezTo>
                    <a:cubicBezTo>
                      <a:pt x="12" y="4"/>
                      <a:pt x="12" y="4"/>
                      <a:pt x="12" y="4"/>
                    </a:cubicBezTo>
                    <a:cubicBezTo>
                      <a:pt x="12" y="3"/>
                      <a:pt x="12" y="3"/>
                      <a:pt x="12" y="3"/>
                    </a:cubicBezTo>
                    <a:cubicBezTo>
                      <a:pt x="11" y="3"/>
                      <a:pt x="11" y="3"/>
                      <a:pt x="11" y="3"/>
                    </a:cubicBezTo>
                    <a:cubicBezTo>
                      <a:pt x="11" y="4"/>
                      <a:pt x="11" y="4"/>
                      <a:pt x="11" y="4"/>
                    </a:cubicBezTo>
                    <a:cubicBezTo>
                      <a:pt x="10" y="3"/>
                      <a:pt x="10" y="3"/>
                      <a:pt x="10" y="3"/>
                    </a:cubicBezTo>
                    <a:cubicBezTo>
                      <a:pt x="10" y="2"/>
                      <a:pt x="10" y="2"/>
                      <a:pt x="10" y="2"/>
                    </a:cubicBezTo>
                    <a:cubicBezTo>
                      <a:pt x="10" y="1"/>
                      <a:pt x="10" y="1"/>
                      <a:pt x="10" y="1"/>
                    </a:cubicBezTo>
                    <a:cubicBezTo>
                      <a:pt x="10" y="1"/>
                      <a:pt x="10" y="1"/>
                      <a:pt x="10" y="1"/>
                    </a:cubicBezTo>
                    <a:cubicBezTo>
                      <a:pt x="9" y="1"/>
                      <a:pt x="9" y="1"/>
                      <a:pt x="9" y="1"/>
                    </a:cubicBezTo>
                    <a:cubicBezTo>
                      <a:pt x="8" y="2"/>
                      <a:pt x="8" y="2"/>
                      <a:pt x="8" y="2"/>
                    </a:cubicBezTo>
                    <a:cubicBezTo>
                      <a:pt x="8" y="3"/>
                      <a:pt x="8" y="3"/>
                      <a:pt x="8" y="3"/>
                    </a:cubicBezTo>
                    <a:cubicBezTo>
                      <a:pt x="9" y="3"/>
                      <a:pt x="9" y="3"/>
                      <a:pt x="9" y="3"/>
                    </a:cubicBezTo>
                    <a:cubicBezTo>
                      <a:pt x="9" y="3"/>
                      <a:pt x="9" y="3"/>
                      <a:pt x="9" y="3"/>
                    </a:cubicBezTo>
                    <a:cubicBezTo>
                      <a:pt x="10" y="3"/>
                      <a:pt x="10" y="3"/>
                      <a:pt x="10" y="3"/>
                    </a:cubicBezTo>
                    <a:cubicBezTo>
                      <a:pt x="10" y="3"/>
                      <a:pt x="10" y="3"/>
                      <a:pt x="10" y="3"/>
                    </a:cubicBezTo>
                    <a:cubicBezTo>
                      <a:pt x="10" y="4"/>
                      <a:pt x="10" y="4"/>
                      <a:pt x="10" y="4"/>
                    </a:cubicBezTo>
                    <a:cubicBezTo>
                      <a:pt x="10" y="4"/>
                      <a:pt x="10" y="4"/>
                      <a:pt x="10" y="4"/>
                    </a:cubicBezTo>
                    <a:cubicBezTo>
                      <a:pt x="9" y="4"/>
                      <a:pt x="9" y="4"/>
                      <a:pt x="9" y="4"/>
                    </a:cubicBezTo>
                    <a:cubicBezTo>
                      <a:pt x="9" y="3"/>
                      <a:pt x="9" y="3"/>
                      <a:pt x="9" y="3"/>
                    </a:cubicBezTo>
                    <a:cubicBezTo>
                      <a:pt x="9" y="4"/>
                      <a:pt x="9" y="4"/>
                      <a:pt x="9" y="4"/>
                    </a:cubicBezTo>
                    <a:cubicBezTo>
                      <a:pt x="9" y="4"/>
                      <a:pt x="9" y="4"/>
                      <a:pt x="9" y="4"/>
                    </a:cubicBezTo>
                    <a:cubicBezTo>
                      <a:pt x="8" y="4"/>
                      <a:pt x="8" y="4"/>
                      <a:pt x="8" y="4"/>
                    </a:cubicBezTo>
                    <a:cubicBezTo>
                      <a:pt x="7" y="4"/>
                      <a:pt x="7" y="4"/>
                      <a:pt x="7" y="4"/>
                    </a:cubicBezTo>
                    <a:cubicBezTo>
                      <a:pt x="5" y="5"/>
                      <a:pt x="5" y="5"/>
                      <a:pt x="5" y="5"/>
                    </a:cubicBezTo>
                    <a:cubicBezTo>
                      <a:pt x="5" y="5"/>
                      <a:pt x="5" y="5"/>
                      <a:pt x="5" y="5"/>
                    </a:cubicBezTo>
                    <a:cubicBezTo>
                      <a:pt x="5" y="6"/>
                      <a:pt x="5" y="6"/>
                      <a:pt x="5" y="6"/>
                    </a:cubicBezTo>
                    <a:cubicBezTo>
                      <a:pt x="5" y="7"/>
                      <a:pt x="5" y="7"/>
                      <a:pt x="5" y="7"/>
                    </a:cubicBezTo>
                    <a:cubicBezTo>
                      <a:pt x="5" y="8"/>
                      <a:pt x="5" y="8"/>
                      <a:pt x="5" y="8"/>
                    </a:cubicBezTo>
                    <a:cubicBezTo>
                      <a:pt x="5" y="9"/>
                      <a:pt x="5" y="9"/>
                      <a:pt x="5" y="9"/>
                    </a:cubicBezTo>
                    <a:cubicBezTo>
                      <a:pt x="6" y="9"/>
                      <a:pt x="6" y="9"/>
                      <a:pt x="6" y="9"/>
                    </a:cubicBezTo>
                    <a:cubicBezTo>
                      <a:pt x="5" y="10"/>
                      <a:pt x="5" y="10"/>
                      <a:pt x="5" y="10"/>
                    </a:cubicBezTo>
                    <a:cubicBezTo>
                      <a:pt x="4" y="11"/>
                      <a:pt x="4" y="11"/>
                      <a:pt x="4" y="11"/>
                    </a:cubicBezTo>
                    <a:cubicBezTo>
                      <a:pt x="4" y="11"/>
                      <a:pt x="4" y="11"/>
                      <a:pt x="4" y="11"/>
                    </a:cubicBezTo>
                    <a:cubicBezTo>
                      <a:pt x="4" y="10"/>
                      <a:pt x="4" y="10"/>
                      <a:pt x="4" y="10"/>
                    </a:cubicBezTo>
                    <a:cubicBezTo>
                      <a:pt x="3" y="9"/>
                      <a:pt x="3" y="9"/>
                      <a:pt x="3" y="9"/>
                    </a:cubicBezTo>
                    <a:cubicBezTo>
                      <a:pt x="3" y="9"/>
                      <a:pt x="3" y="9"/>
                      <a:pt x="3" y="9"/>
                    </a:cubicBezTo>
                    <a:cubicBezTo>
                      <a:pt x="3" y="8"/>
                      <a:pt x="3" y="8"/>
                      <a:pt x="3" y="8"/>
                    </a:cubicBezTo>
                    <a:cubicBezTo>
                      <a:pt x="3" y="8"/>
                      <a:pt x="3" y="8"/>
                      <a:pt x="3" y="8"/>
                    </a:cubicBezTo>
                    <a:cubicBezTo>
                      <a:pt x="5" y="7"/>
                      <a:pt x="5" y="7"/>
                      <a:pt x="5" y="7"/>
                    </a:cubicBezTo>
                    <a:cubicBezTo>
                      <a:pt x="5" y="6"/>
                      <a:pt x="5" y="6"/>
                      <a:pt x="5" y="6"/>
                    </a:cubicBezTo>
                    <a:cubicBezTo>
                      <a:pt x="4" y="5"/>
                      <a:pt x="4" y="5"/>
                      <a:pt x="4" y="5"/>
                    </a:cubicBezTo>
                    <a:cubicBezTo>
                      <a:pt x="4" y="5"/>
                      <a:pt x="4" y="5"/>
                      <a:pt x="4" y="5"/>
                    </a:cubicBezTo>
                    <a:cubicBezTo>
                      <a:pt x="4" y="4"/>
                      <a:pt x="4" y="4"/>
                      <a:pt x="4" y="4"/>
                    </a:cubicBezTo>
                    <a:cubicBezTo>
                      <a:pt x="4" y="4"/>
                      <a:pt x="4" y="4"/>
                      <a:pt x="4" y="4"/>
                    </a:cubicBezTo>
                    <a:cubicBezTo>
                      <a:pt x="4" y="4"/>
                      <a:pt x="4" y="4"/>
                      <a:pt x="4" y="4"/>
                    </a:cubicBezTo>
                    <a:cubicBezTo>
                      <a:pt x="4" y="3"/>
                      <a:pt x="4" y="3"/>
                      <a:pt x="4" y="3"/>
                    </a:cubicBezTo>
                    <a:cubicBezTo>
                      <a:pt x="4" y="3"/>
                      <a:pt x="4" y="3"/>
                      <a:pt x="4" y="3"/>
                    </a:cubicBezTo>
                    <a:cubicBezTo>
                      <a:pt x="5" y="3"/>
                      <a:pt x="5" y="3"/>
                      <a:pt x="5" y="3"/>
                    </a:cubicBezTo>
                    <a:cubicBezTo>
                      <a:pt x="6" y="2"/>
                      <a:pt x="6" y="2"/>
                      <a:pt x="6" y="2"/>
                    </a:cubicBezTo>
                    <a:cubicBezTo>
                      <a:pt x="5" y="2"/>
                      <a:pt x="5" y="2"/>
                      <a:pt x="5" y="2"/>
                    </a:cubicBezTo>
                    <a:cubicBezTo>
                      <a:pt x="5" y="2"/>
                      <a:pt x="5" y="2"/>
                      <a:pt x="5" y="2"/>
                    </a:cubicBezTo>
                    <a:cubicBezTo>
                      <a:pt x="4" y="3"/>
                      <a:pt x="4" y="3"/>
                      <a:pt x="4" y="3"/>
                    </a:cubicBezTo>
                    <a:cubicBezTo>
                      <a:pt x="3" y="4"/>
                      <a:pt x="3" y="4"/>
                      <a:pt x="3" y="4"/>
                    </a:cubicBezTo>
                    <a:cubicBezTo>
                      <a:pt x="3" y="4"/>
                      <a:pt x="3" y="4"/>
                      <a:pt x="3" y="4"/>
                    </a:cubicBezTo>
                    <a:cubicBezTo>
                      <a:pt x="2" y="5"/>
                      <a:pt x="2" y="5"/>
                      <a:pt x="2" y="5"/>
                    </a:cubicBezTo>
                    <a:cubicBezTo>
                      <a:pt x="2" y="5"/>
                      <a:pt x="2" y="5"/>
                      <a:pt x="2" y="5"/>
                    </a:cubicBezTo>
                    <a:cubicBezTo>
                      <a:pt x="1" y="6"/>
                      <a:pt x="1" y="6"/>
                      <a:pt x="1" y="6"/>
                    </a:cubicBezTo>
                    <a:cubicBezTo>
                      <a:pt x="0" y="7"/>
                      <a:pt x="0" y="7"/>
                      <a:pt x="0" y="7"/>
                    </a:cubicBezTo>
                    <a:cubicBezTo>
                      <a:pt x="0" y="8"/>
                      <a:pt x="0" y="8"/>
                      <a:pt x="0" y="8"/>
                    </a:cubicBezTo>
                    <a:cubicBezTo>
                      <a:pt x="0" y="8"/>
                      <a:pt x="0" y="8"/>
                      <a:pt x="0" y="8"/>
                    </a:cubicBezTo>
                    <a:cubicBezTo>
                      <a:pt x="0" y="9"/>
                      <a:pt x="0" y="9"/>
                      <a:pt x="0" y="9"/>
                    </a:cubicBezTo>
                    <a:cubicBezTo>
                      <a:pt x="0" y="10"/>
                      <a:pt x="0" y="10"/>
                      <a:pt x="0" y="10"/>
                    </a:cubicBezTo>
                    <a:cubicBezTo>
                      <a:pt x="0" y="10"/>
                      <a:pt x="0" y="10"/>
                      <a:pt x="0" y="10"/>
                    </a:cubicBezTo>
                    <a:cubicBezTo>
                      <a:pt x="0" y="10"/>
                      <a:pt x="0" y="10"/>
                      <a:pt x="0" y="10"/>
                    </a:cubicBezTo>
                    <a:cubicBezTo>
                      <a:pt x="1" y="10"/>
                      <a:pt x="1" y="10"/>
                      <a:pt x="1" y="10"/>
                    </a:cubicBezTo>
                    <a:cubicBezTo>
                      <a:pt x="2" y="12"/>
                      <a:pt x="2" y="12"/>
                      <a:pt x="2" y="12"/>
                    </a:cubicBezTo>
                    <a:cubicBezTo>
                      <a:pt x="2" y="13"/>
                      <a:pt x="2" y="13"/>
                      <a:pt x="2" y="13"/>
                    </a:cubicBezTo>
                    <a:cubicBezTo>
                      <a:pt x="2" y="14"/>
                      <a:pt x="2" y="14"/>
                      <a:pt x="2" y="14"/>
                    </a:cubicBezTo>
                    <a:cubicBezTo>
                      <a:pt x="2" y="14"/>
                      <a:pt x="2" y="14"/>
                      <a:pt x="2" y="14"/>
                    </a:cubicBezTo>
                    <a:cubicBezTo>
                      <a:pt x="2" y="15"/>
                      <a:pt x="2" y="15"/>
                      <a:pt x="2" y="15"/>
                    </a:cubicBezTo>
                    <a:cubicBezTo>
                      <a:pt x="2" y="15"/>
                      <a:pt x="2" y="15"/>
                      <a:pt x="2" y="15"/>
                    </a:cubicBezTo>
                    <a:cubicBezTo>
                      <a:pt x="2" y="15"/>
                      <a:pt x="2" y="15"/>
                      <a:pt x="2" y="15"/>
                    </a:cubicBezTo>
                    <a:cubicBezTo>
                      <a:pt x="3" y="16"/>
                      <a:pt x="3" y="16"/>
                      <a:pt x="3" y="16"/>
                    </a:cubicBezTo>
                    <a:cubicBezTo>
                      <a:pt x="3" y="16"/>
                      <a:pt x="3" y="16"/>
                      <a:pt x="3" y="16"/>
                    </a:cubicBezTo>
                    <a:cubicBezTo>
                      <a:pt x="4" y="16"/>
                      <a:pt x="4" y="16"/>
                      <a:pt x="4" y="16"/>
                    </a:cubicBezTo>
                    <a:cubicBezTo>
                      <a:pt x="5" y="17"/>
                      <a:pt x="5" y="17"/>
                      <a:pt x="5" y="17"/>
                    </a:cubicBezTo>
                    <a:cubicBezTo>
                      <a:pt x="5" y="17"/>
                      <a:pt x="5" y="17"/>
                      <a:pt x="5" y="17"/>
                    </a:cubicBezTo>
                    <a:cubicBezTo>
                      <a:pt x="6" y="17"/>
                      <a:pt x="6" y="17"/>
                      <a:pt x="6" y="17"/>
                    </a:cubicBezTo>
                    <a:cubicBezTo>
                      <a:pt x="6" y="17"/>
                      <a:pt x="6" y="17"/>
                      <a:pt x="6" y="17"/>
                    </a:cubicBezTo>
                    <a:cubicBezTo>
                      <a:pt x="7" y="17"/>
                      <a:pt x="7" y="17"/>
                      <a:pt x="7" y="17"/>
                    </a:cubicBezTo>
                    <a:cubicBezTo>
                      <a:pt x="8" y="16"/>
                      <a:pt x="8" y="16"/>
                      <a:pt x="8" y="16"/>
                    </a:cubicBezTo>
                    <a:cubicBezTo>
                      <a:pt x="8" y="17"/>
                      <a:pt x="8" y="17"/>
                      <a:pt x="8" y="17"/>
                    </a:cubicBezTo>
                    <a:cubicBezTo>
                      <a:pt x="9" y="17"/>
                      <a:pt x="9" y="17"/>
                      <a:pt x="9" y="17"/>
                    </a:cubicBezTo>
                    <a:cubicBezTo>
                      <a:pt x="11" y="19"/>
                      <a:pt x="11" y="19"/>
                      <a:pt x="11" y="19"/>
                    </a:cubicBezTo>
                    <a:cubicBezTo>
                      <a:pt x="12" y="19"/>
                      <a:pt x="12" y="19"/>
                      <a:pt x="12" y="19"/>
                    </a:cubicBezTo>
                    <a:cubicBezTo>
                      <a:pt x="12" y="19"/>
                      <a:pt x="12" y="19"/>
                      <a:pt x="12" y="19"/>
                    </a:cubicBezTo>
                    <a:cubicBezTo>
                      <a:pt x="12" y="19"/>
                      <a:pt x="12" y="19"/>
                      <a:pt x="12" y="19"/>
                    </a:cubicBezTo>
                    <a:cubicBezTo>
                      <a:pt x="13" y="19"/>
                      <a:pt x="13" y="19"/>
                      <a:pt x="13" y="19"/>
                    </a:cubicBezTo>
                    <a:cubicBezTo>
                      <a:pt x="13" y="19"/>
                      <a:pt x="13" y="19"/>
                      <a:pt x="13" y="19"/>
                    </a:cubicBezTo>
                    <a:cubicBezTo>
                      <a:pt x="14" y="19"/>
                      <a:pt x="14" y="19"/>
                      <a:pt x="14" y="19"/>
                    </a:cubicBezTo>
                    <a:cubicBezTo>
                      <a:pt x="15" y="19"/>
                      <a:pt x="15" y="19"/>
                      <a:pt x="15" y="19"/>
                    </a:cubicBezTo>
                    <a:cubicBezTo>
                      <a:pt x="15" y="19"/>
                      <a:pt x="15" y="19"/>
                      <a:pt x="15" y="19"/>
                    </a:cubicBezTo>
                    <a:cubicBezTo>
                      <a:pt x="16" y="19"/>
                      <a:pt x="16" y="19"/>
                      <a:pt x="16" y="19"/>
                    </a:cubicBezTo>
                    <a:cubicBezTo>
                      <a:pt x="16" y="19"/>
                      <a:pt x="16" y="19"/>
                      <a:pt x="16" y="19"/>
                    </a:cubicBezTo>
                    <a:cubicBezTo>
                      <a:pt x="16" y="19"/>
                      <a:pt x="16" y="19"/>
                      <a:pt x="16" y="19"/>
                    </a:cubicBezTo>
                    <a:cubicBezTo>
                      <a:pt x="17" y="20"/>
                      <a:pt x="17" y="20"/>
                      <a:pt x="17" y="20"/>
                    </a:cubicBezTo>
                    <a:cubicBezTo>
                      <a:pt x="16" y="21"/>
                      <a:pt x="16" y="21"/>
                      <a:pt x="16" y="21"/>
                    </a:cubicBezTo>
                    <a:cubicBezTo>
                      <a:pt x="16" y="21"/>
                      <a:pt x="16" y="21"/>
                      <a:pt x="16" y="21"/>
                    </a:cubicBezTo>
                    <a:cubicBezTo>
                      <a:pt x="16" y="22"/>
                      <a:pt x="16" y="22"/>
                      <a:pt x="16" y="22"/>
                    </a:cubicBezTo>
                    <a:cubicBezTo>
                      <a:pt x="16" y="22"/>
                      <a:pt x="16" y="22"/>
                      <a:pt x="16" y="22"/>
                    </a:cubicBezTo>
                    <a:cubicBezTo>
                      <a:pt x="15" y="22"/>
                      <a:pt x="15" y="22"/>
                      <a:pt x="15" y="22"/>
                    </a:cubicBezTo>
                    <a:cubicBezTo>
                      <a:pt x="15" y="23"/>
                      <a:pt x="15" y="23"/>
                      <a:pt x="15" y="23"/>
                    </a:cubicBezTo>
                    <a:cubicBezTo>
                      <a:pt x="15" y="24"/>
                      <a:pt x="15" y="24"/>
                      <a:pt x="15" y="24"/>
                    </a:cubicBezTo>
                    <a:cubicBezTo>
                      <a:pt x="15" y="24"/>
                      <a:pt x="15" y="24"/>
                      <a:pt x="15" y="24"/>
                    </a:cubicBezTo>
                    <a:cubicBezTo>
                      <a:pt x="15" y="25"/>
                      <a:pt x="15" y="25"/>
                      <a:pt x="15" y="25"/>
                    </a:cubicBezTo>
                    <a:cubicBezTo>
                      <a:pt x="16" y="26"/>
                      <a:pt x="16" y="26"/>
                      <a:pt x="16" y="26"/>
                    </a:cubicBezTo>
                    <a:cubicBezTo>
                      <a:pt x="16" y="26"/>
                      <a:pt x="16" y="26"/>
                      <a:pt x="16" y="26"/>
                    </a:cubicBezTo>
                    <a:cubicBezTo>
                      <a:pt x="16" y="28"/>
                      <a:pt x="16" y="28"/>
                      <a:pt x="16" y="28"/>
                    </a:cubicBezTo>
                    <a:cubicBezTo>
                      <a:pt x="15" y="29"/>
                      <a:pt x="15" y="29"/>
                      <a:pt x="15" y="29"/>
                    </a:cubicBezTo>
                    <a:cubicBezTo>
                      <a:pt x="15" y="30"/>
                      <a:pt x="15" y="30"/>
                      <a:pt x="15" y="30"/>
                    </a:cubicBezTo>
                    <a:cubicBezTo>
                      <a:pt x="16" y="30"/>
                      <a:pt x="16" y="30"/>
                      <a:pt x="16" y="30"/>
                    </a:cubicBezTo>
                    <a:cubicBezTo>
                      <a:pt x="16" y="30"/>
                      <a:pt x="16" y="30"/>
                      <a:pt x="16" y="30"/>
                    </a:cubicBezTo>
                    <a:cubicBezTo>
                      <a:pt x="16" y="30"/>
                      <a:pt x="16" y="30"/>
                      <a:pt x="16" y="30"/>
                    </a:cubicBezTo>
                    <a:cubicBezTo>
                      <a:pt x="16" y="30"/>
                      <a:pt x="16" y="30"/>
                      <a:pt x="16" y="30"/>
                    </a:cubicBezTo>
                    <a:cubicBezTo>
                      <a:pt x="17" y="31"/>
                      <a:pt x="17" y="31"/>
                      <a:pt x="17" y="31"/>
                    </a:cubicBezTo>
                    <a:cubicBezTo>
                      <a:pt x="17" y="31"/>
                      <a:pt x="17" y="31"/>
                      <a:pt x="17" y="31"/>
                    </a:cubicBezTo>
                    <a:cubicBezTo>
                      <a:pt x="17" y="31"/>
                      <a:pt x="17" y="31"/>
                      <a:pt x="17" y="31"/>
                    </a:cubicBezTo>
                    <a:cubicBezTo>
                      <a:pt x="17" y="32"/>
                      <a:pt x="17" y="32"/>
                      <a:pt x="17" y="32"/>
                    </a:cubicBezTo>
                    <a:cubicBezTo>
                      <a:pt x="18" y="34"/>
                      <a:pt x="18" y="34"/>
                      <a:pt x="18" y="34"/>
                    </a:cubicBezTo>
                    <a:cubicBezTo>
                      <a:pt x="18" y="34"/>
                      <a:pt x="18" y="34"/>
                      <a:pt x="18" y="34"/>
                    </a:cubicBezTo>
                    <a:cubicBezTo>
                      <a:pt x="18" y="34"/>
                      <a:pt x="18" y="34"/>
                      <a:pt x="18" y="34"/>
                    </a:cubicBezTo>
                    <a:close/>
                    <a:moveTo>
                      <a:pt x="14" y="1"/>
                    </a:moveTo>
                    <a:cubicBezTo>
                      <a:pt x="14" y="1"/>
                      <a:pt x="14" y="1"/>
                      <a:pt x="14" y="1"/>
                    </a:cubicBezTo>
                    <a:cubicBezTo>
                      <a:pt x="15" y="1"/>
                      <a:pt x="15" y="1"/>
                      <a:pt x="15" y="1"/>
                    </a:cubicBezTo>
                    <a:cubicBezTo>
                      <a:pt x="15" y="2"/>
                      <a:pt x="15" y="2"/>
                      <a:pt x="15" y="2"/>
                    </a:cubicBezTo>
                    <a:cubicBezTo>
                      <a:pt x="14" y="1"/>
                      <a:pt x="14" y="1"/>
                      <a:pt x="14" y="1"/>
                    </a:cubicBezTo>
                    <a:cubicBezTo>
                      <a:pt x="14" y="1"/>
                      <a:pt x="14" y="1"/>
                      <a:pt x="14" y="1"/>
                    </a:cubicBezTo>
                    <a:cubicBezTo>
                      <a:pt x="14" y="1"/>
                      <a:pt x="14" y="1"/>
                      <a:pt x="14" y="1"/>
                    </a:cubicBezTo>
                    <a:close/>
                    <a:moveTo>
                      <a:pt x="12" y="1"/>
                    </a:moveTo>
                    <a:cubicBezTo>
                      <a:pt x="12" y="1"/>
                      <a:pt x="12" y="1"/>
                      <a:pt x="12" y="1"/>
                    </a:cubicBezTo>
                    <a:cubicBezTo>
                      <a:pt x="13" y="1"/>
                      <a:pt x="13" y="1"/>
                      <a:pt x="13" y="1"/>
                    </a:cubicBezTo>
                    <a:cubicBezTo>
                      <a:pt x="13" y="2"/>
                      <a:pt x="13" y="2"/>
                      <a:pt x="13" y="2"/>
                    </a:cubicBezTo>
                    <a:cubicBezTo>
                      <a:pt x="12" y="1"/>
                      <a:pt x="12" y="1"/>
                      <a:pt x="12" y="1"/>
                    </a:cubicBezTo>
                    <a:cubicBezTo>
                      <a:pt x="12" y="1"/>
                      <a:pt x="12" y="1"/>
                      <a:pt x="12" y="1"/>
                    </a:cubicBezTo>
                    <a:cubicBezTo>
                      <a:pt x="12" y="1"/>
                      <a:pt x="12" y="1"/>
                      <a:pt x="12" y="1"/>
                    </a:cubicBezTo>
                    <a:close/>
                    <a:moveTo>
                      <a:pt x="9" y="0"/>
                    </a:moveTo>
                    <a:cubicBezTo>
                      <a:pt x="9" y="0"/>
                      <a:pt x="9" y="0"/>
                      <a:pt x="9" y="0"/>
                    </a:cubicBezTo>
                    <a:cubicBezTo>
                      <a:pt x="10" y="0"/>
                      <a:pt x="10" y="0"/>
                      <a:pt x="10" y="0"/>
                    </a:cubicBezTo>
                    <a:cubicBezTo>
                      <a:pt x="9" y="0"/>
                      <a:pt x="9" y="0"/>
                      <a:pt x="9" y="0"/>
                    </a:cubicBezTo>
                    <a:cubicBezTo>
                      <a:pt x="9" y="0"/>
                      <a:pt x="9" y="0"/>
                      <a:pt x="9" y="0"/>
                    </a:cubicBezTo>
                    <a:close/>
                    <a:moveTo>
                      <a:pt x="25" y="5"/>
                    </a:moveTo>
                    <a:cubicBezTo>
                      <a:pt x="26" y="4"/>
                      <a:pt x="26" y="4"/>
                      <a:pt x="26" y="4"/>
                    </a:cubicBezTo>
                    <a:cubicBezTo>
                      <a:pt x="26" y="5"/>
                      <a:pt x="26" y="5"/>
                      <a:pt x="26" y="5"/>
                    </a:cubicBezTo>
                    <a:cubicBezTo>
                      <a:pt x="27" y="4"/>
                      <a:pt x="27" y="4"/>
                      <a:pt x="27" y="4"/>
                    </a:cubicBezTo>
                    <a:cubicBezTo>
                      <a:pt x="27" y="5"/>
                      <a:pt x="27" y="5"/>
                      <a:pt x="27" y="5"/>
                    </a:cubicBezTo>
                    <a:cubicBezTo>
                      <a:pt x="27" y="5"/>
                      <a:pt x="27" y="5"/>
                      <a:pt x="27" y="5"/>
                    </a:cubicBezTo>
                    <a:cubicBezTo>
                      <a:pt x="26" y="5"/>
                      <a:pt x="26" y="5"/>
                      <a:pt x="26" y="5"/>
                    </a:cubicBezTo>
                    <a:cubicBezTo>
                      <a:pt x="26" y="5"/>
                      <a:pt x="26" y="5"/>
                      <a:pt x="26" y="5"/>
                    </a:cubicBezTo>
                    <a:cubicBezTo>
                      <a:pt x="26" y="5"/>
                      <a:pt x="25" y="5"/>
                      <a:pt x="25" y="5"/>
                    </a:cubicBez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 name="Google Shape;5884;p168">
                <a:extLst>
                  <a:ext uri="{FF2B5EF4-FFF2-40B4-BE49-F238E27FC236}">
                    <a16:creationId xmlns:a16="http://schemas.microsoft.com/office/drawing/2014/main" id="{3E32071F-41FC-BA49-A066-4A4BB36135DA}"/>
                  </a:ext>
                </a:extLst>
              </p:cNvPr>
              <p:cNvSpPr/>
              <p:nvPr/>
            </p:nvSpPr>
            <p:spPr>
              <a:xfrm>
                <a:off x="1866900" y="3071813"/>
                <a:ext cx="228600" cy="323850"/>
              </a:xfrm>
              <a:custGeom>
                <a:avLst/>
                <a:gdLst/>
                <a:ahLst/>
                <a:cxnLst/>
                <a:rect l="l" t="t" r="r" b="b"/>
                <a:pathLst>
                  <a:path w="144" h="204" extrusionOk="0">
                    <a:moveTo>
                      <a:pt x="108" y="204"/>
                    </a:moveTo>
                    <a:lnTo>
                      <a:pt x="108" y="196"/>
                    </a:lnTo>
                    <a:lnTo>
                      <a:pt x="116" y="172"/>
                    </a:lnTo>
                    <a:lnTo>
                      <a:pt x="116" y="168"/>
                    </a:lnTo>
                    <a:lnTo>
                      <a:pt x="116" y="164"/>
                    </a:lnTo>
                    <a:lnTo>
                      <a:pt x="112" y="160"/>
                    </a:lnTo>
                    <a:lnTo>
                      <a:pt x="108" y="156"/>
                    </a:lnTo>
                    <a:lnTo>
                      <a:pt x="108" y="156"/>
                    </a:lnTo>
                    <a:lnTo>
                      <a:pt x="108" y="148"/>
                    </a:lnTo>
                    <a:lnTo>
                      <a:pt x="116" y="144"/>
                    </a:lnTo>
                    <a:lnTo>
                      <a:pt x="116" y="148"/>
                    </a:lnTo>
                    <a:lnTo>
                      <a:pt x="116" y="144"/>
                    </a:lnTo>
                    <a:lnTo>
                      <a:pt x="116" y="144"/>
                    </a:lnTo>
                    <a:lnTo>
                      <a:pt x="116" y="144"/>
                    </a:lnTo>
                    <a:lnTo>
                      <a:pt x="116" y="140"/>
                    </a:lnTo>
                    <a:lnTo>
                      <a:pt x="112" y="136"/>
                    </a:lnTo>
                    <a:lnTo>
                      <a:pt x="112" y="136"/>
                    </a:lnTo>
                    <a:lnTo>
                      <a:pt x="112" y="132"/>
                    </a:lnTo>
                    <a:lnTo>
                      <a:pt x="124" y="132"/>
                    </a:lnTo>
                    <a:lnTo>
                      <a:pt x="124" y="128"/>
                    </a:lnTo>
                    <a:lnTo>
                      <a:pt x="128" y="128"/>
                    </a:lnTo>
                    <a:lnTo>
                      <a:pt x="128" y="132"/>
                    </a:lnTo>
                    <a:lnTo>
                      <a:pt x="132" y="132"/>
                    </a:lnTo>
                    <a:lnTo>
                      <a:pt x="132" y="128"/>
                    </a:lnTo>
                    <a:lnTo>
                      <a:pt x="136" y="128"/>
                    </a:lnTo>
                    <a:lnTo>
                      <a:pt x="136" y="128"/>
                    </a:lnTo>
                    <a:lnTo>
                      <a:pt x="140" y="132"/>
                    </a:lnTo>
                    <a:lnTo>
                      <a:pt x="140" y="132"/>
                    </a:lnTo>
                    <a:lnTo>
                      <a:pt x="140" y="136"/>
                    </a:lnTo>
                    <a:lnTo>
                      <a:pt x="144" y="136"/>
                    </a:lnTo>
                    <a:lnTo>
                      <a:pt x="144" y="136"/>
                    </a:lnTo>
                    <a:lnTo>
                      <a:pt x="140" y="128"/>
                    </a:lnTo>
                    <a:lnTo>
                      <a:pt x="140" y="124"/>
                    </a:lnTo>
                    <a:lnTo>
                      <a:pt x="140" y="124"/>
                    </a:lnTo>
                    <a:lnTo>
                      <a:pt x="140" y="124"/>
                    </a:lnTo>
                    <a:lnTo>
                      <a:pt x="136" y="120"/>
                    </a:lnTo>
                    <a:lnTo>
                      <a:pt x="136" y="120"/>
                    </a:lnTo>
                    <a:lnTo>
                      <a:pt x="136" y="120"/>
                    </a:lnTo>
                    <a:lnTo>
                      <a:pt x="136" y="120"/>
                    </a:lnTo>
                    <a:lnTo>
                      <a:pt x="132" y="120"/>
                    </a:lnTo>
                    <a:lnTo>
                      <a:pt x="132" y="116"/>
                    </a:lnTo>
                    <a:lnTo>
                      <a:pt x="136" y="112"/>
                    </a:lnTo>
                    <a:lnTo>
                      <a:pt x="136" y="104"/>
                    </a:lnTo>
                    <a:lnTo>
                      <a:pt x="136" y="104"/>
                    </a:lnTo>
                    <a:lnTo>
                      <a:pt x="132" y="100"/>
                    </a:lnTo>
                    <a:lnTo>
                      <a:pt x="132" y="96"/>
                    </a:lnTo>
                    <a:lnTo>
                      <a:pt x="132" y="96"/>
                    </a:lnTo>
                    <a:lnTo>
                      <a:pt x="132" y="92"/>
                    </a:lnTo>
                    <a:lnTo>
                      <a:pt x="132" y="88"/>
                    </a:lnTo>
                    <a:lnTo>
                      <a:pt x="136" y="88"/>
                    </a:lnTo>
                    <a:lnTo>
                      <a:pt x="136" y="88"/>
                    </a:lnTo>
                    <a:lnTo>
                      <a:pt x="136" y="84"/>
                    </a:lnTo>
                    <a:lnTo>
                      <a:pt x="136" y="84"/>
                    </a:lnTo>
                    <a:lnTo>
                      <a:pt x="140" y="80"/>
                    </a:lnTo>
                    <a:lnTo>
                      <a:pt x="136" y="76"/>
                    </a:lnTo>
                    <a:lnTo>
                      <a:pt x="136" y="76"/>
                    </a:lnTo>
                    <a:lnTo>
                      <a:pt x="136" y="76"/>
                    </a:lnTo>
                    <a:lnTo>
                      <a:pt x="132" y="76"/>
                    </a:lnTo>
                    <a:lnTo>
                      <a:pt x="132" y="76"/>
                    </a:lnTo>
                    <a:lnTo>
                      <a:pt x="128" y="76"/>
                    </a:lnTo>
                    <a:lnTo>
                      <a:pt x="124" y="76"/>
                    </a:lnTo>
                    <a:lnTo>
                      <a:pt x="124" y="76"/>
                    </a:lnTo>
                    <a:lnTo>
                      <a:pt x="120" y="76"/>
                    </a:lnTo>
                    <a:lnTo>
                      <a:pt x="120" y="76"/>
                    </a:lnTo>
                    <a:lnTo>
                      <a:pt x="120" y="76"/>
                    </a:lnTo>
                    <a:lnTo>
                      <a:pt x="116" y="76"/>
                    </a:lnTo>
                    <a:lnTo>
                      <a:pt x="108" y="68"/>
                    </a:lnTo>
                    <a:lnTo>
                      <a:pt x="104" y="68"/>
                    </a:lnTo>
                    <a:lnTo>
                      <a:pt x="104" y="64"/>
                    </a:lnTo>
                    <a:lnTo>
                      <a:pt x="100" y="68"/>
                    </a:lnTo>
                    <a:lnTo>
                      <a:pt x="96" y="68"/>
                    </a:lnTo>
                    <a:lnTo>
                      <a:pt x="96" y="68"/>
                    </a:lnTo>
                    <a:lnTo>
                      <a:pt x="92" y="68"/>
                    </a:lnTo>
                    <a:lnTo>
                      <a:pt x="92" y="68"/>
                    </a:lnTo>
                    <a:lnTo>
                      <a:pt x="88" y="64"/>
                    </a:lnTo>
                    <a:lnTo>
                      <a:pt x="84" y="64"/>
                    </a:lnTo>
                    <a:lnTo>
                      <a:pt x="84" y="64"/>
                    </a:lnTo>
                    <a:lnTo>
                      <a:pt x="80" y="60"/>
                    </a:lnTo>
                    <a:lnTo>
                      <a:pt x="80" y="60"/>
                    </a:lnTo>
                    <a:lnTo>
                      <a:pt x="80" y="60"/>
                    </a:lnTo>
                    <a:lnTo>
                      <a:pt x="80" y="56"/>
                    </a:lnTo>
                    <a:lnTo>
                      <a:pt x="80" y="56"/>
                    </a:lnTo>
                    <a:lnTo>
                      <a:pt x="80" y="52"/>
                    </a:lnTo>
                    <a:lnTo>
                      <a:pt x="80" y="48"/>
                    </a:lnTo>
                    <a:lnTo>
                      <a:pt x="76" y="40"/>
                    </a:lnTo>
                    <a:lnTo>
                      <a:pt x="72" y="40"/>
                    </a:lnTo>
                    <a:lnTo>
                      <a:pt x="72" y="40"/>
                    </a:lnTo>
                    <a:lnTo>
                      <a:pt x="72" y="40"/>
                    </a:lnTo>
                    <a:lnTo>
                      <a:pt x="72" y="36"/>
                    </a:lnTo>
                    <a:lnTo>
                      <a:pt x="72" y="32"/>
                    </a:lnTo>
                    <a:lnTo>
                      <a:pt x="72" y="32"/>
                    </a:lnTo>
                    <a:lnTo>
                      <a:pt x="72" y="28"/>
                    </a:lnTo>
                    <a:lnTo>
                      <a:pt x="76" y="24"/>
                    </a:lnTo>
                    <a:lnTo>
                      <a:pt x="80" y="20"/>
                    </a:lnTo>
                    <a:lnTo>
                      <a:pt x="80" y="20"/>
                    </a:lnTo>
                    <a:lnTo>
                      <a:pt x="84" y="16"/>
                    </a:lnTo>
                    <a:lnTo>
                      <a:pt x="84" y="16"/>
                    </a:lnTo>
                    <a:lnTo>
                      <a:pt x="88" y="12"/>
                    </a:lnTo>
                    <a:lnTo>
                      <a:pt x="92" y="8"/>
                    </a:lnTo>
                    <a:lnTo>
                      <a:pt x="92" y="8"/>
                    </a:lnTo>
                    <a:lnTo>
                      <a:pt x="96" y="8"/>
                    </a:lnTo>
                    <a:lnTo>
                      <a:pt x="96" y="8"/>
                    </a:lnTo>
                    <a:lnTo>
                      <a:pt x="96" y="8"/>
                    </a:lnTo>
                    <a:lnTo>
                      <a:pt x="96" y="4"/>
                    </a:lnTo>
                    <a:lnTo>
                      <a:pt x="96" y="4"/>
                    </a:lnTo>
                    <a:lnTo>
                      <a:pt x="92" y="0"/>
                    </a:lnTo>
                    <a:lnTo>
                      <a:pt x="88" y="0"/>
                    </a:lnTo>
                    <a:lnTo>
                      <a:pt x="88" y="4"/>
                    </a:lnTo>
                    <a:lnTo>
                      <a:pt x="88" y="4"/>
                    </a:lnTo>
                    <a:lnTo>
                      <a:pt x="88" y="4"/>
                    </a:lnTo>
                    <a:lnTo>
                      <a:pt x="88" y="4"/>
                    </a:lnTo>
                    <a:lnTo>
                      <a:pt x="84" y="4"/>
                    </a:lnTo>
                    <a:lnTo>
                      <a:pt x="84" y="4"/>
                    </a:lnTo>
                    <a:lnTo>
                      <a:pt x="80" y="4"/>
                    </a:lnTo>
                    <a:lnTo>
                      <a:pt x="84" y="8"/>
                    </a:lnTo>
                    <a:lnTo>
                      <a:pt x="80" y="8"/>
                    </a:lnTo>
                    <a:lnTo>
                      <a:pt x="80" y="8"/>
                    </a:lnTo>
                    <a:lnTo>
                      <a:pt x="76" y="12"/>
                    </a:lnTo>
                    <a:lnTo>
                      <a:pt x="72" y="16"/>
                    </a:lnTo>
                    <a:lnTo>
                      <a:pt x="68" y="16"/>
                    </a:lnTo>
                    <a:lnTo>
                      <a:pt x="64" y="16"/>
                    </a:lnTo>
                    <a:lnTo>
                      <a:pt x="60" y="16"/>
                    </a:lnTo>
                    <a:lnTo>
                      <a:pt x="60" y="16"/>
                    </a:lnTo>
                    <a:lnTo>
                      <a:pt x="60" y="16"/>
                    </a:lnTo>
                    <a:lnTo>
                      <a:pt x="60" y="20"/>
                    </a:lnTo>
                    <a:lnTo>
                      <a:pt x="60" y="20"/>
                    </a:lnTo>
                    <a:lnTo>
                      <a:pt x="60" y="24"/>
                    </a:lnTo>
                    <a:lnTo>
                      <a:pt x="56" y="24"/>
                    </a:lnTo>
                    <a:lnTo>
                      <a:pt x="56" y="20"/>
                    </a:lnTo>
                    <a:lnTo>
                      <a:pt x="56" y="20"/>
                    </a:lnTo>
                    <a:lnTo>
                      <a:pt x="60" y="20"/>
                    </a:lnTo>
                    <a:lnTo>
                      <a:pt x="56" y="20"/>
                    </a:lnTo>
                    <a:lnTo>
                      <a:pt x="52" y="16"/>
                    </a:lnTo>
                    <a:lnTo>
                      <a:pt x="52" y="16"/>
                    </a:lnTo>
                    <a:lnTo>
                      <a:pt x="48" y="20"/>
                    </a:lnTo>
                    <a:lnTo>
                      <a:pt x="48" y="20"/>
                    </a:lnTo>
                    <a:lnTo>
                      <a:pt x="44" y="24"/>
                    </a:lnTo>
                    <a:lnTo>
                      <a:pt x="40" y="32"/>
                    </a:lnTo>
                    <a:lnTo>
                      <a:pt x="40" y="32"/>
                    </a:lnTo>
                    <a:lnTo>
                      <a:pt x="40" y="32"/>
                    </a:lnTo>
                    <a:lnTo>
                      <a:pt x="44" y="32"/>
                    </a:lnTo>
                    <a:lnTo>
                      <a:pt x="44" y="36"/>
                    </a:lnTo>
                    <a:lnTo>
                      <a:pt x="44" y="36"/>
                    </a:lnTo>
                    <a:lnTo>
                      <a:pt x="40" y="36"/>
                    </a:lnTo>
                    <a:lnTo>
                      <a:pt x="40" y="36"/>
                    </a:lnTo>
                    <a:lnTo>
                      <a:pt x="36" y="40"/>
                    </a:lnTo>
                    <a:lnTo>
                      <a:pt x="32" y="40"/>
                    </a:lnTo>
                    <a:lnTo>
                      <a:pt x="32" y="44"/>
                    </a:lnTo>
                    <a:lnTo>
                      <a:pt x="32" y="44"/>
                    </a:lnTo>
                    <a:lnTo>
                      <a:pt x="28" y="44"/>
                    </a:lnTo>
                    <a:lnTo>
                      <a:pt x="28" y="48"/>
                    </a:lnTo>
                    <a:lnTo>
                      <a:pt x="28" y="48"/>
                    </a:lnTo>
                    <a:lnTo>
                      <a:pt x="28" y="52"/>
                    </a:lnTo>
                    <a:lnTo>
                      <a:pt x="28" y="52"/>
                    </a:lnTo>
                    <a:lnTo>
                      <a:pt x="28" y="56"/>
                    </a:lnTo>
                    <a:lnTo>
                      <a:pt x="28" y="56"/>
                    </a:lnTo>
                    <a:lnTo>
                      <a:pt x="24" y="56"/>
                    </a:lnTo>
                    <a:lnTo>
                      <a:pt x="24" y="52"/>
                    </a:lnTo>
                    <a:lnTo>
                      <a:pt x="28" y="52"/>
                    </a:lnTo>
                    <a:lnTo>
                      <a:pt x="24" y="52"/>
                    </a:lnTo>
                    <a:lnTo>
                      <a:pt x="24" y="48"/>
                    </a:lnTo>
                    <a:lnTo>
                      <a:pt x="20" y="48"/>
                    </a:lnTo>
                    <a:lnTo>
                      <a:pt x="20" y="48"/>
                    </a:lnTo>
                    <a:lnTo>
                      <a:pt x="20" y="52"/>
                    </a:lnTo>
                    <a:lnTo>
                      <a:pt x="24" y="52"/>
                    </a:lnTo>
                    <a:lnTo>
                      <a:pt x="20" y="56"/>
                    </a:lnTo>
                    <a:lnTo>
                      <a:pt x="20" y="60"/>
                    </a:lnTo>
                    <a:lnTo>
                      <a:pt x="20" y="60"/>
                    </a:lnTo>
                    <a:lnTo>
                      <a:pt x="16" y="60"/>
                    </a:lnTo>
                    <a:lnTo>
                      <a:pt x="16" y="64"/>
                    </a:lnTo>
                    <a:lnTo>
                      <a:pt x="16" y="64"/>
                    </a:lnTo>
                    <a:lnTo>
                      <a:pt x="16" y="68"/>
                    </a:lnTo>
                    <a:lnTo>
                      <a:pt x="16" y="68"/>
                    </a:lnTo>
                    <a:lnTo>
                      <a:pt x="20" y="72"/>
                    </a:lnTo>
                    <a:lnTo>
                      <a:pt x="20" y="72"/>
                    </a:lnTo>
                    <a:lnTo>
                      <a:pt x="20" y="72"/>
                    </a:lnTo>
                    <a:lnTo>
                      <a:pt x="20" y="72"/>
                    </a:lnTo>
                    <a:lnTo>
                      <a:pt x="20" y="76"/>
                    </a:lnTo>
                    <a:lnTo>
                      <a:pt x="20" y="76"/>
                    </a:lnTo>
                    <a:lnTo>
                      <a:pt x="20" y="76"/>
                    </a:lnTo>
                    <a:lnTo>
                      <a:pt x="20" y="80"/>
                    </a:lnTo>
                    <a:lnTo>
                      <a:pt x="20" y="84"/>
                    </a:lnTo>
                    <a:lnTo>
                      <a:pt x="20" y="84"/>
                    </a:lnTo>
                    <a:lnTo>
                      <a:pt x="20" y="84"/>
                    </a:lnTo>
                    <a:lnTo>
                      <a:pt x="20" y="84"/>
                    </a:lnTo>
                    <a:lnTo>
                      <a:pt x="20" y="88"/>
                    </a:lnTo>
                    <a:lnTo>
                      <a:pt x="20" y="92"/>
                    </a:lnTo>
                    <a:lnTo>
                      <a:pt x="20" y="96"/>
                    </a:lnTo>
                    <a:lnTo>
                      <a:pt x="20" y="100"/>
                    </a:lnTo>
                    <a:lnTo>
                      <a:pt x="20" y="100"/>
                    </a:lnTo>
                    <a:lnTo>
                      <a:pt x="20" y="104"/>
                    </a:lnTo>
                    <a:lnTo>
                      <a:pt x="24" y="104"/>
                    </a:lnTo>
                    <a:lnTo>
                      <a:pt x="24" y="104"/>
                    </a:lnTo>
                    <a:lnTo>
                      <a:pt x="24" y="104"/>
                    </a:lnTo>
                    <a:lnTo>
                      <a:pt x="24" y="104"/>
                    </a:lnTo>
                    <a:lnTo>
                      <a:pt x="24" y="108"/>
                    </a:lnTo>
                    <a:lnTo>
                      <a:pt x="24" y="108"/>
                    </a:lnTo>
                    <a:lnTo>
                      <a:pt x="24" y="112"/>
                    </a:lnTo>
                    <a:lnTo>
                      <a:pt x="20" y="116"/>
                    </a:lnTo>
                    <a:lnTo>
                      <a:pt x="16" y="116"/>
                    </a:lnTo>
                    <a:lnTo>
                      <a:pt x="12" y="120"/>
                    </a:lnTo>
                    <a:lnTo>
                      <a:pt x="8" y="120"/>
                    </a:lnTo>
                    <a:lnTo>
                      <a:pt x="8" y="124"/>
                    </a:lnTo>
                    <a:lnTo>
                      <a:pt x="4" y="128"/>
                    </a:lnTo>
                    <a:lnTo>
                      <a:pt x="4" y="132"/>
                    </a:lnTo>
                    <a:lnTo>
                      <a:pt x="0" y="136"/>
                    </a:lnTo>
                    <a:lnTo>
                      <a:pt x="4" y="136"/>
                    </a:lnTo>
                    <a:lnTo>
                      <a:pt x="8" y="140"/>
                    </a:lnTo>
                    <a:lnTo>
                      <a:pt x="16" y="144"/>
                    </a:lnTo>
                    <a:lnTo>
                      <a:pt x="16" y="144"/>
                    </a:lnTo>
                    <a:lnTo>
                      <a:pt x="20" y="144"/>
                    </a:lnTo>
                    <a:lnTo>
                      <a:pt x="20" y="148"/>
                    </a:lnTo>
                    <a:lnTo>
                      <a:pt x="20" y="148"/>
                    </a:lnTo>
                    <a:lnTo>
                      <a:pt x="24" y="148"/>
                    </a:lnTo>
                    <a:lnTo>
                      <a:pt x="28" y="152"/>
                    </a:lnTo>
                    <a:lnTo>
                      <a:pt x="28" y="152"/>
                    </a:lnTo>
                    <a:lnTo>
                      <a:pt x="32" y="152"/>
                    </a:lnTo>
                    <a:lnTo>
                      <a:pt x="32" y="152"/>
                    </a:lnTo>
                    <a:lnTo>
                      <a:pt x="32" y="148"/>
                    </a:lnTo>
                    <a:lnTo>
                      <a:pt x="36" y="148"/>
                    </a:lnTo>
                    <a:lnTo>
                      <a:pt x="36" y="148"/>
                    </a:lnTo>
                    <a:lnTo>
                      <a:pt x="40" y="148"/>
                    </a:lnTo>
                    <a:lnTo>
                      <a:pt x="40" y="148"/>
                    </a:lnTo>
                    <a:lnTo>
                      <a:pt x="40" y="152"/>
                    </a:lnTo>
                    <a:lnTo>
                      <a:pt x="44" y="152"/>
                    </a:lnTo>
                    <a:lnTo>
                      <a:pt x="44" y="152"/>
                    </a:lnTo>
                    <a:lnTo>
                      <a:pt x="44" y="152"/>
                    </a:lnTo>
                    <a:lnTo>
                      <a:pt x="44" y="152"/>
                    </a:lnTo>
                    <a:lnTo>
                      <a:pt x="52" y="156"/>
                    </a:lnTo>
                    <a:lnTo>
                      <a:pt x="52" y="156"/>
                    </a:lnTo>
                    <a:lnTo>
                      <a:pt x="52" y="156"/>
                    </a:lnTo>
                    <a:lnTo>
                      <a:pt x="56" y="160"/>
                    </a:lnTo>
                    <a:lnTo>
                      <a:pt x="56" y="160"/>
                    </a:lnTo>
                    <a:lnTo>
                      <a:pt x="60" y="164"/>
                    </a:lnTo>
                    <a:lnTo>
                      <a:pt x="60" y="164"/>
                    </a:lnTo>
                    <a:lnTo>
                      <a:pt x="64" y="168"/>
                    </a:lnTo>
                    <a:lnTo>
                      <a:pt x="68" y="172"/>
                    </a:lnTo>
                    <a:lnTo>
                      <a:pt x="68" y="172"/>
                    </a:lnTo>
                    <a:lnTo>
                      <a:pt x="68" y="172"/>
                    </a:lnTo>
                    <a:lnTo>
                      <a:pt x="72" y="176"/>
                    </a:lnTo>
                    <a:lnTo>
                      <a:pt x="72" y="176"/>
                    </a:lnTo>
                    <a:lnTo>
                      <a:pt x="72" y="180"/>
                    </a:lnTo>
                    <a:lnTo>
                      <a:pt x="72" y="180"/>
                    </a:lnTo>
                    <a:lnTo>
                      <a:pt x="72" y="180"/>
                    </a:lnTo>
                    <a:lnTo>
                      <a:pt x="76" y="180"/>
                    </a:lnTo>
                    <a:lnTo>
                      <a:pt x="80" y="180"/>
                    </a:lnTo>
                    <a:lnTo>
                      <a:pt x="80" y="180"/>
                    </a:lnTo>
                    <a:lnTo>
                      <a:pt x="84" y="180"/>
                    </a:lnTo>
                    <a:lnTo>
                      <a:pt x="84" y="180"/>
                    </a:lnTo>
                    <a:lnTo>
                      <a:pt x="88" y="180"/>
                    </a:lnTo>
                    <a:lnTo>
                      <a:pt x="92" y="180"/>
                    </a:lnTo>
                    <a:lnTo>
                      <a:pt x="96" y="180"/>
                    </a:lnTo>
                    <a:lnTo>
                      <a:pt x="96" y="180"/>
                    </a:lnTo>
                    <a:lnTo>
                      <a:pt x="100" y="180"/>
                    </a:lnTo>
                    <a:lnTo>
                      <a:pt x="100" y="180"/>
                    </a:lnTo>
                    <a:lnTo>
                      <a:pt x="104" y="180"/>
                    </a:lnTo>
                    <a:lnTo>
                      <a:pt x="104" y="184"/>
                    </a:lnTo>
                    <a:lnTo>
                      <a:pt x="108" y="184"/>
                    </a:lnTo>
                    <a:lnTo>
                      <a:pt x="108" y="184"/>
                    </a:lnTo>
                    <a:lnTo>
                      <a:pt x="100" y="196"/>
                    </a:lnTo>
                    <a:lnTo>
                      <a:pt x="100" y="200"/>
                    </a:lnTo>
                    <a:lnTo>
                      <a:pt x="100" y="196"/>
                    </a:lnTo>
                    <a:lnTo>
                      <a:pt x="104" y="196"/>
                    </a:lnTo>
                    <a:lnTo>
                      <a:pt x="108" y="200"/>
                    </a:lnTo>
                    <a:lnTo>
                      <a:pt x="108" y="204"/>
                    </a:lnTo>
                    <a:close/>
                  </a:path>
                </a:pathLst>
              </a:custGeom>
              <a:solidFill>
                <a:srgbClr val="FF0000">
                  <a:alpha val="63000"/>
                </a:srgb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 name="Google Shape;5885;p168">
                <a:extLst>
                  <a:ext uri="{FF2B5EF4-FFF2-40B4-BE49-F238E27FC236}">
                    <a16:creationId xmlns:a16="http://schemas.microsoft.com/office/drawing/2014/main" id="{5E028503-6EA5-BB49-B6FD-7F49D12F9F72}"/>
                  </a:ext>
                </a:extLst>
              </p:cNvPr>
              <p:cNvSpPr/>
              <p:nvPr/>
            </p:nvSpPr>
            <p:spPr>
              <a:xfrm>
                <a:off x="1828800" y="3287713"/>
                <a:ext cx="114300" cy="120650"/>
              </a:xfrm>
              <a:custGeom>
                <a:avLst/>
                <a:gdLst/>
                <a:ahLst/>
                <a:cxnLst/>
                <a:rect l="l" t="t" r="r" b="b"/>
                <a:pathLst>
                  <a:path w="72" h="76" extrusionOk="0">
                    <a:moveTo>
                      <a:pt x="68" y="16"/>
                    </a:moveTo>
                    <a:lnTo>
                      <a:pt x="68" y="16"/>
                    </a:lnTo>
                    <a:lnTo>
                      <a:pt x="64" y="16"/>
                    </a:lnTo>
                    <a:lnTo>
                      <a:pt x="64" y="12"/>
                    </a:lnTo>
                    <a:lnTo>
                      <a:pt x="64" y="12"/>
                    </a:lnTo>
                    <a:lnTo>
                      <a:pt x="60" y="12"/>
                    </a:lnTo>
                    <a:lnTo>
                      <a:pt x="60" y="12"/>
                    </a:lnTo>
                    <a:lnTo>
                      <a:pt x="56" y="12"/>
                    </a:lnTo>
                    <a:lnTo>
                      <a:pt x="56" y="16"/>
                    </a:lnTo>
                    <a:lnTo>
                      <a:pt x="56" y="16"/>
                    </a:lnTo>
                    <a:lnTo>
                      <a:pt x="52" y="16"/>
                    </a:lnTo>
                    <a:lnTo>
                      <a:pt x="52" y="16"/>
                    </a:lnTo>
                    <a:lnTo>
                      <a:pt x="48" y="12"/>
                    </a:lnTo>
                    <a:lnTo>
                      <a:pt x="44" y="12"/>
                    </a:lnTo>
                    <a:lnTo>
                      <a:pt x="44" y="12"/>
                    </a:lnTo>
                    <a:lnTo>
                      <a:pt x="44" y="8"/>
                    </a:lnTo>
                    <a:lnTo>
                      <a:pt x="40" y="8"/>
                    </a:lnTo>
                    <a:lnTo>
                      <a:pt x="40" y="8"/>
                    </a:lnTo>
                    <a:lnTo>
                      <a:pt x="32" y="4"/>
                    </a:lnTo>
                    <a:lnTo>
                      <a:pt x="28" y="0"/>
                    </a:lnTo>
                    <a:lnTo>
                      <a:pt x="24" y="0"/>
                    </a:lnTo>
                    <a:lnTo>
                      <a:pt x="24" y="0"/>
                    </a:lnTo>
                    <a:lnTo>
                      <a:pt x="20" y="0"/>
                    </a:lnTo>
                    <a:lnTo>
                      <a:pt x="16" y="4"/>
                    </a:lnTo>
                    <a:lnTo>
                      <a:pt x="12" y="4"/>
                    </a:lnTo>
                    <a:lnTo>
                      <a:pt x="12" y="8"/>
                    </a:lnTo>
                    <a:lnTo>
                      <a:pt x="12" y="8"/>
                    </a:lnTo>
                    <a:lnTo>
                      <a:pt x="12" y="12"/>
                    </a:lnTo>
                    <a:lnTo>
                      <a:pt x="12" y="12"/>
                    </a:lnTo>
                    <a:lnTo>
                      <a:pt x="12" y="16"/>
                    </a:lnTo>
                    <a:lnTo>
                      <a:pt x="8" y="20"/>
                    </a:lnTo>
                    <a:lnTo>
                      <a:pt x="8" y="24"/>
                    </a:lnTo>
                    <a:lnTo>
                      <a:pt x="8" y="24"/>
                    </a:lnTo>
                    <a:lnTo>
                      <a:pt x="8" y="28"/>
                    </a:lnTo>
                    <a:lnTo>
                      <a:pt x="4" y="28"/>
                    </a:lnTo>
                    <a:lnTo>
                      <a:pt x="0" y="32"/>
                    </a:lnTo>
                    <a:lnTo>
                      <a:pt x="4" y="32"/>
                    </a:lnTo>
                    <a:lnTo>
                      <a:pt x="4" y="36"/>
                    </a:lnTo>
                    <a:lnTo>
                      <a:pt x="4" y="36"/>
                    </a:lnTo>
                    <a:lnTo>
                      <a:pt x="4" y="40"/>
                    </a:lnTo>
                    <a:lnTo>
                      <a:pt x="4" y="44"/>
                    </a:lnTo>
                    <a:lnTo>
                      <a:pt x="0" y="44"/>
                    </a:lnTo>
                    <a:lnTo>
                      <a:pt x="4" y="44"/>
                    </a:lnTo>
                    <a:lnTo>
                      <a:pt x="4" y="48"/>
                    </a:lnTo>
                    <a:lnTo>
                      <a:pt x="8" y="48"/>
                    </a:lnTo>
                    <a:lnTo>
                      <a:pt x="8" y="52"/>
                    </a:lnTo>
                    <a:lnTo>
                      <a:pt x="12" y="48"/>
                    </a:lnTo>
                    <a:lnTo>
                      <a:pt x="12" y="48"/>
                    </a:lnTo>
                    <a:lnTo>
                      <a:pt x="12" y="44"/>
                    </a:lnTo>
                    <a:lnTo>
                      <a:pt x="12" y="44"/>
                    </a:lnTo>
                    <a:lnTo>
                      <a:pt x="12" y="44"/>
                    </a:lnTo>
                    <a:lnTo>
                      <a:pt x="16" y="48"/>
                    </a:lnTo>
                    <a:lnTo>
                      <a:pt x="16" y="48"/>
                    </a:lnTo>
                    <a:lnTo>
                      <a:pt x="16" y="44"/>
                    </a:lnTo>
                    <a:lnTo>
                      <a:pt x="16" y="44"/>
                    </a:lnTo>
                    <a:lnTo>
                      <a:pt x="16" y="48"/>
                    </a:lnTo>
                    <a:lnTo>
                      <a:pt x="16" y="52"/>
                    </a:lnTo>
                    <a:lnTo>
                      <a:pt x="16" y="52"/>
                    </a:lnTo>
                    <a:lnTo>
                      <a:pt x="16" y="56"/>
                    </a:lnTo>
                    <a:lnTo>
                      <a:pt x="12" y="60"/>
                    </a:lnTo>
                    <a:lnTo>
                      <a:pt x="12" y="60"/>
                    </a:lnTo>
                    <a:lnTo>
                      <a:pt x="12" y="64"/>
                    </a:lnTo>
                    <a:lnTo>
                      <a:pt x="12" y="64"/>
                    </a:lnTo>
                    <a:lnTo>
                      <a:pt x="8" y="64"/>
                    </a:lnTo>
                    <a:lnTo>
                      <a:pt x="8" y="68"/>
                    </a:lnTo>
                    <a:lnTo>
                      <a:pt x="12" y="68"/>
                    </a:lnTo>
                    <a:lnTo>
                      <a:pt x="16" y="68"/>
                    </a:lnTo>
                    <a:lnTo>
                      <a:pt x="16" y="68"/>
                    </a:lnTo>
                    <a:lnTo>
                      <a:pt x="20" y="68"/>
                    </a:lnTo>
                    <a:lnTo>
                      <a:pt x="20" y="72"/>
                    </a:lnTo>
                    <a:lnTo>
                      <a:pt x="24" y="76"/>
                    </a:lnTo>
                    <a:lnTo>
                      <a:pt x="28" y="76"/>
                    </a:lnTo>
                    <a:lnTo>
                      <a:pt x="28" y="72"/>
                    </a:lnTo>
                    <a:lnTo>
                      <a:pt x="36" y="52"/>
                    </a:lnTo>
                    <a:lnTo>
                      <a:pt x="40" y="52"/>
                    </a:lnTo>
                    <a:lnTo>
                      <a:pt x="52" y="48"/>
                    </a:lnTo>
                    <a:lnTo>
                      <a:pt x="56" y="44"/>
                    </a:lnTo>
                    <a:lnTo>
                      <a:pt x="64" y="36"/>
                    </a:lnTo>
                    <a:lnTo>
                      <a:pt x="68" y="28"/>
                    </a:lnTo>
                    <a:lnTo>
                      <a:pt x="68" y="28"/>
                    </a:lnTo>
                    <a:lnTo>
                      <a:pt x="72" y="28"/>
                    </a:lnTo>
                    <a:lnTo>
                      <a:pt x="72" y="24"/>
                    </a:lnTo>
                    <a:lnTo>
                      <a:pt x="72" y="24"/>
                    </a:lnTo>
                    <a:lnTo>
                      <a:pt x="68" y="20"/>
                    </a:lnTo>
                    <a:lnTo>
                      <a:pt x="68" y="16"/>
                    </a:lnTo>
                    <a:lnTo>
                      <a:pt x="68" y="16"/>
                    </a:lnTo>
                    <a:lnTo>
                      <a:pt x="68" y="16"/>
                    </a:lnTo>
                    <a:lnTo>
                      <a:pt x="68" y="16"/>
                    </a:lnTo>
                    <a:close/>
                    <a:moveTo>
                      <a:pt x="8" y="56"/>
                    </a:moveTo>
                    <a:lnTo>
                      <a:pt x="8" y="52"/>
                    </a:lnTo>
                    <a:lnTo>
                      <a:pt x="12" y="52"/>
                    </a:lnTo>
                    <a:lnTo>
                      <a:pt x="12" y="48"/>
                    </a:lnTo>
                    <a:lnTo>
                      <a:pt x="12" y="48"/>
                    </a:lnTo>
                    <a:lnTo>
                      <a:pt x="12" y="52"/>
                    </a:lnTo>
                    <a:lnTo>
                      <a:pt x="12" y="52"/>
                    </a:lnTo>
                    <a:lnTo>
                      <a:pt x="12" y="56"/>
                    </a:lnTo>
                    <a:lnTo>
                      <a:pt x="12" y="56"/>
                    </a:lnTo>
                    <a:lnTo>
                      <a:pt x="8" y="56"/>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 name="Google Shape;5886;p168">
                <a:extLst>
                  <a:ext uri="{FF2B5EF4-FFF2-40B4-BE49-F238E27FC236}">
                    <a16:creationId xmlns:a16="http://schemas.microsoft.com/office/drawing/2014/main" id="{F6BB8B5F-FF6B-584A-81D8-2E964883EB38}"/>
                  </a:ext>
                </a:extLst>
              </p:cNvPr>
              <p:cNvSpPr/>
              <p:nvPr/>
            </p:nvSpPr>
            <p:spPr>
              <a:xfrm>
                <a:off x="1822450" y="3313113"/>
                <a:ext cx="241300" cy="357188"/>
              </a:xfrm>
              <a:custGeom>
                <a:avLst/>
                <a:gdLst/>
                <a:ahLst/>
                <a:cxnLst/>
                <a:rect l="l" t="t" r="r" b="b"/>
                <a:pathLst>
                  <a:path w="152" h="225" extrusionOk="0">
                    <a:moveTo>
                      <a:pt x="144" y="133"/>
                    </a:moveTo>
                    <a:lnTo>
                      <a:pt x="140" y="133"/>
                    </a:lnTo>
                    <a:lnTo>
                      <a:pt x="140" y="133"/>
                    </a:lnTo>
                    <a:lnTo>
                      <a:pt x="140" y="133"/>
                    </a:lnTo>
                    <a:lnTo>
                      <a:pt x="136" y="133"/>
                    </a:lnTo>
                    <a:lnTo>
                      <a:pt x="136" y="133"/>
                    </a:lnTo>
                    <a:lnTo>
                      <a:pt x="132" y="133"/>
                    </a:lnTo>
                    <a:lnTo>
                      <a:pt x="132" y="133"/>
                    </a:lnTo>
                    <a:lnTo>
                      <a:pt x="132" y="129"/>
                    </a:lnTo>
                    <a:lnTo>
                      <a:pt x="132" y="121"/>
                    </a:lnTo>
                    <a:lnTo>
                      <a:pt x="132" y="117"/>
                    </a:lnTo>
                    <a:lnTo>
                      <a:pt x="132" y="117"/>
                    </a:lnTo>
                    <a:lnTo>
                      <a:pt x="132" y="113"/>
                    </a:lnTo>
                    <a:lnTo>
                      <a:pt x="132" y="113"/>
                    </a:lnTo>
                    <a:lnTo>
                      <a:pt x="128" y="117"/>
                    </a:lnTo>
                    <a:lnTo>
                      <a:pt x="120" y="121"/>
                    </a:lnTo>
                    <a:lnTo>
                      <a:pt x="116" y="121"/>
                    </a:lnTo>
                    <a:lnTo>
                      <a:pt x="112" y="121"/>
                    </a:lnTo>
                    <a:lnTo>
                      <a:pt x="108" y="117"/>
                    </a:lnTo>
                    <a:lnTo>
                      <a:pt x="108" y="113"/>
                    </a:lnTo>
                    <a:lnTo>
                      <a:pt x="104" y="113"/>
                    </a:lnTo>
                    <a:lnTo>
                      <a:pt x="96" y="113"/>
                    </a:lnTo>
                    <a:lnTo>
                      <a:pt x="100" y="109"/>
                    </a:lnTo>
                    <a:lnTo>
                      <a:pt x="92" y="101"/>
                    </a:lnTo>
                    <a:lnTo>
                      <a:pt x="92" y="97"/>
                    </a:lnTo>
                    <a:lnTo>
                      <a:pt x="92" y="97"/>
                    </a:lnTo>
                    <a:lnTo>
                      <a:pt x="92" y="93"/>
                    </a:lnTo>
                    <a:lnTo>
                      <a:pt x="92" y="89"/>
                    </a:lnTo>
                    <a:lnTo>
                      <a:pt x="92" y="89"/>
                    </a:lnTo>
                    <a:lnTo>
                      <a:pt x="92" y="85"/>
                    </a:lnTo>
                    <a:lnTo>
                      <a:pt x="92" y="85"/>
                    </a:lnTo>
                    <a:lnTo>
                      <a:pt x="92" y="85"/>
                    </a:lnTo>
                    <a:lnTo>
                      <a:pt x="96" y="81"/>
                    </a:lnTo>
                    <a:lnTo>
                      <a:pt x="96" y="81"/>
                    </a:lnTo>
                    <a:lnTo>
                      <a:pt x="100" y="81"/>
                    </a:lnTo>
                    <a:lnTo>
                      <a:pt x="96" y="76"/>
                    </a:lnTo>
                    <a:lnTo>
                      <a:pt x="96" y="72"/>
                    </a:lnTo>
                    <a:lnTo>
                      <a:pt x="100" y="68"/>
                    </a:lnTo>
                    <a:lnTo>
                      <a:pt x="100" y="68"/>
                    </a:lnTo>
                    <a:lnTo>
                      <a:pt x="100" y="64"/>
                    </a:lnTo>
                    <a:lnTo>
                      <a:pt x="100" y="64"/>
                    </a:lnTo>
                    <a:lnTo>
                      <a:pt x="104" y="60"/>
                    </a:lnTo>
                    <a:lnTo>
                      <a:pt x="104" y="60"/>
                    </a:lnTo>
                    <a:lnTo>
                      <a:pt x="108" y="56"/>
                    </a:lnTo>
                    <a:lnTo>
                      <a:pt x="108" y="56"/>
                    </a:lnTo>
                    <a:lnTo>
                      <a:pt x="112" y="56"/>
                    </a:lnTo>
                    <a:lnTo>
                      <a:pt x="116" y="56"/>
                    </a:lnTo>
                    <a:lnTo>
                      <a:pt x="124" y="52"/>
                    </a:lnTo>
                    <a:lnTo>
                      <a:pt x="124" y="48"/>
                    </a:lnTo>
                    <a:lnTo>
                      <a:pt x="128" y="52"/>
                    </a:lnTo>
                    <a:lnTo>
                      <a:pt x="128" y="52"/>
                    </a:lnTo>
                    <a:lnTo>
                      <a:pt x="128" y="48"/>
                    </a:lnTo>
                    <a:lnTo>
                      <a:pt x="132" y="52"/>
                    </a:lnTo>
                    <a:lnTo>
                      <a:pt x="132" y="52"/>
                    </a:lnTo>
                    <a:lnTo>
                      <a:pt x="136" y="52"/>
                    </a:lnTo>
                    <a:lnTo>
                      <a:pt x="136" y="52"/>
                    </a:lnTo>
                    <a:lnTo>
                      <a:pt x="136" y="48"/>
                    </a:lnTo>
                    <a:lnTo>
                      <a:pt x="132" y="44"/>
                    </a:lnTo>
                    <a:lnTo>
                      <a:pt x="128" y="44"/>
                    </a:lnTo>
                    <a:lnTo>
                      <a:pt x="128" y="48"/>
                    </a:lnTo>
                    <a:lnTo>
                      <a:pt x="128" y="44"/>
                    </a:lnTo>
                    <a:lnTo>
                      <a:pt x="136" y="32"/>
                    </a:lnTo>
                    <a:lnTo>
                      <a:pt x="136" y="32"/>
                    </a:lnTo>
                    <a:lnTo>
                      <a:pt x="132" y="32"/>
                    </a:lnTo>
                    <a:lnTo>
                      <a:pt x="132" y="28"/>
                    </a:lnTo>
                    <a:lnTo>
                      <a:pt x="128" y="28"/>
                    </a:lnTo>
                    <a:lnTo>
                      <a:pt x="128" y="28"/>
                    </a:lnTo>
                    <a:lnTo>
                      <a:pt x="124" y="28"/>
                    </a:lnTo>
                    <a:lnTo>
                      <a:pt x="124" y="28"/>
                    </a:lnTo>
                    <a:lnTo>
                      <a:pt x="120" y="28"/>
                    </a:lnTo>
                    <a:lnTo>
                      <a:pt x="116" y="28"/>
                    </a:lnTo>
                    <a:lnTo>
                      <a:pt x="112" y="28"/>
                    </a:lnTo>
                    <a:lnTo>
                      <a:pt x="112" y="28"/>
                    </a:lnTo>
                    <a:lnTo>
                      <a:pt x="108" y="28"/>
                    </a:lnTo>
                    <a:lnTo>
                      <a:pt x="108" y="28"/>
                    </a:lnTo>
                    <a:lnTo>
                      <a:pt x="104" y="28"/>
                    </a:lnTo>
                    <a:lnTo>
                      <a:pt x="100" y="28"/>
                    </a:lnTo>
                    <a:lnTo>
                      <a:pt x="100" y="28"/>
                    </a:lnTo>
                    <a:lnTo>
                      <a:pt x="100" y="28"/>
                    </a:lnTo>
                    <a:lnTo>
                      <a:pt x="100" y="24"/>
                    </a:lnTo>
                    <a:lnTo>
                      <a:pt x="100" y="24"/>
                    </a:lnTo>
                    <a:lnTo>
                      <a:pt x="96" y="20"/>
                    </a:lnTo>
                    <a:lnTo>
                      <a:pt x="96" y="20"/>
                    </a:lnTo>
                    <a:lnTo>
                      <a:pt x="96" y="20"/>
                    </a:lnTo>
                    <a:lnTo>
                      <a:pt x="92" y="16"/>
                    </a:lnTo>
                    <a:lnTo>
                      <a:pt x="88" y="12"/>
                    </a:lnTo>
                    <a:lnTo>
                      <a:pt x="88" y="12"/>
                    </a:lnTo>
                    <a:lnTo>
                      <a:pt x="84" y="8"/>
                    </a:lnTo>
                    <a:lnTo>
                      <a:pt x="84" y="8"/>
                    </a:lnTo>
                    <a:lnTo>
                      <a:pt x="80" y="4"/>
                    </a:lnTo>
                    <a:lnTo>
                      <a:pt x="80" y="4"/>
                    </a:lnTo>
                    <a:lnTo>
                      <a:pt x="80" y="4"/>
                    </a:lnTo>
                    <a:lnTo>
                      <a:pt x="72" y="0"/>
                    </a:lnTo>
                    <a:lnTo>
                      <a:pt x="72" y="0"/>
                    </a:lnTo>
                    <a:lnTo>
                      <a:pt x="72" y="0"/>
                    </a:lnTo>
                    <a:lnTo>
                      <a:pt x="72" y="0"/>
                    </a:lnTo>
                    <a:lnTo>
                      <a:pt x="72" y="4"/>
                    </a:lnTo>
                    <a:lnTo>
                      <a:pt x="76" y="8"/>
                    </a:lnTo>
                    <a:lnTo>
                      <a:pt x="76" y="8"/>
                    </a:lnTo>
                    <a:lnTo>
                      <a:pt x="76" y="12"/>
                    </a:lnTo>
                    <a:lnTo>
                      <a:pt x="72" y="12"/>
                    </a:lnTo>
                    <a:lnTo>
                      <a:pt x="72" y="12"/>
                    </a:lnTo>
                    <a:lnTo>
                      <a:pt x="68" y="20"/>
                    </a:lnTo>
                    <a:lnTo>
                      <a:pt x="60" y="28"/>
                    </a:lnTo>
                    <a:lnTo>
                      <a:pt x="56" y="32"/>
                    </a:lnTo>
                    <a:lnTo>
                      <a:pt x="44" y="36"/>
                    </a:lnTo>
                    <a:lnTo>
                      <a:pt x="40" y="36"/>
                    </a:lnTo>
                    <a:lnTo>
                      <a:pt x="32" y="56"/>
                    </a:lnTo>
                    <a:lnTo>
                      <a:pt x="32" y="60"/>
                    </a:lnTo>
                    <a:lnTo>
                      <a:pt x="28" y="60"/>
                    </a:lnTo>
                    <a:lnTo>
                      <a:pt x="24" y="56"/>
                    </a:lnTo>
                    <a:lnTo>
                      <a:pt x="24" y="52"/>
                    </a:lnTo>
                    <a:lnTo>
                      <a:pt x="20" y="52"/>
                    </a:lnTo>
                    <a:lnTo>
                      <a:pt x="20" y="52"/>
                    </a:lnTo>
                    <a:lnTo>
                      <a:pt x="16" y="52"/>
                    </a:lnTo>
                    <a:lnTo>
                      <a:pt x="12" y="52"/>
                    </a:lnTo>
                    <a:lnTo>
                      <a:pt x="12" y="48"/>
                    </a:lnTo>
                    <a:lnTo>
                      <a:pt x="16" y="48"/>
                    </a:lnTo>
                    <a:lnTo>
                      <a:pt x="16" y="48"/>
                    </a:lnTo>
                    <a:lnTo>
                      <a:pt x="16" y="44"/>
                    </a:lnTo>
                    <a:lnTo>
                      <a:pt x="16" y="44"/>
                    </a:lnTo>
                    <a:lnTo>
                      <a:pt x="16" y="44"/>
                    </a:lnTo>
                    <a:lnTo>
                      <a:pt x="8" y="44"/>
                    </a:lnTo>
                    <a:lnTo>
                      <a:pt x="8" y="48"/>
                    </a:lnTo>
                    <a:lnTo>
                      <a:pt x="4" y="52"/>
                    </a:lnTo>
                    <a:lnTo>
                      <a:pt x="4" y="56"/>
                    </a:lnTo>
                    <a:lnTo>
                      <a:pt x="0" y="56"/>
                    </a:lnTo>
                    <a:lnTo>
                      <a:pt x="0" y="56"/>
                    </a:lnTo>
                    <a:lnTo>
                      <a:pt x="4" y="60"/>
                    </a:lnTo>
                    <a:lnTo>
                      <a:pt x="4" y="60"/>
                    </a:lnTo>
                    <a:lnTo>
                      <a:pt x="4" y="60"/>
                    </a:lnTo>
                    <a:lnTo>
                      <a:pt x="4" y="64"/>
                    </a:lnTo>
                    <a:lnTo>
                      <a:pt x="4" y="64"/>
                    </a:lnTo>
                    <a:lnTo>
                      <a:pt x="8" y="68"/>
                    </a:lnTo>
                    <a:lnTo>
                      <a:pt x="8" y="72"/>
                    </a:lnTo>
                    <a:lnTo>
                      <a:pt x="4" y="72"/>
                    </a:lnTo>
                    <a:lnTo>
                      <a:pt x="4" y="72"/>
                    </a:lnTo>
                    <a:lnTo>
                      <a:pt x="4" y="72"/>
                    </a:lnTo>
                    <a:lnTo>
                      <a:pt x="4" y="76"/>
                    </a:lnTo>
                    <a:lnTo>
                      <a:pt x="8" y="76"/>
                    </a:lnTo>
                    <a:lnTo>
                      <a:pt x="8" y="81"/>
                    </a:lnTo>
                    <a:lnTo>
                      <a:pt x="12" y="81"/>
                    </a:lnTo>
                    <a:lnTo>
                      <a:pt x="16" y="85"/>
                    </a:lnTo>
                    <a:lnTo>
                      <a:pt x="20" y="85"/>
                    </a:lnTo>
                    <a:lnTo>
                      <a:pt x="20" y="85"/>
                    </a:lnTo>
                    <a:lnTo>
                      <a:pt x="24" y="89"/>
                    </a:lnTo>
                    <a:lnTo>
                      <a:pt x="24" y="93"/>
                    </a:lnTo>
                    <a:lnTo>
                      <a:pt x="24" y="97"/>
                    </a:lnTo>
                    <a:lnTo>
                      <a:pt x="28" y="97"/>
                    </a:lnTo>
                    <a:lnTo>
                      <a:pt x="32" y="101"/>
                    </a:lnTo>
                    <a:lnTo>
                      <a:pt x="32" y="105"/>
                    </a:lnTo>
                    <a:lnTo>
                      <a:pt x="36" y="105"/>
                    </a:lnTo>
                    <a:lnTo>
                      <a:pt x="36" y="109"/>
                    </a:lnTo>
                    <a:lnTo>
                      <a:pt x="36" y="113"/>
                    </a:lnTo>
                    <a:lnTo>
                      <a:pt x="36" y="113"/>
                    </a:lnTo>
                    <a:lnTo>
                      <a:pt x="40" y="117"/>
                    </a:lnTo>
                    <a:lnTo>
                      <a:pt x="40" y="121"/>
                    </a:lnTo>
                    <a:lnTo>
                      <a:pt x="40" y="121"/>
                    </a:lnTo>
                    <a:lnTo>
                      <a:pt x="40" y="125"/>
                    </a:lnTo>
                    <a:lnTo>
                      <a:pt x="44" y="129"/>
                    </a:lnTo>
                    <a:lnTo>
                      <a:pt x="48" y="133"/>
                    </a:lnTo>
                    <a:lnTo>
                      <a:pt x="48" y="137"/>
                    </a:lnTo>
                    <a:lnTo>
                      <a:pt x="48" y="137"/>
                    </a:lnTo>
                    <a:lnTo>
                      <a:pt x="48" y="137"/>
                    </a:lnTo>
                    <a:lnTo>
                      <a:pt x="52" y="141"/>
                    </a:lnTo>
                    <a:lnTo>
                      <a:pt x="52" y="141"/>
                    </a:lnTo>
                    <a:lnTo>
                      <a:pt x="52" y="145"/>
                    </a:lnTo>
                    <a:lnTo>
                      <a:pt x="56" y="149"/>
                    </a:lnTo>
                    <a:lnTo>
                      <a:pt x="56" y="149"/>
                    </a:lnTo>
                    <a:lnTo>
                      <a:pt x="60" y="153"/>
                    </a:lnTo>
                    <a:lnTo>
                      <a:pt x="60" y="157"/>
                    </a:lnTo>
                    <a:lnTo>
                      <a:pt x="64" y="161"/>
                    </a:lnTo>
                    <a:lnTo>
                      <a:pt x="68" y="165"/>
                    </a:lnTo>
                    <a:lnTo>
                      <a:pt x="68" y="169"/>
                    </a:lnTo>
                    <a:lnTo>
                      <a:pt x="64" y="169"/>
                    </a:lnTo>
                    <a:lnTo>
                      <a:pt x="64" y="165"/>
                    </a:lnTo>
                    <a:lnTo>
                      <a:pt x="64" y="169"/>
                    </a:lnTo>
                    <a:lnTo>
                      <a:pt x="64" y="169"/>
                    </a:lnTo>
                    <a:lnTo>
                      <a:pt x="64" y="173"/>
                    </a:lnTo>
                    <a:lnTo>
                      <a:pt x="64" y="173"/>
                    </a:lnTo>
                    <a:lnTo>
                      <a:pt x="68" y="173"/>
                    </a:lnTo>
                    <a:lnTo>
                      <a:pt x="68" y="173"/>
                    </a:lnTo>
                    <a:lnTo>
                      <a:pt x="68" y="177"/>
                    </a:lnTo>
                    <a:lnTo>
                      <a:pt x="72" y="177"/>
                    </a:lnTo>
                    <a:lnTo>
                      <a:pt x="76" y="181"/>
                    </a:lnTo>
                    <a:lnTo>
                      <a:pt x="76" y="181"/>
                    </a:lnTo>
                    <a:lnTo>
                      <a:pt x="76" y="185"/>
                    </a:lnTo>
                    <a:lnTo>
                      <a:pt x="80" y="185"/>
                    </a:lnTo>
                    <a:lnTo>
                      <a:pt x="80" y="185"/>
                    </a:lnTo>
                    <a:lnTo>
                      <a:pt x="80" y="185"/>
                    </a:lnTo>
                    <a:lnTo>
                      <a:pt x="84" y="189"/>
                    </a:lnTo>
                    <a:lnTo>
                      <a:pt x="84" y="189"/>
                    </a:lnTo>
                    <a:lnTo>
                      <a:pt x="88" y="185"/>
                    </a:lnTo>
                    <a:lnTo>
                      <a:pt x="88" y="189"/>
                    </a:lnTo>
                    <a:lnTo>
                      <a:pt x="88" y="189"/>
                    </a:lnTo>
                    <a:lnTo>
                      <a:pt x="92" y="193"/>
                    </a:lnTo>
                    <a:lnTo>
                      <a:pt x="92" y="193"/>
                    </a:lnTo>
                    <a:lnTo>
                      <a:pt x="96" y="197"/>
                    </a:lnTo>
                    <a:lnTo>
                      <a:pt x="96" y="197"/>
                    </a:lnTo>
                    <a:lnTo>
                      <a:pt x="100" y="197"/>
                    </a:lnTo>
                    <a:lnTo>
                      <a:pt x="100" y="197"/>
                    </a:lnTo>
                    <a:lnTo>
                      <a:pt x="100" y="197"/>
                    </a:lnTo>
                    <a:lnTo>
                      <a:pt x="108" y="201"/>
                    </a:lnTo>
                    <a:lnTo>
                      <a:pt x="108" y="201"/>
                    </a:lnTo>
                    <a:lnTo>
                      <a:pt x="112" y="201"/>
                    </a:lnTo>
                    <a:lnTo>
                      <a:pt x="112" y="201"/>
                    </a:lnTo>
                    <a:lnTo>
                      <a:pt x="112" y="205"/>
                    </a:lnTo>
                    <a:lnTo>
                      <a:pt x="116" y="205"/>
                    </a:lnTo>
                    <a:lnTo>
                      <a:pt x="120" y="209"/>
                    </a:lnTo>
                    <a:lnTo>
                      <a:pt x="120" y="209"/>
                    </a:lnTo>
                    <a:lnTo>
                      <a:pt x="124" y="209"/>
                    </a:lnTo>
                    <a:lnTo>
                      <a:pt x="124" y="213"/>
                    </a:lnTo>
                    <a:lnTo>
                      <a:pt x="124" y="213"/>
                    </a:lnTo>
                    <a:lnTo>
                      <a:pt x="124" y="217"/>
                    </a:lnTo>
                    <a:lnTo>
                      <a:pt x="124" y="217"/>
                    </a:lnTo>
                    <a:lnTo>
                      <a:pt x="128" y="217"/>
                    </a:lnTo>
                    <a:lnTo>
                      <a:pt x="132" y="221"/>
                    </a:lnTo>
                    <a:lnTo>
                      <a:pt x="136" y="225"/>
                    </a:lnTo>
                    <a:lnTo>
                      <a:pt x="136" y="225"/>
                    </a:lnTo>
                    <a:lnTo>
                      <a:pt x="136" y="225"/>
                    </a:lnTo>
                    <a:lnTo>
                      <a:pt x="140" y="221"/>
                    </a:lnTo>
                    <a:lnTo>
                      <a:pt x="144" y="221"/>
                    </a:lnTo>
                    <a:lnTo>
                      <a:pt x="144" y="221"/>
                    </a:lnTo>
                    <a:lnTo>
                      <a:pt x="148" y="221"/>
                    </a:lnTo>
                    <a:lnTo>
                      <a:pt x="148" y="217"/>
                    </a:lnTo>
                    <a:lnTo>
                      <a:pt x="144" y="217"/>
                    </a:lnTo>
                    <a:lnTo>
                      <a:pt x="144" y="213"/>
                    </a:lnTo>
                    <a:lnTo>
                      <a:pt x="148" y="213"/>
                    </a:lnTo>
                    <a:lnTo>
                      <a:pt x="148" y="213"/>
                    </a:lnTo>
                    <a:lnTo>
                      <a:pt x="148" y="209"/>
                    </a:lnTo>
                    <a:lnTo>
                      <a:pt x="148" y="209"/>
                    </a:lnTo>
                    <a:lnTo>
                      <a:pt x="144" y="209"/>
                    </a:lnTo>
                    <a:lnTo>
                      <a:pt x="148" y="205"/>
                    </a:lnTo>
                    <a:lnTo>
                      <a:pt x="152" y="205"/>
                    </a:lnTo>
                    <a:lnTo>
                      <a:pt x="152" y="201"/>
                    </a:lnTo>
                    <a:lnTo>
                      <a:pt x="152" y="197"/>
                    </a:lnTo>
                    <a:lnTo>
                      <a:pt x="148" y="189"/>
                    </a:lnTo>
                    <a:lnTo>
                      <a:pt x="152" y="189"/>
                    </a:lnTo>
                    <a:lnTo>
                      <a:pt x="152" y="185"/>
                    </a:lnTo>
                    <a:lnTo>
                      <a:pt x="148" y="185"/>
                    </a:lnTo>
                    <a:lnTo>
                      <a:pt x="148" y="181"/>
                    </a:lnTo>
                    <a:lnTo>
                      <a:pt x="152" y="181"/>
                    </a:lnTo>
                    <a:lnTo>
                      <a:pt x="152" y="177"/>
                    </a:lnTo>
                    <a:lnTo>
                      <a:pt x="152" y="169"/>
                    </a:lnTo>
                    <a:lnTo>
                      <a:pt x="148" y="165"/>
                    </a:lnTo>
                    <a:lnTo>
                      <a:pt x="152" y="161"/>
                    </a:lnTo>
                    <a:lnTo>
                      <a:pt x="152" y="153"/>
                    </a:lnTo>
                    <a:lnTo>
                      <a:pt x="152" y="149"/>
                    </a:lnTo>
                    <a:lnTo>
                      <a:pt x="152" y="149"/>
                    </a:lnTo>
                    <a:lnTo>
                      <a:pt x="144" y="133"/>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 name="Google Shape;5887;p168">
                <a:extLst>
                  <a:ext uri="{FF2B5EF4-FFF2-40B4-BE49-F238E27FC236}">
                    <a16:creationId xmlns:a16="http://schemas.microsoft.com/office/drawing/2014/main" id="{736AED60-14D3-4642-80A2-169A9286AF6D}"/>
                  </a:ext>
                </a:extLst>
              </p:cNvPr>
              <p:cNvSpPr/>
              <p:nvPr/>
            </p:nvSpPr>
            <p:spPr>
              <a:xfrm>
                <a:off x="2051050" y="3498850"/>
                <a:ext cx="228600" cy="260350"/>
              </a:xfrm>
              <a:custGeom>
                <a:avLst/>
                <a:gdLst/>
                <a:ahLst/>
                <a:cxnLst/>
                <a:rect l="l" t="t" r="r" b="b"/>
                <a:pathLst>
                  <a:path w="144" h="164" extrusionOk="0">
                    <a:moveTo>
                      <a:pt x="136" y="124"/>
                    </a:moveTo>
                    <a:lnTo>
                      <a:pt x="140" y="120"/>
                    </a:lnTo>
                    <a:lnTo>
                      <a:pt x="140" y="120"/>
                    </a:lnTo>
                    <a:lnTo>
                      <a:pt x="144" y="108"/>
                    </a:lnTo>
                    <a:lnTo>
                      <a:pt x="144" y="104"/>
                    </a:lnTo>
                    <a:lnTo>
                      <a:pt x="136" y="92"/>
                    </a:lnTo>
                    <a:lnTo>
                      <a:pt x="132" y="92"/>
                    </a:lnTo>
                    <a:lnTo>
                      <a:pt x="132" y="84"/>
                    </a:lnTo>
                    <a:lnTo>
                      <a:pt x="132" y="76"/>
                    </a:lnTo>
                    <a:lnTo>
                      <a:pt x="112" y="76"/>
                    </a:lnTo>
                    <a:lnTo>
                      <a:pt x="112" y="72"/>
                    </a:lnTo>
                    <a:lnTo>
                      <a:pt x="108" y="64"/>
                    </a:lnTo>
                    <a:lnTo>
                      <a:pt x="108" y="64"/>
                    </a:lnTo>
                    <a:lnTo>
                      <a:pt x="108" y="56"/>
                    </a:lnTo>
                    <a:lnTo>
                      <a:pt x="108" y="52"/>
                    </a:lnTo>
                    <a:lnTo>
                      <a:pt x="108" y="52"/>
                    </a:lnTo>
                    <a:lnTo>
                      <a:pt x="100" y="48"/>
                    </a:lnTo>
                    <a:lnTo>
                      <a:pt x="96" y="48"/>
                    </a:lnTo>
                    <a:lnTo>
                      <a:pt x="92" y="48"/>
                    </a:lnTo>
                    <a:lnTo>
                      <a:pt x="88" y="44"/>
                    </a:lnTo>
                    <a:lnTo>
                      <a:pt x="88" y="44"/>
                    </a:lnTo>
                    <a:lnTo>
                      <a:pt x="84" y="40"/>
                    </a:lnTo>
                    <a:lnTo>
                      <a:pt x="80" y="40"/>
                    </a:lnTo>
                    <a:lnTo>
                      <a:pt x="80" y="40"/>
                    </a:lnTo>
                    <a:lnTo>
                      <a:pt x="76" y="36"/>
                    </a:lnTo>
                    <a:lnTo>
                      <a:pt x="72" y="36"/>
                    </a:lnTo>
                    <a:lnTo>
                      <a:pt x="68" y="32"/>
                    </a:lnTo>
                    <a:lnTo>
                      <a:pt x="64" y="32"/>
                    </a:lnTo>
                    <a:lnTo>
                      <a:pt x="60" y="36"/>
                    </a:lnTo>
                    <a:lnTo>
                      <a:pt x="60" y="32"/>
                    </a:lnTo>
                    <a:lnTo>
                      <a:pt x="56" y="28"/>
                    </a:lnTo>
                    <a:lnTo>
                      <a:pt x="52" y="28"/>
                    </a:lnTo>
                    <a:lnTo>
                      <a:pt x="52" y="24"/>
                    </a:lnTo>
                    <a:lnTo>
                      <a:pt x="48" y="24"/>
                    </a:lnTo>
                    <a:lnTo>
                      <a:pt x="48" y="20"/>
                    </a:lnTo>
                    <a:lnTo>
                      <a:pt x="48" y="16"/>
                    </a:lnTo>
                    <a:lnTo>
                      <a:pt x="48" y="12"/>
                    </a:lnTo>
                    <a:lnTo>
                      <a:pt x="48" y="8"/>
                    </a:lnTo>
                    <a:lnTo>
                      <a:pt x="48" y="4"/>
                    </a:lnTo>
                    <a:lnTo>
                      <a:pt x="48" y="0"/>
                    </a:lnTo>
                    <a:lnTo>
                      <a:pt x="44" y="0"/>
                    </a:lnTo>
                    <a:lnTo>
                      <a:pt x="44" y="0"/>
                    </a:lnTo>
                    <a:lnTo>
                      <a:pt x="40" y="0"/>
                    </a:lnTo>
                    <a:lnTo>
                      <a:pt x="40" y="0"/>
                    </a:lnTo>
                    <a:lnTo>
                      <a:pt x="36" y="0"/>
                    </a:lnTo>
                    <a:lnTo>
                      <a:pt x="32" y="4"/>
                    </a:lnTo>
                    <a:lnTo>
                      <a:pt x="24" y="4"/>
                    </a:lnTo>
                    <a:lnTo>
                      <a:pt x="24" y="12"/>
                    </a:lnTo>
                    <a:lnTo>
                      <a:pt x="20" y="12"/>
                    </a:lnTo>
                    <a:lnTo>
                      <a:pt x="16" y="12"/>
                    </a:lnTo>
                    <a:lnTo>
                      <a:pt x="16" y="16"/>
                    </a:lnTo>
                    <a:lnTo>
                      <a:pt x="12" y="16"/>
                    </a:lnTo>
                    <a:lnTo>
                      <a:pt x="8" y="16"/>
                    </a:lnTo>
                    <a:lnTo>
                      <a:pt x="4" y="16"/>
                    </a:lnTo>
                    <a:lnTo>
                      <a:pt x="0" y="16"/>
                    </a:lnTo>
                    <a:lnTo>
                      <a:pt x="8" y="32"/>
                    </a:lnTo>
                    <a:lnTo>
                      <a:pt x="8" y="32"/>
                    </a:lnTo>
                    <a:lnTo>
                      <a:pt x="8" y="36"/>
                    </a:lnTo>
                    <a:lnTo>
                      <a:pt x="8" y="44"/>
                    </a:lnTo>
                    <a:lnTo>
                      <a:pt x="4" y="48"/>
                    </a:lnTo>
                    <a:lnTo>
                      <a:pt x="8" y="52"/>
                    </a:lnTo>
                    <a:lnTo>
                      <a:pt x="8" y="60"/>
                    </a:lnTo>
                    <a:lnTo>
                      <a:pt x="8" y="64"/>
                    </a:lnTo>
                    <a:lnTo>
                      <a:pt x="4" y="64"/>
                    </a:lnTo>
                    <a:lnTo>
                      <a:pt x="4" y="68"/>
                    </a:lnTo>
                    <a:lnTo>
                      <a:pt x="8" y="68"/>
                    </a:lnTo>
                    <a:lnTo>
                      <a:pt x="8" y="72"/>
                    </a:lnTo>
                    <a:lnTo>
                      <a:pt x="4" y="72"/>
                    </a:lnTo>
                    <a:lnTo>
                      <a:pt x="8" y="80"/>
                    </a:lnTo>
                    <a:lnTo>
                      <a:pt x="8" y="84"/>
                    </a:lnTo>
                    <a:lnTo>
                      <a:pt x="8" y="88"/>
                    </a:lnTo>
                    <a:lnTo>
                      <a:pt x="4" y="88"/>
                    </a:lnTo>
                    <a:lnTo>
                      <a:pt x="0" y="92"/>
                    </a:lnTo>
                    <a:lnTo>
                      <a:pt x="4" y="92"/>
                    </a:lnTo>
                    <a:lnTo>
                      <a:pt x="4" y="92"/>
                    </a:lnTo>
                    <a:lnTo>
                      <a:pt x="4" y="96"/>
                    </a:lnTo>
                    <a:lnTo>
                      <a:pt x="4" y="96"/>
                    </a:lnTo>
                    <a:lnTo>
                      <a:pt x="4" y="100"/>
                    </a:lnTo>
                    <a:lnTo>
                      <a:pt x="8" y="100"/>
                    </a:lnTo>
                    <a:lnTo>
                      <a:pt x="8" y="100"/>
                    </a:lnTo>
                    <a:lnTo>
                      <a:pt x="8" y="104"/>
                    </a:lnTo>
                    <a:lnTo>
                      <a:pt x="8" y="108"/>
                    </a:lnTo>
                    <a:lnTo>
                      <a:pt x="8" y="108"/>
                    </a:lnTo>
                    <a:lnTo>
                      <a:pt x="8" y="112"/>
                    </a:lnTo>
                    <a:lnTo>
                      <a:pt x="12" y="116"/>
                    </a:lnTo>
                    <a:lnTo>
                      <a:pt x="16" y="120"/>
                    </a:lnTo>
                    <a:lnTo>
                      <a:pt x="16" y="120"/>
                    </a:lnTo>
                    <a:lnTo>
                      <a:pt x="16" y="124"/>
                    </a:lnTo>
                    <a:lnTo>
                      <a:pt x="16" y="124"/>
                    </a:lnTo>
                    <a:lnTo>
                      <a:pt x="12" y="132"/>
                    </a:lnTo>
                    <a:lnTo>
                      <a:pt x="16" y="136"/>
                    </a:lnTo>
                    <a:lnTo>
                      <a:pt x="20" y="140"/>
                    </a:lnTo>
                    <a:lnTo>
                      <a:pt x="32" y="164"/>
                    </a:lnTo>
                    <a:lnTo>
                      <a:pt x="32" y="164"/>
                    </a:lnTo>
                    <a:lnTo>
                      <a:pt x="36" y="160"/>
                    </a:lnTo>
                    <a:lnTo>
                      <a:pt x="36" y="160"/>
                    </a:lnTo>
                    <a:lnTo>
                      <a:pt x="36" y="160"/>
                    </a:lnTo>
                    <a:lnTo>
                      <a:pt x="36" y="160"/>
                    </a:lnTo>
                    <a:lnTo>
                      <a:pt x="40" y="156"/>
                    </a:lnTo>
                    <a:lnTo>
                      <a:pt x="44" y="152"/>
                    </a:lnTo>
                    <a:lnTo>
                      <a:pt x="48" y="148"/>
                    </a:lnTo>
                    <a:lnTo>
                      <a:pt x="52" y="152"/>
                    </a:lnTo>
                    <a:lnTo>
                      <a:pt x="52" y="152"/>
                    </a:lnTo>
                    <a:lnTo>
                      <a:pt x="56" y="152"/>
                    </a:lnTo>
                    <a:lnTo>
                      <a:pt x="56" y="152"/>
                    </a:lnTo>
                    <a:lnTo>
                      <a:pt x="64" y="152"/>
                    </a:lnTo>
                    <a:lnTo>
                      <a:pt x="64" y="152"/>
                    </a:lnTo>
                    <a:lnTo>
                      <a:pt x="64" y="156"/>
                    </a:lnTo>
                    <a:lnTo>
                      <a:pt x="68" y="160"/>
                    </a:lnTo>
                    <a:lnTo>
                      <a:pt x="68" y="160"/>
                    </a:lnTo>
                    <a:lnTo>
                      <a:pt x="68" y="160"/>
                    </a:lnTo>
                    <a:lnTo>
                      <a:pt x="68" y="156"/>
                    </a:lnTo>
                    <a:lnTo>
                      <a:pt x="68" y="156"/>
                    </a:lnTo>
                    <a:lnTo>
                      <a:pt x="68" y="152"/>
                    </a:lnTo>
                    <a:lnTo>
                      <a:pt x="72" y="148"/>
                    </a:lnTo>
                    <a:lnTo>
                      <a:pt x="80" y="148"/>
                    </a:lnTo>
                    <a:lnTo>
                      <a:pt x="84" y="152"/>
                    </a:lnTo>
                    <a:lnTo>
                      <a:pt x="88" y="152"/>
                    </a:lnTo>
                    <a:lnTo>
                      <a:pt x="88" y="148"/>
                    </a:lnTo>
                    <a:lnTo>
                      <a:pt x="92" y="140"/>
                    </a:lnTo>
                    <a:lnTo>
                      <a:pt x="92" y="140"/>
                    </a:lnTo>
                    <a:lnTo>
                      <a:pt x="92" y="136"/>
                    </a:lnTo>
                    <a:lnTo>
                      <a:pt x="88" y="132"/>
                    </a:lnTo>
                    <a:lnTo>
                      <a:pt x="92" y="128"/>
                    </a:lnTo>
                    <a:lnTo>
                      <a:pt x="96" y="124"/>
                    </a:lnTo>
                    <a:lnTo>
                      <a:pt x="96" y="120"/>
                    </a:lnTo>
                    <a:lnTo>
                      <a:pt x="96" y="120"/>
                    </a:lnTo>
                    <a:lnTo>
                      <a:pt x="112" y="116"/>
                    </a:lnTo>
                    <a:lnTo>
                      <a:pt x="128" y="116"/>
                    </a:lnTo>
                    <a:lnTo>
                      <a:pt x="136" y="120"/>
                    </a:lnTo>
                    <a:lnTo>
                      <a:pt x="136" y="120"/>
                    </a:lnTo>
                    <a:lnTo>
                      <a:pt x="136" y="124"/>
                    </a:lnTo>
                    <a:close/>
                  </a:path>
                </a:pathLst>
              </a:custGeom>
              <a:solidFill>
                <a:srgbClr val="FF0000">
                  <a:alpha val="63000"/>
                </a:srgbClr>
              </a:solidFill>
              <a:ln w="9525" cap="flat" cmpd="sng">
                <a:solidFill>
                  <a:srgbClr val="FFFFFF">
                    <a:alpha val="88000"/>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 name="Google Shape;5888;p168">
                <a:extLst>
                  <a:ext uri="{FF2B5EF4-FFF2-40B4-BE49-F238E27FC236}">
                    <a16:creationId xmlns:a16="http://schemas.microsoft.com/office/drawing/2014/main" id="{95353F53-2716-E049-B59F-6F6CBC4CE892}"/>
                  </a:ext>
                </a:extLst>
              </p:cNvPr>
              <p:cNvSpPr/>
              <p:nvPr/>
            </p:nvSpPr>
            <p:spPr>
              <a:xfrm>
                <a:off x="2190750" y="3683000"/>
                <a:ext cx="158750" cy="165100"/>
              </a:xfrm>
              <a:custGeom>
                <a:avLst/>
                <a:gdLst/>
                <a:ahLst/>
                <a:cxnLst/>
                <a:rect l="l" t="t" r="r" b="b"/>
                <a:pathLst>
                  <a:path w="100" h="104" extrusionOk="0">
                    <a:moveTo>
                      <a:pt x="0" y="36"/>
                    </a:moveTo>
                    <a:lnTo>
                      <a:pt x="0" y="32"/>
                    </a:lnTo>
                    <a:lnTo>
                      <a:pt x="4" y="24"/>
                    </a:lnTo>
                    <a:lnTo>
                      <a:pt x="4" y="24"/>
                    </a:lnTo>
                    <a:lnTo>
                      <a:pt x="4" y="20"/>
                    </a:lnTo>
                    <a:lnTo>
                      <a:pt x="0" y="16"/>
                    </a:lnTo>
                    <a:lnTo>
                      <a:pt x="4" y="12"/>
                    </a:lnTo>
                    <a:lnTo>
                      <a:pt x="8" y="8"/>
                    </a:lnTo>
                    <a:lnTo>
                      <a:pt x="8" y="4"/>
                    </a:lnTo>
                    <a:lnTo>
                      <a:pt x="8" y="4"/>
                    </a:lnTo>
                    <a:lnTo>
                      <a:pt x="24" y="0"/>
                    </a:lnTo>
                    <a:lnTo>
                      <a:pt x="40" y="0"/>
                    </a:lnTo>
                    <a:lnTo>
                      <a:pt x="48" y="4"/>
                    </a:lnTo>
                    <a:lnTo>
                      <a:pt x="48" y="4"/>
                    </a:lnTo>
                    <a:lnTo>
                      <a:pt x="52" y="8"/>
                    </a:lnTo>
                    <a:lnTo>
                      <a:pt x="48" y="12"/>
                    </a:lnTo>
                    <a:lnTo>
                      <a:pt x="52" y="12"/>
                    </a:lnTo>
                    <a:lnTo>
                      <a:pt x="52" y="16"/>
                    </a:lnTo>
                    <a:lnTo>
                      <a:pt x="56" y="20"/>
                    </a:lnTo>
                    <a:lnTo>
                      <a:pt x="52" y="28"/>
                    </a:lnTo>
                    <a:lnTo>
                      <a:pt x="56" y="32"/>
                    </a:lnTo>
                    <a:lnTo>
                      <a:pt x="52" y="32"/>
                    </a:lnTo>
                    <a:lnTo>
                      <a:pt x="56" y="36"/>
                    </a:lnTo>
                    <a:lnTo>
                      <a:pt x="60" y="36"/>
                    </a:lnTo>
                    <a:lnTo>
                      <a:pt x="60" y="36"/>
                    </a:lnTo>
                    <a:lnTo>
                      <a:pt x="68" y="36"/>
                    </a:lnTo>
                    <a:lnTo>
                      <a:pt x="68" y="36"/>
                    </a:lnTo>
                    <a:lnTo>
                      <a:pt x="76" y="36"/>
                    </a:lnTo>
                    <a:lnTo>
                      <a:pt x="76" y="36"/>
                    </a:lnTo>
                    <a:lnTo>
                      <a:pt x="80" y="36"/>
                    </a:lnTo>
                    <a:lnTo>
                      <a:pt x="80" y="40"/>
                    </a:lnTo>
                    <a:lnTo>
                      <a:pt x="84" y="52"/>
                    </a:lnTo>
                    <a:lnTo>
                      <a:pt x="88" y="56"/>
                    </a:lnTo>
                    <a:lnTo>
                      <a:pt x="88" y="56"/>
                    </a:lnTo>
                    <a:lnTo>
                      <a:pt x="92" y="56"/>
                    </a:lnTo>
                    <a:lnTo>
                      <a:pt x="96" y="56"/>
                    </a:lnTo>
                    <a:lnTo>
                      <a:pt x="96" y="56"/>
                    </a:lnTo>
                    <a:lnTo>
                      <a:pt x="100" y="60"/>
                    </a:lnTo>
                    <a:lnTo>
                      <a:pt x="96" y="60"/>
                    </a:lnTo>
                    <a:lnTo>
                      <a:pt x="96" y="72"/>
                    </a:lnTo>
                    <a:lnTo>
                      <a:pt x="96" y="72"/>
                    </a:lnTo>
                    <a:lnTo>
                      <a:pt x="96" y="72"/>
                    </a:lnTo>
                    <a:lnTo>
                      <a:pt x="96" y="76"/>
                    </a:lnTo>
                    <a:lnTo>
                      <a:pt x="96" y="76"/>
                    </a:lnTo>
                    <a:lnTo>
                      <a:pt x="96" y="76"/>
                    </a:lnTo>
                    <a:lnTo>
                      <a:pt x="96" y="76"/>
                    </a:lnTo>
                    <a:lnTo>
                      <a:pt x="96" y="80"/>
                    </a:lnTo>
                    <a:lnTo>
                      <a:pt x="96" y="80"/>
                    </a:lnTo>
                    <a:lnTo>
                      <a:pt x="96" y="88"/>
                    </a:lnTo>
                    <a:lnTo>
                      <a:pt x="92" y="88"/>
                    </a:lnTo>
                    <a:lnTo>
                      <a:pt x="92" y="92"/>
                    </a:lnTo>
                    <a:lnTo>
                      <a:pt x="92" y="92"/>
                    </a:lnTo>
                    <a:lnTo>
                      <a:pt x="84" y="96"/>
                    </a:lnTo>
                    <a:lnTo>
                      <a:pt x="84" y="100"/>
                    </a:lnTo>
                    <a:lnTo>
                      <a:pt x="84" y="104"/>
                    </a:lnTo>
                    <a:lnTo>
                      <a:pt x="80" y="100"/>
                    </a:lnTo>
                    <a:lnTo>
                      <a:pt x="80" y="104"/>
                    </a:lnTo>
                    <a:lnTo>
                      <a:pt x="76" y="104"/>
                    </a:lnTo>
                    <a:lnTo>
                      <a:pt x="76" y="104"/>
                    </a:lnTo>
                    <a:lnTo>
                      <a:pt x="72" y="104"/>
                    </a:lnTo>
                    <a:lnTo>
                      <a:pt x="72" y="104"/>
                    </a:lnTo>
                    <a:lnTo>
                      <a:pt x="68" y="104"/>
                    </a:lnTo>
                    <a:lnTo>
                      <a:pt x="60" y="100"/>
                    </a:lnTo>
                    <a:lnTo>
                      <a:pt x="52" y="100"/>
                    </a:lnTo>
                    <a:lnTo>
                      <a:pt x="48" y="100"/>
                    </a:lnTo>
                    <a:lnTo>
                      <a:pt x="48" y="100"/>
                    </a:lnTo>
                    <a:lnTo>
                      <a:pt x="52" y="96"/>
                    </a:lnTo>
                    <a:lnTo>
                      <a:pt x="56" y="92"/>
                    </a:lnTo>
                    <a:lnTo>
                      <a:pt x="56" y="88"/>
                    </a:lnTo>
                    <a:lnTo>
                      <a:pt x="56" y="88"/>
                    </a:lnTo>
                    <a:lnTo>
                      <a:pt x="56" y="84"/>
                    </a:lnTo>
                    <a:lnTo>
                      <a:pt x="60" y="84"/>
                    </a:lnTo>
                    <a:lnTo>
                      <a:pt x="60" y="80"/>
                    </a:lnTo>
                    <a:lnTo>
                      <a:pt x="60" y="76"/>
                    </a:lnTo>
                    <a:lnTo>
                      <a:pt x="56" y="72"/>
                    </a:lnTo>
                    <a:lnTo>
                      <a:pt x="52" y="72"/>
                    </a:lnTo>
                    <a:lnTo>
                      <a:pt x="44" y="68"/>
                    </a:lnTo>
                    <a:lnTo>
                      <a:pt x="40" y="68"/>
                    </a:lnTo>
                    <a:lnTo>
                      <a:pt x="36" y="64"/>
                    </a:lnTo>
                    <a:lnTo>
                      <a:pt x="32" y="64"/>
                    </a:lnTo>
                    <a:lnTo>
                      <a:pt x="28" y="60"/>
                    </a:lnTo>
                    <a:lnTo>
                      <a:pt x="20" y="60"/>
                    </a:lnTo>
                    <a:lnTo>
                      <a:pt x="20" y="56"/>
                    </a:lnTo>
                    <a:lnTo>
                      <a:pt x="16" y="52"/>
                    </a:lnTo>
                    <a:lnTo>
                      <a:pt x="12" y="52"/>
                    </a:lnTo>
                    <a:lnTo>
                      <a:pt x="8" y="44"/>
                    </a:lnTo>
                    <a:lnTo>
                      <a:pt x="4" y="40"/>
                    </a:lnTo>
                    <a:lnTo>
                      <a:pt x="0" y="40"/>
                    </a:lnTo>
                    <a:lnTo>
                      <a:pt x="0" y="36"/>
                    </a:lnTo>
                    <a:lnTo>
                      <a:pt x="0" y="36"/>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 name="Google Shape;5889;p168">
                <a:extLst>
                  <a:ext uri="{FF2B5EF4-FFF2-40B4-BE49-F238E27FC236}">
                    <a16:creationId xmlns:a16="http://schemas.microsoft.com/office/drawing/2014/main" id="{ADEA9417-DD7C-3A42-84FF-6FBE00FE8ADC}"/>
                  </a:ext>
                </a:extLst>
              </p:cNvPr>
              <p:cNvSpPr/>
              <p:nvPr/>
            </p:nvSpPr>
            <p:spPr>
              <a:xfrm>
                <a:off x="2286000" y="3898900"/>
                <a:ext cx="95250" cy="107950"/>
              </a:xfrm>
              <a:custGeom>
                <a:avLst/>
                <a:gdLst/>
                <a:ahLst/>
                <a:cxnLst/>
                <a:rect l="l" t="t" r="r" b="b"/>
                <a:pathLst>
                  <a:path w="60" h="68" extrusionOk="0">
                    <a:moveTo>
                      <a:pt x="4" y="0"/>
                    </a:moveTo>
                    <a:lnTo>
                      <a:pt x="8" y="0"/>
                    </a:lnTo>
                    <a:lnTo>
                      <a:pt x="8" y="4"/>
                    </a:lnTo>
                    <a:lnTo>
                      <a:pt x="16" y="0"/>
                    </a:lnTo>
                    <a:lnTo>
                      <a:pt x="16" y="4"/>
                    </a:lnTo>
                    <a:lnTo>
                      <a:pt x="20" y="8"/>
                    </a:lnTo>
                    <a:lnTo>
                      <a:pt x="24" y="8"/>
                    </a:lnTo>
                    <a:lnTo>
                      <a:pt x="24" y="12"/>
                    </a:lnTo>
                    <a:lnTo>
                      <a:pt x="28" y="16"/>
                    </a:lnTo>
                    <a:lnTo>
                      <a:pt x="28" y="16"/>
                    </a:lnTo>
                    <a:lnTo>
                      <a:pt x="32" y="12"/>
                    </a:lnTo>
                    <a:lnTo>
                      <a:pt x="32" y="12"/>
                    </a:lnTo>
                    <a:lnTo>
                      <a:pt x="36" y="16"/>
                    </a:lnTo>
                    <a:lnTo>
                      <a:pt x="36" y="20"/>
                    </a:lnTo>
                    <a:lnTo>
                      <a:pt x="40" y="20"/>
                    </a:lnTo>
                    <a:lnTo>
                      <a:pt x="44" y="20"/>
                    </a:lnTo>
                    <a:lnTo>
                      <a:pt x="44" y="24"/>
                    </a:lnTo>
                    <a:lnTo>
                      <a:pt x="44" y="24"/>
                    </a:lnTo>
                    <a:lnTo>
                      <a:pt x="48" y="28"/>
                    </a:lnTo>
                    <a:lnTo>
                      <a:pt x="52" y="28"/>
                    </a:lnTo>
                    <a:lnTo>
                      <a:pt x="56" y="36"/>
                    </a:lnTo>
                    <a:lnTo>
                      <a:pt x="60" y="36"/>
                    </a:lnTo>
                    <a:lnTo>
                      <a:pt x="56" y="40"/>
                    </a:lnTo>
                    <a:lnTo>
                      <a:pt x="56" y="44"/>
                    </a:lnTo>
                    <a:lnTo>
                      <a:pt x="56" y="44"/>
                    </a:lnTo>
                    <a:lnTo>
                      <a:pt x="56" y="48"/>
                    </a:lnTo>
                    <a:lnTo>
                      <a:pt x="56" y="48"/>
                    </a:lnTo>
                    <a:lnTo>
                      <a:pt x="60" y="48"/>
                    </a:lnTo>
                    <a:lnTo>
                      <a:pt x="60" y="48"/>
                    </a:lnTo>
                    <a:lnTo>
                      <a:pt x="60" y="52"/>
                    </a:lnTo>
                    <a:lnTo>
                      <a:pt x="56" y="52"/>
                    </a:lnTo>
                    <a:lnTo>
                      <a:pt x="56" y="56"/>
                    </a:lnTo>
                    <a:lnTo>
                      <a:pt x="56" y="60"/>
                    </a:lnTo>
                    <a:lnTo>
                      <a:pt x="52" y="60"/>
                    </a:lnTo>
                    <a:lnTo>
                      <a:pt x="52" y="60"/>
                    </a:lnTo>
                    <a:lnTo>
                      <a:pt x="52" y="60"/>
                    </a:lnTo>
                    <a:lnTo>
                      <a:pt x="48" y="64"/>
                    </a:lnTo>
                    <a:lnTo>
                      <a:pt x="44" y="68"/>
                    </a:lnTo>
                    <a:lnTo>
                      <a:pt x="44" y="64"/>
                    </a:lnTo>
                    <a:lnTo>
                      <a:pt x="44" y="68"/>
                    </a:lnTo>
                    <a:lnTo>
                      <a:pt x="44" y="68"/>
                    </a:lnTo>
                    <a:lnTo>
                      <a:pt x="44" y="68"/>
                    </a:lnTo>
                    <a:lnTo>
                      <a:pt x="40" y="68"/>
                    </a:lnTo>
                    <a:lnTo>
                      <a:pt x="40" y="68"/>
                    </a:lnTo>
                    <a:lnTo>
                      <a:pt x="36" y="68"/>
                    </a:lnTo>
                    <a:lnTo>
                      <a:pt x="36" y="68"/>
                    </a:lnTo>
                    <a:lnTo>
                      <a:pt x="32" y="64"/>
                    </a:lnTo>
                    <a:lnTo>
                      <a:pt x="32" y="68"/>
                    </a:lnTo>
                    <a:lnTo>
                      <a:pt x="28" y="68"/>
                    </a:lnTo>
                    <a:lnTo>
                      <a:pt x="24" y="68"/>
                    </a:lnTo>
                    <a:lnTo>
                      <a:pt x="24" y="68"/>
                    </a:lnTo>
                    <a:lnTo>
                      <a:pt x="28" y="64"/>
                    </a:lnTo>
                    <a:lnTo>
                      <a:pt x="24" y="64"/>
                    </a:lnTo>
                    <a:lnTo>
                      <a:pt x="24" y="64"/>
                    </a:lnTo>
                    <a:lnTo>
                      <a:pt x="20" y="64"/>
                    </a:lnTo>
                    <a:lnTo>
                      <a:pt x="20" y="64"/>
                    </a:lnTo>
                    <a:lnTo>
                      <a:pt x="16" y="64"/>
                    </a:lnTo>
                    <a:lnTo>
                      <a:pt x="12" y="64"/>
                    </a:lnTo>
                    <a:lnTo>
                      <a:pt x="8" y="64"/>
                    </a:lnTo>
                    <a:lnTo>
                      <a:pt x="4" y="60"/>
                    </a:lnTo>
                    <a:lnTo>
                      <a:pt x="4" y="60"/>
                    </a:lnTo>
                    <a:lnTo>
                      <a:pt x="0" y="56"/>
                    </a:lnTo>
                    <a:lnTo>
                      <a:pt x="0" y="52"/>
                    </a:lnTo>
                    <a:lnTo>
                      <a:pt x="0" y="44"/>
                    </a:lnTo>
                    <a:lnTo>
                      <a:pt x="0" y="44"/>
                    </a:lnTo>
                    <a:lnTo>
                      <a:pt x="0" y="44"/>
                    </a:lnTo>
                    <a:lnTo>
                      <a:pt x="0" y="44"/>
                    </a:lnTo>
                    <a:lnTo>
                      <a:pt x="4" y="40"/>
                    </a:lnTo>
                    <a:lnTo>
                      <a:pt x="0" y="36"/>
                    </a:lnTo>
                    <a:lnTo>
                      <a:pt x="0" y="32"/>
                    </a:lnTo>
                    <a:lnTo>
                      <a:pt x="0" y="32"/>
                    </a:lnTo>
                    <a:lnTo>
                      <a:pt x="0" y="28"/>
                    </a:lnTo>
                    <a:lnTo>
                      <a:pt x="4" y="24"/>
                    </a:lnTo>
                    <a:lnTo>
                      <a:pt x="0" y="24"/>
                    </a:lnTo>
                    <a:lnTo>
                      <a:pt x="4" y="20"/>
                    </a:lnTo>
                    <a:lnTo>
                      <a:pt x="4" y="16"/>
                    </a:lnTo>
                    <a:lnTo>
                      <a:pt x="4" y="12"/>
                    </a:lnTo>
                    <a:lnTo>
                      <a:pt x="4" y="12"/>
                    </a:lnTo>
                    <a:lnTo>
                      <a:pt x="4" y="8"/>
                    </a:lnTo>
                    <a:lnTo>
                      <a:pt x="4" y="4"/>
                    </a:lnTo>
                    <a:lnTo>
                      <a:pt x="4" y="4"/>
                    </a:lnTo>
                    <a:lnTo>
                      <a:pt x="4" y="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 name="Google Shape;5890;p168">
                <a:extLst>
                  <a:ext uri="{FF2B5EF4-FFF2-40B4-BE49-F238E27FC236}">
                    <a16:creationId xmlns:a16="http://schemas.microsoft.com/office/drawing/2014/main" id="{77FDB0EC-D3A7-A445-AD79-C99E3B180F46}"/>
                  </a:ext>
                </a:extLst>
              </p:cNvPr>
              <p:cNvSpPr/>
              <p:nvPr/>
            </p:nvSpPr>
            <p:spPr>
              <a:xfrm>
                <a:off x="2063750" y="3733800"/>
                <a:ext cx="298450" cy="776288"/>
              </a:xfrm>
              <a:custGeom>
                <a:avLst/>
                <a:gdLst/>
                <a:ahLst/>
                <a:cxnLst/>
                <a:rect l="l" t="t" r="r" b="b"/>
                <a:pathLst>
                  <a:path w="188" h="489" extrusionOk="0">
                    <a:moveTo>
                      <a:pt x="28" y="12"/>
                    </a:moveTo>
                    <a:lnTo>
                      <a:pt x="28" y="12"/>
                    </a:lnTo>
                    <a:lnTo>
                      <a:pt x="32" y="8"/>
                    </a:lnTo>
                    <a:lnTo>
                      <a:pt x="36" y="4"/>
                    </a:lnTo>
                    <a:lnTo>
                      <a:pt x="40" y="0"/>
                    </a:lnTo>
                    <a:lnTo>
                      <a:pt x="44" y="4"/>
                    </a:lnTo>
                    <a:lnTo>
                      <a:pt x="44" y="4"/>
                    </a:lnTo>
                    <a:lnTo>
                      <a:pt x="48" y="4"/>
                    </a:lnTo>
                    <a:lnTo>
                      <a:pt x="48" y="4"/>
                    </a:lnTo>
                    <a:lnTo>
                      <a:pt x="56" y="4"/>
                    </a:lnTo>
                    <a:lnTo>
                      <a:pt x="56" y="4"/>
                    </a:lnTo>
                    <a:lnTo>
                      <a:pt x="56" y="8"/>
                    </a:lnTo>
                    <a:lnTo>
                      <a:pt x="60" y="12"/>
                    </a:lnTo>
                    <a:lnTo>
                      <a:pt x="60" y="12"/>
                    </a:lnTo>
                    <a:lnTo>
                      <a:pt x="60" y="12"/>
                    </a:lnTo>
                    <a:lnTo>
                      <a:pt x="60" y="8"/>
                    </a:lnTo>
                    <a:lnTo>
                      <a:pt x="60" y="8"/>
                    </a:lnTo>
                    <a:lnTo>
                      <a:pt x="60" y="4"/>
                    </a:lnTo>
                    <a:lnTo>
                      <a:pt x="64" y="0"/>
                    </a:lnTo>
                    <a:lnTo>
                      <a:pt x="72" y="0"/>
                    </a:lnTo>
                    <a:lnTo>
                      <a:pt x="76" y="4"/>
                    </a:lnTo>
                    <a:lnTo>
                      <a:pt x="80" y="4"/>
                    </a:lnTo>
                    <a:lnTo>
                      <a:pt x="80" y="8"/>
                    </a:lnTo>
                    <a:lnTo>
                      <a:pt x="84" y="8"/>
                    </a:lnTo>
                    <a:lnTo>
                      <a:pt x="88" y="12"/>
                    </a:lnTo>
                    <a:lnTo>
                      <a:pt x="92" y="20"/>
                    </a:lnTo>
                    <a:lnTo>
                      <a:pt x="96" y="20"/>
                    </a:lnTo>
                    <a:lnTo>
                      <a:pt x="100" y="24"/>
                    </a:lnTo>
                    <a:lnTo>
                      <a:pt x="100" y="28"/>
                    </a:lnTo>
                    <a:lnTo>
                      <a:pt x="108" y="28"/>
                    </a:lnTo>
                    <a:lnTo>
                      <a:pt x="112" y="32"/>
                    </a:lnTo>
                    <a:lnTo>
                      <a:pt x="116" y="32"/>
                    </a:lnTo>
                    <a:lnTo>
                      <a:pt x="120" y="36"/>
                    </a:lnTo>
                    <a:lnTo>
                      <a:pt x="124" y="36"/>
                    </a:lnTo>
                    <a:lnTo>
                      <a:pt x="132" y="40"/>
                    </a:lnTo>
                    <a:lnTo>
                      <a:pt x="136" y="40"/>
                    </a:lnTo>
                    <a:lnTo>
                      <a:pt x="140" y="44"/>
                    </a:lnTo>
                    <a:lnTo>
                      <a:pt x="140" y="48"/>
                    </a:lnTo>
                    <a:lnTo>
                      <a:pt x="140" y="52"/>
                    </a:lnTo>
                    <a:lnTo>
                      <a:pt x="136" y="52"/>
                    </a:lnTo>
                    <a:lnTo>
                      <a:pt x="136" y="56"/>
                    </a:lnTo>
                    <a:lnTo>
                      <a:pt x="136" y="56"/>
                    </a:lnTo>
                    <a:lnTo>
                      <a:pt x="136" y="60"/>
                    </a:lnTo>
                    <a:lnTo>
                      <a:pt x="132" y="64"/>
                    </a:lnTo>
                    <a:lnTo>
                      <a:pt x="128" y="68"/>
                    </a:lnTo>
                    <a:lnTo>
                      <a:pt x="128" y="68"/>
                    </a:lnTo>
                    <a:lnTo>
                      <a:pt x="132" y="68"/>
                    </a:lnTo>
                    <a:lnTo>
                      <a:pt x="140" y="68"/>
                    </a:lnTo>
                    <a:lnTo>
                      <a:pt x="148" y="72"/>
                    </a:lnTo>
                    <a:lnTo>
                      <a:pt x="152" y="72"/>
                    </a:lnTo>
                    <a:lnTo>
                      <a:pt x="152" y="72"/>
                    </a:lnTo>
                    <a:lnTo>
                      <a:pt x="156" y="72"/>
                    </a:lnTo>
                    <a:lnTo>
                      <a:pt x="156" y="72"/>
                    </a:lnTo>
                    <a:lnTo>
                      <a:pt x="160" y="72"/>
                    </a:lnTo>
                    <a:lnTo>
                      <a:pt x="160" y="68"/>
                    </a:lnTo>
                    <a:lnTo>
                      <a:pt x="164" y="72"/>
                    </a:lnTo>
                    <a:lnTo>
                      <a:pt x="164" y="68"/>
                    </a:lnTo>
                    <a:lnTo>
                      <a:pt x="164" y="64"/>
                    </a:lnTo>
                    <a:lnTo>
                      <a:pt x="172" y="60"/>
                    </a:lnTo>
                    <a:lnTo>
                      <a:pt x="172" y="60"/>
                    </a:lnTo>
                    <a:lnTo>
                      <a:pt x="172" y="56"/>
                    </a:lnTo>
                    <a:lnTo>
                      <a:pt x="176" y="56"/>
                    </a:lnTo>
                    <a:lnTo>
                      <a:pt x="176" y="48"/>
                    </a:lnTo>
                    <a:lnTo>
                      <a:pt x="176" y="48"/>
                    </a:lnTo>
                    <a:lnTo>
                      <a:pt x="176" y="44"/>
                    </a:lnTo>
                    <a:lnTo>
                      <a:pt x="180" y="44"/>
                    </a:lnTo>
                    <a:lnTo>
                      <a:pt x="184" y="44"/>
                    </a:lnTo>
                    <a:lnTo>
                      <a:pt x="184" y="48"/>
                    </a:lnTo>
                    <a:lnTo>
                      <a:pt x="188" y="52"/>
                    </a:lnTo>
                    <a:lnTo>
                      <a:pt x="184" y="56"/>
                    </a:lnTo>
                    <a:lnTo>
                      <a:pt x="188" y="60"/>
                    </a:lnTo>
                    <a:lnTo>
                      <a:pt x="188" y="64"/>
                    </a:lnTo>
                    <a:lnTo>
                      <a:pt x="188" y="68"/>
                    </a:lnTo>
                    <a:lnTo>
                      <a:pt x="184" y="68"/>
                    </a:lnTo>
                    <a:lnTo>
                      <a:pt x="180" y="68"/>
                    </a:lnTo>
                    <a:lnTo>
                      <a:pt x="180" y="68"/>
                    </a:lnTo>
                    <a:lnTo>
                      <a:pt x="180" y="68"/>
                    </a:lnTo>
                    <a:lnTo>
                      <a:pt x="180" y="68"/>
                    </a:lnTo>
                    <a:lnTo>
                      <a:pt x="172" y="72"/>
                    </a:lnTo>
                    <a:lnTo>
                      <a:pt x="172" y="76"/>
                    </a:lnTo>
                    <a:lnTo>
                      <a:pt x="172" y="76"/>
                    </a:lnTo>
                    <a:lnTo>
                      <a:pt x="168" y="80"/>
                    </a:lnTo>
                    <a:lnTo>
                      <a:pt x="164" y="80"/>
                    </a:lnTo>
                    <a:lnTo>
                      <a:pt x="164" y="80"/>
                    </a:lnTo>
                    <a:lnTo>
                      <a:pt x="164" y="84"/>
                    </a:lnTo>
                    <a:lnTo>
                      <a:pt x="160" y="84"/>
                    </a:lnTo>
                    <a:lnTo>
                      <a:pt x="156" y="88"/>
                    </a:lnTo>
                    <a:lnTo>
                      <a:pt x="156" y="88"/>
                    </a:lnTo>
                    <a:lnTo>
                      <a:pt x="156" y="92"/>
                    </a:lnTo>
                    <a:lnTo>
                      <a:pt x="156" y="92"/>
                    </a:lnTo>
                    <a:lnTo>
                      <a:pt x="156" y="92"/>
                    </a:lnTo>
                    <a:lnTo>
                      <a:pt x="152" y="96"/>
                    </a:lnTo>
                    <a:lnTo>
                      <a:pt x="152" y="100"/>
                    </a:lnTo>
                    <a:lnTo>
                      <a:pt x="148" y="104"/>
                    </a:lnTo>
                    <a:lnTo>
                      <a:pt x="148" y="104"/>
                    </a:lnTo>
                    <a:lnTo>
                      <a:pt x="148" y="104"/>
                    </a:lnTo>
                    <a:lnTo>
                      <a:pt x="144" y="108"/>
                    </a:lnTo>
                    <a:lnTo>
                      <a:pt x="144" y="108"/>
                    </a:lnTo>
                    <a:lnTo>
                      <a:pt x="144" y="112"/>
                    </a:lnTo>
                    <a:lnTo>
                      <a:pt x="144" y="116"/>
                    </a:lnTo>
                    <a:lnTo>
                      <a:pt x="144" y="116"/>
                    </a:lnTo>
                    <a:lnTo>
                      <a:pt x="144" y="120"/>
                    </a:lnTo>
                    <a:lnTo>
                      <a:pt x="144" y="124"/>
                    </a:lnTo>
                    <a:lnTo>
                      <a:pt x="140" y="128"/>
                    </a:lnTo>
                    <a:lnTo>
                      <a:pt x="144" y="128"/>
                    </a:lnTo>
                    <a:lnTo>
                      <a:pt x="140" y="132"/>
                    </a:lnTo>
                    <a:lnTo>
                      <a:pt x="140" y="136"/>
                    </a:lnTo>
                    <a:lnTo>
                      <a:pt x="140" y="136"/>
                    </a:lnTo>
                    <a:lnTo>
                      <a:pt x="140" y="140"/>
                    </a:lnTo>
                    <a:lnTo>
                      <a:pt x="144" y="144"/>
                    </a:lnTo>
                    <a:lnTo>
                      <a:pt x="140" y="148"/>
                    </a:lnTo>
                    <a:lnTo>
                      <a:pt x="140" y="148"/>
                    </a:lnTo>
                    <a:lnTo>
                      <a:pt x="140" y="148"/>
                    </a:lnTo>
                    <a:lnTo>
                      <a:pt x="140" y="148"/>
                    </a:lnTo>
                    <a:lnTo>
                      <a:pt x="140" y="148"/>
                    </a:lnTo>
                    <a:lnTo>
                      <a:pt x="140" y="152"/>
                    </a:lnTo>
                    <a:lnTo>
                      <a:pt x="140" y="160"/>
                    </a:lnTo>
                    <a:lnTo>
                      <a:pt x="140" y="160"/>
                    </a:lnTo>
                    <a:lnTo>
                      <a:pt x="140" y="160"/>
                    </a:lnTo>
                    <a:lnTo>
                      <a:pt x="140" y="164"/>
                    </a:lnTo>
                    <a:lnTo>
                      <a:pt x="140" y="164"/>
                    </a:lnTo>
                    <a:lnTo>
                      <a:pt x="140" y="164"/>
                    </a:lnTo>
                    <a:lnTo>
                      <a:pt x="148" y="168"/>
                    </a:lnTo>
                    <a:lnTo>
                      <a:pt x="152" y="172"/>
                    </a:lnTo>
                    <a:lnTo>
                      <a:pt x="156" y="176"/>
                    </a:lnTo>
                    <a:lnTo>
                      <a:pt x="160" y="180"/>
                    </a:lnTo>
                    <a:lnTo>
                      <a:pt x="160" y="180"/>
                    </a:lnTo>
                    <a:lnTo>
                      <a:pt x="156" y="188"/>
                    </a:lnTo>
                    <a:lnTo>
                      <a:pt x="156" y="188"/>
                    </a:lnTo>
                    <a:lnTo>
                      <a:pt x="156" y="192"/>
                    </a:lnTo>
                    <a:lnTo>
                      <a:pt x="160" y="192"/>
                    </a:lnTo>
                    <a:lnTo>
                      <a:pt x="164" y="192"/>
                    </a:lnTo>
                    <a:lnTo>
                      <a:pt x="164" y="192"/>
                    </a:lnTo>
                    <a:lnTo>
                      <a:pt x="164" y="192"/>
                    </a:lnTo>
                    <a:lnTo>
                      <a:pt x="164" y="192"/>
                    </a:lnTo>
                    <a:lnTo>
                      <a:pt x="164" y="200"/>
                    </a:lnTo>
                    <a:lnTo>
                      <a:pt x="164" y="200"/>
                    </a:lnTo>
                    <a:lnTo>
                      <a:pt x="164" y="204"/>
                    </a:lnTo>
                    <a:lnTo>
                      <a:pt x="160" y="208"/>
                    </a:lnTo>
                    <a:lnTo>
                      <a:pt x="160" y="208"/>
                    </a:lnTo>
                    <a:lnTo>
                      <a:pt x="160" y="208"/>
                    </a:lnTo>
                    <a:lnTo>
                      <a:pt x="160" y="208"/>
                    </a:lnTo>
                    <a:lnTo>
                      <a:pt x="160" y="212"/>
                    </a:lnTo>
                    <a:lnTo>
                      <a:pt x="160" y="216"/>
                    </a:lnTo>
                    <a:lnTo>
                      <a:pt x="160" y="216"/>
                    </a:lnTo>
                    <a:lnTo>
                      <a:pt x="152" y="220"/>
                    </a:lnTo>
                    <a:lnTo>
                      <a:pt x="148" y="224"/>
                    </a:lnTo>
                    <a:lnTo>
                      <a:pt x="144" y="224"/>
                    </a:lnTo>
                    <a:lnTo>
                      <a:pt x="144" y="224"/>
                    </a:lnTo>
                    <a:lnTo>
                      <a:pt x="140" y="228"/>
                    </a:lnTo>
                    <a:lnTo>
                      <a:pt x="132" y="228"/>
                    </a:lnTo>
                    <a:lnTo>
                      <a:pt x="124" y="228"/>
                    </a:lnTo>
                    <a:lnTo>
                      <a:pt x="120" y="228"/>
                    </a:lnTo>
                    <a:lnTo>
                      <a:pt x="116" y="228"/>
                    </a:lnTo>
                    <a:lnTo>
                      <a:pt x="116" y="228"/>
                    </a:lnTo>
                    <a:lnTo>
                      <a:pt x="112" y="228"/>
                    </a:lnTo>
                    <a:lnTo>
                      <a:pt x="108" y="228"/>
                    </a:lnTo>
                    <a:lnTo>
                      <a:pt x="108" y="228"/>
                    </a:lnTo>
                    <a:lnTo>
                      <a:pt x="108" y="224"/>
                    </a:lnTo>
                    <a:lnTo>
                      <a:pt x="108" y="224"/>
                    </a:lnTo>
                    <a:lnTo>
                      <a:pt x="108" y="228"/>
                    </a:lnTo>
                    <a:lnTo>
                      <a:pt x="108" y="228"/>
                    </a:lnTo>
                    <a:lnTo>
                      <a:pt x="108" y="232"/>
                    </a:lnTo>
                    <a:lnTo>
                      <a:pt x="108" y="236"/>
                    </a:lnTo>
                    <a:lnTo>
                      <a:pt x="108" y="236"/>
                    </a:lnTo>
                    <a:lnTo>
                      <a:pt x="108" y="236"/>
                    </a:lnTo>
                    <a:lnTo>
                      <a:pt x="112" y="240"/>
                    </a:lnTo>
                    <a:lnTo>
                      <a:pt x="108" y="240"/>
                    </a:lnTo>
                    <a:lnTo>
                      <a:pt x="108" y="240"/>
                    </a:lnTo>
                    <a:lnTo>
                      <a:pt x="108" y="240"/>
                    </a:lnTo>
                    <a:lnTo>
                      <a:pt x="108" y="244"/>
                    </a:lnTo>
                    <a:lnTo>
                      <a:pt x="108" y="244"/>
                    </a:lnTo>
                    <a:lnTo>
                      <a:pt x="108" y="244"/>
                    </a:lnTo>
                    <a:lnTo>
                      <a:pt x="108" y="248"/>
                    </a:lnTo>
                    <a:lnTo>
                      <a:pt x="108" y="252"/>
                    </a:lnTo>
                    <a:lnTo>
                      <a:pt x="108" y="252"/>
                    </a:lnTo>
                    <a:lnTo>
                      <a:pt x="108" y="252"/>
                    </a:lnTo>
                    <a:lnTo>
                      <a:pt x="108" y="252"/>
                    </a:lnTo>
                    <a:lnTo>
                      <a:pt x="108" y="256"/>
                    </a:lnTo>
                    <a:lnTo>
                      <a:pt x="108" y="256"/>
                    </a:lnTo>
                    <a:lnTo>
                      <a:pt x="108" y="260"/>
                    </a:lnTo>
                    <a:lnTo>
                      <a:pt x="108" y="260"/>
                    </a:lnTo>
                    <a:lnTo>
                      <a:pt x="104" y="264"/>
                    </a:lnTo>
                    <a:lnTo>
                      <a:pt x="96" y="264"/>
                    </a:lnTo>
                    <a:lnTo>
                      <a:pt x="92" y="264"/>
                    </a:lnTo>
                    <a:lnTo>
                      <a:pt x="88" y="260"/>
                    </a:lnTo>
                    <a:lnTo>
                      <a:pt x="84" y="256"/>
                    </a:lnTo>
                    <a:lnTo>
                      <a:pt x="80" y="256"/>
                    </a:lnTo>
                    <a:lnTo>
                      <a:pt x="80" y="256"/>
                    </a:lnTo>
                    <a:lnTo>
                      <a:pt x="80" y="256"/>
                    </a:lnTo>
                    <a:lnTo>
                      <a:pt x="80" y="256"/>
                    </a:lnTo>
                    <a:lnTo>
                      <a:pt x="76" y="260"/>
                    </a:lnTo>
                    <a:lnTo>
                      <a:pt x="76" y="264"/>
                    </a:lnTo>
                    <a:lnTo>
                      <a:pt x="80" y="264"/>
                    </a:lnTo>
                    <a:lnTo>
                      <a:pt x="80" y="268"/>
                    </a:lnTo>
                    <a:lnTo>
                      <a:pt x="80" y="277"/>
                    </a:lnTo>
                    <a:lnTo>
                      <a:pt x="80" y="277"/>
                    </a:lnTo>
                    <a:lnTo>
                      <a:pt x="84" y="281"/>
                    </a:lnTo>
                    <a:lnTo>
                      <a:pt x="88" y="277"/>
                    </a:lnTo>
                    <a:lnTo>
                      <a:pt x="88" y="281"/>
                    </a:lnTo>
                    <a:lnTo>
                      <a:pt x="88" y="281"/>
                    </a:lnTo>
                    <a:lnTo>
                      <a:pt x="88" y="281"/>
                    </a:lnTo>
                    <a:lnTo>
                      <a:pt x="88" y="281"/>
                    </a:lnTo>
                    <a:lnTo>
                      <a:pt x="92" y="281"/>
                    </a:lnTo>
                    <a:lnTo>
                      <a:pt x="92" y="281"/>
                    </a:lnTo>
                    <a:lnTo>
                      <a:pt x="92" y="281"/>
                    </a:lnTo>
                    <a:lnTo>
                      <a:pt x="88" y="277"/>
                    </a:lnTo>
                    <a:lnTo>
                      <a:pt x="92" y="277"/>
                    </a:lnTo>
                    <a:lnTo>
                      <a:pt x="92" y="277"/>
                    </a:lnTo>
                    <a:lnTo>
                      <a:pt x="96" y="277"/>
                    </a:lnTo>
                    <a:lnTo>
                      <a:pt x="96" y="277"/>
                    </a:lnTo>
                    <a:lnTo>
                      <a:pt x="96" y="281"/>
                    </a:lnTo>
                    <a:lnTo>
                      <a:pt x="96" y="281"/>
                    </a:lnTo>
                    <a:lnTo>
                      <a:pt x="96" y="281"/>
                    </a:lnTo>
                    <a:lnTo>
                      <a:pt x="100" y="285"/>
                    </a:lnTo>
                    <a:lnTo>
                      <a:pt x="100" y="285"/>
                    </a:lnTo>
                    <a:lnTo>
                      <a:pt x="100" y="289"/>
                    </a:lnTo>
                    <a:lnTo>
                      <a:pt x="92" y="289"/>
                    </a:lnTo>
                    <a:lnTo>
                      <a:pt x="92" y="289"/>
                    </a:lnTo>
                    <a:lnTo>
                      <a:pt x="92" y="289"/>
                    </a:lnTo>
                    <a:lnTo>
                      <a:pt x="92" y="285"/>
                    </a:lnTo>
                    <a:lnTo>
                      <a:pt x="92" y="285"/>
                    </a:lnTo>
                    <a:lnTo>
                      <a:pt x="88" y="285"/>
                    </a:lnTo>
                    <a:lnTo>
                      <a:pt x="84" y="285"/>
                    </a:lnTo>
                    <a:lnTo>
                      <a:pt x="84" y="285"/>
                    </a:lnTo>
                    <a:lnTo>
                      <a:pt x="84" y="289"/>
                    </a:lnTo>
                    <a:lnTo>
                      <a:pt x="84" y="289"/>
                    </a:lnTo>
                    <a:lnTo>
                      <a:pt x="88" y="289"/>
                    </a:lnTo>
                    <a:lnTo>
                      <a:pt x="88" y="289"/>
                    </a:lnTo>
                    <a:lnTo>
                      <a:pt x="92" y="293"/>
                    </a:lnTo>
                    <a:lnTo>
                      <a:pt x="88" y="293"/>
                    </a:lnTo>
                    <a:lnTo>
                      <a:pt x="84" y="297"/>
                    </a:lnTo>
                    <a:lnTo>
                      <a:pt x="84" y="297"/>
                    </a:lnTo>
                    <a:lnTo>
                      <a:pt x="84" y="297"/>
                    </a:lnTo>
                    <a:lnTo>
                      <a:pt x="84" y="301"/>
                    </a:lnTo>
                    <a:lnTo>
                      <a:pt x="80" y="301"/>
                    </a:lnTo>
                    <a:lnTo>
                      <a:pt x="80" y="305"/>
                    </a:lnTo>
                    <a:lnTo>
                      <a:pt x="84" y="305"/>
                    </a:lnTo>
                    <a:lnTo>
                      <a:pt x="84" y="309"/>
                    </a:lnTo>
                    <a:lnTo>
                      <a:pt x="80" y="309"/>
                    </a:lnTo>
                    <a:lnTo>
                      <a:pt x="84" y="313"/>
                    </a:lnTo>
                    <a:lnTo>
                      <a:pt x="84" y="313"/>
                    </a:lnTo>
                    <a:lnTo>
                      <a:pt x="84" y="317"/>
                    </a:lnTo>
                    <a:lnTo>
                      <a:pt x="84" y="317"/>
                    </a:lnTo>
                    <a:lnTo>
                      <a:pt x="80" y="317"/>
                    </a:lnTo>
                    <a:lnTo>
                      <a:pt x="80" y="321"/>
                    </a:lnTo>
                    <a:lnTo>
                      <a:pt x="80" y="321"/>
                    </a:lnTo>
                    <a:lnTo>
                      <a:pt x="84" y="321"/>
                    </a:lnTo>
                    <a:lnTo>
                      <a:pt x="84" y="321"/>
                    </a:lnTo>
                    <a:lnTo>
                      <a:pt x="84" y="325"/>
                    </a:lnTo>
                    <a:lnTo>
                      <a:pt x="80" y="325"/>
                    </a:lnTo>
                    <a:lnTo>
                      <a:pt x="76" y="325"/>
                    </a:lnTo>
                    <a:lnTo>
                      <a:pt x="76" y="325"/>
                    </a:lnTo>
                    <a:lnTo>
                      <a:pt x="72" y="329"/>
                    </a:lnTo>
                    <a:lnTo>
                      <a:pt x="68" y="329"/>
                    </a:lnTo>
                    <a:lnTo>
                      <a:pt x="68" y="329"/>
                    </a:lnTo>
                    <a:lnTo>
                      <a:pt x="64" y="329"/>
                    </a:lnTo>
                    <a:lnTo>
                      <a:pt x="64" y="333"/>
                    </a:lnTo>
                    <a:lnTo>
                      <a:pt x="64" y="333"/>
                    </a:lnTo>
                    <a:lnTo>
                      <a:pt x="60" y="337"/>
                    </a:lnTo>
                    <a:lnTo>
                      <a:pt x="60" y="337"/>
                    </a:lnTo>
                    <a:lnTo>
                      <a:pt x="64" y="341"/>
                    </a:lnTo>
                    <a:lnTo>
                      <a:pt x="64" y="341"/>
                    </a:lnTo>
                    <a:lnTo>
                      <a:pt x="64" y="345"/>
                    </a:lnTo>
                    <a:lnTo>
                      <a:pt x="68" y="349"/>
                    </a:lnTo>
                    <a:lnTo>
                      <a:pt x="68" y="349"/>
                    </a:lnTo>
                    <a:lnTo>
                      <a:pt x="72" y="353"/>
                    </a:lnTo>
                    <a:lnTo>
                      <a:pt x="76" y="357"/>
                    </a:lnTo>
                    <a:lnTo>
                      <a:pt x="80" y="357"/>
                    </a:lnTo>
                    <a:lnTo>
                      <a:pt x="84" y="357"/>
                    </a:lnTo>
                    <a:lnTo>
                      <a:pt x="84" y="357"/>
                    </a:lnTo>
                    <a:lnTo>
                      <a:pt x="84" y="357"/>
                    </a:lnTo>
                    <a:lnTo>
                      <a:pt x="88" y="357"/>
                    </a:lnTo>
                    <a:lnTo>
                      <a:pt x="84" y="357"/>
                    </a:lnTo>
                    <a:lnTo>
                      <a:pt x="84" y="361"/>
                    </a:lnTo>
                    <a:lnTo>
                      <a:pt x="88" y="361"/>
                    </a:lnTo>
                    <a:lnTo>
                      <a:pt x="88" y="365"/>
                    </a:lnTo>
                    <a:lnTo>
                      <a:pt x="84" y="365"/>
                    </a:lnTo>
                    <a:lnTo>
                      <a:pt x="88" y="365"/>
                    </a:lnTo>
                    <a:lnTo>
                      <a:pt x="88" y="369"/>
                    </a:lnTo>
                    <a:lnTo>
                      <a:pt x="88" y="369"/>
                    </a:lnTo>
                    <a:lnTo>
                      <a:pt x="88" y="369"/>
                    </a:lnTo>
                    <a:lnTo>
                      <a:pt x="88" y="373"/>
                    </a:lnTo>
                    <a:lnTo>
                      <a:pt x="84" y="373"/>
                    </a:lnTo>
                    <a:lnTo>
                      <a:pt x="84" y="373"/>
                    </a:lnTo>
                    <a:lnTo>
                      <a:pt x="84" y="377"/>
                    </a:lnTo>
                    <a:lnTo>
                      <a:pt x="80" y="377"/>
                    </a:lnTo>
                    <a:lnTo>
                      <a:pt x="80" y="381"/>
                    </a:lnTo>
                    <a:lnTo>
                      <a:pt x="80" y="381"/>
                    </a:lnTo>
                    <a:lnTo>
                      <a:pt x="76" y="381"/>
                    </a:lnTo>
                    <a:lnTo>
                      <a:pt x="76" y="385"/>
                    </a:lnTo>
                    <a:lnTo>
                      <a:pt x="72" y="389"/>
                    </a:lnTo>
                    <a:lnTo>
                      <a:pt x="72" y="389"/>
                    </a:lnTo>
                    <a:lnTo>
                      <a:pt x="72" y="393"/>
                    </a:lnTo>
                    <a:lnTo>
                      <a:pt x="72" y="393"/>
                    </a:lnTo>
                    <a:lnTo>
                      <a:pt x="72" y="393"/>
                    </a:lnTo>
                    <a:lnTo>
                      <a:pt x="72" y="393"/>
                    </a:lnTo>
                    <a:lnTo>
                      <a:pt x="76" y="397"/>
                    </a:lnTo>
                    <a:lnTo>
                      <a:pt x="72" y="397"/>
                    </a:lnTo>
                    <a:lnTo>
                      <a:pt x="72" y="401"/>
                    </a:lnTo>
                    <a:lnTo>
                      <a:pt x="72" y="401"/>
                    </a:lnTo>
                    <a:lnTo>
                      <a:pt x="68" y="405"/>
                    </a:lnTo>
                    <a:lnTo>
                      <a:pt x="68" y="405"/>
                    </a:lnTo>
                    <a:lnTo>
                      <a:pt x="64" y="401"/>
                    </a:lnTo>
                    <a:lnTo>
                      <a:pt x="64" y="401"/>
                    </a:lnTo>
                    <a:lnTo>
                      <a:pt x="64" y="401"/>
                    </a:lnTo>
                    <a:lnTo>
                      <a:pt x="64" y="405"/>
                    </a:lnTo>
                    <a:lnTo>
                      <a:pt x="64" y="405"/>
                    </a:lnTo>
                    <a:lnTo>
                      <a:pt x="64" y="409"/>
                    </a:lnTo>
                    <a:lnTo>
                      <a:pt x="60" y="409"/>
                    </a:lnTo>
                    <a:lnTo>
                      <a:pt x="60" y="413"/>
                    </a:lnTo>
                    <a:lnTo>
                      <a:pt x="60" y="417"/>
                    </a:lnTo>
                    <a:lnTo>
                      <a:pt x="64" y="421"/>
                    </a:lnTo>
                    <a:lnTo>
                      <a:pt x="64" y="425"/>
                    </a:lnTo>
                    <a:lnTo>
                      <a:pt x="64" y="429"/>
                    </a:lnTo>
                    <a:lnTo>
                      <a:pt x="64" y="429"/>
                    </a:lnTo>
                    <a:lnTo>
                      <a:pt x="64" y="429"/>
                    </a:lnTo>
                    <a:lnTo>
                      <a:pt x="64" y="429"/>
                    </a:lnTo>
                    <a:lnTo>
                      <a:pt x="64" y="433"/>
                    </a:lnTo>
                    <a:lnTo>
                      <a:pt x="68" y="433"/>
                    </a:lnTo>
                    <a:lnTo>
                      <a:pt x="68" y="433"/>
                    </a:lnTo>
                    <a:lnTo>
                      <a:pt x="68" y="437"/>
                    </a:lnTo>
                    <a:lnTo>
                      <a:pt x="72" y="437"/>
                    </a:lnTo>
                    <a:lnTo>
                      <a:pt x="76" y="441"/>
                    </a:lnTo>
                    <a:lnTo>
                      <a:pt x="76" y="441"/>
                    </a:lnTo>
                    <a:lnTo>
                      <a:pt x="76" y="441"/>
                    </a:lnTo>
                    <a:lnTo>
                      <a:pt x="72" y="441"/>
                    </a:lnTo>
                    <a:lnTo>
                      <a:pt x="68" y="437"/>
                    </a:lnTo>
                    <a:lnTo>
                      <a:pt x="64" y="437"/>
                    </a:lnTo>
                    <a:lnTo>
                      <a:pt x="64" y="437"/>
                    </a:lnTo>
                    <a:lnTo>
                      <a:pt x="48" y="437"/>
                    </a:lnTo>
                    <a:lnTo>
                      <a:pt x="40" y="437"/>
                    </a:lnTo>
                    <a:lnTo>
                      <a:pt x="40" y="437"/>
                    </a:lnTo>
                    <a:lnTo>
                      <a:pt x="32" y="437"/>
                    </a:lnTo>
                    <a:lnTo>
                      <a:pt x="32" y="433"/>
                    </a:lnTo>
                    <a:lnTo>
                      <a:pt x="32" y="429"/>
                    </a:lnTo>
                    <a:lnTo>
                      <a:pt x="28" y="425"/>
                    </a:lnTo>
                    <a:lnTo>
                      <a:pt x="28" y="417"/>
                    </a:lnTo>
                    <a:lnTo>
                      <a:pt x="28" y="417"/>
                    </a:lnTo>
                    <a:lnTo>
                      <a:pt x="24" y="417"/>
                    </a:lnTo>
                    <a:lnTo>
                      <a:pt x="20" y="417"/>
                    </a:lnTo>
                    <a:lnTo>
                      <a:pt x="20" y="421"/>
                    </a:lnTo>
                    <a:lnTo>
                      <a:pt x="16" y="421"/>
                    </a:lnTo>
                    <a:lnTo>
                      <a:pt x="12" y="409"/>
                    </a:lnTo>
                    <a:lnTo>
                      <a:pt x="12" y="405"/>
                    </a:lnTo>
                    <a:lnTo>
                      <a:pt x="12" y="397"/>
                    </a:lnTo>
                    <a:lnTo>
                      <a:pt x="16" y="393"/>
                    </a:lnTo>
                    <a:lnTo>
                      <a:pt x="20" y="389"/>
                    </a:lnTo>
                    <a:lnTo>
                      <a:pt x="20" y="381"/>
                    </a:lnTo>
                    <a:lnTo>
                      <a:pt x="20" y="377"/>
                    </a:lnTo>
                    <a:lnTo>
                      <a:pt x="16" y="369"/>
                    </a:lnTo>
                    <a:lnTo>
                      <a:pt x="20" y="365"/>
                    </a:lnTo>
                    <a:lnTo>
                      <a:pt x="20" y="361"/>
                    </a:lnTo>
                    <a:lnTo>
                      <a:pt x="20" y="357"/>
                    </a:lnTo>
                    <a:lnTo>
                      <a:pt x="20" y="353"/>
                    </a:lnTo>
                    <a:lnTo>
                      <a:pt x="20" y="353"/>
                    </a:lnTo>
                    <a:lnTo>
                      <a:pt x="20" y="349"/>
                    </a:lnTo>
                    <a:lnTo>
                      <a:pt x="20" y="341"/>
                    </a:lnTo>
                    <a:lnTo>
                      <a:pt x="16" y="337"/>
                    </a:lnTo>
                    <a:lnTo>
                      <a:pt x="16" y="337"/>
                    </a:lnTo>
                    <a:lnTo>
                      <a:pt x="20" y="333"/>
                    </a:lnTo>
                    <a:lnTo>
                      <a:pt x="20" y="329"/>
                    </a:lnTo>
                    <a:lnTo>
                      <a:pt x="16" y="325"/>
                    </a:lnTo>
                    <a:lnTo>
                      <a:pt x="12" y="325"/>
                    </a:lnTo>
                    <a:lnTo>
                      <a:pt x="12" y="325"/>
                    </a:lnTo>
                    <a:lnTo>
                      <a:pt x="12" y="325"/>
                    </a:lnTo>
                    <a:lnTo>
                      <a:pt x="8" y="321"/>
                    </a:lnTo>
                    <a:lnTo>
                      <a:pt x="12" y="321"/>
                    </a:lnTo>
                    <a:lnTo>
                      <a:pt x="16" y="321"/>
                    </a:lnTo>
                    <a:lnTo>
                      <a:pt x="20" y="317"/>
                    </a:lnTo>
                    <a:lnTo>
                      <a:pt x="16" y="313"/>
                    </a:lnTo>
                    <a:lnTo>
                      <a:pt x="16" y="313"/>
                    </a:lnTo>
                    <a:lnTo>
                      <a:pt x="16" y="317"/>
                    </a:lnTo>
                    <a:lnTo>
                      <a:pt x="12" y="313"/>
                    </a:lnTo>
                    <a:lnTo>
                      <a:pt x="12" y="309"/>
                    </a:lnTo>
                    <a:lnTo>
                      <a:pt x="8" y="305"/>
                    </a:lnTo>
                    <a:lnTo>
                      <a:pt x="8" y="301"/>
                    </a:lnTo>
                    <a:lnTo>
                      <a:pt x="8" y="297"/>
                    </a:lnTo>
                    <a:lnTo>
                      <a:pt x="4" y="297"/>
                    </a:lnTo>
                    <a:lnTo>
                      <a:pt x="4" y="293"/>
                    </a:lnTo>
                    <a:lnTo>
                      <a:pt x="4" y="285"/>
                    </a:lnTo>
                    <a:lnTo>
                      <a:pt x="8" y="281"/>
                    </a:lnTo>
                    <a:lnTo>
                      <a:pt x="8" y="281"/>
                    </a:lnTo>
                    <a:lnTo>
                      <a:pt x="4" y="277"/>
                    </a:lnTo>
                    <a:lnTo>
                      <a:pt x="4" y="277"/>
                    </a:lnTo>
                    <a:lnTo>
                      <a:pt x="4" y="268"/>
                    </a:lnTo>
                    <a:lnTo>
                      <a:pt x="4" y="260"/>
                    </a:lnTo>
                    <a:lnTo>
                      <a:pt x="4" y="252"/>
                    </a:lnTo>
                    <a:lnTo>
                      <a:pt x="0" y="248"/>
                    </a:lnTo>
                    <a:lnTo>
                      <a:pt x="0" y="244"/>
                    </a:lnTo>
                    <a:lnTo>
                      <a:pt x="4" y="240"/>
                    </a:lnTo>
                    <a:lnTo>
                      <a:pt x="4" y="232"/>
                    </a:lnTo>
                    <a:lnTo>
                      <a:pt x="8" y="232"/>
                    </a:lnTo>
                    <a:lnTo>
                      <a:pt x="12" y="228"/>
                    </a:lnTo>
                    <a:lnTo>
                      <a:pt x="4" y="216"/>
                    </a:lnTo>
                    <a:lnTo>
                      <a:pt x="4" y="212"/>
                    </a:lnTo>
                    <a:lnTo>
                      <a:pt x="4" y="208"/>
                    </a:lnTo>
                    <a:lnTo>
                      <a:pt x="4" y="200"/>
                    </a:lnTo>
                    <a:lnTo>
                      <a:pt x="8" y="196"/>
                    </a:lnTo>
                    <a:lnTo>
                      <a:pt x="8" y="192"/>
                    </a:lnTo>
                    <a:lnTo>
                      <a:pt x="8" y="188"/>
                    </a:lnTo>
                    <a:lnTo>
                      <a:pt x="8" y="184"/>
                    </a:lnTo>
                    <a:lnTo>
                      <a:pt x="4" y="184"/>
                    </a:lnTo>
                    <a:lnTo>
                      <a:pt x="8" y="180"/>
                    </a:lnTo>
                    <a:lnTo>
                      <a:pt x="8" y="172"/>
                    </a:lnTo>
                    <a:lnTo>
                      <a:pt x="8" y="168"/>
                    </a:lnTo>
                    <a:lnTo>
                      <a:pt x="12" y="168"/>
                    </a:lnTo>
                    <a:lnTo>
                      <a:pt x="12" y="164"/>
                    </a:lnTo>
                    <a:lnTo>
                      <a:pt x="12" y="152"/>
                    </a:lnTo>
                    <a:lnTo>
                      <a:pt x="8" y="152"/>
                    </a:lnTo>
                    <a:lnTo>
                      <a:pt x="8" y="144"/>
                    </a:lnTo>
                    <a:lnTo>
                      <a:pt x="4" y="140"/>
                    </a:lnTo>
                    <a:lnTo>
                      <a:pt x="4" y="136"/>
                    </a:lnTo>
                    <a:lnTo>
                      <a:pt x="4" y="136"/>
                    </a:lnTo>
                    <a:lnTo>
                      <a:pt x="0" y="132"/>
                    </a:lnTo>
                    <a:lnTo>
                      <a:pt x="0" y="128"/>
                    </a:lnTo>
                    <a:lnTo>
                      <a:pt x="0" y="120"/>
                    </a:lnTo>
                    <a:lnTo>
                      <a:pt x="4" y="120"/>
                    </a:lnTo>
                    <a:lnTo>
                      <a:pt x="4" y="116"/>
                    </a:lnTo>
                    <a:lnTo>
                      <a:pt x="4" y="112"/>
                    </a:lnTo>
                    <a:lnTo>
                      <a:pt x="4" y="108"/>
                    </a:lnTo>
                    <a:lnTo>
                      <a:pt x="4" y="104"/>
                    </a:lnTo>
                    <a:lnTo>
                      <a:pt x="4" y="96"/>
                    </a:lnTo>
                    <a:lnTo>
                      <a:pt x="4" y="96"/>
                    </a:lnTo>
                    <a:lnTo>
                      <a:pt x="4" y="84"/>
                    </a:lnTo>
                    <a:lnTo>
                      <a:pt x="8" y="84"/>
                    </a:lnTo>
                    <a:lnTo>
                      <a:pt x="12" y="76"/>
                    </a:lnTo>
                    <a:lnTo>
                      <a:pt x="12" y="72"/>
                    </a:lnTo>
                    <a:lnTo>
                      <a:pt x="16" y="72"/>
                    </a:lnTo>
                    <a:lnTo>
                      <a:pt x="16" y="68"/>
                    </a:lnTo>
                    <a:lnTo>
                      <a:pt x="16" y="68"/>
                    </a:lnTo>
                    <a:lnTo>
                      <a:pt x="16" y="64"/>
                    </a:lnTo>
                    <a:lnTo>
                      <a:pt x="16" y="64"/>
                    </a:lnTo>
                    <a:lnTo>
                      <a:pt x="12" y="60"/>
                    </a:lnTo>
                    <a:lnTo>
                      <a:pt x="16" y="60"/>
                    </a:lnTo>
                    <a:lnTo>
                      <a:pt x="16" y="56"/>
                    </a:lnTo>
                    <a:lnTo>
                      <a:pt x="16" y="56"/>
                    </a:lnTo>
                    <a:lnTo>
                      <a:pt x="12" y="52"/>
                    </a:lnTo>
                    <a:lnTo>
                      <a:pt x="12" y="48"/>
                    </a:lnTo>
                    <a:lnTo>
                      <a:pt x="16" y="44"/>
                    </a:lnTo>
                    <a:lnTo>
                      <a:pt x="12" y="44"/>
                    </a:lnTo>
                    <a:lnTo>
                      <a:pt x="12" y="40"/>
                    </a:lnTo>
                    <a:lnTo>
                      <a:pt x="12" y="36"/>
                    </a:lnTo>
                    <a:lnTo>
                      <a:pt x="28" y="28"/>
                    </a:lnTo>
                    <a:lnTo>
                      <a:pt x="28" y="16"/>
                    </a:lnTo>
                    <a:lnTo>
                      <a:pt x="28" y="12"/>
                    </a:lnTo>
                    <a:lnTo>
                      <a:pt x="28" y="12"/>
                    </a:lnTo>
                    <a:close/>
                    <a:moveTo>
                      <a:pt x="124" y="481"/>
                    </a:moveTo>
                    <a:lnTo>
                      <a:pt x="128" y="485"/>
                    </a:lnTo>
                    <a:lnTo>
                      <a:pt x="128" y="481"/>
                    </a:lnTo>
                    <a:lnTo>
                      <a:pt x="132" y="481"/>
                    </a:lnTo>
                    <a:lnTo>
                      <a:pt x="132" y="481"/>
                    </a:lnTo>
                    <a:lnTo>
                      <a:pt x="132" y="481"/>
                    </a:lnTo>
                    <a:lnTo>
                      <a:pt x="128" y="481"/>
                    </a:lnTo>
                    <a:lnTo>
                      <a:pt x="124" y="481"/>
                    </a:lnTo>
                    <a:lnTo>
                      <a:pt x="124" y="481"/>
                    </a:lnTo>
                    <a:lnTo>
                      <a:pt x="124" y="481"/>
                    </a:lnTo>
                    <a:close/>
                    <a:moveTo>
                      <a:pt x="72" y="445"/>
                    </a:moveTo>
                    <a:lnTo>
                      <a:pt x="72" y="445"/>
                    </a:lnTo>
                    <a:lnTo>
                      <a:pt x="72" y="449"/>
                    </a:lnTo>
                    <a:lnTo>
                      <a:pt x="76" y="453"/>
                    </a:lnTo>
                    <a:lnTo>
                      <a:pt x="80" y="457"/>
                    </a:lnTo>
                    <a:lnTo>
                      <a:pt x="76" y="457"/>
                    </a:lnTo>
                    <a:lnTo>
                      <a:pt x="76" y="457"/>
                    </a:lnTo>
                    <a:lnTo>
                      <a:pt x="76" y="457"/>
                    </a:lnTo>
                    <a:lnTo>
                      <a:pt x="72" y="445"/>
                    </a:lnTo>
                    <a:lnTo>
                      <a:pt x="72" y="445"/>
                    </a:lnTo>
                    <a:close/>
                    <a:moveTo>
                      <a:pt x="76" y="457"/>
                    </a:moveTo>
                    <a:lnTo>
                      <a:pt x="76" y="461"/>
                    </a:lnTo>
                    <a:lnTo>
                      <a:pt x="80" y="461"/>
                    </a:lnTo>
                    <a:lnTo>
                      <a:pt x="80" y="461"/>
                    </a:lnTo>
                    <a:lnTo>
                      <a:pt x="84" y="465"/>
                    </a:lnTo>
                    <a:lnTo>
                      <a:pt x="88" y="465"/>
                    </a:lnTo>
                    <a:lnTo>
                      <a:pt x="88" y="469"/>
                    </a:lnTo>
                    <a:lnTo>
                      <a:pt x="88" y="473"/>
                    </a:lnTo>
                    <a:lnTo>
                      <a:pt x="92" y="473"/>
                    </a:lnTo>
                    <a:lnTo>
                      <a:pt x="100" y="473"/>
                    </a:lnTo>
                    <a:lnTo>
                      <a:pt x="104" y="477"/>
                    </a:lnTo>
                    <a:lnTo>
                      <a:pt x="104" y="477"/>
                    </a:lnTo>
                    <a:lnTo>
                      <a:pt x="108" y="481"/>
                    </a:lnTo>
                    <a:lnTo>
                      <a:pt x="112" y="481"/>
                    </a:lnTo>
                    <a:lnTo>
                      <a:pt x="116" y="481"/>
                    </a:lnTo>
                    <a:lnTo>
                      <a:pt x="116" y="481"/>
                    </a:lnTo>
                    <a:lnTo>
                      <a:pt x="116" y="481"/>
                    </a:lnTo>
                    <a:lnTo>
                      <a:pt x="116" y="485"/>
                    </a:lnTo>
                    <a:lnTo>
                      <a:pt x="112" y="481"/>
                    </a:lnTo>
                    <a:lnTo>
                      <a:pt x="112" y="485"/>
                    </a:lnTo>
                    <a:lnTo>
                      <a:pt x="112" y="485"/>
                    </a:lnTo>
                    <a:lnTo>
                      <a:pt x="108" y="489"/>
                    </a:lnTo>
                    <a:lnTo>
                      <a:pt x="104" y="489"/>
                    </a:lnTo>
                    <a:lnTo>
                      <a:pt x="104" y="489"/>
                    </a:lnTo>
                    <a:lnTo>
                      <a:pt x="100" y="485"/>
                    </a:lnTo>
                    <a:lnTo>
                      <a:pt x="96" y="485"/>
                    </a:lnTo>
                    <a:lnTo>
                      <a:pt x="92" y="485"/>
                    </a:lnTo>
                    <a:lnTo>
                      <a:pt x="88" y="485"/>
                    </a:lnTo>
                    <a:lnTo>
                      <a:pt x="84" y="485"/>
                    </a:lnTo>
                    <a:lnTo>
                      <a:pt x="84" y="485"/>
                    </a:lnTo>
                    <a:lnTo>
                      <a:pt x="80" y="481"/>
                    </a:lnTo>
                    <a:lnTo>
                      <a:pt x="88" y="481"/>
                    </a:lnTo>
                    <a:lnTo>
                      <a:pt x="88" y="481"/>
                    </a:lnTo>
                    <a:lnTo>
                      <a:pt x="92" y="481"/>
                    </a:lnTo>
                    <a:lnTo>
                      <a:pt x="92" y="481"/>
                    </a:lnTo>
                    <a:lnTo>
                      <a:pt x="88" y="481"/>
                    </a:lnTo>
                    <a:lnTo>
                      <a:pt x="84" y="481"/>
                    </a:lnTo>
                    <a:lnTo>
                      <a:pt x="80" y="481"/>
                    </a:lnTo>
                    <a:lnTo>
                      <a:pt x="80" y="481"/>
                    </a:lnTo>
                    <a:lnTo>
                      <a:pt x="76" y="457"/>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 name="Google Shape;5891;p168">
                <a:extLst>
                  <a:ext uri="{FF2B5EF4-FFF2-40B4-BE49-F238E27FC236}">
                    <a16:creationId xmlns:a16="http://schemas.microsoft.com/office/drawing/2014/main" id="{C33F36AE-6205-1C43-9F1A-1A515991CC0C}"/>
                  </a:ext>
                </a:extLst>
              </p:cNvPr>
              <p:cNvSpPr/>
              <p:nvPr/>
            </p:nvSpPr>
            <p:spPr>
              <a:xfrm>
                <a:off x="2019300" y="3651250"/>
                <a:ext cx="203200" cy="884238"/>
              </a:xfrm>
              <a:custGeom>
                <a:avLst/>
                <a:gdLst/>
                <a:ahLst/>
                <a:cxnLst/>
                <a:rect l="l" t="t" r="r" b="b"/>
                <a:pathLst>
                  <a:path w="32" h="139" extrusionOk="0">
                    <a:moveTo>
                      <a:pt x="28" y="134"/>
                    </a:moveTo>
                    <a:cubicBezTo>
                      <a:pt x="27" y="133"/>
                      <a:pt x="27" y="133"/>
                      <a:pt x="27" y="133"/>
                    </a:cubicBezTo>
                    <a:cubicBezTo>
                      <a:pt x="27" y="133"/>
                      <a:pt x="27" y="133"/>
                      <a:pt x="27" y="133"/>
                    </a:cubicBezTo>
                    <a:cubicBezTo>
                      <a:pt x="26" y="133"/>
                      <a:pt x="26" y="133"/>
                      <a:pt x="26" y="133"/>
                    </a:cubicBezTo>
                    <a:cubicBezTo>
                      <a:pt x="25" y="133"/>
                      <a:pt x="25" y="133"/>
                      <a:pt x="25" y="133"/>
                    </a:cubicBezTo>
                    <a:cubicBezTo>
                      <a:pt x="24" y="132"/>
                      <a:pt x="24" y="132"/>
                      <a:pt x="24" y="132"/>
                    </a:cubicBezTo>
                    <a:cubicBezTo>
                      <a:pt x="23" y="132"/>
                      <a:pt x="23" y="132"/>
                      <a:pt x="23" y="132"/>
                    </a:cubicBezTo>
                    <a:cubicBezTo>
                      <a:pt x="23" y="132"/>
                      <a:pt x="23" y="132"/>
                      <a:pt x="23" y="132"/>
                    </a:cubicBezTo>
                    <a:cubicBezTo>
                      <a:pt x="23" y="132"/>
                      <a:pt x="23" y="132"/>
                      <a:pt x="23" y="132"/>
                    </a:cubicBezTo>
                    <a:cubicBezTo>
                      <a:pt x="23" y="133"/>
                      <a:pt x="23" y="133"/>
                      <a:pt x="23" y="133"/>
                    </a:cubicBezTo>
                    <a:cubicBezTo>
                      <a:pt x="23" y="132"/>
                      <a:pt x="23" y="132"/>
                      <a:pt x="23" y="132"/>
                    </a:cubicBezTo>
                    <a:cubicBezTo>
                      <a:pt x="22" y="132"/>
                      <a:pt x="22" y="132"/>
                      <a:pt x="22" y="132"/>
                    </a:cubicBezTo>
                    <a:cubicBezTo>
                      <a:pt x="21" y="132"/>
                      <a:pt x="21" y="132"/>
                      <a:pt x="21" y="132"/>
                    </a:cubicBezTo>
                    <a:cubicBezTo>
                      <a:pt x="21" y="132"/>
                      <a:pt x="21" y="132"/>
                      <a:pt x="21" y="132"/>
                    </a:cubicBezTo>
                    <a:cubicBezTo>
                      <a:pt x="21" y="132"/>
                      <a:pt x="21" y="132"/>
                      <a:pt x="21" y="132"/>
                    </a:cubicBezTo>
                    <a:cubicBezTo>
                      <a:pt x="23" y="133"/>
                      <a:pt x="23" y="133"/>
                      <a:pt x="23" y="133"/>
                    </a:cubicBezTo>
                    <a:cubicBezTo>
                      <a:pt x="23" y="133"/>
                      <a:pt x="23" y="133"/>
                      <a:pt x="23" y="133"/>
                    </a:cubicBezTo>
                    <a:cubicBezTo>
                      <a:pt x="22" y="133"/>
                      <a:pt x="22" y="133"/>
                      <a:pt x="22" y="133"/>
                    </a:cubicBezTo>
                    <a:cubicBezTo>
                      <a:pt x="22" y="133"/>
                      <a:pt x="22" y="133"/>
                      <a:pt x="22" y="133"/>
                    </a:cubicBezTo>
                    <a:cubicBezTo>
                      <a:pt x="22" y="133"/>
                      <a:pt x="22" y="133"/>
                      <a:pt x="22" y="133"/>
                    </a:cubicBezTo>
                    <a:cubicBezTo>
                      <a:pt x="22" y="133"/>
                      <a:pt x="22" y="133"/>
                      <a:pt x="22" y="133"/>
                    </a:cubicBezTo>
                    <a:cubicBezTo>
                      <a:pt x="22" y="133"/>
                      <a:pt x="22" y="133"/>
                      <a:pt x="22" y="133"/>
                    </a:cubicBezTo>
                    <a:cubicBezTo>
                      <a:pt x="21" y="133"/>
                      <a:pt x="21" y="133"/>
                      <a:pt x="21" y="133"/>
                    </a:cubicBezTo>
                    <a:cubicBezTo>
                      <a:pt x="21" y="133"/>
                      <a:pt x="21" y="133"/>
                      <a:pt x="21" y="133"/>
                    </a:cubicBezTo>
                    <a:cubicBezTo>
                      <a:pt x="21" y="133"/>
                      <a:pt x="21" y="133"/>
                      <a:pt x="21" y="133"/>
                    </a:cubicBezTo>
                    <a:cubicBezTo>
                      <a:pt x="21" y="133"/>
                      <a:pt x="21" y="133"/>
                      <a:pt x="21" y="133"/>
                    </a:cubicBezTo>
                    <a:cubicBezTo>
                      <a:pt x="20" y="133"/>
                      <a:pt x="20" y="133"/>
                      <a:pt x="20" y="133"/>
                    </a:cubicBezTo>
                    <a:cubicBezTo>
                      <a:pt x="20" y="133"/>
                      <a:pt x="20" y="133"/>
                      <a:pt x="20" y="133"/>
                    </a:cubicBezTo>
                    <a:cubicBezTo>
                      <a:pt x="20" y="134"/>
                      <a:pt x="20" y="134"/>
                      <a:pt x="20" y="134"/>
                    </a:cubicBezTo>
                    <a:cubicBezTo>
                      <a:pt x="20" y="134"/>
                      <a:pt x="20" y="134"/>
                      <a:pt x="20" y="134"/>
                    </a:cubicBezTo>
                    <a:cubicBezTo>
                      <a:pt x="19" y="134"/>
                      <a:pt x="19" y="134"/>
                      <a:pt x="19" y="134"/>
                    </a:cubicBezTo>
                    <a:cubicBezTo>
                      <a:pt x="19" y="134"/>
                      <a:pt x="19" y="134"/>
                      <a:pt x="19" y="134"/>
                    </a:cubicBezTo>
                    <a:cubicBezTo>
                      <a:pt x="19" y="134"/>
                      <a:pt x="19" y="134"/>
                      <a:pt x="19" y="134"/>
                    </a:cubicBezTo>
                    <a:cubicBezTo>
                      <a:pt x="19" y="134"/>
                      <a:pt x="19" y="134"/>
                      <a:pt x="19" y="134"/>
                    </a:cubicBezTo>
                    <a:cubicBezTo>
                      <a:pt x="20" y="134"/>
                      <a:pt x="20" y="134"/>
                      <a:pt x="20" y="134"/>
                    </a:cubicBezTo>
                    <a:cubicBezTo>
                      <a:pt x="20" y="134"/>
                      <a:pt x="20" y="134"/>
                      <a:pt x="20" y="134"/>
                    </a:cubicBezTo>
                    <a:cubicBezTo>
                      <a:pt x="20" y="134"/>
                      <a:pt x="20" y="134"/>
                      <a:pt x="20" y="134"/>
                    </a:cubicBezTo>
                    <a:cubicBezTo>
                      <a:pt x="21" y="134"/>
                      <a:pt x="21" y="134"/>
                      <a:pt x="21" y="134"/>
                    </a:cubicBezTo>
                    <a:cubicBezTo>
                      <a:pt x="21" y="134"/>
                      <a:pt x="21" y="134"/>
                      <a:pt x="21" y="134"/>
                    </a:cubicBezTo>
                    <a:cubicBezTo>
                      <a:pt x="21" y="134"/>
                      <a:pt x="21" y="134"/>
                      <a:pt x="21" y="134"/>
                    </a:cubicBezTo>
                    <a:cubicBezTo>
                      <a:pt x="22" y="134"/>
                      <a:pt x="22" y="134"/>
                      <a:pt x="22" y="134"/>
                    </a:cubicBezTo>
                    <a:cubicBezTo>
                      <a:pt x="22" y="135"/>
                      <a:pt x="22" y="135"/>
                      <a:pt x="22" y="135"/>
                    </a:cubicBezTo>
                    <a:cubicBezTo>
                      <a:pt x="22" y="135"/>
                      <a:pt x="22" y="135"/>
                      <a:pt x="22" y="135"/>
                    </a:cubicBezTo>
                    <a:cubicBezTo>
                      <a:pt x="22" y="135"/>
                      <a:pt x="22" y="135"/>
                      <a:pt x="22" y="135"/>
                    </a:cubicBezTo>
                    <a:cubicBezTo>
                      <a:pt x="21" y="136"/>
                      <a:pt x="21" y="136"/>
                      <a:pt x="21" y="136"/>
                    </a:cubicBezTo>
                    <a:cubicBezTo>
                      <a:pt x="22" y="136"/>
                      <a:pt x="22" y="136"/>
                      <a:pt x="22" y="136"/>
                    </a:cubicBezTo>
                    <a:cubicBezTo>
                      <a:pt x="22" y="136"/>
                      <a:pt x="22" y="136"/>
                      <a:pt x="22" y="136"/>
                    </a:cubicBezTo>
                    <a:cubicBezTo>
                      <a:pt x="22" y="136"/>
                      <a:pt x="22" y="136"/>
                      <a:pt x="22" y="136"/>
                    </a:cubicBezTo>
                    <a:cubicBezTo>
                      <a:pt x="23" y="137"/>
                      <a:pt x="23" y="137"/>
                      <a:pt x="23" y="137"/>
                    </a:cubicBezTo>
                    <a:cubicBezTo>
                      <a:pt x="23" y="137"/>
                      <a:pt x="23" y="137"/>
                      <a:pt x="23" y="137"/>
                    </a:cubicBezTo>
                    <a:cubicBezTo>
                      <a:pt x="23" y="137"/>
                      <a:pt x="23" y="137"/>
                      <a:pt x="23" y="137"/>
                    </a:cubicBezTo>
                    <a:cubicBezTo>
                      <a:pt x="23" y="136"/>
                      <a:pt x="23" y="136"/>
                      <a:pt x="23" y="136"/>
                    </a:cubicBezTo>
                    <a:cubicBezTo>
                      <a:pt x="22" y="136"/>
                      <a:pt x="22" y="136"/>
                      <a:pt x="22" y="136"/>
                    </a:cubicBezTo>
                    <a:cubicBezTo>
                      <a:pt x="22" y="136"/>
                      <a:pt x="22" y="136"/>
                      <a:pt x="22" y="136"/>
                    </a:cubicBezTo>
                    <a:cubicBezTo>
                      <a:pt x="22" y="136"/>
                      <a:pt x="22" y="136"/>
                      <a:pt x="22" y="136"/>
                    </a:cubicBezTo>
                    <a:cubicBezTo>
                      <a:pt x="23" y="136"/>
                      <a:pt x="23" y="136"/>
                      <a:pt x="23" y="136"/>
                    </a:cubicBezTo>
                    <a:cubicBezTo>
                      <a:pt x="23" y="136"/>
                      <a:pt x="23" y="136"/>
                      <a:pt x="23" y="136"/>
                    </a:cubicBezTo>
                    <a:cubicBezTo>
                      <a:pt x="23" y="135"/>
                      <a:pt x="23" y="135"/>
                      <a:pt x="23" y="135"/>
                    </a:cubicBezTo>
                    <a:cubicBezTo>
                      <a:pt x="23" y="135"/>
                      <a:pt x="23" y="135"/>
                      <a:pt x="23" y="135"/>
                    </a:cubicBezTo>
                    <a:cubicBezTo>
                      <a:pt x="23" y="135"/>
                      <a:pt x="23" y="135"/>
                      <a:pt x="23" y="135"/>
                    </a:cubicBezTo>
                    <a:cubicBezTo>
                      <a:pt x="24" y="135"/>
                      <a:pt x="24" y="135"/>
                      <a:pt x="24" y="135"/>
                    </a:cubicBezTo>
                    <a:cubicBezTo>
                      <a:pt x="24" y="134"/>
                      <a:pt x="24" y="134"/>
                      <a:pt x="24" y="134"/>
                    </a:cubicBezTo>
                    <a:cubicBezTo>
                      <a:pt x="27" y="135"/>
                      <a:pt x="27" y="135"/>
                      <a:pt x="27" y="135"/>
                    </a:cubicBezTo>
                    <a:cubicBezTo>
                      <a:pt x="27" y="135"/>
                      <a:pt x="27" y="135"/>
                      <a:pt x="27" y="135"/>
                    </a:cubicBezTo>
                    <a:cubicBezTo>
                      <a:pt x="27" y="134"/>
                      <a:pt x="27" y="134"/>
                      <a:pt x="27" y="134"/>
                    </a:cubicBezTo>
                    <a:cubicBezTo>
                      <a:pt x="28" y="134"/>
                      <a:pt x="28" y="134"/>
                      <a:pt x="28" y="134"/>
                    </a:cubicBezTo>
                    <a:close/>
                    <a:moveTo>
                      <a:pt x="27" y="133"/>
                    </a:moveTo>
                    <a:cubicBezTo>
                      <a:pt x="27" y="133"/>
                      <a:pt x="27" y="133"/>
                      <a:pt x="27" y="133"/>
                    </a:cubicBezTo>
                    <a:cubicBezTo>
                      <a:pt x="25" y="132"/>
                      <a:pt x="25" y="132"/>
                      <a:pt x="25" y="132"/>
                    </a:cubicBezTo>
                    <a:cubicBezTo>
                      <a:pt x="24" y="132"/>
                      <a:pt x="24" y="132"/>
                      <a:pt x="24" y="132"/>
                    </a:cubicBezTo>
                    <a:cubicBezTo>
                      <a:pt x="24" y="132"/>
                      <a:pt x="24" y="132"/>
                      <a:pt x="24" y="132"/>
                    </a:cubicBezTo>
                    <a:cubicBezTo>
                      <a:pt x="23" y="131"/>
                      <a:pt x="23" y="131"/>
                      <a:pt x="23" y="131"/>
                    </a:cubicBezTo>
                    <a:cubicBezTo>
                      <a:pt x="22" y="131"/>
                      <a:pt x="22" y="131"/>
                      <a:pt x="22" y="131"/>
                    </a:cubicBezTo>
                    <a:cubicBezTo>
                      <a:pt x="22" y="130"/>
                      <a:pt x="22" y="130"/>
                      <a:pt x="22" y="130"/>
                    </a:cubicBezTo>
                    <a:cubicBezTo>
                      <a:pt x="22" y="130"/>
                      <a:pt x="22" y="130"/>
                      <a:pt x="22" y="130"/>
                    </a:cubicBezTo>
                    <a:cubicBezTo>
                      <a:pt x="23" y="130"/>
                      <a:pt x="23" y="130"/>
                      <a:pt x="23" y="130"/>
                    </a:cubicBezTo>
                    <a:cubicBezTo>
                      <a:pt x="23" y="129"/>
                      <a:pt x="23" y="129"/>
                      <a:pt x="23" y="129"/>
                    </a:cubicBezTo>
                    <a:cubicBezTo>
                      <a:pt x="24" y="129"/>
                      <a:pt x="24" y="129"/>
                      <a:pt x="24" y="129"/>
                    </a:cubicBezTo>
                    <a:cubicBezTo>
                      <a:pt x="24" y="129"/>
                      <a:pt x="24" y="129"/>
                      <a:pt x="24" y="129"/>
                    </a:cubicBezTo>
                    <a:cubicBezTo>
                      <a:pt x="24" y="128"/>
                      <a:pt x="24" y="128"/>
                      <a:pt x="24" y="128"/>
                    </a:cubicBezTo>
                    <a:cubicBezTo>
                      <a:pt x="24" y="128"/>
                      <a:pt x="24" y="128"/>
                      <a:pt x="24" y="128"/>
                    </a:cubicBezTo>
                    <a:cubicBezTo>
                      <a:pt x="23" y="128"/>
                      <a:pt x="23" y="128"/>
                      <a:pt x="23" y="128"/>
                    </a:cubicBezTo>
                    <a:cubicBezTo>
                      <a:pt x="22" y="129"/>
                      <a:pt x="22" y="129"/>
                      <a:pt x="22" y="129"/>
                    </a:cubicBezTo>
                    <a:cubicBezTo>
                      <a:pt x="22" y="129"/>
                      <a:pt x="22" y="129"/>
                      <a:pt x="22" y="129"/>
                    </a:cubicBezTo>
                    <a:cubicBezTo>
                      <a:pt x="21" y="128"/>
                      <a:pt x="21" y="128"/>
                      <a:pt x="21" y="128"/>
                    </a:cubicBezTo>
                    <a:cubicBezTo>
                      <a:pt x="21" y="128"/>
                      <a:pt x="21" y="128"/>
                      <a:pt x="21" y="128"/>
                    </a:cubicBezTo>
                    <a:cubicBezTo>
                      <a:pt x="21" y="127"/>
                      <a:pt x="21" y="127"/>
                      <a:pt x="21" y="127"/>
                    </a:cubicBezTo>
                    <a:cubicBezTo>
                      <a:pt x="22" y="127"/>
                      <a:pt x="22" y="127"/>
                      <a:pt x="22" y="127"/>
                    </a:cubicBezTo>
                    <a:cubicBezTo>
                      <a:pt x="22" y="126"/>
                      <a:pt x="22" y="126"/>
                      <a:pt x="22" y="126"/>
                    </a:cubicBezTo>
                    <a:cubicBezTo>
                      <a:pt x="21" y="126"/>
                      <a:pt x="21" y="126"/>
                      <a:pt x="21" y="126"/>
                    </a:cubicBezTo>
                    <a:cubicBezTo>
                      <a:pt x="21" y="126"/>
                      <a:pt x="21" y="126"/>
                      <a:pt x="21" y="126"/>
                    </a:cubicBezTo>
                    <a:cubicBezTo>
                      <a:pt x="21" y="126"/>
                      <a:pt x="21" y="126"/>
                      <a:pt x="21" y="126"/>
                    </a:cubicBezTo>
                    <a:cubicBezTo>
                      <a:pt x="22" y="126"/>
                      <a:pt x="22" y="126"/>
                      <a:pt x="22" y="126"/>
                    </a:cubicBezTo>
                    <a:cubicBezTo>
                      <a:pt x="22" y="126"/>
                      <a:pt x="22" y="126"/>
                      <a:pt x="22" y="126"/>
                    </a:cubicBezTo>
                    <a:cubicBezTo>
                      <a:pt x="22" y="126"/>
                      <a:pt x="22" y="126"/>
                      <a:pt x="22" y="126"/>
                    </a:cubicBezTo>
                    <a:cubicBezTo>
                      <a:pt x="23" y="125"/>
                      <a:pt x="23" y="125"/>
                      <a:pt x="23" y="125"/>
                    </a:cubicBezTo>
                    <a:cubicBezTo>
                      <a:pt x="23" y="125"/>
                      <a:pt x="23" y="125"/>
                      <a:pt x="23" y="125"/>
                    </a:cubicBezTo>
                    <a:cubicBezTo>
                      <a:pt x="23" y="124"/>
                      <a:pt x="23" y="124"/>
                      <a:pt x="23" y="124"/>
                    </a:cubicBezTo>
                    <a:cubicBezTo>
                      <a:pt x="23" y="124"/>
                      <a:pt x="23" y="124"/>
                      <a:pt x="23" y="124"/>
                    </a:cubicBezTo>
                    <a:cubicBezTo>
                      <a:pt x="23" y="124"/>
                      <a:pt x="23" y="124"/>
                      <a:pt x="23" y="124"/>
                    </a:cubicBezTo>
                    <a:cubicBezTo>
                      <a:pt x="24" y="125"/>
                      <a:pt x="24" y="125"/>
                      <a:pt x="24" y="125"/>
                    </a:cubicBezTo>
                    <a:cubicBezTo>
                      <a:pt x="24" y="124"/>
                      <a:pt x="24" y="124"/>
                      <a:pt x="24" y="124"/>
                    </a:cubicBezTo>
                    <a:cubicBezTo>
                      <a:pt x="25" y="124"/>
                      <a:pt x="25" y="124"/>
                      <a:pt x="25" y="124"/>
                    </a:cubicBezTo>
                    <a:cubicBezTo>
                      <a:pt x="26" y="127"/>
                      <a:pt x="26" y="127"/>
                      <a:pt x="26" y="127"/>
                    </a:cubicBezTo>
                    <a:cubicBezTo>
                      <a:pt x="26" y="127"/>
                      <a:pt x="26" y="127"/>
                      <a:pt x="26" y="127"/>
                    </a:cubicBezTo>
                    <a:cubicBezTo>
                      <a:pt x="26" y="127"/>
                      <a:pt x="26" y="127"/>
                      <a:pt x="26" y="127"/>
                    </a:cubicBezTo>
                    <a:cubicBezTo>
                      <a:pt x="27" y="133"/>
                      <a:pt x="27" y="133"/>
                      <a:pt x="27" y="133"/>
                    </a:cubicBezTo>
                    <a:close/>
                    <a:moveTo>
                      <a:pt x="25" y="123"/>
                    </a:moveTo>
                    <a:cubicBezTo>
                      <a:pt x="24" y="122"/>
                      <a:pt x="24" y="122"/>
                      <a:pt x="24" y="122"/>
                    </a:cubicBezTo>
                    <a:cubicBezTo>
                      <a:pt x="23" y="122"/>
                      <a:pt x="23" y="122"/>
                      <a:pt x="23" y="122"/>
                    </a:cubicBezTo>
                    <a:cubicBezTo>
                      <a:pt x="23" y="122"/>
                      <a:pt x="23" y="122"/>
                      <a:pt x="23" y="122"/>
                    </a:cubicBezTo>
                    <a:cubicBezTo>
                      <a:pt x="19" y="122"/>
                      <a:pt x="19" y="122"/>
                      <a:pt x="19" y="122"/>
                    </a:cubicBezTo>
                    <a:cubicBezTo>
                      <a:pt x="17" y="122"/>
                      <a:pt x="17" y="122"/>
                      <a:pt x="17" y="122"/>
                    </a:cubicBezTo>
                    <a:cubicBezTo>
                      <a:pt x="17" y="122"/>
                      <a:pt x="17" y="122"/>
                      <a:pt x="17" y="122"/>
                    </a:cubicBezTo>
                    <a:cubicBezTo>
                      <a:pt x="15" y="122"/>
                      <a:pt x="15" y="122"/>
                      <a:pt x="15" y="122"/>
                    </a:cubicBezTo>
                    <a:cubicBezTo>
                      <a:pt x="15" y="121"/>
                      <a:pt x="15" y="121"/>
                      <a:pt x="15" y="121"/>
                    </a:cubicBezTo>
                    <a:cubicBezTo>
                      <a:pt x="15" y="120"/>
                      <a:pt x="15" y="120"/>
                      <a:pt x="15" y="120"/>
                    </a:cubicBezTo>
                    <a:cubicBezTo>
                      <a:pt x="14" y="119"/>
                      <a:pt x="14" y="119"/>
                      <a:pt x="14" y="119"/>
                    </a:cubicBezTo>
                    <a:cubicBezTo>
                      <a:pt x="14" y="117"/>
                      <a:pt x="14" y="117"/>
                      <a:pt x="14" y="117"/>
                    </a:cubicBezTo>
                    <a:cubicBezTo>
                      <a:pt x="14" y="117"/>
                      <a:pt x="14" y="117"/>
                      <a:pt x="14" y="117"/>
                    </a:cubicBezTo>
                    <a:cubicBezTo>
                      <a:pt x="13" y="117"/>
                      <a:pt x="13" y="117"/>
                      <a:pt x="13" y="117"/>
                    </a:cubicBezTo>
                    <a:cubicBezTo>
                      <a:pt x="12" y="117"/>
                      <a:pt x="12" y="117"/>
                      <a:pt x="12" y="117"/>
                    </a:cubicBezTo>
                    <a:cubicBezTo>
                      <a:pt x="12" y="118"/>
                      <a:pt x="12" y="118"/>
                      <a:pt x="12" y="118"/>
                    </a:cubicBezTo>
                    <a:cubicBezTo>
                      <a:pt x="11" y="118"/>
                      <a:pt x="11" y="118"/>
                      <a:pt x="11" y="118"/>
                    </a:cubicBezTo>
                    <a:cubicBezTo>
                      <a:pt x="10" y="115"/>
                      <a:pt x="10" y="115"/>
                      <a:pt x="10" y="115"/>
                    </a:cubicBezTo>
                    <a:cubicBezTo>
                      <a:pt x="10" y="114"/>
                      <a:pt x="10" y="114"/>
                      <a:pt x="10" y="114"/>
                    </a:cubicBezTo>
                    <a:cubicBezTo>
                      <a:pt x="10" y="112"/>
                      <a:pt x="10" y="112"/>
                      <a:pt x="10" y="112"/>
                    </a:cubicBezTo>
                    <a:cubicBezTo>
                      <a:pt x="11" y="111"/>
                      <a:pt x="11" y="111"/>
                      <a:pt x="11" y="111"/>
                    </a:cubicBezTo>
                    <a:cubicBezTo>
                      <a:pt x="12" y="110"/>
                      <a:pt x="12" y="110"/>
                      <a:pt x="12" y="110"/>
                    </a:cubicBezTo>
                    <a:cubicBezTo>
                      <a:pt x="12" y="108"/>
                      <a:pt x="12" y="108"/>
                      <a:pt x="12" y="108"/>
                    </a:cubicBezTo>
                    <a:cubicBezTo>
                      <a:pt x="12" y="107"/>
                      <a:pt x="12" y="107"/>
                      <a:pt x="12" y="107"/>
                    </a:cubicBezTo>
                    <a:cubicBezTo>
                      <a:pt x="11" y="105"/>
                      <a:pt x="11" y="105"/>
                      <a:pt x="11" y="105"/>
                    </a:cubicBezTo>
                    <a:cubicBezTo>
                      <a:pt x="12" y="104"/>
                      <a:pt x="12" y="104"/>
                      <a:pt x="12" y="104"/>
                    </a:cubicBezTo>
                    <a:cubicBezTo>
                      <a:pt x="12" y="103"/>
                      <a:pt x="12" y="103"/>
                      <a:pt x="12" y="103"/>
                    </a:cubicBezTo>
                    <a:cubicBezTo>
                      <a:pt x="12" y="102"/>
                      <a:pt x="12" y="102"/>
                      <a:pt x="12" y="102"/>
                    </a:cubicBezTo>
                    <a:cubicBezTo>
                      <a:pt x="12" y="101"/>
                      <a:pt x="12" y="101"/>
                      <a:pt x="12" y="101"/>
                    </a:cubicBezTo>
                    <a:cubicBezTo>
                      <a:pt x="12" y="101"/>
                      <a:pt x="12" y="101"/>
                      <a:pt x="12" y="101"/>
                    </a:cubicBezTo>
                    <a:cubicBezTo>
                      <a:pt x="12" y="100"/>
                      <a:pt x="12" y="100"/>
                      <a:pt x="12" y="100"/>
                    </a:cubicBezTo>
                    <a:cubicBezTo>
                      <a:pt x="12" y="98"/>
                      <a:pt x="12" y="98"/>
                      <a:pt x="12" y="98"/>
                    </a:cubicBezTo>
                    <a:cubicBezTo>
                      <a:pt x="11" y="97"/>
                      <a:pt x="11" y="97"/>
                      <a:pt x="11" y="97"/>
                    </a:cubicBezTo>
                    <a:cubicBezTo>
                      <a:pt x="11" y="97"/>
                      <a:pt x="11" y="97"/>
                      <a:pt x="11" y="97"/>
                    </a:cubicBezTo>
                    <a:cubicBezTo>
                      <a:pt x="12" y="96"/>
                      <a:pt x="12" y="96"/>
                      <a:pt x="12" y="96"/>
                    </a:cubicBezTo>
                    <a:cubicBezTo>
                      <a:pt x="12" y="95"/>
                      <a:pt x="12" y="95"/>
                      <a:pt x="12" y="95"/>
                    </a:cubicBezTo>
                    <a:cubicBezTo>
                      <a:pt x="11" y="94"/>
                      <a:pt x="11" y="94"/>
                      <a:pt x="11" y="94"/>
                    </a:cubicBezTo>
                    <a:cubicBezTo>
                      <a:pt x="10" y="94"/>
                      <a:pt x="10" y="94"/>
                      <a:pt x="10" y="94"/>
                    </a:cubicBezTo>
                    <a:cubicBezTo>
                      <a:pt x="10" y="94"/>
                      <a:pt x="10" y="94"/>
                      <a:pt x="10" y="94"/>
                    </a:cubicBezTo>
                    <a:cubicBezTo>
                      <a:pt x="10" y="94"/>
                      <a:pt x="10" y="94"/>
                      <a:pt x="10" y="94"/>
                    </a:cubicBezTo>
                    <a:cubicBezTo>
                      <a:pt x="9" y="93"/>
                      <a:pt x="9" y="93"/>
                      <a:pt x="9" y="93"/>
                    </a:cubicBezTo>
                    <a:cubicBezTo>
                      <a:pt x="10" y="93"/>
                      <a:pt x="10" y="93"/>
                      <a:pt x="10" y="93"/>
                    </a:cubicBezTo>
                    <a:cubicBezTo>
                      <a:pt x="11" y="93"/>
                      <a:pt x="11" y="93"/>
                      <a:pt x="11" y="93"/>
                    </a:cubicBezTo>
                    <a:cubicBezTo>
                      <a:pt x="12" y="92"/>
                      <a:pt x="12" y="92"/>
                      <a:pt x="12" y="92"/>
                    </a:cubicBezTo>
                    <a:cubicBezTo>
                      <a:pt x="11" y="91"/>
                      <a:pt x="11" y="91"/>
                      <a:pt x="11" y="91"/>
                    </a:cubicBezTo>
                    <a:cubicBezTo>
                      <a:pt x="11" y="91"/>
                      <a:pt x="11" y="91"/>
                      <a:pt x="11" y="91"/>
                    </a:cubicBezTo>
                    <a:cubicBezTo>
                      <a:pt x="11" y="92"/>
                      <a:pt x="11" y="92"/>
                      <a:pt x="11" y="92"/>
                    </a:cubicBezTo>
                    <a:cubicBezTo>
                      <a:pt x="10" y="91"/>
                      <a:pt x="10" y="91"/>
                      <a:pt x="10" y="91"/>
                    </a:cubicBezTo>
                    <a:cubicBezTo>
                      <a:pt x="10" y="90"/>
                      <a:pt x="10" y="90"/>
                      <a:pt x="10" y="90"/>
                    </a:cubicBezTo>
                    <a:cubicBezTo>
                      <a:pt x="9" y="89"/>
                      <a:pt x="9" y="89"/>
                      <a:pt x="9" y="89"/>
                    </a:cubicBezTo>
                    <a:cubicBezTo>
                      <a:pt x="9" y="88"/>
                      <a:pt x="9" y="88"/>
                      <a:pt x="9" y="88"/>
                    </a:cubicBezTo>
                    <a:cubicBezTo>
                      <a:pt x="9" y="87"/>
                      <a:pt x="9" y="87"/>
                      <a:pt x="9" y="87"/>
                    </a:cubicBezTo>
                    <a:cubicBezTo>
                      <a:pt x="8" y="87"/>
                      <a:pt x="8" y="87"/>
                      <a:pt x="8" y="87"/>
                    </a:cubicBezTo>
                    <a:cubicBezTo>
                      <a:pt x="8" y="86"/>
                      <a:pt x="8" y="86"/>
                      <a:pt x="8" y="86"/>
                    </a:cubicBezTo>
                    <a:cubicBezTo>
                      <a:pt x="8" y="84"/>
                      <a:pt x="8" y="84"/>
                      <a:pt x="8" y="84"/>
                    </a:cubicBezTo>
                    <a:cubicBezTo>
                      <a:pt x="9" y="83"/>
                      <a:pt x="9" y="83"/>
                      <a:pt x="9" y="83"/>
                    </a:cubicBezTo>
                    <a:cubicBezTo>
                      <a:pt x="9" y="83"/>
                      <a:pt x="9" y="83"/>
                      <a:pt x="9" y="83"/>
                    </a:cubicBezTo>
                    <a:cubicBezTo>
                      <a:pt x="8" y="82"/>
                      <a:pt x="8" y="82"/>
                      <a:pt x="8" y="82"/>
                    </a:cubicBezTo>
                    <a:cubicBezTo>
                      <a:pt x="8" y="82"/>
                      <a:pt x="8" y="82"/>
                      <a:pt x="8" y="82"/>
                    </a:cubicBezTo>
                    <a:cubicBezTo>
                      <a:pt x="8" y="80"/>
                      <a:pt x="8" y="80"/>
                      <a:pt x="8" y="80"/>
                    </a:cubicBezTo>
                    <a:cubicBezTo>
                      <a:pt x="8" y="78"/>
                      <a:pt x="8" y="78"/>
                      <a:pt x="8" y="78"/>
                    </a:cubicBezTo>
                    <a:cubicBezTo>
                      <a:pt x="8" y="76"/>
                      <a:pt x="8" y="76"/>
                      <a:pt x="8" y="76"/>
                    </a:cubicBezTo>
                    <a:cubicBezTo>
                      <a:pt x="7" y="75"/>
                      <a:pt x="7" y="75"/>
                      <a:pt x="7" y="75"/>
                    </a:cubicBezTo>
                    <a:cubicBezTo>
                      <a:pt x="7" y="74"/>
                      <a:pt x="7" y="74"/>
                      <a:pt x="7" y="74"/>
                    </a:cubicBezTo>
                    <a:cubicBezTo>
                      <a:pt x="8" y="73"/>
                      <a:pt x="8" y="73"/>
                      <a:pt x="8" y="73"/>
                    </a:cubicBezTo>
                    <a:cubicBezTo>
                      <a:pt x="8" y="71"/>
                      <a:pt x="8" y="71"/>
                      <a:pt x="8" y="71"/>
                    </a:cubicBezTo>
                    <a:cubicBezTo>
                      <a:pt x="9" y="71"/>
                      <a:pt x="9" y="71"/>
                      <a:pt x="9" y="71"/>
                    </a:cubicBezTo>
                    <a:cubicBezTo>
                      <a:pt x="10" y="70"/>
                      <a:pt x="10" y="70"/>
                      <a:pt x="10" y="70"/>
                    </a:cubicBezTo>
                    <a:cubicBezTo>
                      <a:pt x="8" y="67"/>
                      <a:pt x="8" y="67"/>
                      <a:pt x="8" y="67"/>
                    </a:cubicBezTo>
                    <a:cubicBezTo>
                      <a:pt x="8" y="66"/>
                      <a:pt x="8" y="66"/>
                      <a:pt x="8" y="66"/>
                    </a:cubicBezTo>
                    <a:cubicBezTo>
                      <a:pt x="8" y="65"/>
                      <a:pt x="8" y="65"/>
                      <a:pt x="8" y="65"/>
                    </a:cubicBezTo>
                    <a:cubicBezTo>
                      <a:pt x="8" y="63"/>
                      <a:pt x="8" y="63"/>
                      <a:pt x="8" y="63"/>
                    </a:cubicBezTo>
                    <a:cubicBezTo>
                      <a:pt x="9" y="62"/>
                      <a:pt x="9" y="62"/>
                      <a:pt x="9" y="62"/>
                    </a:cubicBezTo>
                    <a:cubicBezTo>
                      <a:pt x="9" y="61"/>
                      <a:pt x="9" y="61"/>
                      <a:pt x="9" y="61"/>
                    </a:cubicBezTo>
                    <a:cubicBezTo>
                      <a:pt x="9" y="60"/>
                      <a:pt x="9" y="60"/>
                      <a:pt x="9" y="60"/>
                    </a:cubicBezTo>
                    <a:cubicBezTo>
                      <a:pt x="9" y="59"/>
                      <a:pt x="9" y="59"/>
                      <a:pt x="9" y="59"/>
                    </a:cubicBezTo>
                    <a:cubicBezTo>
                      <a:pt x="8" y="59"/>
                      <a:pt x="8" y="59"/>
                      <a:pt x="8" y="59"/>
                    </a:cubicBezTo>
                    <a:cubicBezTo>
                      <a:pt x="9" y="58"/>
                      <a:pt x="9" y="58"/>
                      <a:pt x="9" y="58"/>
                    </a:cubicBezTo>
                    <a:cubicBezTo>
                      <a:pt x="9" y="56"/>
                      <a:pt x="9" y="56"/>
                      <a:pt x="9" y="56"/>
                    </a:cubicBezTo>
                    <a:cubicBezTo>
                      <a:pt x="9" y="55"/>
                      <a:pt x="9" y="55"/>
                      <a:pt x="9" y="55"/>
                    </a:cubicBezTo>
                    <a:cubicBezTo>
                      <a:pt x="10" y="55"/>
                      <a:pt x="10" y="55"/>
                      <a:pt x="10" y="55"/>
                    </a:cubicBezTo>
                    <a:cubicBezTo>
                      <a:pt x="10" y="54"/>
                      <a:pt x="10" y="54"/>
                      <a:pt x="10" y="54"/>
                    </a:cubicBezTo>
                    <a:cubicBezTo>
                      <a:pt x="10" y="51"/>
                      <a:pt x="10" y="51"/>
                      <a:pt x="10" y="51"/>
                    </a:cubicBezTo>
                    <a:cubicBezTo>
                      <a:pt x="9" y="51"/>
                      <a:pt x="9" y="51"/>
                      <a:pt x="9" y="51"/>
                    </a:cubicBezTo>
                    <a:cubicBezTo>
                      <a:pt x="9" y="49"/>
                      <a:pt x="9" y="49"/>
                      <a:pt x="9" y="49"/>
                    </a:cubicBezTo>
                    <a:cubicBezTo>
                      <a:pt x="8" y="48"/>
                      <a:pt x="8" y="48"/>
                      <a:pt x="8" y="48"/>
                    </a:cubicBezTo>
                    <a:cubicBezTo>
                      <a:pt x="8" y="47"/>
                      <a:pt x="8" y="47"/>
                      <a:pt x="8" y="47"/>
                    </a:cubicBezTo>
                    <a:cubicBezTo>
                      <a:pt x="8" y="47"/>
                      <a:pt x="8" y="47"/>
                      <a:pt x="8" y="47"/>
                    </a:cubicBezTo>
                    <a:cubicBezTo>
                      <a:pt x="7" y="46"/>
                      <a:pt x="7" y="46"/>
                      <a:pt x="7" y="46"/>
                    </a:cubicBezTo>
                    <a:cubicBezTo>
                      <a:pt x="7" y="45"/>
                      <a:pt x="7" y="45"/>
                      <a:pt x="7" y="45"/>
                    </a:cubicBezTo>
                    <a:cubicBezTo>
                      <a:pt x="7" y="43"/>
                      <a:pt x="7" y="43"/>
                      <a:pt x="7" y="43"/>
                    </a:cubicBezTo>
                    <a:cubicBezTo>
                      <a:pt x="8" y="43"/>
                      <a:pt x="8" y="43"/>
                      <a:pt x="8" y="43"/>
                    </a:cubicBezTo>
                    <a:cubicBezTo>
                      <a:pt x="8" y="42"/>
                      <a:pt x="8" y="42"/>
                      <a:pt x="8" y="42"/>
                    </a:cubicBezTo>
                    <a:cubicBezTo>
                      <a:pt x="8" y="41"/>
                      <a:pt x="8" y="41"/>
                      <a:pt x="8" y="41"/>
                    </a:cubicBezTo>
                    <a:cubicBezTo>
                      <a:pt x="8" y="40"/>
                      <a:pt x="8" y="40"/>
                      <a:pt x="8" y="40"/>
                    </a:cubicBezTo>
                    <a:cubicBezTo>
                      <a:pt x="8" y="39"/>
                      <a:pt x="8" y="39"/>
                      <a:pt x="8" y="39"/>
                    </a:cubicBezTo>
                    <a:cubicBezTo>
                      <a:pt x="8" y="37"/>
                      <a:pt x="8" y="37"/>
                      <a:pt x="8" y="37"/>
                    </a:cubicBezTo>
                    <a:cubicBezTo>
                      <a:pt x="8" y="37"/>
                      <a:pt x="8" y="37"/>
                      <a:pt x="8" y="37"/>
                    </a:cubicBezTo>
                    <a:cubicBezTo>
                      <a:pt x="8" y="34"/>
                      <a:pt x="8" y="34"/>
                      <a:pt x="8" y="34"/>
                    </a:cubicBezTo>
                    <a:cubicBezTo>
                      <a:pt x="9" y="34"/>
                      <a:pt x="9" y="34"/>
                      <a:pt x="9" y="34"/>
                    </a:cubicBezTo>
                    <a:cubicBezTo>
                      <a:pt x="10" y="32"/>
                      <a:pt x="10" y="32"/>
                      <a:pt x="10" y="32"/>
                    </a:cubicBezTo>
                    <a:cubicBezTo>
                      <a:pt x="10" y="31"/>
                      <a:pt x="10" y="31"/>
                      <a:pt x="10" y="31"/>
                    </a:cubicBezTo>
                    <a:cubicBezTo>
                      <a:pt x="11" y="31"/>
                      <a:pt x="11" y="31"/>
                      <a:pt x="11" y="31"/>
                    </a:cubicBezTo>
                    <a:cubicBezTo>
                      <a:pt x="11" y="30"/>
                      <a:pt x="11" y="30"/>
                      <a:pt x="11" y="30"/>
                    </a:cubicBezTo>
                    <a:cubicBezTo>
                      <a:pt x="11" y="30"/>
                      <a:pt x="11" y="30"/>
                      <a:pt x="11" y="30"/>
                    </a:cubicBezTo>
                    <a:cubicBezTo>
                      <a:pt x="11" y="29"/>
                      <a:pt x="11" y="29"/>
                      <a:pt x="11" y="29"/>
                    </a:cubicBezTo>
                    <a:cubicBezTo>
                      <a:pt x="11" y="29"/>
                      <a:pt x="11" y="29"/>
                      <a:pt x="11" y="29"/>
                    </a:cubicBezTo>
                    <a:cubicBezTo>
                      <a:pt x="10" y="28"/>
                      <a:pt x="10" y="28"/>
                      <a:pt x="10" y="28"/>
                    </a:cubicBezTo>
                    <a:cubicBezTo>
                      <a:pt x="11" y="28"/>
                      <a:pt x="11" y="28"/>
                      <a:pt x="11" y="28"/>
                    </a:cubicBezTo>
                    <a:cubicBezTo>
                      <a:pt x="11" y="27"/>
                      <a:pt x="11" y="27"/>
                      <a:pt x="11" y="27"/>
                    </a:cubicBezTo>
                    <a:cubicBezTo>
                      <a:pt x="11" y="27"/>
                      <a:pt x="11" y="27"/>
                      <a:pt x="11" y="27"/>
                    </a:cubicBezTo>
                    <a:cubicBezTo>
                      <a:pt x="10" y="26"/>
                      <a:pt x="10" y="26"/>
                      <a:pt x="10" y="26"/>
                    </a:cubicBezTo>
                    <a:cubicBezTo>
                      <a:pt x="10" y="25"/>
                      <a:pt x="10" y="25"/>
                      <a:pt x="10" y="25"/>
                    </a:cubicBezTo>
                    <a:cubicBezTo>
                      <a:pt x="11" y="24"/>
                      <a:pt x="11" y="24"/>
                      <a:pt x="11" y="24"/>
                    </a:cubicBezTo>
                    <a:cubicBezTo>
                      <a:pt x="10" y="24"/>
                      <a:pt x="10" y="24"/>
                      <a:pt x="10" y="24"/>
                    </a:cubicBezTo>
                    <a:cubicBezTo>
                      <a:pt x="10" y="23"/>
                      <a:pt x="10" y="23"/>
                      <a:pt x="10" y="23"/>
                    </a:cubicBezTo>
                    <a:cubicBezTo>
                      <a:pt x="10" y="22"/>
                      <a:pt x="10" y="22"/>
                      <a:pt x="10" y="22"/>
                    </a:cubicBezTo>
                    <a:cubicBezTo>
                      <a:pt x="14" y="20"/>
                      <a:pt x="14" y="20"/>
                      <a:pt x="14" y="20"/>
                    </a:cubicBezTo>
                    <a:cubicBezTo>
                      <a:pt x="14" y="17"/>
                      <a:pt x="14" y="17"/>
                      <a:pt x="14" y="17"/>
                    </a:cubicBezTo>
                    <a:cubicBezTo>
                      <a:pt x="14" y="16"/>
                      <a:pt x="14" y="16"/>
                      <a:pt x="14" y="16"/>
                    </a:cubicBezTo>
                    <a:cubicBezTo>
                      <a:pt x="14" y="16"/>
                      <a:pt x="14" y="16"/>
                      <a:pt x="14" y="16"/>
                    </a:cubicBezTo>
                    <a:cubicBezTo>
                      <a:pt x="13" y="17"/>
                      <a:pt x="13" y="17"/>
                      <a:pt x="13" y="17"/>
                    </a:cubicBezTo>
                    <a:cubicBezTo>
                      <a:pt x="13" y="17"/>
                      <a:pt x="13" y="17"/>
                      <a:pt x="13" y="17"/>
                    </a:cubicBezTo>
                    <a:cubicBezTo>
                      <a:pt x="10" y="11"/>
                      <a:pt x="10" y="11"/>
                      <a:pt x="10" y="11"/>
                    </a:cubicBezTo>
                    <a:cubicBezTo>
                      <a:pt x="9" y="10"/>
                      <a:pt x="9" y="10"/>
                      <a:pt x="9" y="10"/>
                    </a:cubicBezTo>
                    <a:cubicBezTo>
                      <a:pt x="8" y="9"/>
                      <a:pt x="8" y="9"/>
                      <a:pt x="8" y="9"/>
                    </a:cubicBezTo>
                    <a:cubicBezTo>
                      <a:pt x="9" y="7"/>
                      <a:pt x="9" y="7"/>
                      <a:pt x="9" y="7"/>
                    </a:cubicBezTo>
                    <a:cubicBezTo>
                      <a:pt x="9" y="7"/>
                      <a:pt x="9" y="7"/>
                      <a:pt x="9" y="7"/>
                    </a:cubicBezTo>
                    <a:cubicBezTo>
                      <a:pt x="9" y="6"/>
                      <a:pt x="9" y="6"/>
                      <a:pt x="9" y="6"/>
                    </a:cubicBezTo>
                    <a:cubicBezTo>
                      <a:pt x="9" y="6"/>
                      <a:pt x="9" y="6"/>
                      <a:pt x="9" y="6"/>
                    </a:cubicBezTo>
                    <a:cubicBezTo>
                      <a:pt x="8" y="5"/>
                      <a:pt x="8" y="5"/>
                      <a:pt x="8" y="5"/>
                    </a:cubicBezTo>
                    <a:cubicBezTo>
                      <a:pt x="7" y="4"/>
                      <a:pt x="7" y="4"/>
                      <a:pt x="7" y="4"/>
                    </a:cubicBezTo>
                    <a:cubicBezTo>
                      <a:pt x="7" y="3"/>
                      <a:pt x="7" y="3"/>
                      <a:pt x="7" y="3"/>
                    </a:cubicBezTo>
                    <a:cubicBezTo>
                      <a:pt x="7" y="3"/>
                      <a:pt x="7" y="3"/>
                      <a:pt x="7" y="3"/>
                    </a:cubicBezTo>
                    <a:cubicBezTo>
                      <a:pt x="7" y="2"/>
                      <a:pt x="7" y="2"/>
                      <a:pt x="7" y="2"/>
                    </a:cubicBezTo>
                    <a:cubicBezTo>
                      <a:pt x="7" y="1"/>
                      <a:pt x="7" y="1"/>
                      <a:pt x="7" y="1"/>
                    </a:cubicBezTo>
                    <a:cubicBezTo>
                      <a:pt x="7" y="1"/>
                      <a:pt x="7" y="1"/>
                      <a:pt x="7" y="1"/>
                    </a:cubicBezTo>
                    <a:cubicBezTo>
                      <a:pt x="6" y="1"/>
                      <a:pt x="6" y="1"/>
                      <a:pt x="6" y="1"/>
                    </a:cubicBezTo>
                    <a:cubicBezTo>
                      <a:pt x="6" y="0"/>
                      <a:pt x="6" y="0"/>
                      <a:pt x="6" y="0"/>
                    </a:cubicBezTo>
                    <a:cubicBezTo>
                      <a:pt x="6" y="0"/>
                      <a:pt x="6" y="0"/>
                      <a:pt x="6" y="0"/>
                    </a:cubicBezTo>
                    <a:cubicBezTo>
                      <a:pt x="5" y="0"/>
                      <a:pt x="5" y="0"/>
                      <a:pt x="5" y="0"/>
                    </a:cubicBezTo>
                    <a:cubicBezTo>
                      <a:pt x="5" y="1"/>
                      <a:pt x="5" y="1"/>
                      <a:pt x="5" y="1"/>
                    </a:cubicBezTo>
                    <a:cubicBezTo>
                      <a:pt x="6" y="1"/>
                      <a:pt x="6" y="1"/>
                      <a:pt x="6" y="1"/>
                    </a:cubicBezTo>
                    <a:cubicBezTo>
                      <a:pt x="6" y="2"/>
                      <a:pt x="6" y="2"/>
                      <a:pt x="6" y="2"/>
                    </a:cubicBezTo>
                    <a:cubicBezTo>
                      <a:pt x="5" y="2"/>
                      <a:pt x="5" y="2"/>
                      <a:pt x="5" y="2"/>
                    </a:cubicBezTo>
                    <a:cubicBezTo>
                      <a:pt x="5" y="2"/>
                      <a:pt x="5" y="2"/>
                      <a:pt x="5" y="2"/>
                    </a:cubicBezTo>
                    <a:cubicBezTo>
                      <a:pt x="4" y="2"/>
                      <a:pt x="4" y="2"/>
                      <a:pt x="4" y="2"/>
                    </a:cubicBezTo>
                    <a:cubicBezTo>
                      <a:pt x="3" y="3"/>
                      <a:pt x="3" y="3"/>
                      <a:pt x="3" y="3"/>
                    </a:cubicBezTo>
                    <a:cubicBezTo>
                      <a:pt x="3" y="3"/>
                      <a:pt x="3" y="3"/>
                      <a:pt x="3" y="3"/>
                    </a:cubicBezTo>
                    <a:cubicBezTo>
                      <a:pt x="4" y="4"/>
                      <a:pt x="4" y="4"/>
                      <a:pt x="4" y="4"/>
                    </a:cubicBezTo>
                    <a:cubicBezTo>
                      <a:pt x="3" y="4"/>
                      <a:pt x="3" y="4"/>
                      <a:pt x="3" y="4"/>
                    </a:cubicBezTo>
                    <a:cubicBezTo>
                      <a:pt x="4" y="5"/>
                      <a:pt x="4" y="5"/>
                      <a:pt x="4" y="5"/>
                    </a:cubicBezTo>
                    <a:cubicBezTo>
                      <a:pt x="4" y="7"/>
                      <a:pt x="4" y="7"/>
                      <a:pt x="4" y="7"/>
                    </a:cubicBezTo>
                    <a:cubicBezTo>
                      <a:pt x="4" y="8"/>
                      <a:pt x="4" y="8"/>
                      <a:pt x="4" y="8"/>
                    </a:cubicBezTo>
                    <a:cubicBezTo>
                      <a:pt x="4" y="9"/>
                      <a:pt x="4" y="9"/>
                      <a:pt x="4" y="9"/>
                    </a:cubicBezTo>
                    <a:cubicBezTo>
                      <a:pt x="4" y="9"/>
                      <a:pt x="4" y="9"/>
                      <a:pt x="4" y="9"/>
                    </a:cubicBezTo>
                    <a:cubicBezTo>
                      <a:pt x="4" y="10"/>
                      <a:pt x="4" y="10"/>
                      <a:pt x="4" y="10"/>
                    </a:cubicBezTo>
                    <a:cubicBezTo>
                      <a:pt x="4" y="11"/>
                      <a:pt x="4" y="11"/>
                      <a:pt x="4" y="11"/>
                    </a:cubicBezTo>
                    <a:cubicBezTo>
                      <a:pt x="5" y="12"/>
                      <a:pt x="5" y="12"/>
                      <a:pt x="5" y="12"/>
                    </a:cubicBezTo>
                    <a:cubicBezTo>
                      <a:pt x="5" y="14"/>
                      <a:pt x="5" y="14"/>
                      <a:pt x="5" y="14"/>
                    </a:cubicBezTo>
                    <a:cubicBezTo>
                      <a:pt x="4" y="14"/>
                      <a:pt x="4" y="14"/>
                      <a:pt x="4" y="14"/>
                    </a:cubicBezTo>
                    <a:cubicBezTo>
                      <a:pt x="4" y="15"/>
                      <a:pt x="4" y="15"/>
                      <a:pt x="4" y="15"/>
                    </a:cubicBezTo>
                    <a:cubicBezTo>
                      <a:pt x="4" y="17"/>
                      <a:pt x="4" y="17"/>
                      <a:pt x="4" y="17"/>
                    </a:cubicBezTo>
                    <a:cubicBezTo>
                      <a:pt x="4" y="17"/>
                      <a:pt x="4" y="17"/>
                      <a:pt x="4" y="17"/>
                    </a:cubicBezTo>
                    <a:cubicBezTo>
                      <a:pt x="4" y="17"/>
                      <a:pt x="4" y="17"/>
                      <a:pt x="4" y="17"/>
                    </a:cubicBezTo>
                    <a:cubicBezTo>
                      <a:pt x="4" y="18"/>
                      <a:pt x="4" y="18"/>
                      <a:pt x="4" y="18"/>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22"/>
                      <a:pt x="4" y="22"/>
                      <a:pt x="4" y="22"/>
                    </a:cubicBezTo>
                    <a:cubicBezTo>
                      <a:pt x="4" y="24"/>
                      <a:pt x="4" y="24"/>
                      <a:pt x="4" y="24"/>
                    </a:cubicBezTo>
                    <a:cubicBezTo>
                      <a:pt x="5" y="25"/>
                      <a:pt x="5" y="25"/>
                      <a:pt x="5" y="25"/>
                    </a:cubicBezTo>
                    <a:cubicBezTo>
                      <a:pt x="4" y="25"/>
                      <a:pt x="4" y="25"/>
                      <a:pt x="4" y="25"/>
                    </a:cubicBezTo>
                    <a:cubicBezTo>
                      <a:pt x="4" y="26"/>
                      <a:pt x="4" y="26"/>
                      <a:pt x="4" y="26"/>
                    </a:cubicBezTo>
                    <a:cubicBezTo>
                      <a:pt x="4" y="27"/>
                      <a:pt x="4" y="27"/>
                      <a:pt x="4" y="27"/>
                    </a:cubicBezTo>
                    <a:cubicBezTo>
                      <a:pt x="5" y="28"/>
                      <a:pt x="5" y="28"/>
                      <a:pt x="5" y="28"/>
                    </a:cubicBezTo>
                    <a:cubicBezTo>
                      <a:pt x="4" y="28"/>
                      <a:pt x="4" y="28"/>
                      <a:pt x="4" y="28"/>
                    </a:cubicBezTo>
                    <a:cubicBezTo>
                      <a:pt x="4" y="30"/>
                      <a:pt x="4" y="30"/>
                      <a:pt x="4" y="30"/>
                    </a:cubicBezTo>
                    <a:cubicBezTo>
                      <a:pt x="4" y="30"/>
                      <a:pt x="4" y="30"/>
                      <a:pt x="4" y="30"/>
                    </a:cubicBezTo>
                    <a:cubicBezTo>
                      <a:pt x="4" y="31"/>
                      <a:pt x="4" y="31"/>
                      <a:pt x="4" y="31"/>
                    </a:cubicBezTo>
                    <a:cubicBezTo>
                      <a:pt x="4" y="32"/>
                      <a:pt x="4" y="32"/>
                      <a:pt x="4" y="32"/>
                    </a:cubicBezTo>
                    <a:cubicBezTo>
                      <a:pt x="4" y="32"/>
                      <a:pt x="4" y="32"/>
                      <a:pt x="4" y="32"/>
                    </a:cubicBezTo>
                    <a:cubicBezTo>
                      <a:pt x="4" y="33"/>
                      <a:pt x="4" y="33"/>
                      <a:pt x="4" y="33"/>
                    </a:cubicBezTo>
                    <a:cubicBezTo>
                      <a:pt x="4" y="34"/>
                      <a:pt x="4" y="34"/>
                      <a:pt x="4" y="34"/>
                    </a:cubicBezTo>
                    <a:cubicBezTo>
                      <a:pt x="3" y="34"/>
                      <a:pt x="3" y="34"/>
                      <a:pt x="3" y="34"/>
                    </a:cubicBezTo>
                    <a:cubicBezTo>
                      <a:pt x="4" y="35"/>
                      <a:pt x="4" y="35"/>
                      <a:pt x="4" y="35"/>
                    </a:cubicBezTo>
                    <a:cubicBezTo>
                      <a:pt x="3" y="35"/>
                      <a:pt x="3" y="35"/>
                      <a:pt x="3" y="35"/>
                    </a:cubicBezTo>
                    <a:cubicBezTo>
                      <a:pt x="3" y="36"/>
                      <a:pt x="3" y="36"/>
                      <a:pt x="3" y="36"/>
                    </a:cubicBezTo>
                    <a:cubicBezTo>
                      <a:pt x="3" y="37"/>
                      <a:pt x="3" y="37"/>
                      <a:pt x="3" y="37"/>
                    </a:cubicBezTo>
                    <a:cubicBezTo>
                      <a:pt x="3" y="38"/>
                      <a:pt x="3" y="38"/>
                      <a:pt x="3" y="38"/>
                    </a:cubicBezTo>
                    <a:cubicBezTo>
                      <a:pt x="4" y="39"/>
                      <a:pt x="4" y="39"/>
                      <a:pt x="4" y="39"/>
                    </a:cubicBezTo>
                    <a:cubicBezTo>
                      <a:pt x="4" y="39"/>
                      <a:pt x="4" y="39"/>
                      <a:pt x="4" y="39"/>
                    </a:cubicBezTo>
                    <a:cubicBezTo>
                      <a:pt x="3" y="39"/>
                      <a:pt x="3" y="39"/>
                      <a:pt x="3" y="39"/>
                    </a:cubicBezTo>
                    <a:cubicBezTo>
                      <a:pt x="3" y="40"/>
                      <a:pt x="3" y="40"/>
                      <a:pt x="3" y="40"/>
                    </a:cubicBezTo>
                    <a:cubicBezTo>
                      <a:pt x="4" y="41"/>
                      <a:pt x="4" y="41"/>
                      <a:pt x="4" y="41"/>
                    </a:cubicBezTo>
                    <a:cubicBezTo>
                      <a:pt x="3" y="41"/>
                      <a:pt x="3" y="41"/>
                      <a:pt x="3" y="41"/>
                    </a:cubicBezTo>
                    <a:cubicBezTo>
                      <a:pt x="3" y="41"/>
                      <a:pt x="3" y="41"/>
                      <a:pt x="3" y="41"/>
                    </a:cubicBezTo>
                    <a:cubicBezTo>
                      <a:pt x="3" y="42"/>
                      <a:pt x="3" y="42"/>
                      <a:pt x="3" y="42"/>
                    </a:cubicBezTo>
                    <a:cubicBezTo>
                      <a:pt x="3" y="43"/>
                      <a:pt x="3" y="43"/>
                      <a:pt x="3" y="43"/>
                    </a:cubicBezTo>
                    <a:cubicBezTo>
                      <a:pt x="3" y="43"/>
                      <a:pt x="3" y="43"/>
                      <a:pt x="3" y="43"/>
                    </a:cubicBezTo>
                    <a:cubicBezTo>
                      <a:pt x="4" y="45"/>
                      <a:pt x="4" y="45"/>
                      <a:pt x="4" y="45"/>
                    </a:cubicBezTo>
                    <a:cubicBezTo>
                      <a:pt x="4" y="46"/>
                      <a:pt x="4" y="46"/>
                      <a:pt x="4" y="46"/>
                    </a:cubicBezTo>
                    <a:cubicBezTo>
                      <a:pt x="3" y="46"/>
                      <a:pt x="3" y="46"/>
                      <a:pt x="3" y="46"/>
                    </a:cubicBezTo>
                    <a:cubicBezTo>
                      <a:pt x="3" y="47"/>
                      <a:pt x="3" y="47"/>
                      <a:pt x="3" y="47"/>
                    </a:cubicBezTo>
                    <a:cubicBezTo>
                      <a:pt x="4" y="48"/>
                      <a:pt x="4" y="48"/>
                      <a:pt x="4" y="48"/>
                    </a:cubicBezTo>
                    <a:cubicBezTo>
                      <a:pt x="4" y="49"/>
                      <a:pt x="4" y="49"/>
                      <a:pt x="4" y="49"/>
                    </a:cubicBezTo>
                    <a:cubicBezTo>
                      <a:pt x="4" y="49"/>
                      <a:pt x="4" y="49"/>
                      <a:pt x="4" y="49"/>
                    </a:cubicBezTo>
                    <a:cubicBezTo>
                      <a:pt x="4" y="50"/>
                      <a:pt x="4" y="50"/>
                      <a:pt x="4" y="50"/>
                    </a:cubicBezTo>
                    <a:cubicBezTo>
                      <a:pt x="4" y="50"/>
                      <a:pt x="4" y="50"/>
                      <a:pt x="4" y="50"/>
                    </a:cubicBezTo>
                    <a:cubicBezTo>
                      <a:pt x="4" y="51"/>
                      <a:pt x="4" y="51"/>
                      <a:pt x="4" y="51"/>
                    </a:cubicBezTo>
                    <a:cubicBezTo>
                      <a:pt x="4" y="51"/>
                      <a:pt x="4" y="51"/>
                      <a:pt x="4" y="51"/>
                    </a:cubicBezTo>
                    <a:cubicBezTo>
                      <a:pt x="4" y="52"/>
                      <a:pt x="4" y="52"/>
                      <a:pt x="4" y="52"/>
                    </a:cubicBezTo>
                    <a:cubicBezTo>
                      <a:pt x="5" y="52"/>
                      <a:pt x="5" y="52"/>
                      <a:pt x="5" y="52"/>
                    </a:cubicBezTo>
                    <a:cubicBezTo>
                      <a:pt x="5" y="53"/>
                      <a:pt x="5" y="53"/>
                      <a:pt x="5" y="53"/>
                    </a:cubicBezTo>
                    <a:cubicBezTo>
                      <a:pt x="4" y="53"/>
                      <a:pt x="4" y="53"/>
                      <a:pt x="4" y="53"/>
                    </a:cubicBezTo>
                    <a:cubicBezTo>
                      <a:pt x="4" y="54"/>
                      <a:pt x="4" y="54"/>
                      <a:pt x="4" y="54"/>
                    </a:cubicBezTo>
                    <a:cubicBezTo>
                      <a:pt x="4" y="55"/>
                      <a:pt x="4" y="55"/>
                      <a:pt x="4" y="55"/>
                    </a:cubicBezTo>
                    <a:cubicBezTo>
                      <a:pt x="4" y="55"/>
                      <a:pt x="4" y="55"/>
                      <a:pt x="4" y="55"/>
                    </a:cubicBezTo>
                    <a:cubicBezTo>
                      <a:pt x="4" y="55"/>
                      <a:pt x="4" y="55"/>
                      <a:pt x="4" y="55"/>
                    </a:cubicBezTo>
                    <a:cubicBezTo>
                      <a:pt x="4" y="56"/>
                      <a:pt x="4" y="56"/>
                      <a:pt x="4" y="56"/>
                    </a:cubicBezTo>
                    <a:cubicBezTo>
                      <a:pt x="3" y="56"/>
                      <a:pt x="3" y="56"/>
                      <a:pt x="3" y="56"/>
                    </a:cubicBezTo>
                    <a:cubicBezTo>
                      <a:pt x="3" y="57"/>
                      <a:pt x="3" y="57"/>
                      <a:pt x="3" y="57"/>
                    </a:cubicBezTo>
                    <a:cubicBezTo>
                      <a:pt x="3" y="58"/>
                      <a:pt x="3" y="58"/>
                      <a:pt x="3" y="58"/>
                    </a:cubicBezTo>
                    <a:cubicBezTo>
                      <a:pt x="3" y="58"/>
                      <a:pt x="3" y="58"/>
                      <a:pt x="3" y="58"/>
                    </a:cubicBezTo>
                    <a:cubicBezTo>
                      <a:pt x="3" y="59"/>
                      <a:pt x="3" y="59"/>
                      <a:pt x="3" y="59"/>
                    </a:cubicBezTo>
                    <a:cubicBezTo>
                      <a:pt x="3" y="59"/>
                      <a:pt x="3" y="59"/>
                      <a:pt x="3" y="59"/>
                    </a:cubicBezTo>
                    <a:cubicBezTo>
                      <a:pt x="3" y="60"/>
                      <a:pt x="3" y="60"/>
                      <a:pt x="3" y="60"/>
                    </a:cubicBezTo>
                    <a:cubicBezTo>
                      <a:pt x="2" y="60"/>
                      <a:pt x="2" y="60"/>
                      <a:pt x="2" y="60"/>
                    </a:cubicBezTo>
                    <a:cubicBezTo>
                      <a:pt x="2" y="60"/>
                      <a:pt x="2" y="60"/>
                      <a:pt x="2" y="60"/>
                    </a:cubicBezTo>
                    <a:cubicBezTo>
                      <a:pt x="3" y="61"/>
                      <a:pt x="3" y="61"/>
                      <a:pt x="3" y="61"/>
                    </a:cubicBezTo>
                    <a:cubicBezTo>
                      <a:pt x="2" y="61"/>
                      <a:pt x="2" y="61"/>
                      <a:pt x="2" y="61"/>
                    </a:cubicBezTo>
                    <a:cubicBezTo>
                      <a:pt x="2" y="62"/>
                      <a:pt x="2" y="62"/>
                      <a:pt x="2" y="62"/>
                    </a:cubicBezTo>
                    <a:cubicBezTo>
                      <a:pt x="2" y="62"/>
                      <a:pt x="2" y="62"/>
                      <a:pt x="2" y="62"/>
                    </a:cubicBezTo>
                    <a:cubicBezTo>
                      <a:pt x="2" y="63"/>
                      <a:pt x="2" y="63"/>
                      <a:pt x="2" y="63"/>
                    </a:cubicBezTo>
                    <a:cubicBezTo>
                      <a:pt x="2" y="63"/>
                      <a:pt x="2" y="63"/>
                      <a:pt x="2" y="63"/>
                    </a:cubicBezTo>
                    <a:cubicBezTo>
                      <a:pt x="2" y="64"/>
                      <a:pt x="2" y="64"/>
                      <a:pt x="2" y="64"/>
                    </a:cubicBezTo>
                    <a:cubicBezTo>
                      <a:pt x="2" y="64"/>
                      <a:pt x="2" y="64"/>
                      <a:pt x="2" y="64"/>
                    </a:cubicBezTo>
                    <a:cubicBezTo>
                      <a:pt x="2" y="64"/>
                      <a:pt x="2" y="64"/>
                      <a:pt x="2" y="64"/>
                    </a:cubicBezTo>
                    <a:cubicBezTo>
                      <a:pt x="2" y="65"/>
                      <a:pt x="2" y="65"/>
                      <a:pt x="2" y="65"/>
                    </a:cubicBezTo>
                    <a:cubicBezTo>
                      <a:pt x="1" y="66"/>
                      <a:pt x="1" y="66"/>
                      <a:pt x="1" y="66"/>
                    </a:cubicBezTo>
                    <a:cubicBezTo>
                      <a:pt x="1" y="66"/>
                      <a:pt x="1" y="66"/>
                      <a:pt x="1" y="66"/>
                    </a:cubicBezTo>
                    <a:cubicBezTo>
                      <a:pt x="1" y="65"/>
                      <a:pt x="1" y="65"/>
                      <a:pt x="1" y="65"/>
                    </a:cubicBezTo>
                    <a:cubicBezTo>
                      <a:pt x="0" y="65"/>
                      <a:pt x="0" y="65"/>
                      <a:pt x="0" y="65"/>
                    </a:cubicBezTo>
                    <a:cubicBezTo>
                      <a:pt x="0" y="66"/>
                      <a:pt x="0" y="66"/>
                      <a:pt x="0" y="66"/>
                    </a:cubicBezTo>
                    <a:cubicBezTo>
                      <a:pt x="0" y="66"/>
                      <a:pt x="0" y="66"/>
                      <a:pt x="0" y="66"/>
                    </a:cubicBezTo>
                    <a:cubicBezTo>
                      <a:pt x="0" y="67"/>
                      <a:pt x="0" y="67"/>
                      <a:pt x="0" y="67"/>
                    </a:cubicBezTo>
                    <a:cubicBezTo>
                      <a:pt x="1" y="68"/>
                      <a:pt x="1" y="68"/>
                      <a:pt x="1" y="68"/>
                    </a:cubicBezTo>
                    <a:cubicBezTo>
                      <a:pt x="1" y="68"/>
                      <a:pt x="1" y="68"/>
                      <a:pt x="1" y="68"/>
                    </a:cubicBezTo>
                    <a:cubicBezTo>
                      <a:pt x="2" y="69"/>
                      <a:pt x="2" y="69"/>
                      <a:pt x="2" y="69"/>
                    </a:cubicBezTo>
                    <a:cubicBezTo>
                      <a:pt x="1" y="70"/>
                      <a:pt x="1" y="70"/>
                      <a:pt x="1" y="70"/>
                    </a:cubicBezTo>
                    <a:cubicBezTo>
                      <a:pt x="2" y="71"/>
                      <a:pt x="2" y="71"/>
                      <a:pt x="2" y="71"/>
                    </a:cubicBezTo>
                    <a:cubicBezTo>
                      <a:pt x="2" y="72"/>
                      <a:pt x="2" y="72"/>
                      <a:pt x="2" y="72"/>
                    </a:cubicBezTo>
                    <a:cubicBezTo>
                      <a:pt x="3" y="72"/>
                      <a:pt x="3" y="72"/>
                      <a:pt x="3" y="72"/>
                    </a:cubicBezTo>
                    <a:cubicBezTo>
                      <a:pt x="3" y="73"/>
                      <a:pt x="3" y="73"/>
                      <a:pt x="3" y="73"/>
                    </a:cubicBezTo>
                    <a:cubicBezTo>
                      <a:pt x="3" y="74"/>
                      <a:pt x="3" y="74"/>
                      <a:pt x="3" y="74"/>
                    </a:cubicBezTo>
                    <a:cubicBezTo>
                      <a:pt x="2" y="75"/>
                      <a:pt x="2" y="75"/>
                      <a:pt x="2" y="75"/>
                    </a:cubicBezTo>
                    <a:cubicBezTo>
                      <a:pt x="2" y="75"/>
                      <a:pt x="2" y="75"/>
                      <a:pt x="2" y="75"/>
                    </a:cubicBezTo>
                    <a:cubicBezTo>
                      <a:pt x="2" y="75"/>
                      <a:pt x="2" y="75"/>
                      <a:pt x="2" y="75"/>
                    </a:cubicBezTo>
                    <a:cubicBezTo>
                      <a:pt x="2" y="75"/>
                      <a:pt x="2" y="75"/>
                      <a:pt x="2" y="75"/>
                    </a:cubicBezTo>
                    <a:cubicBezTo>
                      <a:pt x="2" y="75"/>
                      <a:pt x="2" y="75"/>
                      <a:pt x="2" y="75"/>
                    </a:cubicBezTo>
                    <a:cubicBezTo>
                      <a:pt x="2" y="76"/>
                      <a:pt x="2" y="76"/>
                      <a:pt x="2" y="76"/>
                    </a:cubicBezTo>
                    <a:cubicBezTo>
                      <a:pt x="2" y="76"/>
                      <a:pt x="2" y="76"/>
                      <a:pt x="2" y="76"/>
                    </a:cubicBezTo>
                    <a:cubicBezTo>
                      <a:pt x="2" y="77"/>
                      <a:pt x="2" y="77"/>
                      <a:pt x="2" y="77"/>
                    </a:cubicBezTo>
                    <a:cubicBezTo>
                      <a:pt x="2" y="78"/>
                      <a:pt x="2" y="78"/>
                      <a:pt x="2" y="78"/>
                    </a:cubicBezTo>
                    <a:cubicBezTo>
                      <a:pt x="2" y="78"/>
                      <a:pt x="2" y="78"/>
                      <a:pt x="2" y="78"/>
                    </a:cubicBezTo>
                    <a:cubicBezTo>
                      <a:pt x="2" y="79"/>
                      <a:pt x="2" y="79"/>
                      <a:pt x="2" y="79"/>
                    </a:cubicBezTo>
                    <a:cubicBezTo>
                      <a:pt x="2" y="79"/>
                      <a:pt x="2" y="79"/>
                      <a:pt x="2" y="79"/>
                    </a:cubicBezTo>
                    <a:cubicBezTo>
                      <a:pt x="2" y="79"/>
                      <a:pt x="2" y="79"/>
                      <a:pt x="2" y="79"/>
                    </a:cubicBezTo>
                    <a:cubicBezTo>
                      <a:pt x="2" y="80"/>
                      <a:pt x="2" y="80"/>
                      <a:pt x="2" y="80"/>
                    </a:cubicBezTo>
                    <a:cubicBezTo>
                      <a:pt x="2" y="80"/>
                      <a:pt x="2" y="80"/>
                      <a:pt x="2" y="80"/>
                    </a:cubicBezTo>
                    <a:cubicBezTo>
                      <a:pt x="3" y="81"/>
                      <a:pt x="3" y="81"/>
                      <a:pt x="3" y="81"/>
                    </a:cubicBezTo>
                    <a:cubicBezTo>
                      <a:pt x="3" y="82"/>
                      <a:pt x="3" y="82"/>
                      <a:pt x="3" y="82"/>
                    </a:cubicBezTo>
                    <a:cubicBezTo>
                      <a:pt x="3" y="82"/>
                      <a:pt x="3" y="82"/>
                      <a:pt x="3" y="82"/>
                    </a:cubicBezTo>
                    <a:cubicBezTo>
                      <a:pt x="4" y="82"/>
                      <a:pt x="4" y="82"/>
                      <a:pt x="4" y="82"/>
                    </a:cubicBezTo>
                    <a:cubicBezTo>
                      <a:pt x="5" y="82"/>
                      <a:pt x="5" y="82"/>
                      <a:pt x="5" y="82"/>
                    </a:cubicBezTo>
                    <a:cubicBezTo>
                      <a:pt x="5" y="81"/>
                      <a:pt x="5" y="81"/>
                      <a:pt x="5" y="81"/>
                    </a:cubicBezTo>
                    <a:cubicBezTo>
                      <a:pt x="5" y="81"/>
                      <a:pt x="5" y="81"/>
                      <a:pt x="5" y="81"/>
                    </a:cubicBezTo>
                    <a:cubicBezTo>
                      <a:pt x="6" y="81"/>
                      <a:pt x="6" y="81"/>
                      <a:pt x="6" y="81"/>
                    </a:cubicBezTo>
                    <a:cubicBezTo>
                      <a:pt x="6" y="82"/>
                      <a:pt x="6" y="82"/>
                      <a:pt x="6" y="82"/>
                    </a:cubicBezTo>
                    <a:cubicBezTo>
                      <a:pt x="6" y="82"/>
                      <a:pt x="6" y="82"/>
                      <a:pt x="6" y="82"/>
                    </a:cubicBezTo>
                    <a:cubicBezTo>
                      <a:pt x="7" y="82"/>
                      <a:pt x="7" y="82"/>
                      <a:pt x="7" y="82"/>
                    </a:cubicBezTo>
                    <a:cubicBezTo>
                      <a:pt x="6" y="82"/>
                      <a:pt x="6" y="82"/>
                      <a:pt x="6" y="82"/>
                    </a:cubicBezTo>
                    <a:cubicBezTo>
                      <a:pt x="6" y="83"/>
                      <a:pt x="6" y="83"/>
                      <a:pt x="6" y="83"/>
                    </a:cubicBezTo>
                    <a:cubicBezTo>
                      <a:pt x="6" y="83"/>
                      <a:pt x="6" y="83"/>
                      <a:pt x="6" y="83"/>
                    </a:cubicBezTo>
                    <a:cubicBezTo>
                      <a:pt x="6" y="83"/>
                      <a:pt x="6" y="83"/>
                      <a:pt x="6" y="83"/>
                    </a:cubicBezTo>
                    <a:cubicBezTo>
                      <a:pt x="7" y="83"/>
                      <a:pt x="7" y="83"/>
                      <a:pt x="7" y="83"/>
                    </a:cubicBezTo>
                    <a:cubicBezTo>
                      <a:pt x="7" y="83"/>
                      <a:pt x="7" y="83"/>
                      <a:pt x="7" y="83"/>
                    </a:cubicBezTo>
                    <a:cubicBezTo>
                      <a:pt x="7" y="84"/>
                      <a:pt x="7" y="84"/>
                      <a:pt x="7" y="84"/>
                    </a:cubicBezTo>
                    <a:cubicBezTo>
                      <a:pt x="7" y="85"/>
                      <a:pt x="7" y="85"/>
                      <a:pt x="7" y="85"/>
                    </a:cubicBezTo>
                    <a:cubicBezTo>
                      <a:pt x="7" y="85"/>
                      <a:pt x="7" y="85"/>
                      <a:pt x="7" y="85"/>
                    </a:cubicBezTo>
                    <a:cubicBezTo>
                      <a:pt x="7" y="85"/>
                      <a:pt x="7" y="85"/>
                      <a:pt x="7" y="85"/>
                    </a:cubicBezTo>
                    <a:cubicBezTo>
                      <a:pt x="6" y="84"/>
                      <a:pt x="6" y="84"/>
                      <a:pt x="6" y="84"/>
                    </a:cubicBezTo>
                    <a:cubicBezTo>
                      <a:pt x="6" y="84"/>
                      <a:pt x="6" y="84"/>
                      <a:pt x="6" y="84"/>
                    </a:cubicBezTo>
                    <a:cubicBezTo>
                      <a:pt x="6" y="84"/>
                      <a:pt x="6" y="84"/>
                      <a:pt x="6" y="84"/>
                    </a:cubicBezTo>
                    <a:cubicBezTo>
                      <a:pt x="6" y="84"/>
                      <a:pt x="6" y="84"/>
                      <a:pt x="6" y="84"/>
                    </a:cubicBezTo>
                    <a:cubicBezTo>
                      <a:pt x="6" y="85"/>
                      <a:pt x="6" y="85"/>
                      <a:pt x="6" y="85"/>
                    </a:cubicBezTo>
                    <a:cubicBezTo>
                      <a:pt x="7" y="85"/>
                      <a:pt x="7" y="85"/>
                      <a:pt x="7" y="85"/>
                    </a:cubicBezTo>
                    <a:cubicBezTo>
                      <a:pt x="6" y="85"/>
                      <a:pt x="6" y="85"/>
                      <a:pt x="6" y="85"/>
                    </a:cubicBezTo>
                    <a:cubicBezTo>
                      <a:pt x="6" y="86"/>
                      <a:pt x="6" y="86"/>
                      <a:pt x="6" y="86"/>
                    </a:cubicBezTo>
                    <a:cubicBezTo>
                      <a:pt x="6" y="86"/>
                      <a:pt x="6" y="86"/>
                      <a:pt x="6" y="86"/>
                    </a:cubicBezTo>
                    <a:cubicBezTo>
                      <a:pt x="6" y="87"/>
                      <a:pt x="6" y="87"/>
                      <a:pt x="6" y="87"/>
                    </a:cubicBezTo>
                    <a:cubicBezTo>
                      <a:pt x="6" y="87"/>
                      <a:pt x="6" y="87"/>
                      <a:pt x="6" y="87"/>
                    </a:cubicBezTo>
                    <a:cubicBezTo>
                      <a:pt x="6" y="88"/>
                      <a:pt x="6" y="88"/>
                      <a:pt x="6" y="88"/>
                    </a:cubicBezTo>
                    <a:cubicBezTo>
                      <a:pt x="6" y="88"/>
                      <a:pt x="6" y="88"/>
                      <a:pt x="6" y="88"/>
                    </a:cubicBezTo>
                    <a:cubicBezTo>
                      <a:pt x="6" y="88"/>
                      <a:pt x="6" y="88"/>
                      <a:pt x="6" y="88"/>
                    </a:cubicBezTo>
                    <a:cubicBezTo>
                      <a:pt x="6" y="89"/>
                      <a:pt x="6" y="89"/>
                      <a:pt x="6" y="89"/>
                    </a:cubicBezTo>
                    <a:cubicBezTo>
                      <a:pt x="6" y="89"/>
                      <a:pt x="6" y="89"/>
                      <a:pt x="6" y="89"/>
                    </a:cubicBezTo>
                    <a:cubicBezTo>
                      <a:pt x="6" y="90"/>
                      <a:pt x="6" y="90"/>
                      <a:pt x="6" y="90"/>
                    </a:cubicBezTo>
                    <a:cubicBezTo>
                      <a:pt x="6" y="90"/>
                      <a:pt x="6" y="90"/>
                      <a:pt x="6" y="90"/>
                    </a:cubicBezTo>
                    <a:cubicBezTo>
                      <a:pt x="6" y="91"/>
                      <a:pt x="6" y="91"/>
                      <a:pt x="6" y="91"/>
                    </a:cubicBezTo>
                    <a:cubicBezTo>
                      <a:pt x="6" y="91"/>
                      <a:pt x="6" y="91"/>
                      <a:pt x="6" y="91"/>
                    </a:cubicBezTo>
                    <a:cubicBezTo>
                      <a:pt x="6" y="91"/>
                      <a:pt x="6" y="91"/>
                      <a:pt x="6" y="91"/>
                    </a:cubicBezTo>
                    <a:cubicBezTo>
                      <a:pt x="7" y="91"/>
                      <a:pt x="7" y="91"/>
                      <a:pt x="7" y="91"/>
                    </a:cubicBezTo>
                    <a:cubicBezTo>
                      <a:pt x="7" y="92"/>
                      <a:pt x="7" y="92"/>
                      <a:pt x="7" y="92"/>
                    </a:cubicBezTo>
                    <a:cubicBezTo>
                      <a:pt x="7" y="92"/>
                      <a:pt x="7" y="92"/>
                      <a:pt x="7" y="92"/>
                    </a:cubicBezTo>
                    <a:cubicBezTo>
                      <a:pt x="8" y="92"/>
                      <a:pt x="8" y="92"/>
                      <a:pt x="8" y="92"/>
                    </a:cubicBezTo>
                    <a:cubicBezTo>
                      <a:pt x="8" y="93"/>
                      <a:pt x="8" y="93"/>
                      <a:pt x="8" y="93"/>
                    </a:cubicBezTo>
                    <a:cubicBezTo>
                      <a:pt x="8" y="94"/>
                      <a:pt x="8" y="94"/>
                      <a:pt x="8" y="94"/>
                    </a:cubicBezTo>
                    <a:cubicBezTo>
                      <a:pt x="7" y="94"/>
                      <a:pt x="7" y="94"/>
                      <a:pt x="7" y="94"/>
                    </a:cubicBezTo>
                    <a:cubicBezTo>
                      <a:pt x="7" y="95"/>
                      <a:pt x="7" y="95"/>
                      <a:pt x="7" y="95"/>
                    </a:cubicBezTo>
                    <a:cubicBezTo>
                      <a:pt x="6" y="95"/>
                      <a:pt x="6" y="95"/>
                      <a:pt x="6" y="95"/>
                    </a:cubicBezTo>
                    <a:cubicBezTo>
                      <a:pt x="6" y="95"/>
                      <a:pt x="6" y="95"/>
                      <a:pt x="6" y="95"/>
                    </a:cubicBezTo>
                    <a:cubicBezTo>
                      <a:pt x="6" y="96"/>
                      <a:pt x="6" y="96"/>
                      <a:pt x="6" y="96"/>
                    </a:cubicBezTo>
                    <a:cubicBezTo>
                      <a:pt x="6" y="96"/>
                      <a:pt x="6" y="96"/>
                      <a:pt x="6" y="96"/>
                    </a:cubicBezTo>
                    <a:cubicBezTo>
                      <a:pt x="6" y="96"/>
                      <a:pt x="6" y="96"/>
                      <a:pt x="6" y="96"/>
                    </a:cubicBezTo>
                    <a:cubicBezTo>
                      <a:pt x="6" y="97"/>
                      <a:pt x="6" y="97"/>
                      <a:pt x="6" y="97"/>
                    </a:cubicBezTo>
                    <a:cubicBezTo>
                      <a:pt x="6" y="97"/>
                      <a:pt x="6" y="97"/>
                      <a:pt x="6" y="97"/>
                    </a:cubicBezTo>
                    <a:cubicBezTo>
                      <a:pt x="6" y="98"/>
                      <a:pt x="6" y="98"/>
                      <a:pt x="6" y="98"/>
                    </a:cubicBezTo>
                    <a:cubicBezTo>
                      <a:pt x="6" y="99"/>
                      <a:pt x="6" y="99"/>
                      <a:pt x="6" y="99"/>
                    </a:cubicBezTo>
                    <a:cubicBezTo>
                      <a:pt x="6" y="99"/>
                      <a:pt x="6" y="99"/>
                      <a:pt x="6" y="99"/>
                    </a:cubicBezTo>
                    <a:cubicBezTo>
                      <a:pt x="6" y="99"/>
                      <a:pt x="6" y="99"/>
                      <a:pt x="6" y="99"/>
                    </a:cubicBezTo>
                    <a:cubicBezTo>
                      <a:pt x="6" y="100"/>
                      <a:pt x="6" y="100"/>
                      <a:pt x="6" y="100"/>
                    </a:cubicBezTo>
                    <a:cubicBezTo>
                      <a:pt x="5" y="100"/>
                      <a:pt x="5" y="100"/>
                      <a:pt x="5" y="100"/>
                    </a:cubicBezTo>
                    <a:cubicBezTo>
                      <a:pt x="5" y="101"/>
                      <a:pt x="5" y="101"/>
                      <a:pt x="5" y="101"/>
                    </a:cubicBezTo>
                    <a:cubicBezTo>
                      <a:pt x="5" y="101"/>
                      <a:pt x="5" y="101"/>
                      <a:pt x="5" y="101"/>
                    </a:cubicBezTo>
                    <a:cubicBezTo>
                      <a:pt x="5" y="100"/>
                      <a:pt x="5" y="100"/>
                      <a:pt x="5" y="100"/>
                    </a:cubicBezTo>
                    <a:cubicBezTo>
                      <a:pt x="5" y="99"/>
                      <a:pt x="5" y="99"/>
                      <a:pt x="5" y="99"/>
                    </a:cubicBezTo>
                    <a:cubicBezTo>
                      <a:pt x="5" y="99"/>
                      <a:pt x="5" y="99"/>
                      <a:pt x="5" y="99"/>
                    </a:cubicBezTo>
                    <a:cubicBezTo>
                      <a:pt x="5" y="99"/>
                      <a:pt x="5" y="99"/>
                      <a:pt x="5" y="99"/>
                    </a:cubicBezTo>
                    <a:cubicBezTo>
                      <a:pt x="5" y="99"/>
                      <a:pt x="5" y="99"/>
                      <a:pt x="5" y="99"/>
                    </a:cubicBezTo>
                    <a:cubicBezTo>
                      <a:pt x="4" y="99"/>
                      <a:pt x="4" y="99"/>
                      <a:pt x="4" y="99"/>
                    </a:cubicBezTo>
                    <a:cubicBezTo>
                      <a:pt x="4" y="99"/>
                      <a:pt x="4" y="99"/>
                      <a:pt x="4" y="99"/>
                    </a:cubicBezTo>
                    <a:cubicBezTo>
                      <a:pt x="4" y="99"/>
                      <a:pt x="4" y="99"/>
                      <a:pt x="4" y="99"/>
                    </a:cubicBezTo>
                    <a:cubicBezTo>
                      <a:pt x="4" y="99"/>
                      <a:pt x="4" y="99"/>
                      <a:pt x="4" y="99"/>
                    </a:cubicBezTo>
                    <a:cubicBezTo>
                      <a:pt x="4" y="99"/>
                      <a:pt x="4" y="99"/>
                      <a:pt x="4" y="99"/>
                    </a:cubicBezTo>
                    <a:cubicBezTo>
                      <a:pt x="4" y="99"/>
                      <a:pt x="4" y="99"/>
                      <a:pt x="4" y="99"/>
                    </a:cubicBezTo>
                    <a:cubicBezTo>
                      <a:pt x="4" y="98"/>
                      <a:pt x="4" y="98"/>
                      <a:pt x="4" y="98"/>
                    </a:cubicBezTo>
                    <a:cubicBezTo>
                      <a:pt x="4" y="98"/>
                      <a:pt x="4" y="98"/>
                      <a:pt x="4" y="98"/>
                    </a:cubicBezTo>
                    <a:cubicBezTo>
                      <a:pt x="4" y="98"/>
                      <a:pt x="4" y="98"/>
                      <a:pt x="4" y="98"/>
                    </a:cubicBezTo>
                    <a:cubicBezTo>
                      <a:pt x="3" y="98"/>
                      <a:pt x="3" y="98"/>
                      <a:pt x="3" y="98"/>
                    </a:cubicBezTo>
                    <a:cubicBezTo>
                      <a:pt x="2" y="98"/>
                      <a:pt x="2" y="98"/>
                      <a:pt x="2" y="98"/>
                    </a:cubicBezTo>
                    <a:cubicBezTo>
                      <a:pt x="2" y="98"/>
                      <a:pt x="2" y="98"/>
                      <a:pt x="2" y="98"/>
                    </a:cubicBezTo>
                    <a:cubicBezTo>
                      <a:pt x="2" y="98"/>
                      <a:pt x="2" y="98"/>
                      <a:pt x="2" y="98"/>
                    </a:cubicBezTo>
                    <a:cubicBezTo>
                      <a:pt x="2" y="99"/>
                      <a:pt x="2" y="99"/>
                      <a:pt x="2" y="99"/>
                    </a:cubicBezTo>
                    <a:cubicBezTo>
                      <a:pt x="2" y="99"/>
                      <a:pt x="2" y="99"/>
                      <a:pt x="2" y="99"/>
                    </a:cubicBezTo>
                    <a:cubicBezTo>
                      <a:pt x="2" y="99"/>
                      <a:pt x="2" y="99"/>
                      <a:pt x="2" y="99"/>
                    </a:cubicBezTo>
                    <a:cubicBezTo>
                      <a:pt x="2" y="99"/>
                      <a:pt x="2" y="99"/>
                      <a:pt x="2" y="99"/>
                    </a:cubicBezTo>
                    <a:cubicBezTo>
                      <a:pt x="2" y="100"/>
                      <a:pt x="2" y="100"/>
                      <a:pt x="2" y="100"/>
                    </a:cubicBezTo>
                    <a:cubicBezTo>
                      <a:pt x="2" y="100"/>
                      <a:pt x="2" y="100"/>
                      <a:pt x="2" y="100"/>
                    </a:cubicBezTo>
                    <a:cubicBezTo>
                      <a:pt x="1" y="101"/>
                      <a:pt x="1" y="101"/>
                      <a:pt x="1" y="101"/>
                    </a:cubicBezTo>
                    <a:cubicBezTo>
                      <a:pt x="1" y="101"/>
                      <a:pt x="1" y="101"/>
                      <a:pt x="1" y="101"/>
                    </a:cubicBezTo>
                    <a:cubicBezTo>
                      <a:pt x="1" y="102"/>
                      <a:pt x="1" y="102"/>
                      <a:pt x="1" y="102"/>
                    </a:cubicBezTo>
                    <a:cubicBezTo>
                      <a:pt x="1" y="102"/>
                      <a:pt x="1" y="102"/>
                      <a:pt x="1" y="102"/>
                    </a:cubicBezTo>
                    <a:cubicBezTo>
                      <a:pt x="2" y="102"/>
                      <a:pt x="2" y="102"/>
                      <a:pt x="2" y="102"/>
                    </a:cubicBezTo>
                    <a:cubicBezTo>
                      <a:pt x="2" y="102"/>
                      <a:pt x="2" y="102"/>
                      <a:pt x="2" y="102"/>
                    </a:cubicBezTo>
                    <a:cubicBezTo>
                      <a:pt x="2" y="102"/>
                      <a:pt x="2" y="102"/>
                      <a:pt x="2" y="102"/>
                    </a:cubicBezTo>
                    <a:cubicBezTo>
                      <a:pt x="1" y="102"/>
                      <a:pt x="1" y="102"/>
                      <a:pt x="1" y="102"/>
                    </a:cubicBezTo>
                    <a:cubicBezTo>
                      <a:pt x="1" y="101"/>
                      <a:pt x="1" y="101"/>
                      <a:pt x="1" y="101"/>
                    </a:cubicBezTo>
                    <a:cubicBezTo>
                      <a:pt x="2" y="101"/>
                      <a:pt x="2" y="101"/>
                      <a:pt x="2" y="101"/>
                    </a:cubicBezTo>
                    <a:cubicBezTo>
                      <a:pt x="2" y="101"/>
                      <a:pt x="2" y="101"/>
                      <a:pt x="2" y="101"/>
                    </a:cubicBezTo>
                    <a:cubicBezTo>
                      <a:pt x="3" y="101"/>
                      <a:pt x="3" y="101"/>
                      <a:pt x="3" y="101"/>
                    </a:cubicBezTo>
                    <a:cubicBezTo>
                      <a:pt x="3" y="101"/>
                      <a:pt x="3" y="101"/>
                      <a:pt x="3" y="101"/>
                    </a:cubicBezTo>
                    <a:cubicBezTo>
                      <a:pt x="3" y="102"/>
                      <a:pt x="3" y="102"/>
                      <a:pt x="3" y="102"/>
                    </a:cubicBezTo>
                    <a:cubicBezTo>
                      <a:pt x="4" y="102"/>
                      <a:pt x="4" y="102"/>
                      <a:pt x="4" y="102"/>
                    </a:cubicBezTo>
                    <a:cubicBezTo>
                      <a:pt x="4" y="101"/>
                      <a:pt x="4" y="101"/>
                      <a:pt x="4" y="101"/>
                    </a:cubicBezTo>
                    <a:cubicBezTo>
                      <a:pt x="5" y="101"/>
                      <a:pt x="5" y="101"/>
                      <a:pt x="5" y="101"/>
                    </a:cubicBezTo>
                    <a:cubicBezTo>
                      <a:pt x="5" y="102"/>
                      <a:pt x="5" y="102"/>
                      <a:pt x="5" y="102"/>
                    </a:cubicBezTo>
                    <a:cubicBezTo>
                      <a:pt x="6" y="102"/>
                      <a:pt x="6" y="102"/>
                      <a:pt x="6" y="102"/>
                    </a:cubicBezTo>
                    <a:cubicBezTo>
                      <a:pt x="6" y="102"/>
                      <a:pt x="6" y="102"/>
                      <a:pt x="6" y="102"/>
                    </a:cubicBezTo>
                    <a:cubicBezTo>
                      <a:pt x="5" y="103"/>
                      <a:pt x="5" y="103"/>
                      <a:pt x="5" y="103"/>
                    </a:cubicBezTo>
                    <a:cubicBezTo>
                      <a:pt x="5" y="103"/>
                      <a:pt x="5" y="103"/>
                      <a:pt x="5" y="103"/>
                    </a:cubicBezTo>
                    <a:cubicBezTo>
                      <a:pt x="6" y="103"/>
                      <a:pt x="6" y="103"/>
                      <a:pt x="6" y="103"/>
                    </a:cubicBezTo>
                    <a:cubicBezTo>
                      <a:pt x="5" y="103"/>
                      <a:pt x="5" y="103"/>
                      <a:pt x="5" y="103"/>
                    </a:cubicBezTo>
                    <a:cubicBezTo>
                      <a:pt x="5" y="104"/>
                      <a:pt x="5" y="104"/>
                      <a:pt x="5" y="104"/>
                    </a:cubicBezTo>
                    <a:cubicBezTo>
                      <a:pt x="5" y="104"/>
                      <a:pt x="5" y="104"/>
                      <a:pt x="5" y="104"/>
                    </a:cubicBezTo>
                    <a:cubicBezTo>
                      <a:pt x="6" y="105"/>
                      <a:pt x="6" y="105"/>
                      <a:pt x="6" y="105"/>
                    </a:cubicBezTo>
                    <a:cubicBezTo>
                      <a:pt x="6" y="105"/>
                      <a:pt x="6" y="105"/>
                      <a:pt x="6" y="105"/>
                    </a:cubicBezTo>
                    <a:cubicBezTo>
                      <a:pt x="5" y="104"/>
                      <a:pt x="5" y="104"/>
                      <a:pt x="5" y="104"/>
                    </a:cubicBezTo>
                    <a:cubicBezTo>
                      <a:pt x="5" y="104"/>
                      <a:pt x="5" y="104"/>
                      <a:pt x="5" y="104"/>
                    </a:cubicBezTo>
                    <a:cubicBezTo>
                      <a:pt x="5" y="104"/>
                      <a:pt x="5" y="104"/>
                      <a:pt x="5" y="104"/>
                    </a:cubicBezTo>
                    <a:cubicBezTo>
                      <a:pt x="5" y="105"/>
                      <a:pt x="5" y="105"/>
                      <a:pt x="5" y="105"/>
                    </a:cubicBezTo>
                    <a:cubicBezTo>
                      <a:pt x="5" y="105"/>
                      <a:pt x="5" y="105"/>
                      <a:pt x="5" y="105"/>
                    </a:cubicBezTo>
                    <a:cubicBezTo>
                      <a:pt x="5" y="105"/>
                      <a:pt x="5" y="105"/>
                      <a:pt x="5" y="105"/>
                    </a:cubicBezTo>
                    <a:cubicBezTo>
                      <a:pt x="6" y="106"/>
                      <a:pt x="6" y="106"/>
                      <a:pt x="6" y="106"/>
                    </a:cubicBezTo>
                    <a:cubicBezTo>
                      <a:pt x="7" y="105"/>
                      <a:pt x="7" y="105"/>
                      <a:pt x="7" y="105"/>
                    </a:cubicBezTo>
                    <a:cubicBezTo>
                      <a:pt x="7" y="106"/>
                      <a:pt x="7" y="106"/>
                      <a:pt x="7" y="106"/>
                    </a:cubicBezTo>
                    <a:cubicBezTo>
                      <a:pt x="7" y="106"/>
                      <a:pt x="7" y="106"/>
                      <a:pt x="7" y="106"/>
                    </a:cubicBezTo>
                    <a:cubicBezTo>
                      <a:pt x="8" y="105"/>
                      <a:pt x="8" y="105"/>
                      <a:pt x="8" y="105"/>
                    </a:cubicBezTo>
                    <a:cubicBezTo>
                      <a:pt x="8" y="106"/>
                      <a:pt x="8" y="106"/>
                      <a:pt x="8" y="106"/>
                    </a:cubicBezTo>
                    <a:cubicBezTo>
                      <a:pt x="8" y="106"/>
                      <a:pt x="8" y="106"/>
                      <a:pt x="8" y="106"/>
                    </a:cubicBezTo>
                    <a:cubicBezTo>
                      <a:pt x="8" y="106"/>
                      <a:pt x="8" y="106"/>
                      <a:pt x="8" y="106"/>
                    </a:cubicBezTo>
                    <a:cubicBezTo>
                      <a:pt x="7" y="106"/>
                      <a:pt x="7" y="106"/>
                      <a:pt x="7" y="106"/>
                    </a:cubicBezTo>
                    <a:cubicBezTo>
                      <a:pt x="7" y="106"/>
                      <a:pt x="7" y="106"/>
                      <a:pt x="7" y="106"/>
                    </a:cubicBezTo>
                    <a:cubicBezTo>
                      <a:pt x="7" y="106"/>
                      <a:pt x="7" y="106"/>
                      <a:pt x="7" y="106"/>
                    </a:cubicBezTo>
                    <a:cubicBezTo>
                      <a:pt x="6" y="106"/>
                      <a:pt x="6" y="106"/>
                      <a:pt x="6" y="106"/>
                    </a:cubicBezTo>
                    <a:cubicBezTo>
                      <a:pt x="5" y="107"/>
                      <a:pt x="5" y="107"/>
                      <a:pt x="5" y="107"/>
                    </a:cubicBezTo>
                    <a:cubicBezTo>
                      <a:pt x="6" y="107"/>
                      <a:pt x="6" y="107"/>
                      <a:pt x="6" y="107"/>
                    </a:cubicBezTo>
                    <a:cubicBezTo>
                      <a:pt x="6" y="107"/>
                      <a:pt x="6" y="107"/>
                      <a:pt x="6" y="107"/>
                    </a:cubicBezTo>
                    <a:cubicBezTo>
                      <a:pt x="6" y="108"/>
                      <a:pt x="6" y="108"/>
                      <a:pt x="6" y="108"/>
                    </a:cubicBezTo>
                    <a:cubicBezTo>
                      <a:pt x="7" y="108"/>
                      <a:pt x="7" y="108"/>
                      <a:pt x="7" y="108"/>
                    </a:cubicBezTo>
                    <a:cubicBezTo>
                      <a:pt x="7" y="108"/>
                      <a:pt x="7" y="108"/>
                      <a:pt x="7" y="108"/>
                    </a:cubicBezTo>
                    <a:cubicBezTo>
                      <a:pt x="7" y="108"/>
                      <a:pt x="7" y="108"/>
                      <a:pt x="7" y="108"/>
                    </a:cubicBezTo>
                    <a:cubicBezTo>
                      <a:pt x="7" y="108"/>
                      <a:pt x="7" y="108"/>
                      <a:pt x="7" y="108"/>
                    </a:cubicBezTo>
                    <a:cubicBezTo>
                      <a:pt x="7" y="109"/>
                      <a:pt x="7" y="109"/>
                      <a:pt x="7" y="109"/>
                    </a:cubicBezTo>
                    <a:cubicBezTo>
                      <a:pt x="7" y="109"/>
                      <a:pt x="7" y="109"/>
                      <a:pt x="7" y="109"/>
                    </a:cubicBezTo>
                    <a:cubicBezTo>
                      <a:pt x="7" y="109"/>
                      <a:pt x="7" y="109"/>
                      <a:pt x="7" y="109"/>
                    </a:cubicBezTo>
                    <a:cubicBezTo>
                      <a:pt x="6" y="109"/>
                      <a:pt x="6" y="109"/>
                      <a:pt x="6" y="109"/>
                    </a:cubicBezTo>
                    <a:cubicBezTo>
                      <a:pt x="6" y="110"/>
                      <a:pt x="6" y="110"/>
                      <a:pt x="6" y="110"/>
                    </a:cubicBezTo>
                    <a:cubicBezTo>
                      <a:pt x="7" y="111"/>
                      <a:pt x="7" y="111"/>
                      <a:pt x="7" y="111"/>
                    </a:cubicBezTo>
                    <a:cubicBezTo>
                      <a:pt x="7" y="111"/>
                      <a:pt x="7" y="111"/>
                      <a:pt x="7" y="111"/>
                    </a:cubicBezTo>
                    <a:cubicBezTo>
                      <a:pt x="7" y="112"/>
                      <a:pt x="7" y="112"/>
                      <a:pt x="7" y="112"/>
                    </a:cubicBezTo>
                    <a:cubicBezTo>
                      <a:pt x="7" y="113"/>
                      <a:pt x="7" y="113"/>
                      <a:pt x="7" y="113"/>
                    </a:cubicBezTo>
                    <a:cubicBezTo>
                      <a:pt x="8" y="113"/>
                      <a:pt x="8" y="113"/>
                      <a:pt x="8" y="113"/>
                    </a:cubicBezTo>
                    <a:cubicBezTo>
                      <a:pt x="8" y="112"/>
                      <a:pt x="8" y="112"/>
                      <a:pt x="8" y="112"/>
                    </a:cubicBezTo>
                    <a:cubicBezTo>
                      <a:pt x="8" y="111"/>
                      <a:pt x="8" y="111"/>
                      <a:pt x="8" y="111"/>
                    </a:cubicBezTo>
                    <a:cubicBezTo>
                      <a:pt x="8" y="111"/>
                      <a:pt x="8" y="111"/>
                      <a:pt x="8" y="111"/>
                    </a:cubicBezTo>
                    <a:cubicBezTo>
                      <a:pt x="8" y="111"/>
                      <a:pt x="8" y="111"/>
                      <a:pt x="8" y="111"/>
                    </a:cubicBezTo>
                    <a:cubicBezTo>
                      <a:pt x="8" y="111"/>
                      <a:pt x="8" y="111"/>
                      <a:pt x="8" y="111"/>
                    </a:cubicBezTo>
                    <a:cubicBezTo>
                      <a:pt x="8" y="112"/>
                      <a:pt x="8" y="112"/>
                      <a:pt x="8" y="112"/>
                    </a:cubicBezTo>
                    <a:cubicBezTo>
                      <a:pt x="8" y="112"/>
                      <a:pt x="8" y="112"/>
                      <a:pt x="8" y="112"/>
                    </a:cubicBezTo>
                    <a:cubicBezTo>
                      <a:pt x="8" y="113"/>
                      <a:pt x="8" y="113"/>
                      <a:pt x="8" y="113"/>
                    </a:cubicBezTo>
                    <a:cubicBezTo>
                      <a:pt x="9" y="113"/>
                      <a:pt x="9" y="113"/>
                      <a:pt x="9" y="113"/>
                    </a:cubicBezTo>
                    <a:cubicBezTo>
                      <a:pt x="9" y="113"/>
                      <a:pt x="9" y="113"/>
                      <a:pt x="9" y="113"/>
                    </a:cubicBezTo>
                    <a:cubicBezTo>
                      <a:pt x="8" y="113"/>
                      <a:pt x="8" y="113"/>
                      <a:pt x="8" y="113"/>
                    </a:cubicBezTo>
                    <a:cubicBezTo>
                      <a:pt x="7" y="113"/>
                      <a:pt x="7" y="113"/>
                      <a:pt x="7" y="113"/>
                    </a:cubicBezTo>
                    <a:cubicBezTo>
                      <a:pt x="7" y="114"/>
                      <a:pt x="7" y="114"/>
                      <a:pt x="7" y="114"/>
                    </a:cubicBezTo>
                    <a:cubicBezTo>
                      <a:pt x="7" y="114"/>
                      <a:pt x="7" y="114"/>
                      <a:pt x="7" y="114"/>
                    </a:cubicBezTo>
                    <a:cubicBezTo>
                      <a:pt x="7" y="115"/>
                      <a:pt x="7" y="115"/>
                      <a:pt x="7" y="115"/>
                    </a:cubicBezTo>
                    <a:cubicBezTo>
                      <a:pt x="7" y="115"/>
                      <a:pt x="7" y="115"/>
                      <a:pt x="7" y="115"/>
                    </a:cubicBezTo>
                    <a:cubicBezTo>
                      <a:pt x="7" y="115"/>
                      <a:pt x="7" y="115"/>
                      <a:pt x="7" y="115"/>
                    </a:cubicBezTo>
                    <a:cubicBezTo>
                      <a:pt x="7" y="116"/>
                      <a:pt x="7" y="116"/>
                      <a:pt x="7" y="116"/>
                    </a:cubicBezTo>
                    <a:cubicBezTo>
                      <a:pt x="8" y="116"/>
                      <a:pt x="8" y="116"/>
                      <a:pt x="8" y="116"/>
                    </a:cubicBezTo>
                    <a:cubicBezTo>
                      <a:pt x="9" y="117"/>
                      <a:pt x="9" y="117"/>
                      <a:pt x="9" y="117"/>
                    </a:cubicBezTo>
                    <a:cubicBezTo>
                      <a:pt x="9" y="117"/>
                      <a:pt x="9" y="117"/>
                      <a:pt x="9" y="117"/>
                    </a:cubicBezTo>
                    <a:cubicBezTo>
                      <a:pt x="9" y="117"/>
                      <a:pt x="9" y="117"/>
                      <a:pt x="9" y="117"/>
                    </a:cubicBezTo>
                    <a:cubicBezTo>
                      <a:pt x="9" y="117"/>
                      <a:pt x="9" y="117"/>
                      <a:pt x="9" y="117"/>
                    </a:cubicBezTo>
                    <a:cubicBezTo>
                      <a:pt x="9" y="118"/>
                      <a:pt x="9" y="118"/>
                      <a:pt x="9" y="118"/>
                    </a:cubicBezTo>
                    <a:cubicBezTo>
                      <a:pt x="9" y="118"/>
                      <a:pt x="9" y="118"/>
                      <a:pt x="9" y="118"/>
                    </a:cubicBezTo>
                    <a:cubicBezTo>
                      <a:pt x="10" y="118"/>
                      <a:pt x="10" y="118"/>
                      <a:pt x="10" y="118"/>
                    </a:cubicBezTo>
                    <a:cubicBezTo>
                      <a:pt x="10" y="118"/>
                      <a:pt x="10" y="118"/>
                      <a:pt x="10" y="118"/>
                    </a:cubicBezTo>
                    <a:cubicBezTo>
                      <a:pt x="10" y="118"/>
                      <a:pt x="10" y="118"/>
                      <a:pt x="10" y="118"/>
                    </a:cubicBezTo>
                    <a:cubicBezTo>
                      <a:pt x="9" y="119"/>
                      <a:pt x="9" y="119"/>
                      <a:pt x="9" y="119"/>
                    </a:cubicBezTo>
                    <a:cubicBezTo>
                      <a:pt x="9" y="119"/>
                      <a:pt x="9" y="119"/>
                      <a:pt x="9" y="119"/>
                    </a:cubicBezTo>
                    <a:cubicBezTo>
                      <a:pt x="9" y="119"/>
                      <a:pt x="9" y="119"/>
                      <a:pt x="9" y="119"/>
                    </a:cubicBezTo>
                    <a:cubicBezTo>
                      <a:pt x="10" y="119"/>
                      <a:pt x="10" y="119"/>
                      <a:pt x="10" y="119"/>
                    </a:cubicBezTo>
                    <a:cubicBezTo>
                      <a:pt x="10" y="120"/>
                      <a:pt x="10" y="120"/>
                      <a:pt x="10" y="120"/>
                    </a:cubicBezTo>
                    <a:cubicBezTo>
                      <a:pt x="10" y="120"/>
                      <a:pt x="10" y="120"/>
                      <a:pt x="10" y="120"/>
                    </a:cubicBezTo>
                    <a:cubicBezTo>
                      <a:pt x="10" y="120"/>
                      <a:pt x="10" y="120"/>
                      <a:pt x="10" y="120"/>
                    </a:cubicBezTo>
                    <a:cubicBezTo>
                      <a:pt x="11" y="120"/>
                      <a:pt x="11" y="120"/>
                      <a:pt x="11" y="120"/>
                    </a:cubicBezTo>
                    <a:cubicBezTo>
                      <a:pt x="11" y="120"/>
                      <a:pt x="11" y="120"/>
                      <a:pt x="11" y="120"/>
                    </a:cubicBezTo>
                    <a:cubicBezTo>
                      <a:pt x="11" y="121"/>
                      <a:pt x="11" y="121"/>
                      <a:pt x="11" y="121"/>
                    </a:cubicBezTo>
                    <a:cubicBezTo>
                      <a:pt x="10" y="121"/>
                      <a:pt x="10" y="121"/>
                      <a:pt x="10" y="121"/>
                    </a:cubicBezTo>
                    <a:cubicBezTo>
                      <a:pt x="10" y="121"/>
                      <a:pt x="10" y="121"/>
                      <a:pt x="10" y="121"/>
                    </a:cubicBezTo>
                    <a:cubicBezTo>
                      <a:pt x="10" y="121"/>
                      <a:pt x="10" y="121"/>
                      <a:pt x="10" y="121"/>
                    </a:cubicBezTo>
                    <a:cubicBezTo>
                      <a:pt x="10" y="121"/>
                      <a:pt x="10" y="121"/>
                      <a:pt x="10" y="121"/>
                    </a:cubicBezTo>
                    <a:cubicBezTo>
                      <a:pt x="10" y="122"/>
                      <a:pt x="10" y="122"/>
                      <a:pt x="10" y="122"/>
                    </a:cubicBezTo>
                    <a:cubicBezTo>
                      <a:pt x="10" y="122"/>
                      <a:pt x="10" y="122"/>
                      <a:pt x="10" y="122"/>
                    </a:cubicBezTo>
                    <a:cubicBezTo>
                      <a:pt x="11" y="122"/>
                      <a:pt x="11" y="122"/>
                      <a:pt x="11" y="122"/>
                    </a:cubicBezTo>
                    <a:cubicBezTo>
                      <a:pt x="11" y="123"/>
                      <a:pt x="11" y="123"/>
                      <a:pt x="11" y="123"/>
                    </a:cubicBezTo>
                    <a:cubicBezTo>
                      <a:pt x="11" y="123"/>
                      <a:pt x="11" y="123"/>
                      <a:pt x="11" y="123"/>
                    </a:cubicBezTo>
                    <a:cubicBezTo>
                      <a:pt x="12" y="123"/>
                      <a:pt x="12" y="123"/>
                      <a:pt x="12" y="123"/>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3"/>
                      <a:pt x="12" y="123"/>
                      <a:pt x="12" y="123"/>
                    </a:cubicBezTo>
                    <a:cubicBezTo>
                      <a:pt x="13" y="122"/>
                      <a:pt x="13" y="122"/>
                      <a:pt x="13" y="122"/>
                    </a:cubicBezTo>
                    <a:cubicBezTo>
                      <a:pt x="13" y="122"/>
                      <a:pt x="13" y="122"/>
                      <a:pt x="13" y="122"/>
                    </a:cubicBezTo>
                    <a:cubicBezTo>
                      <a:pt x="13" y="121"/>
                      <a:pt x="13" y="121"/>
                      <a:pt x="13" y="121"/>
                    </a:cubicBezTo>
                    <a:cubicBezTo>
                      <a:pt x="13" y="121"/>
                      <a:pt x="13" y="121"/>
                      <a:pt x="13" y="121"/>
                    </a:cubicBezTo>
                    <a:cubicBezTo>
                      <a:pt x="12" y="121"/>
                      <a:pt x="12" y="121"/>
                      <a:pt x="12" y="121"/>
                    </a:cubicBezTo>
                    <a:cubicBezTo>
                      <a:pt x="12" y="121"/>
                      <a:pt x="12" y="121"/>
                      <a:pt x="12" y="121"/>
                    </a:cubicBezTo>
                    <a:cubicBezTo>
                      <a:pt x="12" y="121"/>
                      <a:pt x="12" y="121"/>
                      <a:pt x="12" y="121"/>
                    </a:cubicBezTo>
                    <a:cubicBezTo>
                      <a:pt x="13" y="121"/>
                      <a:pt x="13" y="121"/>
                      <a:pt x="13" y="121"/>
                    </a:cubicBezTo>
                    <a:cubicBezTo>
                      <a:pt x="13" y="122"/>
                      <a:pt x="13" y="122"/>
                      <a:pt x="13" y="122"/>
                    </a:cubicBezTo>
                    <a:cubicBezTo>
                      <a:pt x="14" y="122"/>
                      <a:pt x="14" y="122"/>
                      <a:pt x="14" y="122"/>
                    </a:cubicBezTo>
                    <a:cubicBezTo>
                      <a:pt x="14" y="121"/>
                      <a:pt x="14" y="121"/>
                      <a:pt x="14" y="121"/>
                    </a:cubicBezTo>
                    <a:cubicBezTo>
                      <a:pt x="13" y="121"/>
                      <a:pt x="13" y="121"/>
                      <a:pt x="13" y="121"/>
                    </a:cubicBezTo>
                    <a:cubicBezTo>
                      <a:pt x="12" y="121"/>
                      <a:pt x="12" y="121"/>
                      <a:pt x="12" y="121"/>
                    </a:cubicBezTo>
                    <a:cubicBezTo>
                      <a:pt x="12" y="120"/>
                      <a:pt x="12" y="120"/>
                      <a:pt x="12" y="120"/>
                    </a:cubicBezTo>
                    <a:cubicBezTo>
                      <a:pt x="13" y="120"/>
                      <a:pt x="13" y="120"/>
                      <a:pt x="13" y="120"/>
                    </a:cubicBezTo>
                    <a:cubicBezTo>
                      <a:pt x="13" y="121"/>
                      <a:pt x="13" y="121"/>
                      <a:pt x="13" y="121"/>
                    </a:cubicBezTo>
                    <a:cubicBezTo>
                      <a:pt x="14" y="121"/>
                      <a:pt x="14" y="121"/>
                      <a:pt x="14" y="121"/>
                    </a:cubicBezTo>
                    <a:cubicBezTo>
                      <a:pt x="15" y="122"/>
                      <a:pt x="15" y="122"/>
                      <a:pt x="15" y="122"/>
                    </a:cubicBezTo>
                    <a:cubicBezTo>
                      <a:pt x="14" y="122"/>
                      <a:pt x="14" y="122"/>
                      <a:pt x="14" y="122"/>
                    </a:cubicBezTo>
                    <a:cubicBezTo>
                      <a:pt x="14" y="123"/>
                      <a:pt x="14" y="123"/>
                      <a:pt x="14" y="123"/>
                    </a:cubicBezTo>
                    <a:cubicBezTo>
                      <a:pt x="14" y="124"/>
                      <a:pt x="14" y="124"/>
                      <a:pt x="14" y="124"/>
                    </a:cubicBezTo>
                    <a:cubicBezTo>
                      <a:pt x="14" y="124"/>
                      <a:pt x="14" y="124"/>
                      <a:pt x="14" y="124"/>
                    </a:cubicBezTo>
                    <a:cubicBezTo>
                      <a:pt x="14" y="124"/>
                      <a:pt x="14" y="124"/>
                      <a:pt x="14" y="124"/>
                    </a:cubicBezTo>
                    <a:cubicBezTo>
                      <a:pt x="14" y="124"/>
                      <a:pt x="14" y="124"/>
                      <a:pt x="14" y="124"/>
                    </a:cubicBezTo>
                    <a:cubicBezTo>
                      <a:pt x="14" y="123"/>
                      <a:pt x="14" y="123"/>
                      <a:pt x="14" y="123"/>
                    </a:cubicBezTo>
                    <a:cubicBezTo>
                      <a:pt x="13" y="122"/>
                      <a:pt x="13" y="122"/>
                      <a:pt x="13" y="122"/>
                    </a:cubicBezTo>
                    <a:cubicBezTo>
                      <a:pt x="13" y="123"/>
                      <a:pt x="13" y="123"/>
                      <a:pt x="13" y="123"/>
                    </a:cubicBezTo>
                    <a:cubicBezTo>
                      <a:pt x="13" y="123"/>
                      <a:pt x="13" y="123"/>
                      <a:pt x="13" y="123"/>
                    </a:cubicBezTo>
                    <a:cubicBezTo>
                      <a:pt x="13" y="123"/>
                      <a:pt x="13" y="123"/>
                      <a:pt x="13" y="123"/>
                    </a:cubicBezTo>
                    <a:cubicBezTo>
                      <a:pt x="13" y="124"/>
                      <a:pt x="13" y="124"/>
                      <a:pt x="13" y="124"/>
                    </a:cubicBezTo>
                    <a:cubicBezTo>
                      <a:pt x="13" y="124"/>
                      <a:pt x="13" y="124"/>
                      <a:pt x="13" y="124"/>
                    </a:cubicBezTo>
                    <a:cubicBezTo>
                      <a:pt x="13" y="123"/>
                      <a:pt x="13" y="123"/>
                      <a:pt x="13" y="123"/>
                    </a:cubicBezTo>
                    <a:cubicBezTo>
                      <a:pt x="13" y="123"/>
                      <a:pt x="13" y="123"/>
                      <a:pt x="13" y="123"/>
                    </a:cubicBezTo>
                    <a:cubicBezTo>
                      <a:pt x="12" y="124"/>
                      <a:pt x="12" y="124"/>
                      <a:pt x="12" y="124"/>
                    </a:cubicBezTo>
                    <a:cubicBezTo>
                      <a:pt x="11" y="124"/>
                      <a:pt x="11" y="124"/>
                      <a:pt x="11" y="124"/>
                    </a:cubicBezTo>
                    <a:cubicBezTo>
                      <a:pt x="11" y="124"/>
                      <a:pt x="11" y="124"/>
                      <a:pt x="11" y="124"/>
                    </a:cubicBezTo>
                    <a:cubicBezTo>
                      <a:pt x="11" y="124"/>
                      <a:pt x="11" y="124"/>
                      <a:pt x="11" y="124"/>
                    </a:cubicBezTo>
                    <a:cubicBezTo>
                      <a:pt x="11" y="125"/>
                      <a:pt x="11" y="125"/>
                      <a:pt x="11" y="125"/>
                    </a:cubicBezTo>
                    <a:cubicBezTo>
                      <a:pt x="12" y="125"/>
                      <a:pt x="12" y="125"/>
                      <a:pt x="12" y="125"/>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3" y="126"/>
                      <a:pt x="13" y="126"/>
                      <a:pt x="13" y="126"/>
                    </a:cubicBezTo>
                    <a:cubicBezTo>
                      <a:pt x="13" y="126"/>
                      <a:pt x="13" y="126"/>
                      <a:pt x="13" y="126"/>
                    </a:cubicBezTo>
                    <a:cubicBezTo>
                      <a:pt x="13" y="126"/>
                      <a:pt x="13" y="126"/>
                      <a:pt x="13" y="126"/>
                    </a:cubicBezTo>
                    <a:cubicBezTo>
                      <a:pt x="13" y="126"/>
                      <a:pt x="13" y="126"/>
                      <a:pt x="13" y="126"/>
                    </a:cubicBezTo>
                    <a:cubicBezTo>
                      <a:pt x="12" y="127"/>
                      <a:pt x="12" y="127"/>
                      <a:pt x="12" y="127"/>
                    </a:cubicBezTo>
                    <a:cubicBezTo>
                      <a:pt x="12" y="127"/>
                      <a:pt x="12" y="127"/>
                      <a:pt x="12" y="127"/>
                    </a:cubicBezTo>
                    <a:cubicBezTo>
                      <a:pt x="13" y="127"/>
                      <a:pt x="13" y="127"/>
                      <a:pt x="13" y="127"/>
                    </a:cubicBezTo>
                    <a:cubicBezTo>
                      <a:pt x="14" y="128"/>
                      <a:pt x="14" y="128"/>
                      <a:pt x="14" y="128"/>
                    </a:cubicBezTo>
                    <a:cubicBezTo>
                      <a:pt x="14" y="127"/>
                      <a:pt x="14" y="127"/>
                      <a:pt x="14" y="127"/>
                    </a:cubicBezTo>
                    <a:cubicBezTo>
                      <a:pt x="14" y="127"/>
                      <a:pt x="14" y="127"/>
                      <a:pt x="14" y="127"/>
                    </a:cubicBezTo>
                    <a:cubicBezTo>
                      <a:pt x="14" y="126"/>
                      <a:pt x="14" y="126"/>
                      <a:pt x="14" y="126"/>
                    </a:cubicBezTo>
                    <a:cubicBezTo>
                      <a:pt x="14" y="126"/>
                      <a:pt x="14" y="126"/>
                      <a:pt x="14" y="126"/>
                    </a:cubicBezTo>
                    <a:cubicBezTo>
                      <a:pt x="14" y="126"/>
                      <a:pt x="14" y="126"/>
                      <a:pt x="14" y="126"/>
                    </a:cubicBezTo>
                    <a:cubicBezTo>
                      <a:pt x="14" y="126"/>
                      <a:pt x="14" y="126"/>
                      <a:pt x="14" y="126"/>
                    </a:cubicBezTo>
                    <a:cubicBezTo>
                      <a:pt x="13" y="126"/>
                      <a:pt x="13" y="126"/>
                      <a:pt x="13" y="126"/>
                    </a:cubicBezTo>
                    <a:cubicBezTo>
                      <a:pt x="14" y="125"/>
                      <a:pt x="14" y="125"/>
                      <a:pt x="14" y="125"/>
                    </a:cubicBezTo>
                    <a:cubicBezTo>
                      <a:pt x="14" y="125"/>
                      <a:pt x="14" y="125"/>
                      <a:pt x="14" y="125"/>
                    </a:cubicBezTo>
                    <a:cubicBezTo>
                      <a:pt x="14" y="125"/>
                      <a:pt x="14" y="125"/>
                      <a:pt x="14" y="125"/>
                    </a:cubicBezTo>
                    <a:cubicBezTo>
                      <a:pt x="14" y="125"/>
                      <a:pt x="14" y="125"/>
                      <a:pt x="14" y="125"/>
                    </a:cubicBezTo>
                    <a:cubicBezTo>
                      <a:pt x="15" y="125"/>
                      <a:pt x="15" y="125"/>
                      <a:pt x="15" y="125"/>
                    </a:cubicBezTo>
                    <a:cubicBezTo>
                      <a:pt x="15" y="125"/>
                      <a:pt x="15" y="125"/>
                      <a:pt x="15" y="125"/>
                    </a:cubicBezTo>
                    <a:cubicBezTo>
                      <a:pt x="15" y="125"/>
                      <a:pt x="15" y="125"/>
                      <a:pt x="15" y="125"/>
                    </a:cubicBezTo>
                    <a:cubicBezTo>
                      <a:pt x="16" y="125"/>
                      <a:pt x="16" y="125"/>
                      <a:pt x="16" y="125"/>
                    </a:cubicBezTo>
                    <a:cubicBezTo>
                      <a:pt x="16" y="125"/>
                      <a:pt x="16" y="125"/>
                      <a:pt x="16" y="125"/>
                    </a:cubicBezTo>
                    <a:cubicBezTo>
                      <a:pt x="16" y="125"/>
                      <a:pt x="16" y="125"/>
                      <a:pt x="16" y="125"/>
                    </a:cubicBezTo>
                    <a:cubicBezTo>
                      <a:pt x="17" y="125"/>
                      <a:pt x="17" y="125"/>
                      <a:pt x="17" y="125"/>
                    </a:cubicBezTo>
                    <a:cubicBezTo>
                      <a:pt x="17" y="125"/>
                      <a:pt x="17" y="125"/>
                      <a:pt x="17" y="125"/>
                    </a:cubicBezTo>
                    <a:cubicBezTo>
                      <a:pt x="18" y="125"/>
                      <a:pt x="18" y="125"/>
                      <a:pt x="18" y="125"/>
                    </a:cubicBezTo>
                    <a:cubicBezTo>
                      <a:pt x="18" y="125"/>
                      <a:pt x="18" y="125"/>
                      <a:pt x="18" y="125"/>
                    </a:cubicBezTo>
                    <a:cubicBezTo>
                      <a:pt x="18" y="125"/>
                      <a:pt x="18" y="125"/>
                      <a:pt x="18" y="125"/>
                    </a:cubicBezTo>
                    <a:cubicBezTo>
                      <a:pt x="17" y="126"/>
                      <a:pt x="17" y="126"/>
                      <a:pt x="17" y="126"/>
                    </a:cubicBezTo>
                    <a:cubicBezTo>
                      <a:pt x="17" y="126"/>
                      <a:pt x="17" y="126"/>
                      <a:pt x="17" y="126"/>
                    </a:cubicBezTo>
                    <a:cubicBezTo>
                      <a:pt x="17" y="125"/>
                      <a:pt x="17" y="125"/>
                      <a:pt x="17" y="125"/>
                    </a:cubicBezTo>
                    <a:cubicBezTo>
                      <a:pt x="16" y="125"/>
                      <a:pt x="16" y="125"/>
                      <a:pt x="16" y="125"/>
                    </a:cubicBezTo>
                    <a:cubicBezTo>
                      <a:pt x="15" y="126"/>
                      <a:pt x="15" y="126"/>
                      <a:pt x="15" y="126"/>
                    </a:cubicBezTo>
                    <a:cubicBezTo>
                      <a:pt x="15" y="126"/>
                      <a:pt x="15" y="126"/>
                      <a:pt x="15" y="126"/>
                    </a:cubicBezTo>
                    <a:cubicBezTo>
                      <a:pt x="15" y="126"/>
                      <a:pt x="15" y="126"/>
                      <a:pt x="15" y="126"/>
                    </a:cubicBezTo>
                    <a:cubicBezTo>
                      <a:pt x="14" y="127"/>
                      <a:pt x="14" y="127"/>
                      <a:pt x="14" y="127"/>
                    </a:cubicBezTo>
                    <a:cubicBezTo>
                      <a:pt x="15" y="127"/>
                      <a:pt x="15" y="127"/>
                      <a:pt x="15" y="127"/>
                    </a:cubicBezTo>
                    <a:cubicBezTo>
                      <a:pt x="14" y="127"/>
                      <a:pt x="14" y="127"/>
                      <a:pt x="14" y="127"/>
                    </a:cubicBezTo>
                    <a:cubicBezTo>
                      <a:pt x="14" y="128"/>
                      <a:pt x="14" y="128"/>
                      <a:pt x="14" y="128"/>
                    </a:cubicBezTo>
                    <a:cubicBezTo>
                      <a:pt x="14" y="128"/>
                      <a:pt x="14" y="128"/>
                      <a:pt x="14" y="128"/>
                    </a:cubicBezTo>
                    <a:cubicBezTo>
                      <a:pt x="14" y="128"/>
                      <a:pt x="14" y="128"/>
                      <a:pt x="14" y="128"/>
                    </a:cubicBezTo>
                    <a:cubicBezTo>
                      <a:pt x="14" y="128"/>
                      <a:pt x="14" y="128"/>
                      <a:pt x="14" y="128"/>
                    </a:cubicBezTo>
                    <a:cubicBezTo>
                      <a:pt x="14" y="128"/>
                      <a:pt x="14" y="128"/>
                      <a:pt x="14" y="128"/>
                    </a:cubicBezTo>
                    <a:cubicBezTo>
                      <a:pt x="15" y="129"/>
                      <a:pt x="15" y="129"/>
                      <a:pt x="15" y="129"/>
                    </a:cubicBezTo>
                    <a:cubicBezTo>
                      <a:pt x="16" y="129"/>
                      <a:pt x="16" y="129"/>
                      <a:pt x="16" y="129"/>
                    </a:cubicBezTo>
                    <a:cubicBezTo>
                      <a:pt x="16" y="129"/>
                      <a:pt x="16" y="129"/>
                      <a:pt x="16" y="129"/>
                    </a:cubicBezTo>
                    <a:cubicBezTo>
                      <a:pt x="16" y="129"/>
                      <a:pt x="16" y="129"/>
                      <a:pt x="16" y="129"/>
                    </a:cubicBezTo>
                    <a:cubicBezTo>
                      <a:pt x="16" y="129"/>
                      <a:pt x="16" y="129"/>
                      <a:pt x="16" y="129"/>
                    </a:cubicBezTo>
                    <a:cubicBezTo>
                      <a:pt x="16" y="128"/>
                      <a:pt x="16" y="128"/>
                      <a:pt x="16" y="128"/>
                    </a:cubicBezTo>
                    <a:cubicBezTo>
                      <a:pt x="17" y="128"/>
                      <a:pt x="17" y="128"/>
                      <a:pt x="17" y="128"/>
                    </a:cubicBezTo>
                    <a:cubicBezTo>
                      <a:pt x="17" y="128"/>
                      <a:pt x="17" y="128"/>
                      <a:pt x="17" y="128"/>
                    </a:cubicBezTo>
                    <a:cubicBezTo>
                      <a:pt x="16" y="127"/>
                      <a:pt x="16" y="127"/>
                      <a:pt x="16" y="127"/>
                    </a:cubicBezTo>
                    <a:cubicBezTo>
                      <a:pt x="17" y="127"/>
                      <a:pt x="17" y="127"/>
                      <a:pt x="17" y="127"/>
                    </a:cubicBezTo>
                    <a:cubicBezTo>
                      <a:pt x="17" y="127"/>
                      <a:pt x="17" y="127"/>
                      <a:pt x="17" y="127"/>
                    </a:cubicBezTo>
                    <a:cubicBezTo>
                      <a:pt x="18" y="126"/>
                      <a:pt x="18" y="126"/>
                      <a:pt x="18" y="126"/>
                    </a:cubicBezTo>
                    <a:cubicBezTo>
                      <a:pt x="18" y="126"/>
                      <a:pt x="18" y="126"/>
                      <a:pt x="18" y="126"/>
                    </a:cubicBezTo>
                    <a:cubicBezTo>
                      <a:pt x="18" y="126"/>
                      <a:pt x="18" y="126"/>
                      <a:pt x="18" y="126"/>
                    </a:cubicBezTo>
                    <a:cubicBezTo>
                      <a:pt x="19" y="126"/>
                      <a:pt x="19" y="126"/>
                      <a:pt x="19" y="126"/>
                    </a:cubicBezTo>
                    <a:cubicBezTo>
                      <a:pt x="19" y="126"/>
                      <a:pt x="19" y="126"/>
                      <a:pt x="19" y="126"/>
                    </a:cubicBezTo>
                    <a:cubicBezTo>
                      <a:pt x="19" y="126"/>
                      <a:pt x="19" y="126"/>
                      <a:pt x="19" y="126"/>
                    </a:cubicBezTo>
                    <a:cubicBezTo>
                      <a:pt x="19" y="126"/>
                      <a:pt x="19" y="126"/>
                      <a:pt x="19" y="126"/>
                    </a:cubicBezTo>
                    <a:cubicBezTo>
                      <a:pt x="19" y="127"/>
                      <a:pt x="19" y="127"/>
                      <a:pt x="19" y="127"/>
                    </a:cubicBezTo>
                    <a:cubicBezTo>
                      <a:pt x="18" y="127"/>
                      <a:pt x="18" y="127"/>
                      <a:pt x="18" y="127"/>
                    </a:cubicBezTo>
                    <a:cubicBezTo>
                      <a:pt x="18" y="128"/>
                      <a:pt x="18" y="128"/>
                      <a:pt x="18" y="128"/>
                    </a:cubicBezTo>
                    <a:cubicBezTo>
                      <a:pt x="18" y="128"/>
                      <a:pt x="18" y="128"/>
                      <a:pt x="18" y="128"/>
                    </a:cubicBezTo>
                    <a:cubicBezTo>
                      <a:pt x="18" y="129"/>
                      <a:pt x="18" y="129"/>
                      <a:pt x="18" y="129"/>
                    </a:cubicBezTo>
                    <a:cubicBezTo>
                      <a:pt x="18" y="129"/>
                      <a:pt x="18" y="129"/>
                      <a:pt x="18" y="129"/>
                    </a:cubicBezTo>
                    <a:cubicBezTo>
                      <a:pt x="17" y="129"/>
                      <a:pt x="17" y="129"/>
                      <a:pt x="17" y="129"/>
                    </a:cubicBezTo>
                    <a:cubicBezTo>
                      <a:pt x="17" y="129"/>
                      <a:pt x="17" y="129"/>
                      <a:pt x="17" y="129"/>
                    </a:cubicBezTo>
                    <a:cubicBezTo>
                      <a:pt x="18" y="129"/>
                      <a:pt x="18" y="129"/>
                      <a:pt x="18" y="129"/>
                    </a:cubicBezTo>
                    <a:cubicBezTo>
                      <a:pt x="18" y="128"/>
                      <a:pt x="18" y="128"/>
                      <a:pt x="18" y="128"/>
                    </a:cubicBezTo>
                    <a:cubicBezTo>
                      <a:pt x="17" y="128"/>
                      <a:pt x="17" y="128"/>
                      <a:pt x="17" y="128"/>
                    </a:cubicBezTo>
                    <a:cubicBezTo>
                      <a:pt x="17" y="128"/>
                      <a:pt x="17" y="128"/>
                      <a:pt x="17" y="128"/>
                    </a:cubicBezTo>
                    <a:cubicBezTo>
                      <a:pt x="17" y="129"/>
                      <a:pt x="17" y="129"/>
                      <a:pt x="17" y="129"/>
                    </a:cubicBezTo>
                    <a:cubicBezTo>
                      <a:pt x="17" y="129"/>
                      <a:pt x="17" y="129"/>
                      <a:pt x="17" y="129"/>
                    </a:cubicBezTo>
                    <a:cubicBezTo>
                      <a:pt x="17" y="129"/>
                      <a:pt x="17" y="129"/>
                      <a:pt x="17" y="129"/>
                    </a:cubicBezTo>
                    <a:cubicBezTo>
                      <a:pt x="16" y="129"/>
                      <a:pt x="16" y="129"/>
                      <a:pt x="16" y="129"/>
                    </a:cubicBezTo>
                    <a:cubicBezTo>
                      <a:pt x="17" y="129"/>
                      <a:pt x="17" y="129"/>
                      <a:pt x="17" y="129"/>
                    </a:cubicBezTo>
                    <a:cubicBezTo>
                      <a:pt x="18" y="130"/>
                      <a:pt x="18" y="130"/>
                      <a:pt x="18" y="130"/>
                    </a:cubicBezTo>
                    <a:cubicBezTo>
                      <a:pt x="18" y="130"/>
                      <a:pt x="18" y="130"/>
                      <a:pt x="18" y="130"/>
                    </a:cubicBezTo>
                    <a:cubicBezTo>
                      <a:pt x="19" y="131"/>
                      <a:pt x="19" y="131"/>
                      <a:pt x="19" y="131"/>
                    </a:cubicBezTo>
                    <a:cubicBezTo>
                      <a:pt x="19" y="131"/>
                      <a:pt x="19" y="131"/>
                      <a:pt x="19" y="131"/>
                    </a:cubicBezTo>
                    <a:cubicBezTo>
                      <a:pt x="20" y="131"/>
                      <a:pt x="20" y="131"/>
                      <a:pt x="20" y="131"/>
                    </a:cubicBezTo>
                    <a:cubicBezTo>
                      <a:pt x="20" y="131"/>
                      <a:pt x="20" y="131"/>
                      <a:pt x="20" y="131"/>
                    </a:cubicBezTo>
                    <a:cubicBezTo>
                      <a:pt x="20" y="130"/>
                      <a:pt x="20" y="130"/>
                      <a:pt x="20" y="130"/>
                    </a:cubicBezTo>
                    <a:cubicBezTo>
                      <a:pt x="20" y="129"/>
                      <a:pt x="20" y="129"/>
                      <a:pt x="20" y="129"/>
                    </a:cubicBezTo>
                    <a:cubicBezTo>
                      <a:pt x="20" y="129"/>
                      <a:pt x="20" y="129"/>
                      <a:pt x="20" y="129"/>
                    </a:cubicBezTo>
                    <a:cubicBezTo>
                      <a:pt x="20" y="128"/>
                      <a:pt x="20" y="128"/>
                      <a:pt x="20" y="128"/>
                    </a:cubicBezTo>
                    <a:cubicBezTo>
                      <a:pt x="20" y="127"/>
                      <a:pt x="20" y="127"/>
                      <a:pt x="20" y="127"/>
                    </a:cubicBezTo>
                    <a:cubicBezTo>
                      <a:pt x="20" y="127"/>
                      <a:pt x="20" y="127"/>
                      <a:pt x="20" y="127"/>
                    </a:cubicBezTo>
                    <a:cubicBezTo>
                      <a:pt x="20" y="126"/>
                      <a:pt x="20" y="126"/>
                      <a:pt x="20" y="126"/>
                    </a:cubicBezTo>
                    <a:cubicBezTo>
                      <a:pt x="20" y="126"/>
                      <a:pt x="20" y="126"/>
                      <a:pt x="20" y="126"/>
                    </a:cubicBezTo>
                    <a:cubicBezTo>
                      <a:pt x="21" y="125"/>
                      <a:pt x="21" y="125"/>
                      <a:pt x="21" y="125"/>
                    </a:cubicBezTo>
                    <a:cubicBezTo>
                      <a:pt x="22" y="124"/>
                      <a:pt x="22" y="124"/>
                      <a:pt x="22" y="124"/>
                    </a:cubicBezTo>
                    <a:cubicBezTo>
                      <a:pt x="22" y="124"/>
                      <a:pt x="22" y="124"/>
                      <a:pt x="22" y="124"/>
                    </a:cubicBezTo>
                    <a:cubicBezTo>
                      <a:pt x="22" y="124"/>
                      <a:pt x="22" y="124"/>
                      <a:pt x="22" y="124"/>
                    </a:cubicBezTo>
                    <a:cubicBezTo>
                      <a:pt x="23" y="124"/>
                      <a:pt x="23" y="124"/>
                      <a:pt x="23" y="124"/>
                    </a:cubicBezTo>
                    <a:cubicBezTo>
                      <a:pt x="23" y="123"/>
                      <a:pt x="23" y="123"/>
                      <a:pt x="23" y="123"/>
                    </a:cubicBezTo>
                    <a:cubicBezTo>
                      <a:pt x="23" y="123"/>
                      <a:pt x="23" y="123"/>
                      <a:pt x="23" y="123"/>
                    </a:cubicBezTo>
                    <a:cubicBezTo>
                      <a:pt x="24" y="123"/>
                      <a:pt x="24" y="123"/>
                      <a:pt x="24" y="123"/>
                    </a:cubicBezTo>
                    <a:cubicBezTo>
                      <a:pt x="24" y="123"/>
                      <a:pt x="24" y="123"/>
                      <a:pt x="24" y="123"/>
                    </a:cubicBezTo>
                    <a:cubicBezTo>
                      <a:pt x="25" y="123"/>
                      <a:pt x="25" y="123"/>
                      <a:pt x="25" y="123"/>
                    </a:cubicBezTo>
                    <a:cubicBezTo>
                      <a:pt x="25" y="123"/>
                      <a:pt x="25" y="123"/>
                      <a:pt x="25" y="123"/>
                    </a:cubicBezTo>
                    <a:close/>
                    <a:moveTo>
                      <a:pt x="31" y="139"/>
                    </a:moveTo>
                    <a:cubicBezTo>
                      <a:pt x="31" y="139"/>
                      <a:pt x="31" y="139"/>
                      <a:pt x="31" y="139"/>
                    </a:cubicBezTo>
                    <a:cubicBezTo>
                      <a:pt x="31" y="138"/>
                      <a:pt x="31" y="138"/>
                      <a:pt x="31" y="138"/>
                    </a:cubicBezTo>
                    <a:cubicBezTo>
                      <a:pt x="31" y="138"/>
                      <a:pt x="31" y="138"/>
                      <a:pt x="31" y="138"/>
                    </a:cubicBezTo>
                    <a:cubicBezTo>
                      <a:pt x="31" y="138"/>
                      <a:pt x="31" y="139"/>
                      <a:pt x="31" y="139"/>
                    </a:cubicBezTo>
                    <a:close/>
                    <a:moveTo>
                      <a:pt x="4" y="85"/>
                    </a:moveTo>
                    <a:cubicBezTo>
                      <a:pt x="4" y="85"/>
                      <a:pt x="4" y="85"/>
                      <a:pt x="4" y="85"/>
                    </a:cubicBezTo>
                    <a:cubicBezTo>
                      <a:pt x="3" y="85"/>
                      <a:pt x="3" y="85"/>
                      <a:pt x="3" y="85"/>
                    </a:cubicBezTo>
                    <a:cubicBezTo>
                      <a:pt x="3" y="86"/>
                      <a:pt x="3" y="86"/>
                      <a:pt x="3" y="86"/>
                    </a:cubicBezTo>
                    <a:cubicBezTo>
                      <a:pt x="4" y="86"/>
                      <a:pt x="4" y="86"/>
                      <a:pt x="4" y="86"/>
                    </a:cubicBezTo>
                    <a:cubicBezTo>
                      <a:pt x="4" y="86"/>
                      <a:pt x="4" y="86"/>
                      <a:pt x="4" y="86"/>
                    </a:cubicBezTo>
                    <a:cubicBezTo>
                      <a:pt x="4" y="87"/>
                      <a:pt x="4" y="87"/>
                      <a:pt x="4" y="87"/>
                    </a:cubicBezTo>
                    <a:cubicBezTo>
                      <a:pt x="4" y="87"/>
                      <a:pt x="4" y="87"/>
                      <a:pt x="4" y="87"/>
                    </a:cubicBezTo>
                    <a:cubicBezTo>
                      <a:pt x="4" y="87"/>
                      <a:pt x="4" y="87"/>
                      <a:pt x="4" y="87"/>
                    </a:cubicBezTo>
                    <a:cubicBezTo>
                      <a:pt x="3" y="87"/>
                      <a:pt x="3" y="87"/>
                      <a:pt x="3" y="87"/>
                    </a:cubicBezTo>
                    <a:cubicBezTo>
                      <a:pt x="4" y="88"/>
                      <a:pt x="4" y="88"/>
                      <a:pt x="4" y="88"/>
                    </a:cubicBezTo>
                    <a:cubicBezTo>
                      <a:pt x="3" y="88"/>
                      <a:pt x="3" y="88"/>
                      <a:pt x="3" y="88"/>
                    </a:cubicBezTo>
                    <a:cubicBezTo>
                      <a:pt x="3" y="88"/>
                      <a:pt x="3" y="88"/>
                      <a:pt x="3" y="88"/>
                    </a:cubicBezTo>
                    <a:cubicBezTo>
                      <a:pt x="2" y="88"/>
                      <a:pt x="2" y="88"/>
                      <a:pt x="2" y="88"/>
                    </a:cubicBezTo>
                    <a:cubicBezTo>
                      <a:pt x="2" y="87"/>
                      <a:pt x="2" y="87"/>
                      <a:pt x="2" y="87"/>
                    </a:cubicBezTo>
                    <a:cubicBezTo>
                      <a:pt x="2" y="86"/>
                      <a:pt x="2" y="86"/>
                      <a:pt x="2" y="86"/>
                    </a:cubicBezTo>
                    <a:cubicBezTo>
                      <a:pt x="2" y="85"/>
                      <a:pt x="2" y="85"/>
                      <a:pt x="2" y="85"/>
                    </a:cubicBezTo>
                    <a:cubicBezTo>
                      <a:pt x="2" y="85"/>
                      <a:pt x="2" y="85"/>
                      <a:pt x="2" y="85"/>
                    </a:cubicBezTo>
                    <a:cubicBezTo>
                      <a:pt x="1" y="84"/>
                      <a:pt x="1" y="84"/>
                      <a:pt x="1" y="84"/>
                    </a:cubicBezTo>
                    <a:cubicBezTo>
                      <a:pt x="2" y="84"/>
                      <a:pt x="2" y="84"/>
                      <a:pt x="2" y="84"/>
                    </a:cubicBezTo>
                    <a:cubicBezTo>
                      <a:pt x="2" y="84"/>
                      <a:pt x="2" y="84"/>
                      <a:pt x="2" y="84"/>
                    </a:cubicBezTo>
                    <a:cubicBezTo>
                      <a:pt x="2" y="83"/>
                      <a:pt x="2" y="83"/>
                      <a:pt x="2" y="83"/>
                    </a:cubicBezTo>
                    <a:cubicBezTo>
                      <a:pt x="2" y="83"/>
                      <a:pt x="2" y="83"/>
                      <a:pt x="2" y="83"/>
                    </a:cubicBezTo>
                    <a:cubicBezTo>
                      <a:pt x="2" y="83"/>
                      <a:pt x="2" y="83"/>
                      <a:pt x="2" y="83"/>
                    </a:cubicBezTo>
                    <a:cubicBezTo>
                      <a:pt x="2" y="82"/>
                      <a:pt x="2" y="82"/>
                      <a:pt x="2" y="82"/>
                    </a:cubicBezTo>
                    <a:cubicBezTo>
                      <a:pt x="3" y="82"/>
                      <a:pt x="3" y="82"/>
                      <a:pt x="3" y="82"/>
                    </a:cubicBezTo>
                    <a:cubicBezTo>
                      <a:pt x="3" y="82"/>
                      <a:pt x="3" y="82"/>
                      <a:pt x="3" y="82"/>
                    </a:cubicBezTo>
                    <a:cubicBezTo>
                      <a:pt x="4" y="83"/>
                      <a:pt x="4" y="83"/>
                      <a:pt x="4" y="83"/>
                    </a:cubicBezTo>
                    <a:cubicBezTo>
                      <a:pt x="4" y="84"/>
                      <a:pt x="4" y="84"/>
                      <a:pt x="4" y="84"/>
                    </a:cubicBezTo>
                    <a:cubicBezTo>
                      <a:pt x="4" y="84"/>
                      <a:pt x="4" y="84"/>
                      <a:pt x="4" y="84"/>
                    </a:cubicBezTo>
                    <a:cubicBezTo>
                      <a:pt x="4" y="85"/>
                      <a:pt x="4" y="85"/>
                      <a:pt x="4" y="85"/>
                    </a:cubicBezTo>
                    <a:cubicBezTo>
                      <a:pt x="3" y="85"/>
                      <a:pt x="3" y="85"/>
                      <a:pt x="3" y="85"/>
                    </a:cubicBezTo>
                    <a:cubicBezTo>
                      <a:pt x="4" y="85"/>
                      <a:pt x="4" y="85"/>
                      <a:pt x="4" y="85"/>
                    </a:cubicBezTo>
                    <a:cubicBezTo>
                      <a:pt x="4" y="85"/>
                      <a:pt x="4" y="85"/>
                      <a:pt x="4" y="85"/>
                    </a:cubicBezTo>
                    <a:cubicBezTo>
                      <a:pt x="4" y="85"/>
                      <a:pt x="4" y="85"/>
                      <a:pt x="4" y="85"/>
                    </a:cubicBezTo>
                    <a:close/>
                    <a:moveTo>
                      <a:pt x="5" y="84"/>
                    </a:moveTo>
                    <a:cubicBezTo>
                      <a:pt x="5" y="84"/>
                      <a:pt x="5" y="84"/>
                      <a:pt x="5" y="84"/>
                    </a:cubicBezTo>
                    <a:cubicBezTo>
                      <a:pt x="5" y="84"/>
                      <a:pt x="5" y="84"/>
                      <a:pt x="5" y="84"/>
                    </a:cubicBezTo>
                    <a:cubicBezTo>
                      <a:pt x="5" y="84"/>
                      <a:pt x="5" y="84"/>
                      <a:pt x="5" y="84"/>
                    </a:cubicBezTo>
                    <a:cubicBezTo>
                      <a:pt x="5" y="84"/>
                      <a:pt x="5" y="84"/>
                      <a:pt x="5" y="84"/>
                    </a:cubicBezTo>
                    <a:close/>
                    <a:moveTo>
                      <a:pt x="1" y="90"/>
                    </a:moveTo>
                    <a:cubicBezTo>
                      <a:pt x="1" y="89"/>
                      <a:pt x="1" y="89"/>
                      <a:pt x="1" y="89"/>
                    </a:cubicBezTo>
                    <a:cubicBezTo>
                      <a:pt x="2" y="89"/>
                      <a:pt x="2" y="89"/>
                      <a:pt x="2" y="89"/>
                    </a:cubicBezTo>
                    <a:cubicBezTo>
                      <a:pt x="2" y="90"/>
                      <a:pt x="2" y="90"/>
                      <a:pt x="2" y="90"/>
                    </a:cubicBezTo>
                    <a:cubicBezTo>
                      <a:pt x="1" y="90"/>
                      <a:pt x="1" y="90"/>
                      <a:pt x="1" y="90"/>
                    </a:cubicBezTo>
                    <a:cubicBezTo>
                      <a:pt x="1" y="90"/>
                      <a:pt x="1" y="90"/>
                      <a:pt x="1" y="90"/>
                    </a:cubicBezTo>
                    <a:close/>
                    <a:moveTo>
                      <a:pt x="5" y="90"/>
                    </a:moveTo>
                    <a:cubicBezTo>
                      <a:pt x="6" y="90"/>
                      <a:pt x="6" y="90"/>
                      <a:pt x="6" y="90"/>
                    </a:cubicBezTo>
                    <a:cubicBezTo>
                      <a:pt x="6" y="90"/>
                      <a:pt x="6" y="90"/>
                      <a:pt x="6" y="90"/>
                    </a:cubicBezTo>
                    <a:cubicBezTo>
                      <a:pt x="5" y="91"/>
                      <a:pt x="5" y="91"/>
                      <a:pt x="5" y="91"/>
                    </a:cubicBezTo>
                    <a:cubicBezTo>
                      <a:pt x="5" y="90"/>
                      <a:pt x="5" y="90"/>
                      <a:pt x="5" y="90"/>
                    </a:cubicBezTo>
                    <a:close/>
                    <a:moveTo>
                      <a:pt x="4" y="90"/>
                    </a:moveTo>
                    <a:cubicBezTo>
                      <a:pt x="5" y="90"/>
                      <a:pt x="5" y="90"/>
                      <a:pt x="5" y="90"/>
                    </a:cubicBezTo>
                    <a:cubicBezTo>
                      <a:pt x="5" y="91"/>
                      <a:pt x="5" y="91"/>
                      <a:pt x="5" y="91"/>
                    </a:cubicBezTo>
                    <a:cubicBezTo>
                      <a:pt x="4" y="91"/>
                      <a:pt x="4" y="91"/>
                      <a:pt x="4" y="91"/>
                    </a:cubicBezTo>
                    <a:cubicBezTo>
                      <a:pt x="4" y="91"/>
                      <a:pt x="4" y="91"/>
                      <a:pt x="4" y="91"/>
                    </a:cubicBezTo>
                    <a:cubicBezTo>
                      <a:pt x="4" y="90"/>
                      <a:pt x="4" y="90"/>
                      <a:pt x="4" y="90"/>
                    </a:cubicBezTo>
                    <a:cubicBezTo>
                      <a:pt x="4" y="90"/>
                      <a:pt x="4" y="90"/>
                      <a:pt x="4" y="90"/>
                    </a:cubicBezTo>
                    <a:close/>
                    <a:moveTo>
                      <a:pt x="3" y="90"/>
                    </a:moveTo>
                    <a:cubicBezTo>
                      <a:pt x="3" y="90"/>
                      <a:pt x="3" y="90"/>
                      <a:pt x="3" y="90"/>
                    </a:cubicBezTo>
                    <a:cubicBezTo>
                      <a:pt x="4" y="90"/>
                      <a:pt x="4" y="90"/>
                      <a:pt x="4" y="90"/>
                    </a:cubicBezTo>
                    <a:cubicBezTo>
                      <a:pt x="3" y="90"/>
                      <a:pt x="3" y="90"/>
                      <a:pt x="3" y="90"/>
                    </a:cubicBezTo>
                    <a:cubicBezTo>
                      <a:pt x="3" y="90"/>
                      <a:pt x="3" y="90"/>
                      <a:pt x="3" y="90"/>
                    </a:cubicBezTo>
                    <a:close/>
                    <a:moveTo>
                      <a:pt x="3" y="91"/>
                    </a:moveTo>
                    <a:cubicBezTo>
                      <a:pt x="3" y="91"/>
                      <a:pt x="3" y="91"/>
                      <a:pt x="3" y="91"/>
                    </a:cubicBezTo>
                    <a:cubicBezTo>
                      <a:pt x="4" y="91"/>
                      <a:pt x="4" y="91"/>
                      <a:pt x="4" y="91"/>
                    </a:cubicBezTo>
                    <a:cubicBezTo>
                      <a:pt x="3" y="91"/>
                      <a:pt x="3" y="91"/>
                      <a:pt x="3" y="91"/>
                    </a:cubicBezTo>
                    <a:cubicBezTo>
                      <a:pt x="3" y="91"/>
                      <a:pt x="3" y="91"/>
                      <a:pt x="3" y="91"/>
                    </a:cubicBezTo>
                    <a:close/>
                    <a:moveTo>
                      <a:pt x="2" y="92"/>
                    </a:moveTo>
                    <a:cubicBezTo>
                      <a:pt x="3" y="91"/>
                      <a:pt x="3" y="91"/>
                      <a:pt x="3" y="91"/>
                    </a:cubicBezTo>
                    <a:cubicBezTo>
                      <a:pt x="3" y="91"/>
                      <a:pt x="3" y="91"/>
                      <a:pt x="3" y="91"/>
                    </a:cubicBezTo>
                    <a:cubicBezTo>
                      <a:pt x="3" y="92"/>
                      <a:pt x="3" y="92"/>
                      <a:pt x="3" y="92"/>
                    </a:cubicBezTo>
                    <a:cubicBezTo>
                      <a:pt x="3" y="92"/>
                      <a:pt x="3" y="92"/>
                      <a:pt x="3" y="92"/>
                    </a:cubicBezTo>
                    <a:cubicBezTo>
                      <a:pt x="3" y="92"/>
                      <a:pt x="3" y="92"/>
                      <a:pt x="3" y="92"/>
                    </a:cubicBezTo>
                    <a:cubicBezTo>
                      <a:pt x="3" y="92"/>
                      <a:pt x="3" y="92"/>
                      <a:pt x="3" y="92"/>
                    </a:cubicBezTo>
                    <a:cubicBezTo>
                      <a:pt x="2" y="92"/>
                      <a:pt x="2" y="92"/>
                      <a:pt x="2" y="92"/>
                    </a:cubicBezTo>
                    <a:close/>
                    <a:moveTo>
                      <a:pt x="2" y="93"/>
                    </a:moveTo>
                    <a:cubicBezTo>
                      <a:pt x="2" y="93"/>
                      <a:pt x="2" y="93"/>
                      <a:pt x="2" y="93"/>
                    </a:cubicBezTo>
                    <a:cubicBezTo>
                      <a:pt x="2" y="93"/>
                      <a:pt x="2" y="93"/>
                      <a:pt x="2" y="93"/>
                    </a:cubicBezTo>
                    <a:cubicBezTo>
                      <a:pt x="2" y="93"/>
                      <a:pt x="2" y="93"/>
                      <a:pt x="2" y="93"/>
                    </a:cubicBezTo>
                    <a:cubicBezTo>
                      <a:pt x="2" y="93"/>
                      <a:pt x="2" y="93"/>
                      <a:pt x="2" y="93"/>
                    </a:cubicBezTo>
                    <a:close/>
                    <a:moveTo>
                      <a:pt x="5" y="93"/>
                    </a:moveTo>
                    <a:cubicBezTo>
                      <a:pt x="5" y="93"/>
                      <a:pt x="5" y="93"/>
                      <a:pt x="5" y="93"/>
                    </a:cubicBezTo>
                    <a:cubicBezTo>
                      <a:pt x="5" y="93"/>
                      <a:pt x="5" y="93"/>
                      <a:pt x="5" y="93"/>
                    </a:cubicBezTo>
                    <a:cubicBezTo>
                      <a:pt x="5" y="93"/>
                      <a:pt x="5" y="93"/>
                      <a:pt x="5" y="93"/>
                    </a:cubicBezTo>
                    <a:close/>
                    <a:moveTo>
                      <a:pt x="4" y="92"/>
                    </a:moveTo>
                    <a:cubicBezTo>
                      <a:pt x="4" y="92"/>
                      <a:pt x="4" y="92"/>
                      <a:pt x="4" y="92"/>
                    </a:cubicBezTo>
                    <a:cubicBezTo>
                      <a:pt x="4" y="93"/>
                      <a:pt x="4" y="93"/>
                      <a:pt x="4" y="93"/>
                    </a:cubicBezTo>
                    <a:cubicBezTo>
                      <a:pt x="4" y="92"/>
                      <a:pt x="4" y="92"/>
                      <a:pt x="4" y="92"/>
                    </a:cubicBezTo>
                    <a:close/>
                    <a:moveTo>
                      <a:pt x="3" y="97"/>
                    </a:moveTo>
                    <a:cubicBezTo>
                      <a:pt x="3" y="97"/>
                      <a:pt x="3" y="97"/>
                      <a:pt x="3" y="97"/>
                    </a:cubicBezTo>
                    <a:cubicBezTo>
                      <a:pt x="3" y="97"/>
                      <a:pt x="3" y="97"/>
                      <a:pt x="3" y="97"/>
                    </a:cubicBezTo>
                    <a:cubicBezTo>
                      <a:pt x="3" y="97"/>
                      <a:pt x="3" y="97"/>
                      <a:pt x="3" y="97"/>
                    </a:cubicBezTo>
                    <a:cubicBezTo>
                      <a:pt x="3" y="97"/>
                      <a:pt x="3" y="97"/>
                      <a:pt x="3" y="97"/>
                    </a:cubicBezTo>
                    <a:close/>
                    <a:moveTo>
                      <a:pt x="3" y="93"/>
                    </a:moveTo>
                    <a:cubicBezTo>
                      <a:pt x="3" y="93"/>
                      <a:pt x="3" y="93"/>
                      <a:pt x="3" y="93"/>
                    </a:cubicBezTo>
                    <a:cubicBezTo>
                      <a:pt x="3" y="92"/>
                      <a:pt x="3" y="92"/>
                      <a:pt x="3" y="92"/>
                    </a:cubicBezTo>
                    <a:cubicBezTo>
                      <a:pt x="3" y="92"/>
                      <a:pt x="3" y="92"/>
                      <a:pt x="3" y="92"/>
                    </a:cubicBezTo>
                    <a:cubicBezTo>
                      <a:pt x="3" y="93"/>
                      <a:pt x="3" y="93"/>
                      <a:pt x="3" y="93"/>
                    </a:cubicBezTo>
                    <a:cubicBezTo>
                      <a:pt x="3" y="93"/>
                      <a:pt x="3" y="93"/>
                      <a:pt x="3" y="93"/>
                    </a:cubicBezTo>
                    <a:cubicBezTo>
                      <a:pt x="3" y="93"/>
                      <a:pt x="3" y="93"/>
                      <a:pt x="3" y="93"/>
                    </a:cubicBezTo>
                    <a:close/>
                    <a:moveTo>
                      <a:pt x="1" y="94"/>
                    </a:moveTo>
                    <a:cubicBezTo>
                      <a:pt x="1" y="94"/>
                      <a:pt x="1" y="94"/>
                      <a:pt x="1" y="94"/>
                    </a:cubicBezTo>
                    <a:cubicBezTo>
                      <a:pt x="1" y="93"/>
                      <a:pt x="1" y="93"/>
                      <a:pt x="1" y="93"/>
                    </a:cubicBezTo>
                    <a:cubicBezTo>
                      <a:pt x="1" y="93"/>
                      <a:pt x="1" y="93"/>
                      <a:pt x="1" y="93"/>
                    </a:cubicBezTo>
                    <a:cubicBezTo>
                      <a:pt x="2" y="94"/>
                      <a:pt x="2" y="94"/>
                      <a:pt x="2" y="94"/>
                    </a:cubicBezTo>
                    <a:cubicBezTo>
                      <a:pt x="1" y="94"/>
                      <a:pt x="1" y="94"/>
                      <a:pt x="1" y="94"/>
                    </a:cubicBezTo>
                    <a:close/>
                    <a:moveTo>
                      <a:pt x="3" y="96"/>
                    </a:moveTo>
                    <a:cubicBezTo>
                      <a:pt x="4" y="96"/>
                      <a:pt x="4" y="96"/>
                      <a:pt x="4" y="96"/>
                    </a:cubicBezTo>
                    <a:cubicBezTo>
                      <a:pt x="4" y="97"/>
                      <a:pt x="4" y="97"/>
                      <a:pt x="4" y="97"/>
                    </a:cubicBezTo>
                    <a:cubicBezTo>
                      <a:pt x="3" y="96"/>
                      <a:pt x="3" y="96"/>
                      <a:pt x="3" y="96"/>
                    </a:cubicBezTo>
                    <a:close/>
                    <a:moveTo>
                      <a:pt x="4" y="97"/>
                    </a:moveTo>
                    <a:cubicBezTo>
                      <a:pt x="5" y="97"/>
                      <a:pt x="5" y="97"/>
                      <a:pt x="5" y="97"/>
                    </a:cubicBezTo>
                    <a:cubicBezTo>
                      <a:pt x="5" y="97"/>
                      <a:pt x="5" y="97"/>
                      <a:pt x="5" y="97"/>
                    </a:cubicBezTo>
                    <a:cubicBezTo>
                      <a:pt x="4" y="97"/>
                      <a:pt x="4" y="97"/>
                      <a:pt x="4" y="97"/>
                    </a:cubicBezTo>
                    <a:close/>
                    <a:moveTo>
                      <a:pt x="5" y="92"/>
                    </a:moveTo>
                    <a:cubicBezTo>
                      <a:pt x="6" y="91"/>
                      <a:pt x="6" y="91"/>
                      <a:pt x="6" y="91"/>
                    </a:cubicBezTo>
                    <a:cubicBezTo>
                      <a:pt x="6" y="92"/>
                      <a:pt x="6" y="92"/>
                      <a:pt x="6" y="92"/>
                    </a:cubicBezTo>
                    <a:cubicBezTo>
                      <a:pt x="5" y="92"/>
                      <a:pt x="5" y="92"/>
                      <a:pt x="5" y="92"/>
                    </a:cubicBezTo>
                    <a:cubicBezTo>
                      <a:pt x="5" y="92"/>
                      <a:pt x="5" y="92"/>
                      <a:pt x="5" y="92"/>
                    </a:cubicBezTo>
                    <a:close/>
                    <a:moveTo>
                      <a:pt x="6" y="92"/>
                    </a:moveTo>
                    <a:cubicBezTo>
                      <a:pt x="7" y="92"/>
                      <a:pt x="7" y="92"/>
                      <a:pt x="7" y="92"/>
                    </a:cubicBezTo>
                    <a:cubicBezTo>
                      <a:pt x="7" y="93"/>
                      <a:pt x="7" y="93"/>
                      <a:pt x="7" y="93"/>
                    </a:cubicBezTo>
                    <a:cubicBezTo>
                      <a:pt x="7" y="93"/>
                      <a:pt x="7" y="93"/>
                      <a:pt x="7" y="93"/>
                    </a:cubicBezTo>
                    <a:cubicBezTo>
                      <a:pt x="7" y="94"/>
                      <a:pt x="7" y="94"/>
                      <a:pt x="7" y="94"/>
                    </a:cubicBezTo>
                    <a:cubicBezTo>
                      <a:pt x="7" y="94"/>
                      <a:pt x="7" y="94"/>
                      <a:pt x="7" y="94"/>
                    </a:cubicBezTo>
                    <a:cubicBezTo>
                      <a:pt x="7" y="94"/>
                      <a:pt x="7" y="94"/>
                      <a:pt x="7" y="94"/>
                    </a:cubicBezTo>
                    <a:cubicBezTo>
                      <a:pt x="6" y="94"/>
                      <a:pt x="6" y="94"/>
                      <a:pt x="6" y="94"/>
                    </a:cubicBezTo>
                    <a:cubicBezTo>
                      <a:pt x="6" y="94"/>
                      <a:pt x="6" y="94"/>
                      <a:pt x="6" y="94"/>
                    </a:cubicBezTo>
                    <a:cubicBezTo>
                      <a:pt x="6" y="94"/>
                      <a:pt x="6" y="94"/>
                      <a:pt x="6" y="94"/>
                    </a:cubicBezTo>
                    <a:cubicBezTo>
                      <a:pt x="5" y="94"/>
                      <a:pt x="5" y="94"/>
                      <a:pt x="5" y="94"/>
                    </a:cubicBezTo>
                    <a:cubicBezTo>
                      <a:pt x="5" y="93"/>
                      <a:pt x="5" y="93"/>
                      <a:pt x="5" y="93"/>
                    </a:cubicBezTo>
                    <a:cubicBezTo>
                      <a:pt x="6" y="92"/>
                      <a:pt x="6" y="92"/>
                      <a:pt x="6" y="92"/>
                    </a:cubicBezTo>
                    <a:cubicBezTo>
                      <a:pt x="6" y="92"/>
                      <a:pt x="6" y="92"/>
                      <a:pt x="6" y="92"/>
                    </a:cubicBezTo>
                    <a:close/>
                    <a:moveTo>
                      <a:pt x="3" y="94"/>
                    </a:moveTo>
                    <a:cubicBezTo>
                      <a:pt x="3" y="93"/>
                      <a:pt x="3" y="93"/>
                      <a:pt x="3" y="93"/>
                    </a:cubicBezTo>
                    <a:cubicBezTo>
                      <a:pt x="4" y="93"/>
                      <a:pt x="4" y="93"/>
                      <a:pt x="4" y="93"/>
                    </a:cubicBezTo>
                    <a:cubicBezTo>
                      <a:pt x="4" y="94"/>
                      <a:pt x="4" y="94"/>
                      <a:pt x="4" y="94"/>
                    </a:cubicBezTo>
                    <a:cubicBezTo>
                      <a:pt x="3" y="94"/>
                      <a:pt x="3" y="94"/>
                      <a:pt x="3" y="94"/>
                    </a:cubicBezTo>
                    <a:cubicBezTo>
                      <a:pt x="3" y="94"/>
                      <a:pt x="3" y="94"/>
                      <a:pt x="3" y="94"/>
                    </a:cubicBezTo>
                    <a:cubicBezTo>
                      <a:pt x="3" y="94"/>
                      <a:pt x="3" y="94"/>
                      <a:pt x="3" y="94"/>
                    </a:cubicBezTo>
                    <a:close/>
                    <a:moveTo>
                      <a:pt x="4" y="95"/>
                    </a:moveTo>
                    <a:cubicBezTo>
                      <a:pt x="3" y="95"/>
                      <a:pt x="3" y="95"/>
                      <a:pt x="3" y="95"/>
                    </a:cubicBezTo>
                    <a:cubicBezTo>
                      <a:pt x="4" y="94"/>
                      <a:pt x="4" y="94"/>
                      <a:pt x="4" y="94"/>
                    </a:cubicBezTo>
                    <a:cubicBezTo>
                      <a:pt x="4" y="94"/>
                      <a:pt x="4" y="94"/>
                      <a:pt x="4" y="94"/>
                    </a:cubicBezTo>
                    <a:cubicBezTo>
                      <a:pt x="4" y="95"/>
                      <a:pt x="4" y="95"/>
                      <a:pt x="4" y="95"/>
                    </a:cubicBezTo>
                    <a:cubicBezTo>
                      <a:pt x="4" y="95"/>
                      <a:pt x="4" y="95"/>
                      <a:pt x="4" y="95"/>
                    </a:cubicBezTo>
                    <a:close/>
                    <a:moveTo>
                      <a:pt x="4" y="95"/>
                    </a:moveTo>
                    <a:cubicBezTo>
                      <a:pt x="4" y="95"/>
                      <a:pt x="4" y="95"/>
                      <a:pt x="4" y="95"/>
                    </a:cubicBezTo>
                    <a:cubicBezTo>
                      <a:pt x="5" y="95"/>
                      <a:pt x="5" y="95"/>
                      <a:pt x="5" y="95"/>
                    </a:cubicBezTo>
                    <a:cubicBezTo>
                      <a:pt x="5" y="96"/>
                      <a:pt x="5" y="96"/>
                      <a:pt x="5" y="96"/>
                    </a:cubicBezTo>
                    <a:cubicBezTo>
                      <a:pt x="5" y="96"/>
                      <a:pt x="5" y="96"/>
                      <a:pt x="5" y="96"/>
                    </a:cubicBezTo>
                    <a:cubicBezTo>
                      <a:pt x="4" y="96"/>
                      <a:pt x="4" y="96"/>
                      <a:pt x="4" y="96"/>
                    </a:cubicBezTo>
                    <a:cubicBezTo>
                      <a:pt x="4" y="96"/>
                      <a:pt x="4" y="96"/>
                      <a:pt x="4" y="96"/>
                    </a:cubicBezTo>
                    <a:cubicBezTo>
                      <a:pt x="4" y="95"/>
                      <a:pt x="4" y="95"/>
                      <a:pt x="4" y="95"/>
                    </a:cubicBezTo>
                    <a:close/>
                    <a:moveTo>
                      <a:pt x="3" y="97"/>
                    </a:moveTo>
                    <a:cubicBezTo>
                      <a:pt x="3" y="97"/>
                      <a:pt x="3" y="97"/>
                      <a:pt x="3" y="97"/>
                    </a:cubicBezTo>
                    <a:cubicBezTo>
                      <a:pt x="3" y="97"/>
                      <a:pt x="3" y="97"/>
                      <a:pt x="3" y="97"/>
                    </a:cubicBezTo>
                    <a:cubicBezTo>
                      <a:pt x="4" y="97"/>
                      <a:pt x="4" y="97"/>
                      <a:pt x="4" y="97"/>
                    </a:cubicBezTo>
                    <a:cubicBezTo>
                      <a:pt x="4" y="97"/>
                      <a:pt x="4" y="97"/>
                      <a:pt x="4" y="97"/>
                    </a:cubicBezTo>
                    <a:cubicBezTo>
                      <a:pt x="4" y="97"/>
                      <a:pt x="4" y="97"/>
                      <a:pt x="4" y="97"/>
                    </a:cubicBezTo>
                    <a:cubicBezTo>
                      <a:pt x="3" y="97"/>
                      <a:pt x="3" y="97"/>
                      <a:pt x="3" y="97"/>
                    </a:cubicBezTo>
                    <a:close/>
                    <a:moveTo>
                      <a:pt x="5" y="108"/>
                    </a:moveTo>
                    <a:cubicBezTo>
                      <a:pt x="5" y="108"/>
                      <a:pt x="5" y="108"/>
                      <a:pt x="5" y="108"/>
                    </a:cubicBezTo>
                    <a:cubicBezTo>
                      <a:pt x="5" y="108"/>
                      <a:pt x="5" y="108"/>
                      <a:pt x="5" y="108"/>
                    </a:cubicBezTo>
                    <a:cubicBezTo>
                      <a:pt x="5" y="108"/>
                      <a:pt x="5" y="108"/>
                      <a:pt x="5" y="108"/>
                    </a:cubicBezTo>
                    <a:cubicBezTo>
                      <a:pt x="4" y="107"/>
                      <a:pt x="4" y="107"/>
                      <a:pt x="4" y="107"/>
                    </a:cubicBezTo>
                    <a:cubicBezTo>
                      <a:pt x="3" y="106"/>
                      <a:pt x="3" y="106"/>
                      <a:pt x="3" y="106"/>
                    </a:cubicBezTo>
                    <a:cubicBezTo>
                      <a:pt x="4" y="106"/>
                      <a:pt x="4" y="106"/>
                      <a:pt x="4" y="106"/>
                    </a:cubicBezTo>
                    <a:cubicBezTo>
                      <a:pt x="4" y="106"/>
                      <a:pt x="4" y="106"/>
                      <a:pt x="4" y="106"/>
                    </a:cubicBezTo>
                    <a:cubicBezTo>
                      <a:pt x="5" y="106"/>
                      <a:pt x="5" y="106"/>
                      <a:pt x="5" y="106"/>
                    </a:cubicBezTo>
                    <a:cubicBezTo>
                      <a:pt x="5" y="107"/>
                      <a:pt x="5" y="107"/>
                      <a:pt x="5" y="107"/>
                    </a:cubicBezTo>
                    <a:cubicBezTo>
                      <a:pt x="5" y="107"/>
                      <a:pt x="5" y="107"/>
                      <a:pt x="5" y="107"/>
                    </a:cubicBezTo>
                    <a:cubicBezTo>
                      <a:pt x="5" y="107"/>
                      <a:pt x="5" y="107"/>
                      <a:pt x="5" y="107"/>
                    </a:cubicBezTo>
                    <a:cubicBezTo>
                      <a:pt x="6" y="108"/>
                      <a:pt x="6" y="108"/>
                      <a:pt x="6" y="108"/>
                    </a:cubicBezTo>
                    <a:cubicBezTo>
                      <a:pt x="6" y="109"/>
                      <a:pt x="6" y="109"/>
                      <a:pt x="6" y="109"/>
                    </a:cubicBezTo>
                    <a:cubicBezTo>
                      <a:pt x="5" y="109"/>
                      <a:pt x="5" y="109"/>
                      <a:pt x="5" y="109"/>
                    </a:cubicBezTo>
                    <a:cubicBezTo>
                      <a:pt x="5" y="109"/>
                      <a:pt x="5" y="109"/>
                      <a:pt x="5" y="109"/>
                    </a:cubicBezTo>
                    <a:cubicBezTo>
                      <a:pt x="5" y="108"/>
                      <a:pt x="5" y="108"/>
                      <a:pt x="5" y="108"/>
                    </a:cubicBezTo>
                    <a:close/>
                    <a:moveTo>
                      <a:pt x="2" y="107"/>
                    </a:moveTo>
                    <a:cubicBezTo>
                      <a:pt x="2" y="107"/>
                      <a:pt x="2" y="107"/>
                      <a:pt x="2" y="107"/>
                    </a:cubicBezTo>
                    <a:cubicBezTo>
                      <a:pt x="3" y="107"/>
                      <a:pt x="3" y="107"/>
                      <a:pt x="3" y="107"/>
                    </a:cubicBezTo>
                    <a:cubicBezTo>
                      <a:pt x="3" y="107"/>
                      <a:pt x="3" y="107"/>
                      <a:pt x="3" y="107"/>
                    </a:cubicBezTo>
                    <a:cubicBezTo>
                      <a:pt x="4" y="108"/>
                      <a:pt x="4" y="108"/>
                      <a:pt x="4" y="108"/>
                    </a:cubicBezTo>
                    <a:cubicBezTo>
                      <a:pt x="4" y="109"/>
                      <a:pt x="4" y="109"/>
                      <a:pt x="4" y="109"/>
                    </a:cubicBezTo>
                    <a:cubicBezTo>
                      <a:pt x="4" y="109"/>
                      <a:pt x="4" y="109"/>
                      <a:pt x="4" y="109"/>
                    </a:cubicBezTo>
                    <a:cubicBezTo>
                      <a:pt x="4" y="110"/>
                      <a:pt x="4" y="110"/>
                      <a:pt x="4" y="110"/>
                    </a:cubicBezTo>
                    <a:cubicBezTo>
                      <a:pt x="4" y="109"/>
                      <a:pt x="4" y="109"/>
                      <a:pt x="4" y="109"/>
                    </a:cubicBezTo>
                    <a:cubicBezTo>
                      <a:pt x="3" y="108"/>
                      <a:pt x="3" y="108"/>
                      <a:pt x="3" y="108"/>
                    </a:cubicBezTo>
                    <a:cubicBezTo>
                      <a:pt x="4" y="108"/>
                      <a:pt x="4" y="108"/>
                      <a:pt x="4" y="108"/>
                    </a:cubicBezTo>
                    <a:cubicBezTo>
                      <a:pt x="3" y="108"/>
                      <a:pt x="3" y="108"/>
                      <a:pt x="3" y="108"/>
                    </a:cubicBezTo>
                    <a:cubicBezTo>
                      <a:pt x="3" y="108"/>
                      <a:pt x="3" y="108"/>
                      <a:pt x="3" y="108"/>
                    </a:cubicBezTo>
                    <a:cubicBezTo>
                      <a:pt x="2" y="107"/>
                      <a:pt x="2" y="107"/>
                      <a:pt x="2" y="107"/>
                    </a:cubicBezTo>
                    <a:close/>
                    <a:moveTo>
                      <a:pt x="3" y="108"/>
                    </a:moveTo>
                    <a:cubicBezTo>
                      <a:pt x="3" y="108"/>
                      <a:pt x="3" y="108"/>
                      <a:pt x="3" y="108"/>
                    </a:cubicBezTo>
                    <a:cubicBezTo>
                      <a:pt x="3" y="108"/>
                      <a:pt x="3" y="108"/>
                      <a:pt x="3" y="108"/>
                    </a:cubicBezTo>
                    <a:cubicBezTo>
                      <a:pt x="3" y="109"/>
                      <a:pt x="3" y="109"/>
                      <a:pt x="3" y="109"/>
                    </a:cubicBezTo>
                    <a:cubicBezTo>
                      <a:pt x="3" y="109"/>
                      <a:pt x="3" y="109"/>
                      <a:pt x="3" y="109"/>
                    </a:cubicBezTo>
                    <a:cubicBezTo>
                      <a:pt x="3" y="109"/>
                      <a:pt x="3" y="109"/>
                      <a:pt x="3" y="109"/>
                    </a:cubicBezTo>
                    <a:cubicBezTo>
                      <a:pt x="3" y="109"/>
                      <a:pt x="3" y="109"/>
                      <a:pt x="3" y="109"/>
                    </a:cubicBezTo>
                    <a:cubicBezTo>
                      <a:pt x="3" y="109"/>
                      <a:pt x="3" y="109"/>
                      <a:pt x="3" y="109"/>
                    </a:cubicBezTo>
                    <a:cubicBezTo>
                      <a:pt x="3" y="108"/>
                      <a:pt x="3" y="108"/>
                      <a:pt x="3" y="108"/>
                    </a:cubicBezTo>
                    <a:close/>
                    <a:moveTo>
                      <a:pt x="4" y="112"/>
                    </a:moveTo>
                    <a:cubicBezTo>
                      <a:pt x="3" y="111"/>
                      <a:pt x="3" y="111"/>
                      <a:pt x="3" y="111"/>
                    </a:cubicBezTo>
                    <a:cubicBezTo>
                      <a:pt x="3" y="111"/>
                      <a:pt x="3" y="111"/>
                      <a:pt x="3" y="111"/>
                    </a:cubicBezTo>
                    <a:cubicBezTo>
                      <a:pt x="3" y="110"/>
                      <a:pt x="3" y="110"/>
                      <a:pt x="3" y="110"/>
                    </a:cubicBezTo>
                    <a:cubicBezTo>
                      <a:pt x="3" y="110"/>
                      <a:pt x="3" y="110"/>
                      <a:pt x="3" y="110"/>
                    </a:cubicBezTo>
                    <a:cubicBezTo>
                      <a:pt x="4" y="110"/>
                      <a:pt x="4" y="110"/>
                      <a:pt x="4" y="110"/>
                    </a:cubicBezTo>
                    <a:cubicBezTo>
                      <a:pt x="4" y="110"/>
                      <a:pt x="4" y="110"/>
                      <a:pt x="4" y="110"/>
                    </a:cubicBezTo>
                    <a:cubicBezTo>
                      <a:pt x="4" y="111"/>
                      <a:pt x="4" y="111"/>
                      <a:pt x="4" y="111"/>
                    </a:cubicBezTo>
                    <a:cubicBezTo>
                      <a:pt x="4" y="111"/>
                      <a:pt x="4" y="111"/>
                      <a:pt x="4" y="111"/>
                    </a:cubicBezTo>
                    <a:cubicBezTo>
                      <a:pt x="4" y="112"/>
                      <a:pt x="4" y="112"/>
                      <a:pt x="4" y="112"/>
                    </a:cubicBezTo>
                    <a:close/>
                    <a:moveTo>
                      <a:pt x="4" y="114"/>
                    </a:moveTo>
                    <a:cubicBezTo>
                      <a:pt x="4" y="114"/>
                      <a:pt x="4" y="114"/>
                      <a:pt x="4" y="114"/>
                    </a:cubicBezTo>
                    <a:cubicBezTo>
                      <a:pt x="4" y="114"/>
                      <a:pt x="4" y="114"/>
                      <a:pt x="4" y="114"/>
                    </a:cubicBezTo>
                    <a:cubicBezTo>
                      <a:pt x="4" y="113"/>
                      <a:pt x="4" y="113"/>
                      <a:pt x="4" y="113"/>
                    </a:cubicBezTo>
                    <a:cubicBezTo>
                      <a:pt x="4" y="113"/>
                      <a:pt x="4" y="113"/>
                      <a:pt x="4" y="113"/>
                    </a:cubicBezTo>
                    <a:cubicBezTo>
                      <a:pt x="4" y="113"/>
                      <a:pt x="4" y="113"/>
                      <a:pt x="4" y="113"/>
                    </a:cubicBezTo>
                    <a:cubicBezTo>
                      <a:pt x="5" y="113"/>
                      <a:pt x="5" y="113"/>
                      <a:pt x="5" y="113"/>
                    </a:cubicBezTo>
                    <a:cubicBezTo>
                      <a:pt x="4" y="114"/>
                      <a:pt x="4" y="114"/>
                      <a:pt x="4" y="114"/>
                    </a:cubicBezTo>
                    <a:close/>
                    <a:moveTo>
                      <a:pt x="6" y="114"/>
                    </a:moveTo>
                    <a:cubicBezTo>
                      <a:pt x="6" y="114"/>
                      <a:pt x="6" y="114"/>
                      <a:pt x="6" y="114"/>
                    </a:cubicBezTo>
                    <a:cubicBezTo>
                      <a:pt x="5" y="114"/>
                      <a:pt x="5" y="114"/>
                      <a:pt x="5" y="114"/>
                    </a:cubicBezTo>
                    <a:cubicBezTo>
                      <a:pt x="5" y="114"/>
                      <a:pt x="5" y="114"/>
                      <a:pt x="5" y="114"/>
                    </a:cubicBezTo>
                    <a:cubicBezTo>
                      <a:pt x="5" y="113"/>
                      <a:pt x="5" y="113"/>
                      <a:pt x="5" y="113"/>
                    </a:cubicBezTo>
                    <a:cubicBezTo>
                      <a:pt x="4" y="112"/>
                      <a:pt x="4" y="112"/>
                      <a:pt x="4" y="112"/>
                    </a:cubicBezTo>
                    <a:cubicBezTo>
                      <a:pt x="5" y="112"/>
                      <a:pt x="5" y="112"/>
                      <a:pt x="5" y="112"/>
                    </a:cubicBezTo>
                    <a:cubicBezTo>
                      <a:pt x="5" y="112"/>
                      <a:pt x="5" y="112"/>
                      <a:pt x="5" y="112"/>
                    </a:cubicBezTo>
                    <a:cubicBezTo>
                      <a:pt x="5" y="111"/>
                      <a:pt x="5" y="111"/>
                      <a:pt x="5" y="111"/>
                    </a:cubicBezTo>
                    <a:cubicBezTo>
                      <a:pt x="5" y="111"/>
                      <a:pt x="5" y="111"/>
                      <a:pt x="5" y="111"/>
                    </a:cubicBezTo>
                    <a:cubicBezTo>
                      <a:pt x="5" y="111"/>
                      <a:pt x="5" y="111"/>
                      <a:pt x="5" y="111"/>
                    </a:cubicBezTo>
                    <a:cubicBezTo>
                      <a:pt x="5" y="111"/>
                      <a:pt x="5" y="111"/>
                      <a:pt x="5" y="111"/>
                    </a:cubicBezTo>
                    <a:cubicBezTo>
                      <a:pt x="5" y="111"/>
                      <a:pt x="5" y="111"/>
                      <a:pt x="5" y="111"/>
                    </a:cubicBezTo>
                    <a:cubicBezTo>
                      <a:pt x="4" y="110"/>
                      <a:pt x="4" y="110"/>
                      <a:pt x="4" y="110"/>
                    </a:cubicBezTo>
                    <a:cubicBezTo>
                      <a:pt x="4" y="110"/>
                      <a:pt x="4" y="110"/>
                      <a:pt x="4" y="110"/>
                    </a:cubicBezTo>
                    <a:cubicBezTo>
                      <a:pt x="5" y="109"/>
                      <a:pt x="5" y="109"/>
                      <a:pt x="5" y="109"/>
                    </a:cubicBezTo>
                    <a:cubicBezTo>
                      <a:pt x="6" y="109"/>
                      <a:pt x="6" y="109"/>
                      <a:pt x="6" y="109"/>
                    </a:cubicBezTo>
                    <a:cubicBezTo>
                      <a:pt x="6" y="110"/>
                      <a:pt x="6" y="110"/>
                      <a:pt x="6" y="110"/>
                    </a:cubicBezTo>
                    <a:cubicBezTo>
                      <a:pt x="6" y="111"/>
                      <a:pt x="6" y="111"/>
                      <a:pt x="6" y="111"/>
                    </a:cubicBezTo>
                    <a:cubicBezTo>
                      <a:pt x="7" y="112"/>
                      <a:pt x="7" y="112"/>
                      <a:pt x="7" y="112"/>
                    </a:cubicBezTo>
                    <a:cubicBezTo>
                      <a:pt x="7" y="113"/>
                      <a:pt x="7" y="113"/>
                      <a:pt x="7" y="113"/>
                    </a:cubicBezTo>
                    <a:cubicBezTo>
                      <a:pt x="7" y="113"/>
                      <a:pt x="7" y="113"/>
                      <a:pt x="7" y="113"/>
                    </a:cubicBezTo>
                    <a:cubicBezTo>
                      <a:pt x="7" y="114"/>
                      <a:pt x="7" y="114"/>
                      <a:pt x="7" y="114"/>
                    </a:cubicBezTo>
                    <a:cubicBezTo>
                      <a:pt x="7" y="115"/>
                      <a:pt x="7" y="115"/>
                      <a:pt x="7" y="115"/>
                    </a:cubicBezTo>
                    <a:cubicBezTo>
                      <a:pt x="6" y="115"/>
                      <a:pt x="6" y="115"/>
                      <a:pt x="6" y="115"/>
                    </a:cubicBezTo>
                    <a:cubicBezTo>
                      <a:pt x="6" y="115"/>
                      <a:pt x="6" y="115"/>
                      <a:pt x="6" y="115"/>
                    </a:cubicBezTo>
                    <a:cubicBezTo>
                      <a:pt x="6" y="114"/>
                      <a:pt x="6" y="114"/>
                      <a:pt x="6" y="114"/>
                    </a:cubicBezTo>
                    <a:cubicBezTo>
                      <a:pt x="6" y="114"/>
                      <a:pt x="6" y="114"/>
                      <a:pt x="6" y="114"/>
                    </a:cubicBezTo>
                    <a:close/>
                    <a:moveTo>
                      <a:pt x="5" y="116"/>
                    </a:moveTo>
                    <a:cubicBezTo>
                      <a:pt x="5" y="116"/>
                      <a:pt x="5" y="116"/>
                      <a:pt x="5" y="116"/>
                    </a:cubicBezTo>
                    <a:cubicBezTo>
                      <a:pt x="5" y="116"/>
                      <a:pt x="5" y="116"/>
                      <a:pt x="5" y="116"/>
                    </a:cubicBezTo>
                    <a:cubicBezTo>
                      <a:pt x="5" y="115"/>
                      <a:pt x="5" y="115"/>
                      <a:pt x="5" y="115"/>
                    </a:cubicBezTo>
                    <a:cubicBezTo>
                      <a:pt x="5" y="115"/>
                      <a:pt x="5" y="115"/>
                      <a:pt x="5" y="115"/>
                    </a:cubicBezTo>
                    <a:cubicBezTo>
                      <a:pt x="5" y="115"/>
                      <a:pt x="5" y="115"/>
                      <a:pt x="5" y="115"/>
                    </a:cubicBezTo>
                    <a:cubicBezTo>
                      <a:pt x="6" y="115"/>
                      <a:pt x="6" y="115"/>
                      <a:pt x="6" y="115"/>
                    </a:cubicBezTo>
                    <a:cubicBezTo>
                      <a:pt x="6" y="115"/>
                      <a:pt x="6" y="115"/>
                      <a:pt x="6" y="115"/>
                    </a:cubicBezTo>
                    <a:cubicBezTo>
                      <a:pt x="6" y="116"/>
                      <a:pt x="6" y="116"/>
                      <a:pt x="6" y="116"/>
                    </a:cubicBezTo>
                    <a:cubicBezTo>
                      <a:pt x="6" y="116"/>
                      <a:pt x="6" y="116"/>
                      <a:pt x="6" y="116"/>
                    </a:cubicBezTo>
                    <a:cubicBezTo>
                      <a:pt x="6" y="117"/>
                      <a:pt x="6" y="117"/>
                      <a:pt x="6" y="117"/>
                    </a:cubicBezTo>
                    <a:cubicBezTo>
                      <a:pt x="5" y="116"/>
                      <a:pt x="5" y="116"/>
                      <a:pt x="5" y="116"/>
                    </a:cubicBezTo>
                    <a:close/>
                    <a:moveTo>
                      <a:pt x="5" y="117"/>
                    </a:moveTo>
                    <a:cubicBezTo>
                      <a:pt x="5" y="117"/>
                      <a:pt x="5" y="117"/>
                      <a:pt x="5" y="117"/>
                    </a:cubicBezTo>
                    <a:cubicBezTo>
                      <a:pt x="6" y="117"/>
                      <a:pt x="6" y="117"/>
                      <a:pt x="6" y="117"/>
                    </a:cubicBezTo>
                    <a:cubicBezTo>
                      <a:pt x="5" y="117"/>
                      <a:pt x="5" y="117"/>
                      <a:pt x="5" y="117"/>
                    </a:cubicBezTo>
                    <a:cubicBezTo>
                      <a:pt x="5" y="117"/>
                      <a:pt x="5" y="117"/>
                      <a:pt x="5" y="117"/>
                    </a:cubicBezTo>
                    <a:close/>
                    <a:moveTo>
                      <a:pt x="6" y="117"/>
                    </a:moveTo>
                    <a:cubicBezTo>
                      <a:pt x="6" y="117"/>
                      <a:pt x="6" y="117"/>
                      <a:pt x="6" y="117"/>
                    </a:cubicBezTo>
                    <a:cubicBezTo>
                      <a:pt x="6" y="118"/>
                      <a:pt x="6" y="118"/>
                      <a:pt x="6" y="118"/>
                    </a:cubicBezTo>
                    <a:cubicBezTo>
                      <a:pt x="6" y="118"/>
                      <a:pt x="6" y="118"/>
                      <a:pt x="6" y="118"/>
                    </a:cubicBezTo>
                    <a:cubicBezTo>
                      <a:pt x="6" y="117"/>
                      <a:pt x="6" y="117"/>
                      <a:pt x="6" y="117"/>
                    </a:cubicBezTo>
                    <a:cubicBezTo>
                      <a:pt x="6" y="117"/>
                      <a:pt x="6" y="117"/>
                      <a:pt x="6" y="117"/>
                    </a:cubicBezTo>
                    <a:close/>
                    <a:moveTo>
                      <a:pt x="7" y="117"/>
                    </a:moveTo>
                    <a:cubicBezTo>
                      <a:pt x="7" y="117"/>
                      <a:pt x="7" y="117"/>
                      <a:pt x="7" y="117"/>
                    </a:cubicBezTo>
                    <a:cubicBezTo>
                      <a:pt x="7" y="117"/>
                      <a:pt x="7" y="117"/>
                      <a:pt x="7" y="117"/>
                    </a:cubicBezTo>
                    <a:cubicBezTo>
                      <a:pt x="7" y="117"/>
                      <a:pt x="7" y="117"/>
                      <a:pt x="7" y="117"/>
                    </a:cubicBezTo>
                    <a:cubicBezTo>
                      <a:pt x="8" y="117"/>
                      <a:pt x="8" y="117"/>
                      <a:pt x="8" y="117"/>
                    </a:cubicBezTo>
                    <a:cubicBezTo>
                      <a:pt x="8" y="118"/>
                      <a:pt x="8" y="118"/>
                      <a:pt x="8" y="118"/>
                    </a:cubicBezTo>
                    <a:cubicBezTo>
                      <a:pt x="8" y="118"/>
                      <a:pt x="8" y="118"/>
                      <a:pt x="8" y="118"/>
                    </a:cubicBezTo>
                    <a:cubicBezTo>
                      <a:pt x="8" y="118"/>
                      <a:pt x="8" y="118"/>
                      <a:pt x="8" y="118"/>
                    </a:cubicBezTo>
                    <a:cubicBezTo>
                      <a:pt x="7" y="117"/>
                      <a:pt x="7" y="117"/>
                      <a:pt x="7" y="117"/>
                    </a:cubicBezTo>
                    <a:cubicBezTo>
                      <a:pt x="7" y="117"/>
                      <a:pt x="7" y="117"/>
                      <a:pt x="7" y="117"/>
                    </a:cubicBezTo>
                    <a:close/>
                    <a:moveTo>
                      <a:pt x="7" y="118"/>
                    </a:moveTo>
                    <a:cubicBezTo>
                      <a:pt x="7" y="118"/>
                      <a:pt x="7" y="118"/>
                      <a:pt x="7" y="118"/>
                    </a:cubicBezTo>
                    <a:cubicBezTo>
                      <a:pt x="8" y="118"/>
                      <a:pt x="8" y="118"/>
                      <a:pt x="8" y="118"/>
                    </a:cubicBezTo>
                    <a:cubicBezTo>
                      <a:pt x="8" y="119"/>
                      <a:pt x="8" y="119"/>
                      <a:pt x="8" y="119"/>
                    </a:cubicBezTo>
                    <a:cubicBezTo>
                      <a:pt x="8" y="119"/>
                      <a:pt x="8" y="119"/>
                      <a:pt x="8" y="119"/>
                    </a:cubicBezTo>
                    <a:cubicBezTo>
                      <a:pt x="7" y="119"/>
                      <a:pt x="7" y="119"/>
                      <a:pt x="7" y="119"/>
                    </a:cubicBezTo>
                    <a:cubicBezTo>
                      <a:pt x="7" y="118"/>
                      <a:pt x="7" y="118"/>
                      <a:pt x="7" y="118"/>
                    </a:cubicBezTo>
                    <a:cubicBezTo>
                      <a:pt x="7" y="118"/>
                      <a:pt x="7" y="118"/>
                      <a:pt x="7" y="118"/>
                    </a:cubicBezTo>
                    <a:close/>
                    <a:moveTo>
                      <a:pt x="7" y="121"/>
                    </a:moveTo>
                    <a:cubicBezTo>
                      <a:pt x="6" y="121"/>
                      <a:pt x="6" y="121"/>
                      <a:pt x="6" y="121"/>
                    </a:cubicBezTo>
                    <a:cubicBezTo>
                      <a:pt x="6" y="121"/>
                      <a:pt x="6" y="121"/>
                      <a:pt x="6" y="121"/>
                    </a:cubicBezTo>
                    <a:cubicBezTo>
                      <a:pt x="6" y="120"/>
                      <a:pt x="6" y="120"/>
                      <a:pt x="6" y="120"/>
                    </a:cubicBezTo>
                    <a:cubicBezTo>
                      <a:pt x="7" y="120"/>
                      <a:pt x="7" y="120"/>
                      <a:pt x="7" y="120"/>
                    </a:cubicBezTo>
                    <a:cubicBezTo>
                      <a:pt x="6" y="119"/>
                      <a:pt x="6" y="119"/>
                      <a:pt x="6" y="119"/>
                    </a:cubicBezTo>
                    <a:cubicBezTo>
                      <a:pt x="7" y="119"/>
                      <a:pt x="7" y="119"/>
                      <a:pt x="7" y="119"/>
                    </a:cubicBezTo>
                    <a:cubicBezTo>
                      <a:pt x="7" y="120"/>
                      <a:pt x="7" y="120"/>
                      <a:pt x="7" y="120"/>
                    </a:cubicBezTo>
                    <a:cubicBezTo>
                      <a:pt x="8" y="119"/>
                      <a:pt x="8" y="119"/>
                      <a:pt x="8" y="119"/>
                    </a:cubicBezTo>
                    <a:cubicBezTo>
                      <a:pt x="8" y="120"/>
                      <a:pt x="8" y="120"/>
                      <a:pt x="8" y="120"/>
                    </a:cubicBezTo>
                    <a:cubicBezTo>
                      <a:pt x="8" y="120"/>
                      <a:pt x="8" y="120"/>
                      <a:pt x="8" y="120"/>
                    </a:cubicBezTo>
                    <a:cubicBezTo>
                      <a:pt x="8" y="120"/>
                      <a:pt x="8" y="120"/>
                      <a:pt x="8" y="120"/>
                    </a:cubicBezTo>
                    <a:cubicBezTo>
                      <a:pt x="8" y="121"/>
                      <a:pt x="8" y="121"/>
                      <a:pt x="8" y="121"/>
                    </a:cubicBezTo>
                    <a:cubicBezTo>
                      <a:pt x="7" y="121"/>
                      <a:pt x="7" y="121"/>
                      <a:pt x="7" y="121"/>
                    </a:cubicBezTo>
                    <a:close/>
                    <a:moveTo>
                      <a:pt x="8" y="123"/>
                    </a:moveTo>
                    <a:cubicBezTo>
                      <a:pt x="8" y="123"/>
                      <a:pt x="8" y="123"/>
                      <a:pt x="8" y="123"/>
                    </a:cubicBezTo>
                    <a:cubicBezTo>
                      <a:pt x="7" y="123"/>
                      <a:pt x="7" y="123"/>
                      <a:pt x="7" y="123"/>
                    </a:cubicBezTo>
                    <a:cubicBezTo>
                      <a:pt x="7" y="122"/>
                      <a:pt x="7" y="122"/>
                      <a:pt x="7" y="122"/>
                    </a:cubicBezTo>
                    <a:cubicBezTo>
                      <a:pt x="7" y="122"/>
                      <a:pt x="7" y="122"/>
                      <a:pt x="7" y="122"/>
                    </a:cubicBezTo>
                    <a:cubicBezTo>
                      <a:pt x="8" y="122"/>
                      <a:pt x="8" y="122"/>
                      <a:pt x="8" y="122"/>
                    </a:cubicBezTo>
                    <a:cubicBezTo>
                      <a:pt x="7" y="122"/>
                      <a:pt x="7" y="122"/>
                      <a:pt x="7" y="122"/>
                    </a:cubicBezTo>
                    <a:cubicBezTo>
                      <a:pt x="7" y="122"/>
                      <a:pt x="7" y="122"/>
                      <a:pt x="7" y="122"/>
                    </a:cubicBezTo>
                    <a:cubicBezTo>
                      <a:pt x="8" y="121"/>
                      <a:pt x="8" y="121"/>
                      <a:pt x="8" y="121"/>
                    </a:cubicBezTo>
                    <a:cubicBezTo>
                      <a:pt x="8" y="122"/>
                      <a:pt x="8" y="122"/>
                      <a:pt x="8" y="122"/>
                    </a:cubicBezTo>
                    <a:cubicBezTo>
                      <a:pt x="8" y="122"/>
                      <a:pt x="8" y="122"/>
                      <a:pt x="8" y="122"/>
                    </a:cubicBezTo>
                    <a:cubicBezTo>
                      <a:pt x="8" y="123"/>
                      <a:pt x="8" y="123"/>
                      <a:pt x="8" y="123"/>
                    </a:cubicBezTo>
                    <a:cubicBezTo>
                      <a:pt x="8" y="123"/>
                      <a:pt x="8" y="123"/>
                      <a:pt x="8" y="123"/>
                    </a:cubicBezTo>
                    <a:close/>
                    <a:moveTo>
                      <a:pt x="8" y="122"/>
                    </a:moveTo>
                    <a:cubicBezTo>
                      <a:pt x="8" y="122"/>
                      <a:pt x="8" y="122"/>
                      <a:pt x="8" y="122"/>
                    </a:cubicBezTo>
                    <a:cubicBezTo>
                      <a:pt x="8" y="122"/>
                      <a:pt x="8" y="122"/>
                      <a:pt x="8" y="122"/>
                    </a:cubicBezTo>
                    <a:cubicBezTo>
                      <a:pt x="9" y="122"/>
                      <a:pt x="9" y="122"/>
                      <a:pt x="9" y="122"/>
                    </a:cubicBezTo>
                    <a:cubicBezTo>
                      <a:pt x="9" y="122"/>
                      <a:pt x="9" y="122"/>
                      <a:pt x="9" y="122"/>
                    </a:cubicBezTo>
                    <a:cubicBezTo>
                      <a:pt x="9" y="123"/>
                      <a:pt x="9" y="123"/>
                      <a:pt x="9" y="123"/>
                    </a:cubicBezTo>
                    <a:cubicBezTo>
                      <a:pt x="9" y="123"/>
                      <a:pt x="9" y="123"/>
                      <a:pt x="9" y="123"/>
                    </a:cubicBezTo>
                    <a:cubicBezTo>
                      <a:pt x="8" y="123"/>
                      <a:pt x="8" y="123"/>
                      <a:pt x="8" y="123"/>
                    </a:cubicBezTo>
                    <a:cubicBezTo>
                      <a:pt x="8" y="123"/>
                      <a:pt x="8" y="123"/>
                      <a:pt x="8" y="123"/>
                    </a:cubicBezTo>
                    <a:cubicBezTo>
                      <a:pt x="8" y="123"/>
                      <a:pt x="8" y="123"/>
                      <a:pt x="8" y="123"/>
                    </a:cubicBezTo>
                    <a:cubicBezTo>
                      <a:pt x="8" y="122"/>
                      <a:pt x="8" y="122"/>
                      <a:pt x="8" y="122"/>
                    </a:cubicBezTo>
                    <a:close/>
                    <a:moveTo>
                      <a:pt x="9" y="122"/>
                    </a:moveTo>
                    <a:cubicBezTo>
                      <a:pt x="10" y="123"/>
                      <a:pt x="10" y="123"/>
                      <a:pt x="10" y="123"/>
                    </a:cubicBezTo>
                    <a:cubicBezTo>
                      <a:pt x="10" y="123"/>
                      <a:pt x="10" y="123"/>
                      <a:pt x="10" y="123"/>
                    </a:cubicBezTo>
                    <a:cubicBezTo>
                      <a:pt x="10" y="123"/>
                      <a:pt x="10" y="123"/>
                      <a:pt x="10" y="123"/>
                    </a:cubicBezTo>
                    <a:cubicBezTo>
                      <a:pt x="9" y="123"/>
                      <a:pt x="9" y="123"/>
                      <a:pt x="9" y="123"/>
                    </a:cubicBezTo>
                    <a:cubicBezTo>
                      <a:pt x="9" y="122"/>
                      <a:pt x="9" y="122"/>
                      <a:pt x="9" y="122"/>
                    </a:cubicBezTo>
                    <a:close/>
                    <a:moveTo>
                      <a:pt x="9" y="124"/>
                    </a:moveTo>
                    <a:cubicBezTo>
                      <a:pt x="9" y="124"/>
                      <a:pt x="9" y="124"/>
                      <a:pt x="9" y="124"/>
                    </a:cubicBezTo>
                    <a:cubicBezTo>
                      <a:pt x="8" y="124"/>
                      <a:pt x="8" y="124"/>
                      <a:pt x="8" y="124"/>
                    </a:cubicBezTo>
                    <a:cubicBezTo>
                      <a:pt x="9" y="124"/>
                      <a:pt x="9" y="124"/>
                      <a:pt x="9" y="124"/>
                    </a:cubicBezTo>
                    <a:cubicBezTo>
                      <a:pt x="9" y="123"/>
                      <a:pt x="9" y="123"/>
                      <a:pt x="9" y="123"/>
                    </a:cubicBezTo>
                    <a:cubicBezTo>
                      <a:pt x="9" y="123"/>
                      <a:pt x="9" y="123"/>
                      <a:pt x="9" y="123"/>
                    </a:cubicBezTo>
                    <a:cubicBezTo>
                      <a:pt x="9" y="124"/>
                      <a:pt x="9" y="124"/>
                      <a:pt x="9" y="124"/>
                    </a:cubicBezTo>
                    <a:cubicBezTo>
                      <a:pt x="9" y="124"/>
                      <a:pt x="9" y="124"/>
                      <a:pt x="9" y="124"/>
                    </a:cubicBezTo>
                    <a:close/>
                    <a:moveTo>
                      <a:pt x="10" y="123"/>
                    </a:moveTo>
                    <a:cubicBezTo>
                      <a:pt x="10" y="123"/>
                      <a:pt x="10" y="123"/>
                      <a:pt x="10" y="123"/>
                    </a:cubicBezTo>
                    <a:cubicBezTo>
                      <a:pt x="9" y="122"/>
                      <a:pt x="9" y="122"/>
                      <a:pt x="9" y="122"/>
                    </a:cubicBezTo>
                    <a:cubicBezTo>
                      <a:pt x="9" y="121"/>
                      <a:pt x="9" y="121"/>
                      <a:pt x="9" y="121"/>
                    </a:cubicBezTo>
                    <a:cubicBezTo>
                      <a:pt x="10" y="121"/>
                      <a:pt x="10" y="121"/>
                      <a:pt x="10" y="121"/>
                    </a:cubicBezTo>
                    <a:cubicBezTo>
                      <a:pt x="10" y="122"/>
                      <a:pt x="10" y="122"/>
                      <a:pt x="10" y="122"/>
                    </a:cubicBezTo>
                    <a:cubicBezTo>
                      <a:pt x="10" y="122"/>
                      <a:pt x="10" y="122"/>
                      <a:pt x="10" y="122"/>
                    </a:cubicBezTo>
                    <a:cubicBezTo>
                      <a:pt x="11" y="123"/>
                      <a:pt x="11" y="123"/>
                      <a:pt x="11" y="123"/>
                    </a:cubicBezTo>
                    <a:cubicBezTo>
                      <a:pt x="10" y="123"/>
                      <a:pt x="10" y="123"/>
                      <a:pt x="10" y="123"/>
                    </a:cubicBezTo>
                    <a:close/>
                    <a:moveTo>
                      <a:pt x="10" y="124"/>
                    </a:moveTo>
                    <a:cubicBezTo>
                      <a:pt x="10" y="123"/>
                      <a:pt x="10" y="123"/>
                      <a:pt x="10" y="123"/>
                    </a:cubicBezTo>
                    <a:cubicBezTo>
                      <a:pt x="10" y="123"/>
                      <a:pt x="10" y="123"/>
                      <a:pt x="10" y="123"/>
                    </a:cubicBezTo>
                    <a:cubicBezTo>
                      <a:pt x="10" y="123"/>
                      <a:pt x="10" y="123"/>
                      <a:pt x="10" y="123"/>
                    </a:cubicBezTo>
                    <a:cubicBezTo>
                      <a:pt x="11" y="124"/>
                      <a:pt x="11" y="124"/>
                      <a:pt x="11" y="124"/>
                    </a:cubicBezTo>
                    <a:cubicBezTo>
                      <a:pt x="10" y="124"/>
                      <a:pt x="10" y="124"/>
                      <a:pt x="10" y="124"/>
                    </a:cubicBezTo>
                    <a:close/>
                    <a:moveTo>
                      <a:pt x="11" y="125"/>
                    </a:moveTo>
                    <a:cubicBezTo>
                      <a:pt x="10" y="124"/>
                      <a:pt x="10" y="124"/>
                      <a:pt x="10" y="124"/>
                    </a:cubicBezTo>
                    <a:cubicBezTo>
                      <a:pt x="10" y="124"/>
                      <a:pt x="10" y="124"/>
                      <a:pt x="10" y="124"/>
                    </a:cubicBezTo>
                    <a:cubicBezTo>
                      <a:pt x="10" y="124"/>
                      <a:pt x="10" y="124"/>
                      <a:pt x="10" y="124"/>
                    </a:cubicBezTo>
                    <a:cubicBezTo>
                      <a:pt x="11" y="124"/>
                      <a:pt x="11" y="124"/>
                      <a:pt x="11" y="124"/>
                    </a:cubicBezTo>
                    <a:cubicBezTo>
                      <a:pt x="11" y="125"/>
                      <a:pt x="11" y="125"/>
                      <a:pt x="11" y="125"/>
                    </a:cubicBezTo>
                    <a:cubicBezTo>
                      <a:pt x="11" y="125"/>
                      <a:pt x="11" y="125"/>
                      <a:pt x="11" y="125"/>
                    </a:cubicBezTo>
                    <a:close/>
                    <a:moveTo>
                      <a:pt x="11" y="126"/>
                    </a:moveTo>
                    <a:cubicBezTo>
                      <a:pt x="11" y="126"/>
                      <a:pt x="11" y="126"/>
                      <a:pt x="11" y="126"/>
                    </a:cubicBezTo>
                    <a:cubicBezTo>
                      <a:pt x="11" y="126"/>
                      <a:pt x="11" y="126"/>
                      <a:pt x="11" y="126"/>
                    </a:cubicBezTo>
                    <a:cubicBezTo>
                      <a:pt x="11" y="125"/>
                      <a:pt x="11" y="125"/>
                      <a:pt x="11" y="125"/>
                    </a:cubicBezTo>
                    <a:cubicBezTo>
                      <a:pt x="10" y="126"/>
                      <a:pt x="10" y="126"/>
                      <a:pt x="10" y="126"/>
                    </a:cubicBezTo>
                    <a:cubicBezTo>
                      <a:pt x="10" y="125"/>
                      <a:pt x="10" y="125"/>
                      <a:pt x="10" y="125"/>
                    </a:cubicBezTo>
                    <a:cubicBezTo>
                      <a:pt x="10" y="125"/>
                      <a:pt x="10" y="125"/>
                      <a:pt x="10" y="125"/>
                    </a:cubicBezTo>
                    <a:cubicBezTo>
                      <a:pt x="11" y="125"/>
                      <a:pt x="11" y="125"/>
                      <a:pt x="11" y="125"/>
                    </a:cubicBezTo>
                    <a:cubicBezTo>
                      <a:pt x="11" y="125"/>
                      <a:pt x="11" y="125"/>
                      <a:pt x="11" y="125"/>
                    </a:cubicBezTo>
                    <a:cubicBezTo>
                      <a:pt x="12" y="126"/>
                      <a:pt x="12" y="126"/>
                      <a:pt x="12" y="126"/>
                    </a:cubicBezTo>
                    <a:cubicBezTo>
                      <a:pt x="11" y="126"/>
                      <a:pt x="11" y="126"/>
                      <a:pt x="11" y="126"/>
                    </a:cubicBezTo>
                    <a:close/>
                    <a:moveTo>
                      <a:pt x="13" y="129"/>
                    </a:moveTo>
                    <a:cubicBezTo>
                      <a:pt x="12" y="129"/>
                      <a:pt x="12" y="129"/>
                      <a:pt x="12" y="129"/>
                    </a:cubicBezTo>
                    <a:cubicBezTo>
                      <a:pt x="12" y="129"/>
                      <a:pt x="12" y="129"/>
                      <a:pt x="12" y="129"/>
                    </a:cubicBezTo>
                    <a:cubicBezTo>
                      <a:pt x="12" y="129"/>
                      <a:pt x="12" y="129"/>
                      <a:pt x="12" y="129"/>
                    </a:cubicBezTo>
                    <a:cubicBezTo>
                      <a:pt x="11" y="129"/>
                      <a:pt x="11" y="129"/>
                      <a:pt x="11" y="129"/>
                    </a:cubicBezTo>
                    <a:cubicBezTo>
                      <a:pt x="10" y="128"/>
                      <a:pt x="10" y="128"/>
                      <a:pt x="10" y="128"/>
                    </a:cubicBezTo>
                    <a:cubicBezTo>
                      <a:pt x="10" y="128"/>
                      <a:pt x="10" y="128"/>
                      <a:pt x="10" y="128"/>
                    </a:cubicBezTo>
                    <a:cubicBezTo>
                      <a:pt x="10" y="127"/>
                      <a:pt x="10" y="127"/>
                      <a:pt x="10" y="127"/>
                    </a:cubicBezTo>
                    <a:cubicBezTo>
                      <a:pt x="9" y="127"/>
                      <a:pt x="9" y="127"/>
                      <a:pt x="9" y="127"/>
                    </a:cubicBezTo>
                    <a:cubicBezTo>
                      <a:pt x="10" y="127"/>
                      <a:pt x="10" y="127"/>
                      <a:pt x="10" y="127"/>
                    </a:cubicBezTo>
                    <a:cubicBezTo>
                      <a:pt x="10" y="127"/>
                      <a:pt x="10" y="127"/>
                      <a:pt x="10" y="127"/>
                    </a:cubicBezTo>
                    <a:cubicBezTo>
                      <a:pt x="10" y="128"/>
                      <a:pt x="10" y="128"/>
                      <a:pt x="10" y="128"/>
                    </a:cubicBezTo>
                    <a:cubicBezTo>
                      <a:pt x="11" y="128"/>
                      <a:pt x="11" y="128"/>
                      <a:pt x="11" y="128"/>
                    </a:cubicBezTo>
                    <a:cubicBezTo>
                      <a:pt x="11" y="128"/>
                      <a:pt x="11" y="128"/>
                      <a:pt x="11" y="128"/>
                    </a:cubicBezTo>
                    <a:cubicBezTo>
                      <a:pt x="12" y="128"/>
                      <a:pt x="12" y="128"/>
                      <a:pt x="12" y="128"/>
                    </a:cubicBezTo>
                    <a:cubicBezTo>
                      <a:pt x="12" y="128"/>
                      <a:pt x="12" y="128"/>
                      <a:pt x="12" y="128"/>
                    </a:cubicBezTo>
                    <a:cubicBezTo>
                      <a:pt x="13" y="128"/>
                      <a:pt x="13" y="128"/>
                      <a:pt x="13" y="128"/>
                    </a:cubicBezTo>
                    <a:cubicBezTo>
                      <a:pt x="13" y="128"/>
                      <a:pt x="13" y="128"/>
                      <a:pt x="13" y="128"/>
                    </a:cubicBezTo>
                    <a:cubicBezTo>
                      <a:pt x="14" y="129"/>
                      <a:pt x="14" y="129"/>
                      <a:pt x="14" y="129"/>
                    </a:cubicBezTo>
                    <a:cubicBezTo>
                      <a:pt x="14" y="129"/>
                      <a:pt x="14" y="129"/>
                      <a:pt x="14" y="129"/>
                    </a:cubicBezTo>
                    <a:cubicBezTo>
                      <a:pt x="14" y="129"/>
                      <a:pt x="14" y="129"/>
                      <a:pt x="14" y="129"/>
                    </a:cubicBezTo>
                    <a:cubicBezTo>
                      <a:pt x="14" y="129"/>
                      <a:pt x="14" y="129"/>
                      <a:pt x="14" y="129"/>
                    </a:cubicBezTo>
                    <a:cubicBezTo>
                      <a:pt x="14" y="129"/>
                      <a:pt x="14" y="129"/>
                      <a:pt x="14" y="129"/>
                    </a:cubicBezTo>
                    <a:cubicBezTo>
                      <a:pt x="13" y="129"/>
                      <a:pt x="13" y="129"/>
                      <a:pt x="13" y="129"/>
                    </a:cubicBezTo>
                    <a:close/>
                    <a:moveTo>
                      <a:pt x="11" y="129"/>
                    </a:moveTo>
                    <a:cubicBezTo>
                      <a:pt x="11" y="129"/>
                      <a:pt x="12" y="130"/>
                      <a:pt x="12" y="130"/>
                    </a:cubicBezTo>
                    <a:cubicBezTo>
                      <a:pt x="11" y="130"/>
                      <a:pt x="11" y="130"/>
                      <a:pt x="11" y="130"/>
                    </a:cubicBezTo>
                    <a:cubicBezTo>
                      <a:pt x="11" y="129"/>
                      <a:pt x="11" y="129"/>
                      <a:pt x="11" y="129"/>
                    </a:cubicBezTo>
                    <a:close/>
                    <a:moveTo>
                      <a:pt x="15" y="132"/>
                    </a:moveTo>
                    <a:cubicBezTo>
                      <a:pt x="15" y="132"/>
                      <a:pt x="15" y="132"/>
                      <a:pt x="15" y="132"/>
                    </a:cubicBezTo>
                    <a:cubicBezTo>
                      <a:pt x="16" y="132"/>
                      <a:pt x="16" y="132"/>
                      <a:pt x="16" y="132"/>
                    </a:cubicBezTo>
                    <a:cubicBezTo>
                      <a:pt x="15" y="132"/>
                      <a:pt x="15" y="132"/>
                      <a:pt x="15" y="132"/>
                    </a:cubicBezTo>
                    <a:cubicBezTo>
                      <a:pt x="15" y="132"/>
                      <a:pt x="15" y="132"/>
                      <a:pt x="15" y="132"/>
                    </a:cubicBezTo>
                    <a:cubicBezTo>
                      <a:pt x="15" y="132"/>
                      <a:pt x="15" y="132"/>
                      <a:pt x="15" y="132"/>
                    </a:cubicBezTo>
                    <a:close/>
                    <a:moveTo>
                      <a:pt x="17" y="132"/>
                    </a:moveTo>
                    <a:cubicBezTo>
                      <a:pt x="16" y="132"/>
                      <a:pt x="16" y="132"/>
                      <a:pt x="16" y="132"/>
                    </a:cubicBezTo>
                    <a:cubicBezTo>
                      <a:pt x="16" y="132"/>
                      <a:pt x="16" y="132"/>
                      <a:pt x="16" y="132"/>
                    </a:cubicBezTo>
                    <a:cubicBezTo>
                      <a:pt x="16" y="132"/>
                      <a:pt x="16" y="132"/>
                      <a:pt x="16" y="132"/>
                    </a:cubicBezTo>
                    <a:cubicBezTo>
                      <a:pt x="16" y="131"/>
                      <a:pt x="16" y="131"/>
                      <a:pt x="16" y="131"/>
                    </a:cubicBezTo>
                    <a:cubicBezTo>
                      <a:pt x="15" y="132"/>
                      <a:pt x="15" y="132"/>
                      <a:pt x="15" y="132"/>
                    </a:cubicBezTo>
                    <a:cubicBezTo>
                      <a:pt x="14" y="132"/>
                      <a:pt x="14" y="132"/>
                      <a:pt x="14" y="132"/>
                    </a:cubicBezTo>
                    <a:cubicBezTo>
                      <a:pt x="14" y="131"/>
                      <a:pt x="14" y="131"/>
                      <a:pt x="14" y="131"/>
                    </a:cubicBezTo>
                    <a:cubicBezTo>
                      <a:pt x="13" y="131"/>
                      <a:pt x="13" y="131"/>
                      <a:pt x="13" y="131"/>
                    </a:cubicBezTo>
                    <a:cubicBezTo>
                      <a:pt x="13" y="130"/>
                      <a:pt x="13" y="130"/>
                      <a:pt x="13" y="130"/>
                    </a:cubicBezTo>
                    <a:cubicBezTo>
                      <a:pt x="13" y="130"/>
                      <a:pt x="13" y="130"/>
                      <a:pt x="13" y="130"/>
                    </a:cubicBezTo>
                    <a:cubicBezTo>
                      <a:pt x="13" y="130"/>
                      <a:pt x="13" y="130"/>
                      <a:pt x="13" y="130"/>
                    </a:cubicBezTo>
                    <a:cubicBezTo>
                      <a:pt x="13" y="129"/>
                      <a:pt x="13" y="129"/>
                      <a:pt x="13" y="129"/>
                    </a:cubicBezTo>
                    <a:cubicBezTo>
                      <a:pt x="13" y="129"/>
                      <a:pt x="13" y="129"/>
                      <a:pt x="13" y="129"/>
                    </a:cubicBezTo>
                    <a:cubicBezTo>
                      <a:pt x="13" y="130"/>
                      <a:pt x="13" y="130"/>
                      <a:pt x="13" y="130"/>
                    </a:cubicBezTo>
                    <a:cubicBezTo>
                      <a:pt x="14" y="130"/>
                      <a:pt x="14" y="130"/>
                      <a:pt x="14" y="130"/>
                    </a:cubicBezTo>
                    <a:cubicBezTo>
                      <a:pt x="14" y="130"/>
                      <a:pt x="14" y="130"/>
                      <a:pt x="14" y="130"/>
                    </a:cubicBezTo>
                    <a:cubicBezTo>
                      <a:pt x="15" y="130"/>
                      <a:pt x="15" y="130"/>
                      <a:pt x="15" y="130"/>
                    </a:cubicBezTo>
                    <a:cubicBezTo>
                      <a:pt x="16" y="130"/>
                      <a:pt x="16" y="130"/>
                      <a:pt x="16" y="130"/>
                    </a:cubicBezTo>
                    <a:cubicBezTo>
                      <a:pt x="16" y="130"/>
                      <a:pt x="16" y="130"/>
                      <a:pt x="16" y="130"/>
                    </a:cubicBezTo>
                    <a:cubicBezTo>
                      <a:pt x="16" y="131"/>
                      <a:pt x="16" y="131"/>
                      <a:pt x="16" y="131"/>
                    </a:cubicBezTo>
                    <a:cubicBezTo>
                      <a:pt x="17" y="130"/>
                      <a:pt x="17" y="130"/>
                      <a:pt x="17" y="130"/>
                    </a:cubicBezTo>
                    <a:cubicBezTo>
                      <a:pt x="17" y="131"/>
                      <a:pt x="17" y="131"/>
                      <a:pt x="17" y="131"/>
                    </a:cubicBezTo>
                    <a:cubicBezTo>
                      <a:pt x="17" y="131"/>
                      <a:pt x="17" y="131"/>
                      <a:pt x="17" y="131"/>
                    </a:cubicBezTo>
                    <a:cubicBezTo>
                      <a:pt x="17" y="131"/>
                      <a:pt x="17" y="131"/>
                      <a:pt x="17" y="131"/>
                    </a:cubicBezTo>
                    <a:cubicBezTo>
                      <a:pt x="17" y="131"/>
                      <a:pt x="17" y="131"/>
                      <a:pt x="17" y="131"/>
                    </a:cubicBezTo>
                    <a:cubicBezTo>
                      <a:pt x="17" y="131"/>
                      <a:pt x="17" y="131"/>
                      <a:pt x="17" y="131"/>
                    </a:cubicBezTo>
                    <a:cubicBezTo>
                      <a:pt x="17" y="132"/>
                      <a:pt x="17" y="132"/>
                      <a:pt x="17" y="132"/>
                    </a:cubicBezTo>
                    <a:cubicBezTo>
                      <a:pt x="17" y="132"/>
                      <a:pt x="17" y="132"/>
                      <a:pt x="17" y="132"/>
                    </a:cubicBezTo>
                    <a:cubicBezTo>
                      <a:pt x="17" y="132"/>
                      <a:pt x="17" y="132"/>
                      <a:pt x="17" y="132"/>
                    </a:cubicBezTo>
                    <a:close/>
                    <a:moveTo>
                      <a:pt x="17" y="132"/>
                    </a:moveTo>
                    <a:cubicBezTo>
                      <a:pt x="17" y="132"/>
                      <a:pt x="17" y="132"/>
                      <a:pt x="17" y="132"/>
                    </a:cubicBezTo>
                    <a:cubicBezTo>
                      <a:pt x="17" y="133"/>
                      <a:pt x="17" y="133"/>
                      <a:pt x="17" y="133"/>
                    </a:cubicBezTo>
                    <a:cubicBezTo>
                      <a:pt x="17" y="133"/>
                      <a:pt x="17" y="133"/>
                      <a:pt x="17" y="133"/>
                    </a:cubicBezTo>
                    <a:cubicBezTo>
                      <a:pt x="18" y="132"/>
                      <a:pt x="18" y="132"/>
                      <a:pt x="18" y="132"/>
                    </a:cubicBezTo>
                    <a:cubicBezTo>
                      <a:pt x="18" y="132"/>
                      <a:pt x="18" y="132"/>
                      <a:pt x="18" y="132"/>
                    </a:cubicBezTo>
                    <a:cubicBezTo>
                      <a:pt x="18" y="132"/>
                      <a:pt x="18" y="132"/>
                      <a:pt x="18" y="132"/>
                    </a:cubicBezTo>
                    <a:cubicBezTo>
                      <a:pt x="17" y="132"/>
                      <a:pt x="17" y="132"/>
                      <a:pt x="17" y="132"/>
                    </a:cubicBezTo>
                    <a:close/>
                    <a:moveTo>
                      <a:pt x="21" y="132"/>
                    </a:moveTo>
                    <a:cubicBezTo>
                      <a:pt x="20" y="132"/>
                      <a:pt x="20" y="132"/>
                      <a:pt x="20" y="132"/>
                    </a:cubicBezTo>
                    <a:cubicBezTo>
                      <a:pt x="21" y="132"/>
                      <a:pt x="21" y="132"/>
                      <a:pt x="21" y="132"/>
                    </a:cubicBezTo>
                    <a:cubicBezTo>
                      <a:pt x="20" y="133"/>
                      <a:pt x="20" y="133"/>
                      <a:pt x="20" y="133"/>
                    </a:cubicBezTo>
                    <a:cubicBezTo>
                      <a:pt x="20" y="132"/>
                      <a:pt x="20" y="132"/>
                      <a:pt x="20" y="132"/>
                    </a:cubicBezTo>
                    <a:cubicBezTo>
                      <a:pt x="20" y="132"/>
                      <a:pt x="20" y="132"/>
                      <a:pt x="20" y="132"/>
                    </a:cubicBezTo>
                    <a:cubicBezTo>
                      <a:pt x="19" y="132"/>
                      <a:pt x="19" y="132"/>
                      <a:pt x="19" y="132"/>
                    </a:cubicBezTo>
                    <a:cubicBezTo>
                      <a:pt x="19" y="132"/>
                      <a:pt x="19" y="132"/>
                      <a:pt x="19" y="132"/>
                    </a:cubicBezTo>
                    <a:cubicBezTo>
                      <a:pt x="18" y="132"/>
                      <a:pt x="18" y="132"/>
                      <a:pt x="18" y="132"/>
                    </a:cubicBezTo>
                    <a:cubicBezTo>
                      <a:pt x="18" y="132"/>
                      <a:pt x="18" y="132"/>
                      <a:pt x="18" y="132"/>
                    </a:cubicBezTo>
                    <a:cubicBezTo>
                      <a:pt x="18" y="132"/>
                      <a:pt x="18" y="132"/>
                      <a:pt x="18" y="132"/>
                    </a:cubicBezTo>
                    <a:cubicBezTo>
                      <a:pt x="18" y="132"/>
                      <a:pt x="18" y="132"/>
                      <a:pt x="18" y="132"/>
                    </a:cubicBezTo>
                    <a:cubicBezTo>
                      <a:pt x="18" y="131"/>
                      <a:pt x="18" y="131"/>
                      <a:pt x="18" y="131"/>
                    </a:cubicBezTo>
                    <a:cubicBezTo>
                      <a:pt x="18" y="131"/>
                      <a:pt x="18" y="131"/>
                      <a:pt x="18" y="131"/>
                    </a:cubicBezTo>
                    <a:cubicBezTo>
                      <a:pt x="19" y="131"/>
                      <a:pt x="19" y="131"/>
                      <a:pt x="19" y="131"/>
                    </a:cubicBezTo>
                    <a:cubicBezTo>
                      <a:pt x="20" y="131"/>
                      <a:pt x="20" y="131"/>
                      <a:pt x="20" y="131"/>
                    </a:cubicBezTo>
                    <a:cubicBezTo>
                      <a:pt x="20" y="132"/>
                      <a:pt x="20" y="132"/>
                      <a:pt x="20" y="132"/>
                    </a:cubicBezTo>
                    <a:cubicBezTo>
                      <a:pt x="20" y="132"/>
                      <a:pt x="20" y="132"/>
                      <a:pt x="20" y="132"/>
                    </a:cubicBezTo>
                    <a:cubicBezTo>
                      <a:pt x="20" y="131"/>
                      <a:pt x="20" y="131"/>
                      <a:pt x="20" y="131"/>
                    </a:cubicBezTo>
                    <a:cubicBezTo>
                      <a:pt x="21" y="132"/>
                      <a:pt x="21" y="132"/>
                      <a:pt x="21" y="132"/>
                    </a:cubicBezTo>
                    <a:close/>
                    <a:moveTo>
                      <a:pt x="22" y="131"/>
                    </a:moveTo>
                    <a:cubicBezTo>
                      <a:pt x="22" y="131"/>
                      <a:pt x="22" y="131"/>
                      <a:pt x="22" y="131"/>
                    </a:cubicBezTo>
                    <a:cubicBezTo>
                      <a:pt x="22" y="131"/>
                      <a:pt x="22" y="131"/>
                      <a:pt x="22" y="131"/>
                    </a:cubicBezTo>
                    <a:cubicBezTo>
                      <a:pt x="22" y="130"/>
                      <a:pt x="22" y="130"/>
                      <a:pt x="22" y="130"/>
                    </a:cubicBezTo>
                    <a:cubicBezTo>
                      <a:pt x="22" y="130"/>
                      <a:pt x="22" y="130"/>
                      <a:pt x="22" y="130"/>
                    </a:cubicBezTo>
                    <a:cubicBezTo>
                      <a:pt x="21" y="129"/>
                      <a:pt x="21" y="129"/>
                      <a:pt x="21" y="129"/>
                    </a:cubicBezTo>
                    <a:cubicBezTo>
                      <a:pt x="21" y="129"/>
                      <a:pt x="21" y="129"/>
                      <a:pt x="21" y="129"/>
                    </a:cubicBezTo>
                    <a:cubicBezTo>
                      <a:pt x="21" y="129"/>
                      <a:pt x="21" y="129"/>
                      <a:pt x="21" y="129"/>
                    </a:cubicBezTo>
                    <a:cubicBezTo>
                      <a:pt x="21" y="129"/>
                      <a:pt x="21" y="129"/>
                      <a:pt x="21" y="129"/>
                    </a:cubicBezTo>
                    <a:cubicBezTo>
                      <a:pt x="21" y="130"/>
                      <a:pt x="21" y="130"/>
                      <a:pt x="21" y="130"/>
                    </a:cubicBezTo>
                    <a:cubicBezTo>
                      <a:pt x="21" y="130"/>
                      <a:pt x="21" y="130"/>
                      <a:pt x="21" y="130"/>
                    </a:cubicBezTo>
                    <a:cubicBezTo>
                      <a:pt x="21" y="131"/>
                      <a:pt x="21" y="131"/>
                      <a:pt x="21" y="131"/>
                    </a:cubicBezTo>
                    <a:cubicBezTo>
                      <a:pt x="21" y="131"/>
                      <a:pt x="21" y="131"/>
                      <a:pt x="21" y="131"/>
                    </a:cubicBezTo>
                    <a:cubicBezTo>
                      <a:pt x="21" y="131"/>
                      <a:pt x="21" y="131"/>
                      <a:pt x="21" y="131"/>
                    </a:cubicBezTo>
                    <a:cubicBezTo>
                      <a:pt x="22" y="131"/>
                      <a:pt x="22" y="131"/>
                      <a:pt x="22" y="131"/>
                    </a:cubicBezTo>
                    <a:cubicBezTo>
                      <a:pt x="22" y="132"/>
                      <a:pt x="22" y="132"/>
                      <a:pt x="22" y="132"/>
                    </a:cubicBezTo>
                    <a:cubicBezTo>
                      <a:pt x="22" y="131"/>
                      <a:pt x="22" y="131"/>
                      <a:pt x="22" y="131"/>
                    </a:cubicBezTo>
                    <a:close/>
                    <a:moveTo>
                      <a:pt x="20" y="136"/>
                    </a:moveTo>
                    <a:cubicBezTo>
                      <a:pt x="21" y="136"/>
                      <a:pt x="21" y="136"/>
                      <a:pt x="21" y="136"/>
                    </a:cubicBezTo>
                    <a:cubicBezTo>
                      <a:pt x="21" y="136"/>
                      <a:pt x="21" y="136"/>
                      <a:pt x="21" y="136"/>
                    </a:cubicBezTo>
                    <a:cubicBezTo>
                      <a:pt x="20" y="136"/>
                      <a:pt x="20" y="136"/>
                      <a:pt x="20" y="136"/>
                    </a:cubicBezTo>
                    <a:cubicBezTo>
                      <a:pt x="20" y="136"/>
                      <a:pt x="20" y="136"/>
                      <a:pt x="20" y="136"/>
                    </a:cubicBezTo>
                    <a:close/>
                    <a:moveTo>
                      <a:pt x="20" y="135"/>
                    </a:moveTo>
                    <a:cubicBezTo>
                      <a:pt x="20" y="135"/>
                      <a:pt x="20" y="135"/>
                      <a:pt x="20" y="135"/>
                    </a:cubicBezTo>
                    <a:cubicBezTo>
                      <a:pt x="20" y="135"/>
                      <a:pt x="20" y="135"/>
                      <a:pt x="20" y="135"/>
                    </a:cubicBezTo>
                    <a:cubicBezTo>
                      <a:pt x="21" y="135"/>
                      <a:pt x="21" y="135"/>
                      <a:pt x="21" y="135"/>
                    </a:cubicBezTo>
                    <a:cubicBezTo>
                      <a:pt x="21" y="135"/>
                      <a:pt x="21" y="135"/>
                      <a:pt x="21" y="135"/>
                    </a:cubicBezTo>
                    <a:cubicBezTo>
                      <a:pt x="20" y="135"/>
                      <a:pt x="20" y="135"/>
                      <a:pt x="20" y="135"/>
                    </a:cubicBezTo>
                    <a:close/>
                    <a:moveTo>
                      <a:pt x="32" y="138"/>
                    </a:moveTo>
                    <a:cubicBezTo>
                      <a:pt x="31" y="138"/>
                      <a:pt x="31" y="138"/>
                      <a:pt x="31" y="138"/>
                    </a:cubicBezTo>
                    <a:cubicBezTo>
                      <a:pt x="32" y="138"/>
                      <a:pt x="32" y="138"/>
                      <a:pt x="32" y="138"/>
                    </a:cubicBezTo>
                    <a:cubicBezTo>
                      <a:pt x="32" y="137"/>
                      <a:pt x="32" y="137"/>
                      <a:pt x="32" y="137"/>
                    </a:cubicBezTo>
                    <a:cubicBezTo>
                      <a:pt x="32" y="137"/>
                      <a:pt x="32" y="137"/>
                      <a:pt x="32" y="137"/>
                    </a:cubicBezTo>
                    <a:cubicBezTo>
                      <a:pt x="32" y="138"/>
                      <a:pt x="32" y="138"/>
                      <a:pt x="32" y="138"/>
                    </a:cubicBezTo>
                    <a:cubicBezTo>
                      <a:pt x="32" y="138"/>
                      <a:pt x="32" y="138"/>
                      <a:pt x="32" y="138"/>
                    </a:cubicBezTo>
                    <a:cubicBezTo>
                      <a:pt x="32" y="138"/>
                      <a:pt x="32" y="138"/>
                      <a:pt x="32" y="138"/>
                    </a:cubicBezTo>
                    <a:close/>
                    <a:moveTo>
                      <a:pt x="24" y="135"/>
                    </a:moveTo>
                    <a:cubicBezTo>
                      <a:pt x="25" y="135"/>
                      <a:pt x="25" y="135"/>
                      <a:pt x="25" y="135"/>
                    </a:cubicBezTo>
                    <a:cubicBezTo>
                      <a:pt x="25" y="135"/>
                      <a:pt x="25" y="135"/>
                      <a:pt x="25" y="135"/>
                    </a:cubicBezTo>
                    <a:cubicBezTo>
                      <a:pt x="26" y="135"/>
                      <a:pt x="26" y="135"/>
                      <a:pt x="26" y="135"/>
                    </a:cubicBezTo>
                    <a:cubicBezTo>
                      <a:pt x="26" y="135"/>
                      <a:pt x="26" y="135"/>
                      <a:pt x="26" y="135"/>
                    </a:cubicBezTo>
                    <a:cubicBezTo>
                      <a:pt x="28" y="135"/>
                      <a:pt x="28" y="135"/>
                      <a:pt x="28" y="135"/>
                    </a:cubicBezTo>
                    <a:cubicBezTo>
                      <a:pt x="29" y="135"/>
                      <a:pt x="29" y="135"/>
                      <a:pt x="29" y="135"/>
                    </a:cubicBezTo>
                    <a:cubicBezTo>
                      <a:pt x="29" y="135"/>
                      <a:pt x="29" y="135"/>
                      <a:pt x="29" y="135"/>
                    </a:cubicBezTo>
                    <a:cubicBezTo>
                      <a:pt x="30" y="135"/>
                      <a:pt x="30" y="135"/>
                      <a:pt x="30" y="135"/>
                    </a:cubicBezTo>
                    <a:cubicBezTo>
                      <a:pt x="31" y="135"/>
                      <a:pt x="31" y="135"/>
                      <a:pt x="31" y="135"/>
                    </a:cubicBezTo>
                    <a:cubicBezTo>
                      <a:pt x="32" y="135"/>
                      <a:pt x="32" y="135"/>
                      <a:pt x="32" y="135"/>
                    </a:cubicBezTo>
                    <a:cubicBezTo>
                      <a:pt x="32" y="135"/>
                      <a:pt x="32" y="135"/>
                      <a:pt x="32" y="135"/>
                    </a:cubicBezTo>
                    <a:cubicBezTo>
                      <a:pt x="32" y="136"/>
                      <a:pt x="32" y="136"/>
                      <a:pt x="32" y="136"/>
                    </a:cubicBezTo>
                    <a:cubicBezTo>
                      <a:pt x="32" y="136"/>
                      <a:pt x="32" y="136"/>
                      <a:pt x="32" y="136"/>
                    </a:cubicBezTo>
                    <a:cubicBezTo>
                      <a:pt x="31" y="136"/>
                      <a:pt x="31" y="136"/>
                      <a:pt x="31" y="136"/>
                    </a:cubicBezTo>
                    <a:cubicBezTo>
                      <a:pt x="31" y="136"/>
                      <a:pt x="31" y="136"/>
                      <a:pt x="31" y="136"/>
                    </a:cubicBezTo>
                    <a:cubicBezTo>
                      <a:pt x="31" y="136"/>
                      <a:pt x="31" y="136"/>
                      <a:pt x="31" y="136"/>
                    </a:cubicBezTo>
                    <a:cubicBezTo>
                      <a:pt x="30" y="136"/>
                      <a:pt x="30" y="136"/>
                      <a:pt x="30" y="136"/>
                    </a:cubicBezTo>
                    <a:cubicBezTo>
                      <a:pt x="29" y="136"/>
                      <a:pt x="29" y="136"/>
                      <a:pt x="29" y="136"/>
                    </a:cubicBezTo>
                    <a:cubicBezTo>
                      <a:pt x="29" y="136"/>
                      <a:pt x="29" y="136"/>
                      <a:pt x="29" y="136"/>
                    </a:cubicBezTo>
                    <a:cubicBezTo>
                      <a:pt x="29" y="135"/>
                      <a:pt x="29" y="135"/>
                      <a:pt x="29" y="135"/>
                    </a:cubicBezTo>
                    <a:cubicBezTo>
                      <a:pt x="28" y="135"/>
                      <a:pt x="28" y="135"/>
                      <a:pt x="28" y="135"/>
                    </a:cubicBezTo>
                    <a:cubicBezTo>
                      <a:pt x="28" y="136"/>
                      <a:pt x="28" y="136"/>
                      <a:pt x="28" y="136"/>
                    </a:cubicBezTo>
                    <a:cubicBezTo>
                      <a:pt x="28" y="136"/>
                      <a:pt x="28" y="136"/>
                      <a:pt x="28" y="136"/>
                    </a:cubicBezTo>
                    <a:cubicBezTo>
                      <a:pt x="27" y="136"/>
                      <a:pt x="27" y="136"/>
                      <a:pt x="27" y="136"/>
                    </a:cubicBezTo>
                    <a:cubicBezTo>
                      <a:pt x="28" y="136"/>
                      <a:pt x="28" y="136"/>
                      <a:pt x="28" y="136"/>
                    </a:cubicBezTo>
                    <a:cubicBezTo>
                      <a:pt x="28" y="136"/>
                      <a:pt x="28" y="136"/>
                      <a:pt x="28" y="136"/>
                    </a:cubicBezTo>
                    <a:cubicBezTo>
                      <a:pt x="28" y="136"/>
                      <a:pt x="28" y="136"/>
                      <a:pt x="28" y="136"/>
                    </a:cubicBezTo>
                    <a:cubicBezTo>
                      <a:pt x="29" y="136"/>
                      <a:pt x="29" y="136"/>
                      <a:pt x="29" y="136"/>
                    </a:cubicBezTo>
                    <a:cubicBezTo>
                      <a:pt x="28" y="137"/>
                      <a:pt x="28" y="137"/>
                      <a:pt x="28" y="137"/>
                    </a:cubicBezTo>
                    <a:cubicBezTo>
                      <a:pt x="29" y="137"/>
                      <a:pt x="29" y="137"/>
                      <a:pt x="29" y="137"/>
                    </a:cubicBezTo>
                    <a:cubicBezTo>
                      <a:pt x="30" y="137"/>
                      <a:pt x="30" y="137"/>
                      <a:pt x="30" y="137"/>
                    </a:cubicBezTo>
                    <a:cubicBezTo>
                      <a:pt x="30" y="138"/>
                      <a:pt x="30" y="138"/>
                      <a:pt x="30" y="138"/>
                    </a:cubicBezTo>
                    <a:cubicBezTo>
                      <a:pt x="29" y="138"/>
                      <a:pt x="29" y="138"/>
                      <a:pt x="29" y="138"/>
                    </a:cubicBezTo>
                    <a:cubicBezTo>
                      <a:pt x="29" y="137"/>
                      <a:pt x="29" y="137"/>
                      <a:pt x="29" y="137"/>
                    </a:cubicBezTo>
                    <a:cubicBezTo>
                      <a:pt x="28" y="137"/>
                      <a:pt x="28" y="137"/>
                      <a:pt x="28" y="137"/>
                    </a:cubicBezTo>
                    <a:cubicBezTo>
                      <a:pt x="28" y="137"/>
                      <a:pt x="28" y="137"/>
                      <a:pt x="28" y="137"/>
                    </a:cubicBezTo>
                    <a:cubicBezTo>
                      <a:pt x="27" y="137"/>
                      <a:pt x="27" y="137"/>
                      <a:pt x="27" y="137"/>
                    </a:cubicBezTo>
                    <a:cubicBezTo>
                      <a:pt x="27" y="136"/>
                      <a:pt x="27" y="136"/>
                      <a:pt x="27" y="136"/>
                    </a:cubicBezTo>
                    <a:cubicBezTo>
                      <a:pt x="27" y="137"/>
                      <a:pt x="27" y="137"/>
                      <a:pt x="27" y="137"/>
                    </a:cubicBezTo>
                    <a:cubicBezTo>
                      <a:pt x="26" y="137"/>
                      <a:pt x="26" y="137"/>
                      <a:pt x="26" y="137"/>
                    </a:cubicBezTo>
                    <a:cubicBezTo>
                      <a:pt x="27" y="137"/>
                      <a:pt x="27" y="137"/>
                      <a:pt x="27" y="137"/>
                    </a:cubicBezTo>
                    <a:cubicBezTo>
                      <a:pt x="27" y="138"/>
                      <a:pt x="27" y="138"/>
                      <a:pt x="27" y="138"/>
                    </a:cubicBezTo>
                    <a:cubicBezTo>
                      <a:pt x="27" y="138"/>
                      <a:pt x="27" y="138"/>
                      <a:pt x="27" y="138"/>
                    </a:cubicBezTo>
                    <a:cubicBezTo>
                      <a:pt x="26" y="137"/>
                      <a:pt x="26" y="137"/>
                      <a:pt x="26" y="137"/>
                    </a:cubicBezTo>
                    <a:cubicBezTo>
                      <a:pt x="26" y="137"/>
                      <a:pt x="26" y="137"/>
                      <a:pt x="26" y="137"/>
                    </a:cubicBezTo>
                    <a:cubicBezTo>
                      <a:pt x="25" y="137"/>
                      <a:pt x="25" y="137"/>
                      <a:pt x="25" y="137"/>
                    </a:cubicBezTo>
                    <a:cubicBezTo>
                      <a:pt x="25" y="137"/>
                      <a:pt x="25" y="137"/>
                      <a:pt x="25" y="137"/>
                    </a:cubicBezTo>
                    <a:cubicBezTo>
                      <a:pt x="25" y="137"/>
                      <a:pt x="25" y="137"/>
                      <a:pt x="25" y="137"/>
                    </a:cubicBezTo>
                    <a:cubicBezTo>
                      <a:pt x="25" y="137"/>
                      <a:pt x="25" y="137"/>
                      <a:pt x="25" y="137"/>
                    </a:cubicBezTo>
                    <a:cubicBezTo>
                      <a:pt x="24" y="137"/>
                      <a:pt x="24" y="137"/>
                      <a:pt x="24" y="137"/>
                    </a:cubicBezTo>
                    <a:cubicBezTo>
                      <a:pt x="24" y="136"/>
                      <a:pt x="24" y="136"/>
                      <a:pt x="24" y="136"/>
                    </a:cubicBezTo>
                    <a:cubicBezTo>
                      <a:pt x="25" y="136"/>
                      <a:pt x="25" y="136"/>
                      <a:pt x="25" y="136"/>
                    </a:cubicBezTo>
                    <a:cubicBezTo>
                      <a:pt x="26" y="136"/>
                      <a:pt x="26" y="136"/>
                      <a:pt x="26" y="136"/>
                    </a:cubicBezTo>
                    <a:cubicBezTo>
                      <a:pt x="25" y="136"/>
                      <a:pt x="25" y="136"/>
                      <a:pt x="25" y="136"/>
                    </a:cubicBezTo>
                    <a:cubicBezTo>
                      <a:pt x="25" y="136"/>
                      <a:pt x="25" y="136"/>
                      <a:pt x="25" y="136"/>
                    </a:cubicBezTo>
                    <a:lnTo>
                      <a:pt x="24" y="135"/>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5892;p168">
                <a:extLst>
                  <a:ext uri="{FF2B5EF4-FFF2-40B4-BE49-F238E27FC236}">
                    <a16:creationId xmlns:a16="http://schemas.microsoft.com/office/drawing/2014/main" id="{DB1B29B5-E974-3B41-BF86-721CE1D076D7}"/>
                  </a:ext>
                </a:extLst>
              </p:cNvPr>
              <p:cNvSpPr/>
              <p:nvPr/>
            </p:nvSpPr>
            <p:spPr>
              <a:xfrm>
                <a:off x="2184400" y="2989263"/>
                <a:ext cx="6350" cy="6350"/>
              </a:xfrm>
              <a:custGeom>
                <a:avLst/>
                <a:gdLst/>
                <a:ahLst/>
                <a:cxnLst/>
                <a:rect l="l" t="t" r="r" b="b"/>
                <a:pathLst>
                  <a:path w="4" h="4" extrusionOk="0">
                    <a:moveTo>
                      <a:pt x="0" y="0"/>
                    </a:moveTo>
                    <a:lnTo>
                      <a:pt x="0" y="4"/>
                    </a:lnTo>
                    <a:lnTo>
                      <a:pt x="4" y="0"/>
                    </a:lnTo>
                    <a:lnTo>
                      <a:pt x="0" y="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5893;p168">
                <a:extLst>
                  <a:ext uri="{FF2B5EF4-FFF2-40B4-BE49-F238E27FC236}">
                    <a16:creationId xmlns:a16="http://schemas.microsoft.com/office/drawing/2014/main" id="{F98AE493-A2E3-194C-8041-946D82EEDC5D}"/>
                  </a:ext>
                </a:extLst>
              </p:cNvPr>
              <p:cNvSpPr/>
              <p:nvPr/>
            </p:nvSpPr>
            <p:spPr>
              <a:xfrm>
                <a:off x="2190750" y="2995613"/>
                <a:ext cx="19050" cy="12700"/>
              </a:xfrm>
              <a:custGeom>
                <a:avLst/>
                <a:gdLst/>
                <a:ahLst/>
                <a:cxnLst/>
                <a:rect l="l" t="t" r="r" b="b"/>
                <a:pathLst>
                  <a:path w="12" h="8" extrusionOk="0">
                    <a:moveTo>
                      <a:pt x="8" y="8"/>
                    </a:moveTo>
                    <a:lnTo>
                      <a:pt x="8" y="8"/>
                    </a:lnTo>
                    <a:lnTo>
                      <a:pt x="8" y="8"/>
                    </a:lnTo>
                    <a:lnTo>
                      <a:pt x="8" y="8"/>
                    </a:lnTo>
                    <a:lnTo>
                      <a:pt x="8" y="8"/>
                    </a:lnTo>
                    <a:close/>
                    <a:moveTo>
                      <a:pt x="8" y="0"/>
                    </a:moveTo>
                    <a:lnTo>
                      <a:pt x="8" y="0"/>
                    </a:lnTo>
                    <a:lnTo>
                      <a:pt x="8" y="4"/>
                    </a:lnTo>
                    <a:lnTo>
                      <a:pt x="12" y="4"/>
                    </a:lnTo>
                    <a:lnTo>
                      <a:pt x="8" y="0"/>
                    </a:lnTo>
                    <a:lnTo>
                      <a:pt x="8" y="0"/>
                    </a:lnTo>
                    <a:close/>
                    <a:moveTo>
                      <a:pt x="4" y="0"/>
                    </a:moveTo>
                    <a:lnTo>
                      <a:pt x="8" y="4"/>
                    </a:lnTo>
                    <a:lnTo>
                      <a:pt x="4" y="8"/>
                    </a:lnTo>
                    <a:lnTo>
                      <a:pt x="0" y="4"/>
                    </a:lnTo>
                    <a:lnTo>
                      <a:pt x="4" y="0"/>
                    </a:lnTo>
                    <a:lnTo>
                      <a:pt x="4" y="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5894;p168">
                <a:extLst>
                  <a:ext uri="{FF2B5EF4-FFF2-40B4-BE49-F238E27FC236}">
                    <a16:creationId xmlns:a16="http://schemas.microsoft.com/office/drawing/2014/main" id="{861DE3A3-A8CA-BD43-9F76-138174108DC5}"/>
                  </a:ext>
                </a:extLst>
              </p:cNvPr>
              <p:cNvSpPr/>
              <p:nvPr/>
            </p:nvSpPr>
            <p:spPr>
              <a:xfrm>
                <a:off x="2197100" y="3014663"/>
                <a:ext cx="6350" cy="6350"/>
              </a:xfrm>
              <a:custGeom>
                <a:avLst/>
                <a:gdLst/>
                <a:ahLst/>
                <a:cxnLst/>
                <a:rect l="l" t="t" r="r" b="b"/>
                <a:pathLst>
                  <a:path w="1" h="1" extrusionOk="0">
                    <a:moveTo>
                      <a:pt x="1" y="0"/>
                    </a:moveTo>
                    <a:cubicBezTo>
                      <a:pt x="1" y="0"/>
                      <a:pt x="1" y="0"/>
                      <a:pt x="1" y="0"/>
                    </a:cubicBezTo>
                    <a:cubicBezTo>
                      <a:pt x="1" y="1"/>
                      <a:pt x="1" y="1"/>
                      <a:pt x="1" y="1"/>
                    </a:cubicBezTo>
                    <a:cubicBezTo>
                      <a:pt x="1" y="1"/>
                      <a:pt x="1" y="1"/>
                      <a:pt x="1" y="1"/>
                    </a:cubicBezTo>
                    <a:cubicBezTo>
                      <a:pt x="0" y="0"/>
                      <a:pt x="0" y="0"/>
                      <a:pt x="0" y="0"/>
                    </a:cubicBezTo>
                    <a:cubicBezTo>
                      <a:pt x="0" y="0"/>
                      <a:pt x="1" y="0"/>
                      <a:pt x="1" y="0"/>
                    </a:cubicBez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5895;p168">
                <a:extLst>
                  <a:ext uri="{FF2B5EF4-FFF2-40B4-BE49-F238E27FC236}">
                    <a16:creationId xmlns:a16="http://schemas.microsoft.com/office/drawing/2014/main" id="{655F8BD3-0C0C-8D4F-8AEC-A7F694C11324}"/>
                  </a:ext>
                </a:extLst>
              </p:cNvPr>
              <p:cNvSpPr/>
              <p:nvPr/>
            </p:nvSpPr>
            <p:spPr>
              <a:xfrm>
                <a:off x="2203450" y="3027363"/>
                <a:ext cx="6350" cy="25400"/>
              </a:xfrm>
              <a:custGeom>
                <a:avLst/>
                <a:gdLst/>
                <a:ahLst/>
                <a:cxnLst/>
                <a:rect l="l" t="t" r="r" b="b"/>
                <a:pathLst>
                  <a:path w="4" h="16" extrusionOk="0">
                    <a:moveTo>
                      <a:pt x="4" y="8"/>
                    </a:moveTo>
                    <a:lnTo>
                      <a:pt x="0" y="12"/>
                    </a:lnTo>
                    <a:lnTo>
                      <a:pt x="0" y="16"/>
                    </a:lnTo>
                    <a:lnTo>
                      <a:pt x="4" y="16"/>
                    </a:lnTo>
                    <a:lnTo>
                      <a:pt x="4" y="12"/>
                    </a:lnTo>
                    <a:lnTo>
                      <a:pt x="4" y="8"/>
                    </a:lnTo>
                    <a:lnTo>
                      <a:pt x="4" y="8"/>
                    </a:lnTo>
                    <a:close/>
                    <a:moveTo>
                      <a:pt x="0" y="0"/>
                    </a:moveTo>
                    <a:lnTo>
                      <a:pt x="4" y="0"/>
                    </a:lnTo>
                    <a:lnTo>
                      <a:pt x="4" y="4"/>
                    </a:lnTo>
                    <a:lnTo>
                      <a:pt x="4" y="8"/>
                    </a:lnTo>
                    <a:lnTo>
                      <a:pt x="4" y="8"/>
                    </a:lnTo>
                    <a:lnTo>
                      <a:pt x="0" y="8"/>
                    </a:lnTo>
                    <a:lnTo>
                      <a:pt x="0" y="4"/>
                    </a:lnTo>
                    <a:lnTo>
                      <a:pt x="0" y="0"/>
                    </a:lnTo>
                    <a:lnTo>
                      <a:pt x="0" y="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 name="Google Shape;5896;p168">
                <a:extLst>
                  <a:ext uri="{FF2B5EF4-FFF2-40B4-BE49-F238E27FC236}">
                    <a16:creationId xmlns:a16="http://schemas.microsoft.com/office/drawing/2014/main" id="{3A1939C5-CF58-3B43-800F-B169FB4495C0}"/>
                  </a:ext>
                </a:extLst>
              </p:cNvPr>
              <p:cNvSpPr/>
              <p:nvPr/>
            </p:nvSpPr>
            <p:spPr>
              <a:xfrm>
                <a:off x="2235200" y="3059113"/>
                <a:ext cx="6350" cy="6350"/>
              </a:xfrm>
              <a:custGeom>
                <a:avLst/>
                <a:gdLst/>
                <a:ahLst/>
                <a:cxnLst/>
                <a:rect l="l" t="t" r="r" b="b"/>
                <a:pathLst>
                  <a:path w="4" h="4" extrusionOk="0">
                    <a:moveTo>
                      <a:pt x="0" y="0"/>
                    </a:moveTo>
                    <a:lnTo>
                      <a:pt x="0" y="0"/>
                    </a:lnTo>
                    <a:lnTo>
                      <a:pt x="0" y="4"/>
                    </a:lnTo>
                    <a:lnTo>
                      <a:pt x="4" y="4"/>
                    </a:lnTo>
                    <a:lnTo>
                      <a:pt x="4" y="0"/>
                    </a:lnTo>
                    <a:lnTo>
                      <a:pt x="0" y="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 name="Google Shape;5897;p168">
                <a:extLst>
                  <a:ext uri="{FF2B5EF4-FFF2-40B4-BE49-F238E27FC236}">
                    <a16:creationId xmlns:a16="http://schemas.microsoft.com/office/drawing/2014/main" id="{00DCF857-66EA-694A-BB1B-F10CD3A8131C}"/>
                  </a:ext>
                </a:extLst>
              </p:cNvPr>
              <p:cNvSpPr/>
              <p:nvPr/>
            </p:nvSpPr>
            <p:spPr>
              <a:xfrm>
                <a:off x="2190750" y="3052763"/>
                <a:ext cx="12700" cy="31750"/>
              </a:xfrm>
              <a:custGeom>
                <a:avLst/>
                <a:gdLst/>
                <a:ahLst/>
                <a:cxnLst/>
                <a:rect l="l" t="t" r="r" b="b"/>
                <a:pathLst>
                  <a:path w="2" h="5" extrusionOk="0">
                    <a:moveTo>
                      <a:pt x="1" y="4"/>
                    </a:moveTo>
                    <a:cubicBezTo>
                      <a:pt x="1" y="4"/>
                      <a:pt x="1" y="4"/>
                      <a:pt x="1" y="4"/>
                    </a:cubicBezTo>
                    <a:cubicBezTo>
                      <a:pt x="0" y="4"/>
                      <a:pt x="0" y="4"/>
                      <a:pt x="0" y="4"/>
                    </a:cubicBezTo>
                    <a:cubicBezTo>
                      <a:pt x="0" y="5"/>
                      <a:pt x="0" y="5"/>
                      <a:pt x="0" y="5"/>
                    </a:cubicBezTo>
                    <a:cubicBezTo>
                      <a:pt x="1" y="5"/>
                      <a:pt x="1" y="5"/>
                      <a:pt x="1" y="5"/>
                    </a:cubicBezTo>
                    <a:cubicBezTo>
                      <a:pt x="1" y="4"/>
                      <a:pt x="1" y="4"/>
                      <a:pt x="1" y="4"/>
                    </a:cubicBezTo>
                    <a:close/>
                    <a:moveTo>
                      <a:pt x="2" y="3"/>
                    </a:moveTo>
                    <a:cubicBezTo>
                      <a:pt x="2" y="4"/>
                      <a:pt x="2" y="4"/>
                      <a:pt x="2" y="4"/>
                    </a:cubicBezTo>
                    <a:cubicBezTo>
                      <a:pt x="1" y="4"/>
                      <a:pt x="1" y="4"/>
                      <a:pt x="1" y="4"/>
                    </a:cubicBezTo>
                    <a:cubicBezTo>
                      <a:pt x="1" y="4"/>
                      <a:pt x="2" y="3"/>
                      <a:pt x="2" y="3"/>
                    </a:cubicBezTo>
                    <a:close/>
                    <a:moveTo>
                      <a:pt x="2" y="0"/>
                    </a:moveTo>
                    <a:cubicBezTo>
                      <a:pt x="2" y="1"/>
                      <a:pt x="2" y="1"/>
                      <a:pt x="2" y="1"/>
                    </a:cubicBezTo>
                    <a:cubicBezTo>
                      <a:pt x="2" y="2"/>
                      <a:pt x="2" y="2"/>
                      <a:pt x="2" y="2"/>
                    </a:cubicBezTo>
                    <a:lnTo>
                      <a:pt x="2" y="0"/>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 name="Google Shape;5898;p168">
                <a:extLst>
                  <a:ext uri="{FF2B5EF4-FFF2-40B4-BE49-F238E27FC236}">
                    <a16:creationId xmlns:a16="http://schemas.microsoft.com/office/drawing/2014/main" id="{2EDD5532-C51C-9349-AA2C-DEC390DC40A4}"/>
                  </a:ext>
                </a:extLst>
              </p:cNvPr>
              <p:cNvSpPr/>
              <p:nvPr/>
            </p:nvSpPr>
            <p:spPr>
              <a:xfrm>
                <a:off x="2190750" y="3097213"/>
                <a:ext cx="25400" cy="25400"/>
              </a:xfrm>
              <a:custGeom>
                <a:avLst/>
                <a:gdLst/>
                <a:ahLst/>
                <a:cxnLst/>
                <a:rect l="l" t="t" r="r" b="b"/>
                <a:pathLst>
                  <a:path w="16" h="16" extrusionOk="0">
                    <a:moveTo>
                      <a:pt x="12" y="4"/>
                    </a:moveTo>
                    <a:lnTo>
                      <a:pt x="16" y="0"/>
                    </a:lnTo>
                    <a:lnTo>
                      <a:pt x="16" y="4"/>
                    </a:lnTo>
                    <a:lnTo>
                      <a:pt x="12" y="4"/>
                    </a:lnTo>
                    <a:lnTo>
                      <a:pt x="12" y="4"/>
                    </a:lnTo>
                    <a:close/>
                    <a:moveTo>
                      <a:pt x="12" y="4"/>
                    </a:moveTo>
                    <a:lnTo>
                      <a:pt x="8" y="8"/>
                    </a:lnTo>
                    <a:lnTo>
                      <a:pt x="4" y="4"/>
                    </a:lnTo>
                    <a:lnTo>
                      <a:pt x="4" y="4"/>
                    </a:lnTo>
                    <a:lnTo>
                      <a:pt x="0" y="8"/>
                    </a:lnTo>
                    <a:lnTo>
                      <a:pt x="4" y="8"/>
                    </a:lnTo>
                    <a:lnTo>
                      <a:pt x="4" y="12"/>
                    </a:lnTo>
                    <a:lnTo>
                      <a:pt x="0" y="12"/>
                    </a:lnTo>
                    <a:lnTo>
                      <a:pt x="0" y="16"/>
                    </a:lnTo>
                    <a:lnTo>
                      <a:pt x="0" y="16"/>
                    </a:lnTo>
                    <a:lnTo>
                      <a:pt x="8" y="16"/>
                    </a:lnTo>
                    <a:lnTo>
                      <a:pt x="8" y="12"/>
                    </a:lnTo>
                    <a:lnTo>
                      <a:pt x="8" y="8"/>
                    </a:lnTo>
                    <a:lnTo>
                      <a:pt x="8" y="8"/>
                    </a:lnTo>
                    <a:lnTo>
                      <a:pt x="12" y="4"/>
                    </a:lnTo>
                    <a:lnTo>
                      <a:pt x="12" y="4"/>
                    </a:lnTo>
                    <a:close/>
                  </a:path>
                </a:pathLst>
              </a:custGeom>
              <a:solidFill>
                <a:srgbClr val="D1D3D4"/>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58" name="Gruppieren 457">
              <a:extLst>
                <a:ext uri="{FF2B5EF4-FFF2-40B4-BE49-F238E27FC236}">
                  <a16:creationId xmlns:a16="http://schemas.microsoft.com/office/drawing/2014/main" id="{FB0F9D9F-C652-5B42-94E4-37C82965F742}"/>
                </a:ext>
              </a:extLst>
            </p:cNvPr>
            <p:cNvGrpSpPr/>
            <p:nvPr/>
          </p:nvGrpSpPr>
          <p:grpSpPr>
            <a:xfrm>
              <a:off x="1463040" y="3678004"/>
              <a:ext cx="8638556" cy="1926541"/>
              <a:chOff x="1463040" y="3678004"/>
              <a:chExt cx="8638556" cy="1926541"/>
            </a:xfrm>
          </p:grpSpPr>
          <p:sp>
            <p:nvSpPr>
              <p:cNvPr id="431" name="Textfeld 430">
                <a:extLst>
                  <a:ext uri="{FF2B5EF4-FFF2-40B4-BE49-F238E27FC236}">
                    <a16:creationId xmlns:a16="http://schemas.microsoft.com/office/drawing/2014/main" id="{8F14578C-D32E-0A44-AA37-E5CF8AE2336A}"/>
                  </a:ext>
                </a:extLst>
              </p:cNvPr>
              <p:cNvSpPr txBox="1"/>
              <p:nvPr/>
            </p:nvSpPr>
            <p:spPr>
              <a:xfrm>
                <a:off x="1463040" y="4403188"/>
                <a:ext cx="184731" cy="369332"/>
              </a:xfrm>
              <a:prstGeom prst="rect">
                <a:avLst/>
              </a:prstGeom>
              <a:noFill/>
            </p:spPr>
            <p:txBody>
              <a:bodyPr wrap="none" rtlCol="0">
                <a:spAutoFit/>
              </a:bodyPr>
              <a:lstStyle/>
              <a:p>
                <a:endParaRPr lang="de-DE" dirty="0"/>
              </a:p>
            </p:txBody>
          </p:sp>
          <p:sp>
            <p:nvSpPr>
              <p:cNvPr id="433" name="Textfeld 432">
                <a:extLst>
                  <a:ext uri="{FF2B5EF4-FFF2-40B4-BE49-F238E27FC236}">
                    <a16:creationId xmlns:a16="http://schemas.microsoft.com/office/drawing/2014/main" id="{D669900A-60DB-A14C-999C-F7996E1F982D}"/>
                  </a:ext>
                </a:extLst>
              </p:cNvPr>
              <p:cNvSpPr txBox="1"/>
              <p:nvPr/>
            </p:nvSpPr>
            <p:spPr>
              <a:xfrm>
                <a:off x="9267713" y="3678004"/>
                <a:ext cx="833883" cy="200055"/>
              </a:xfrm>
              <a:prstGeom prst="rect">
                <a:avLst/>
              </a:prstGeom>
              <a:noFill/>
            </p:spPr>
            <p:txBody>
              <a:bodyPr wrap="none" rtlCol="0">
                <a:spAutoFit/>
              </a:bodyPr>
              <a:lstStyle/>
              <a:p>
                <a:r>
                  <a:rPr lang="de-DE" sz="700" dirty="0"/>
                  <a:t>Nord-,Südkorea</a:t>
                </a:r>
              </a:p>
            </p:txBody>
          </p:sp>
          <p:sp>
            <p:nvSpPr>
              <p:cNvPr id="434" name="Textfeld 433">
                <a:extLst>
                  <a:ext uri="{FF2B5EF4-FFF2-40B4-BE49-F238E27FC236}">
                    <a16:creationId xmlns:a16="http://schemas.microsoft.com/office/drawing/2014/main" id="{8C98A387-A4E3-9D41-9BD9-37FA8D4000E3}"/>
                  </a:ext>
                </a:extLst>
              </p:cNvPr>
              <p:cNvSpPr txBox="1"/>
              <p:nvPr/>
            </p:nvSpPr>
            <p:spPr>
              <a:xfrm>
                <a:off x="6858000" y="4013200"/>
                <a:ext cx="288862" cy="169277"/>
              </a:xfrm>
              <a:prstGeom prst="rect">
                <a:avLst/>
              </a:prstGeom>
              <a:noFill/>
            </p:spPr>
            <p:txBody>
              <a:bodyPr wrap="none" rtlCol="0">
                <a:spAutoFit/>
              </a:bodyPr>
              <a:lstStyle/>
              <a:p>
                <a:r>
                  <a:rPr lang="de-DE" sz="500" dirty="0"/>
                  <a:t>Irak</a:t>
                </a:r>
              </a:p>
            </p:txBody>
          </p:sp>
          <p:sp>
            <p:nvSpPr>
              <p:cNvPr id="435" name="Textfeld 434">
                <a:extLst>
                  <a:ext uri="{FF2B5EF4-FFF2-40B4-BE49-F238E27FC236}">
                    <a16:creationId xmlns:a16="http://schemas.microsoft.com/office/drawing/2014/main" id="{B3534AFE-4CB6-1A41-81B5-A2DCD87C1DA8}"/>
                  </a:ext>
                </a:extLst>
              </p:cNvPr>
              <p:cNvSpPr txBox="1"/>
              <p:nvPr/>
            </p:nvSpPr>
            <p:spPr>
              <a:xfrm>
                <a:off x="6694333" y="3943950"/>
                <a:ext cx="327334" cy="153888"/>
              </a:xfrm>
              <a:prstGeom prst="rect">
                <a:avLst/>
              </a:prstGeom>
              <a:noFill/>
            </p:spPr>
            <p:txBody>
              <a:bodyPr wrap="none" rtlCol="0">
                <a:spAutoFit/>
              </a:bodyPr>
              <a:lstStyle/>
              <a:p>
                <a:r>
                  <a:rPr lang="de-DE" sz="400" dirty="0"/>
                  <a:t>Syrien</a:t>
                </a:r>
              </a:p>
            </p:txBody>
          </p:sp>
          <p:sp>
            <p:nvSpPr>
              <p:cNvPr id="436" name="Textfeld 435">
                <a:extLst>
                  <a:ext uri="{FF2B5EF4-FFF2-40B4-BE49-F238E27FC236}">
                    <a16:creationId xmlns:a16="http://schemas.microsoft.com/office/drawing/2014/main" id="{FD6E055E-4CA6-9F47-B9A4-7AEF9120773D}"/>
                  </a:ext>
                </a:extLst>
              </p:cNvPr>
              <p:cNvSpPr txBox="1"/>
              <p:nvPr/>
            </p:nvSpPr>
            <p:spPr>
              <a:xfrm>
                <a:off x="6712283" y="4123005"/>
                <a:ext cx="362600" cy="138499"/>
              </a:xfrm>
              <a:prstGeom prst="rect">
                <a:avLst/>
              </a:prstGeom>
              <a:noFill/>
            </p:spPr>
            <p:txBody>
              <a:bodyPr wrap="none" rtlCol="0">
                <a:spAutoFit/>
              </a:bodyPr>
              <a:lstStyle/>
              <a:p>
                <a:r>
                  <a:rPr lang="de-DE" sz="300" dirty="0"/>
                  <a:t>Jordanien</a:t>
                </a:r>
              </a:p>
            </p:txBody>
          </p:sp>
          <p:sp>
            <p:nvSpPr>
              <p:cNvPr id="437" name="Textfeld 436">
                <a:extLst>
                  <a:ext uri="{FF2B5EF4-FFF2-40B4-BE49-F238E27FC236}">
                    <a16:creationId xmlns:a16="http://schemas.microsoft.com/office/drawing/2014/main" id="{54471A50-6D59-194A-BFF0-74AD3C25CB1C}"/>
                  </a:ext>
                </a:extLst>
              </p:cNvPr>
              <p:cNvSpPr txBox="1"/>
              <p:nvPr/>
            </p:nvSpPr>
            <p:spPr>
              <a:xfrm>
                <a:off x="6501213" y="4017288"/>
                <a:ext cx="373820" cy="153888"/>
              </a:xfrm>
              <a:prstGeom prst="rect">
                <a:avLst/>
              </a:prstGeom>
              <a:noFill/>
            </p:spPr>
            <p:txBody>
              <a:bodyPr wrap="none" rtlCol="0">
                <a:spAutoFit/>
              </a:bodyPr>
              <a:lstStyle/>
              <a:p>
                <a:r>
                  <a:rPr lang="de-DE" sz="400" dirty="0"/>
                  <a:t>Libanon</a:t>
                </a:r>
                <a:endParaRPr lang="de-DE" sz="500" dirty="0"/>
              </a:p>
            </p:txBody>
          </p:sp>
          <p:sp>
            <p:nvSpPr>
              <p:cNvPr id="438" name="Textfeld 437">
                <a:extLst>
                  <a:ext uri="{FF2B5EF4-FFF2-40B4-BE49-F238E27FC236}">
                    <a16:creationId xmlns:a16="http://schemas.microsoft.com/office/drawing/2014/main" id="{3DCDD9E3-2382-D147-ADB1-757426A43C1E}"/>
                  </a:ext>
                </a:extLst>
              </p:cNvPr>
              <p:cNvSpPr txBox="1"/>
              <p:nvPr/>
            </p:nvSpPr>
            <p:spPr>
              <a:xfrm>
                <a:off x="6893583" y="4318549"/>
                <a:ext cx="266420" cy="169277"/>
              </a:xfrm>
              <a:prstGeom prst="rect">
                <a:avLst/>
              </a:prstGeom>
              <a:noFill/>
            </p:spPr>
            <p:txBody>
              <a:bodyPr wrap="none" rtlCol="0">
                <a:spAutoFit/>
              </a:bodyPr>
              <a:lstStyle/>
              <a:p>
                <a:r>
                  <a:rPr lang="de-DE" sz="500" dirty="0"/>
                  <a:t>SA</a:t>
                </a:r>
              </a:p>
            </p:txBody>
          </p:sp>
          <p:sp>
            <p:nvSpPr>
              <p:cNvPr id="439" name="Textfeld 438">
                <a:extLst>
                  <a:ext uri="{FF2B5EF4-FFF2-40B4-BE49-F238E27FC236}">
                    <a16:creationId xmlns:a16="http://schemas.microsoft.com/office/drawing/2014/main" id="{B06C9E84-B838-704D-BE1A-B6604E72F241}"/>
                  </a:ext>
                </a:extLst>
              </p:cNvPr>
              <p:cNvSpPr txBox="1"/>
              <p:nvPr/>
            </p:nvSpPr>
            <p:spPr>
              <a:xfrm>
                <a:off x="7062543" y="4149379"/>
                <a:ext cx="338554" cy="153888"/>
              </a:xfrm>
              <a:prstGeom prst="rect">
                <a:avLst/>
              </a:prstGeom>
              <a:noFill/>
            </p:spPr>
            <p:txBody>
              <a:bodyPr wrap="none" rtlCol="0">
                <a:spAutoFit/>
              </a:bodyPr>
              <a:lstStyle/>
              <a:p>
                <a:r>
                  <a:rPr lang="de-DE" sz="400" dirty="0"/>
                  <a:t>Kuwait</a:t>
                </a:r>
              </a:p>
            </p:txBody>
          </p:sp>
          <p:sp>
            <p:nvSpPr>
              <p:cNvPr id="440" name="Textfeld 439">
                <a:extLst>
                  <a:ext uri="{FF2B5EF4-FFF2-40B4-BE49-F238E27FC236}">
                    <a16:creationId xmlns:a16="http://schemas.microsoft.com/office/drawing/2014/main" id="{C85B2EE8-8171-7141-ACDD-7C402759D812}"/>
                  </a:ext>
                </a:extLst>
              </p:cNvPr>
              <p:cNvSpPr txBox="1"/>
              <p:nvPr/>
            </p:nvSpPr>
            <p:spPr>
              <a:xfrm>
                <a:off x="6949849" y="4587854"/>
                <a:ext cx="420308" cy="184666"/>
              </a:xfrm>
              <a:prstGeom prst="rect">
                <a:avLst/>
              </a:prstGeom>
              <a:noFill/>
            </p:spPr>
            <p:txBody>
              <a:bodyPr wrap="none" rtlCol="0">
                <a:spAutoFit/>
              </a:bodyPr>
              <a:lstStyle/>
              <a:p>
                <a:r>
                  <a:rPr lang="de-DE" sz="600" dirty="0"/>
                  <a:t>Jemen</a:t>
                </a:r>
              </a:p>
            </p:txBody>
          </p:sp>
          <p:sp>
            <p:nvSpPr>
              <p:cNvPr id="441" name="Textfeld 440">
                <a:extLst>
                  <a:ext uri="{FF2B5EF4-FFF2-40B4-BE49-F238E27FC236}">
                    <a16:creationId xmlns:a16="http://schemas.microsoft.com/office/drawing/2014/main" id="{F098014D-B425-4E4A-99F0-CD9D7E6FC120}"/>
                  </a:ext>
                </a:extLst>
              </p:cNvPr>
              <p:cNvSpPr txBox="1"/>
              <p:nvPr/>
            </p:nvSpPr>
            <p:spPr>
              <a:xfrm>
                <a:off x="6969382" y="4903515"/>
                <a:ext cx="460382" cy="184666"/>
              </a:xfrm>
              <a:prstGeom prst="rect">
                <a:avLst/>
              </a:prstGeom>
              <a:noFill/>
            </p:spPr>
            <p:txBody>
              <a:bodyPr wrap="none" rtlCol="0">
                <a:spAutoFit/>
              </a:bodyPr>
              <a:lstStyle/>
              <a:p>
                <a:r>
                  <a:rPr lang="de-DE" sz="600" dirty="0"/>
                  <a:t>Somalia</a:t>
                </a:r>
              </a:p>
            </p:txBody>
          </p:sp>
          <p:sp>
            <p:nvSpPr>
              <p:cNvPr id="442" name="Textfeld 441">
                <a:extLst>
                  <a:ext uri="{FF2B5EF4-FFF2-40B4-BE49-F238E27FC236}">
                    <a16:creationId xmlns:a16="http://schemas.microsoft.com/office/drawing/2014/main" id="{78EE1736-6A01-914D-BD91-89059948A15D}"/>
                  </a:ext>
                </a:extLst>
              </p:cNvPr>
              <p:cNvSpPr txBox="1"/>
              <p:nvPr/>
            </p:nvSpPr>
            <p:spPr>
              <a:xfrm>
                <a:off x="6085713" y="4218938"/>
                <a:ext cx="445896" cy="197941"/>
              </a:xfrm>
              <a:prstGeom prst="rect">
                <a:avLst/>
              </a:prstGeom>
              <a:noFill/>
            </p:spPr>
            <p:txBody>
              <a:bodyPr wrap="none" rtlCol="0">
                <a:spAutoFit/>
              </a:bodyPr>
              <a:lstStyle/>
              <a:p>
                <a:r>
                  <a:rPr lang="de-DE" sz="600" dirty="0"/>
                  <a:t>Libyen</a:t>
                </a:r>
              </a:p>
            </p:txBody>
          </p:sp>
          <p:sp>
            <p:nvSpPr>
              <p:cNvPr id="443" name="Textfeld 442">
                <a:extLst>
                  <a:ext uri="{FF2B5EF4-FFF2-40B4-BE49-F238E27FC236}">
                    <a16:creationId xmlns:a16="http://schemas.microsoft.com/office/drawing/2014/main" id="{157C2E08-8D80-B749-8F96-31D6AFAFD885}"/>
                  </a:ext>
                </a:extLst>
              </p:cNvPr>
              <p:cNvSpPr txBox="1"/>
              <p:nvPr/>
            </p:nvSpPr>
            <p:spPr>
              <a:xfrm>
                <a:off x="5241521" y="4877041"/>
                <a:ext cx="420308" cy="184666"/>
              </a:xfrm>
              <a:prstGeom prst="rect">
                <a:avLst/>
              </a:prstGeom>
              <a:noFill/>
            </p:spPr>
            <p:txBody>
              <a:bodyPr wrap="none" rtlCol="0">
                <a:spAutoFit/>
              </a:bodyPr>
              <a:lstStyle/>
              <a:p>
                <a:r>
                  <a:rPr lang="de-DE" sz="600" dirty="0"/>
                  <a:t>Liberia</a:t>
                </a:r>
              </a:p>
            </p:txBody>
          </p:sp>
          <p:sp>
            <p:nvSpPr>
              <p:cNvPr id="444" name="Textfeld 443">
                <a:extLst>
                  <a:ext uri="{FF2B5EF4-FFF2-40B4-BE49-F238E27FC236}">
                    <a16:creationId xmlns:a16="http://schemas.microsoft.com/office/drawing/2014/main" id="{7E112142-76BC-0B4A-BCA5-77856C522D56}"/>
                  </a:ext>
                </a:extLst>
              </p:cNvPr>
              <p:cNvSpPr txBox="1"/>
              <p:nvPr/>
            </p:nvSpPr>
            <p:spPr>
              <a:xfrm>
                <a:off x="6508301" y="4957852"/>
                <a:ext cx="460382" cy="184666"/>
              </a:xfrm>
              <a:prstGeom prst="rect">
                <a:avLst/>
              </a:prstGeom>
              <a:noFill/>
            </p:spPr>
            <p:txBody>
              <a:bodyPr wrap="none" rtlCol="0">
                <a:spAutoFit/>
              </a:bodyPr>
              <a:lstStyle/>
              <a:p>
                <a:r>
                  <a:rPr lang="de-DE" sz="600" dirty="0"/>
                  <a:t>Uganda</a:t>
                </a:r>
              </a:p>
            </p:txBody>
          </p:sp>
          <p:sp>
            <p:nvSpPr>
              <p:cNvPr id="445" name="Textfeld 444">
                <a:extLst>
                  <a:ext uri="{FF2B5EF4-FFF2-40B4-BE49-F238E27FC236}">
                    <a16:creationId xmlns:a16="http://schemas.microsoft.com/office/drawing/2014/main" id="{0E5E6DE4-2D70-6249-A587-51314B260270}"/>
                  </a:ext>
                </a:extLst>
              </p:cNvPr>
              <p:cNvSpPr txBox="1"/>
              <p:nvPr/>
            </p:nvSpPr>
            <p:spPr>
              <a:xfrm>
                <a:off x="8796109" y="4487826"/>
                <a:ext cx="471604" cy="184666"/>
              </a:xfrm>
              <a:prstGeom prst="rect">
                <a:avLst/>
              </a:prstGeom>
              <a:noFill/>
            </p:spPr>
            <p:txBody>
              <a:bodyPr wrap="none" rtlCol="0">
                <a:spAutoFit/>
              </a:bodyPr>
              <a:lstStyle/>
              <a:p>
                <a:r>
                  <a:rPr lang="de-DE" sz="600" dirty="0"/>
                  <a:t>Vietnam</a:t>
                </a:r>
                <a:endParaRPr lang="de-DE" dirty="0"/>
              </a:p>
            </p:txBody>
          </p:sp>
          <p:sp>
            <p:nvSpPr>
              <p:cNvPr id="446" name="Textfeld 445">
                <a:extLst>
                  <a:ext uri="{FF2B5EF4-FFF2-40B4-BE49-F238E27FC236}">
                    <a16:creationId xmlns:a16="http://schemas.microsoft.com/office/drawing/2014/main" id="{6B85A192-C571-484D-B2B3-5A052191F77A}"/>
                  </a:ext>
                </a:extLst>
              </p:cNvPr>
              <p:cNvSpPr txBox="1"/>
              <p:nvPr/>
            </p:nvSpPr>
            <p:spPr>
              <a:xfrm>
                <a:off x="8220173" y="4703269"/>
                <a:ext cx="690009" cy="197941"/>
              </a:xfrm>
              <a:prstGeom prst="rect">
                <a:avLst/>
              </a:prstGeom>
              <a:noFill/>
            </p:spPr>
            <p:txBody>
              <a:bodyPr wrap="square" rtlCol="0">
                <a:spAutoFit/>
              </a:bodyPr>
              <a:lstStyle/>
              <a:p>
                <a:r>
                  <a:rPr lang="de-DE" sz="600" dirty="0"/>
                  <a:t>Kambodscha</a:t>
                </a:r>
              </a:p>
            </p:txBody>
          </p:sp>
          <p:sp>
            <p:nvSpPr>
              <p:cNvPr id="447" name="Textfeld 446">
                <a:extLst>
                  <a:ext uri="{FF2B5EF4-FFF2-40B4-BE49-F238E27FC236}">
                    <a16:creationId xmlns:a16="http://schemas.microsoft.com/office/drawing/2014/main" id="{E80533D8-52F3-944C-A637-4D9A73B5E312}"/>
                  </a:ext>
                </a:extLst>
              </p:cNvPr>
              <p:cNvSpPr txBox="1"/>
              <p:nvPr/>
            </p:nvSpPr>
            <p:spPr>
              <a:xfrm>
                <a:off x="8460622" y="4387892"/>
                <a:ext cx="368484" cy="197941"/>
              </a:xfrm>
              <a:prstGeom prst="rect">
                <a:avLst/>
              </a:prstGeom>
              <a:noFill/>
            </p:spPr>
            <p:txBody>
              <a:bodyPr wrap="none" rtlCol="0">
                <a:spAutoFit/>
              </a:bodyPr>
              <a:lstStyle/>
              <a:p>
                <a:r>
                  <a:rPr lang="de-DE" sz="600" dirty="0"/>
                  <a:t>Laos</a:t>
                </a:r>
                <a:endParaRPr lang="de-DE" sz="700" dirty="0"/>
              </a:p>
            </p:txBody>
          </p:sp>
          <p:sp>
            <p:nvSpPr>
              <p:cNvPr id="448" name="Textfeld 447">
                <a:extLst>
                  <a:ext uri="{FF2B5EF4-FFF2-40B4-BE49-F238E27FC236}">
                    <a16:creationId xmlns:a16="http://schemas.microsoft.com/office/drawing/2014/main" id="{660825C7-60CB-DC46-AC5B-C55AC2FBA527}"/>
                  </a:ext>
                </a:extLst>
              </p:cNvPr>
              <p:cNvSpPr txBox="1"/>
              <p:nvPr/>
            </p:nvSpPr>
            <p:spPr>
              <a:xfrm>
                <a:off x="6060872" y="5419879"/>
                <a:ext cx="436338" cy="184666"/>
              </a:xfrm>
              <a:prstGeom prst="rect">
                <a:avLst/>
              </a:prstGeom>
              <a:noFill/>
            </p:spPr>
            <p:txBody>
              <a:bodyPr wrap="none" rtlCol="0">
                <a:spAutoFit/>
              </a:bodyPr>
              <a:lstStyle/>
              <a:p>
                <a:r>
                  <a:rPr lang="de-DE" sz="600" dirty="0"/>
                  <a:t>Angola</a:t>
                </a:r>
                <a:endParaRPr lang="de-DE" sz="700" dirty="0"/>
              </a:p>
            </p:txBody>
          </p:sp>
          <p:sp>
            <p:nvSpPr>
              <p:cNvPr id="449" name="Textfeld 448">
                <a:extLst>
                  <a:ext uri="{FF2B5EF4-FFF2-40B4-BE49-F238E27FC236}">
                    <a16:creationId xmlns:a16="http://schemas.microsoft.com/office/drawing/2014/main" id="{D9321B9C-2D96-9840-992F-9BF3EA910082}"/>
                  </a:ext>
                </a:extLst>
              </p:cNvPr>
              <p:cNvSpPr txBox="1"/>
              <p:nvPr/>
            </p:nvSpPr>
            <p:spPr>
              <a:xfrm>
                <a:off x="2915699" y="4673071"/>
                <a:ext cx="581798" cy="197941"/>
              </a:xfrm>
              <a:prstGeom prst="rect">
                <a:avLst/>
              </a:prstGeom>
              <a:noFill/>
            </p:spPr>
            <p:txBody>
              <a:bodyPr wrap="none" rtlCol="0">
                <a:spAutoFit/>
              </a:bodyPr>
              <a:lstStyle/>
              <a:p>
                <a:r>
                  <a:rPr lang="de-DE" sz="600" dirty="0"/>
                  <a:t>Nicaragua</a:t>
                </a:r>
              </a:p>
            </p:txBody>
          </p:sp>
          <p:sp>
            <p:nvSpPr>
              <p:cNvPr id="451" name="Textfeld 450">
                <a:extLst>
                  <a:ext uri="{FF2B5EF4-FFF2-40B4-BE49-F238E27FC236}">
                    <a16:creationId xmlns:a16="http://schemas.microsoft.com/office/drawing/2014/main" id="{86F8368E-B88F-0344-9274-6F79703499F4}"/>
                  </a:ext>
                </a:extLst>
              </p:cNvPr>
              <p:cNvSpPr txBox="1"/>
              <p:nvPr/>
            </p:nvSpPr>
            <p:spPr>
              <a:xfrm>
                <a:off x="3536102" y="4302512"/>
                <a:ext cx="390847" cy="197941"/>
              </a:xfrm>
              <a:prstGeom prst="rect">
                <a:avLst/>
              </a:prstGeom>
              <a:noFill/>
            </p:spPr>
            <p:txBody>
              <a:bodyPr wrap="none" rtlCol="0">
                <a:spAutoFit/>
              </a:bodyPr>
              <a:lstStyle/>
              <a:p>
                <a:r>
                  <a:rPr lang="de-DE" sz="600" dirty="0"/>
                  <a:t>Kuba</a:t>
                </a:r>
                <a:endParaRPr lang="de-DE" dirty="0"/>
              </a:p>
            </p:txBody>
          </p:sp>
          <p:sp>
            <p:nvSpPr>
              <p:cNvPr id="452" name="Textfeld 451">
                <a:extLst>
                  <a:ext uri="{FF2B5EF4-FFF2-40B4-BE49-F238E27FC236}">
                    <a16:creationId xmlns:a16="http://schemas.microsoft.com/office/drawing/2014/main" id="{2523901F-1FA9-7A4E-A49A-E1DA6D5A87AB}"/>
                  </a:ext>
                </a:extLst>
              </p:cNvPr>
              <p:cNvSpPr txBox="1"/>
              <p:nvPr/>
            </p:nvSpPr>
            <p:spPr>
              <a:xfrm>
                <a:off x="3795867" y="4393352"/>
                <a:ext cx="573197" cy="197941"/>
              </a:xfrm>
              <a:prstGeom prst="rect">
                <a:avLst/>
              </a:prstGeom>
              <a:noFill/>
            </p:spPr>
            <p:txBody>
              <a:bodyPr wrap="none" rtlCol="0">
                <a:spAutoFit/>
              </a:bodyPr>
              <a:lstStyle/>
              <a:p>
                <a:r>
                  <a:rPr lang="de-DE" sz="600" dirty="0" err="1"/>
                  <a:t>Dom.Rep</a:t>
                </a:r>
                <a:r>
                  <a:rPr lang="de-DE" sz="600" dirty="0"/>
                  <a:t>.</a:t>
                </a:r>
              </a:p>
            </p:txBody>
          </p:sp>
          <p:sp>
            <p:nvSpPr>
              <p:cNvPr id="453" name="Textfeld 452">
                <a:extLst>
                  <a:ext uri="{FF2B5EF4-FFF2-40B4-BE49-F238E27FC236}">
                    <a16:creationId xmlns:a16="http://schemas.microsoft.com/office/drawing/2014/main" id="{442B70EB-16F7-2844-9025-DC18C223EBC2}"/>
                  </a:ext>
                </a:extLst>
              </p:cNvPr>
              <p:cNvSpPr txBox="1"/>
              <p:nvPr/>
            </p:nvSpPr>
            <p:spPr>
              <a:xfrm>
                <a:off x="3580295" y="4518603"/>
                <a:ext cx="368484" cy="197941"/>
              </a:xfrm>
              <a:prstGeom prst="rect">
                <a:avLst/>
              </a:prstGeom>
              <a:noFill/>
            </p:spPr>
            <p:txBody>
              <a:bodyPr wrap="none" rtlCol="0">
                <a:spAutoFit/>
              </a:bodyPr>
              <a:lstStyle/>
              <a:p>
                <a:r>
                  <a:rPr lang="de-DE" sz="600" dirty="0"/>
                  <a:t>Haiti</a:t>
                </a:r>
              </a:p>
            </p:txBody>
          </p:sp>
          <p:sp>
            <p:nvSpPr>
              <p:cNvPr id="454" name="Textfeld 453">
                <a:extLst>
                  <a:ext uri="{FF2B5EF4-FFF2-40B4-BE49-F238E27FC236}">
                    <a16:creationId xmlns:a16="http://schemas.microsoft.com/office/drawing/2014/main" id="{77F02D98-9BB4-3643-BCFA-EF19E0F81FE0}"/>
                  </a:ext>
                </a:extLst>
              </p:cNvPr>
              <p:cNvSpPr txBox="1"/>
              <p:nvPr/>
            </p:nvSpPr>
            <p:spPr>
              <a:xfrm>
                <a:off x="2773970" y="4575447"/>
                <a:ext cx="628220" cy="197941"/>
              </a:xfrm>
              <a:prstGeom prst="rect">
                <a:avLst/>
              </a:prstGeom>
              <a:noFill/>
            </p:spPr>
            <p:txBody>
              <a:bodyPr wrap="square" rtlCol="0">
                <a:spAutoFit/>
              </a:bodyPr>
              <a:lstStyle/>
              <a:p>
                <a:r>
                  <a:rPr lang="de-DE" sz="600" dirty="0" err="1"/>
                  <a:t>El</a:t>
                </a:r>
                <a:r>
                  <a:rPr lang="de-DE" sz="600" dirty="0"/>
                  <a:t> Salvador</a:t>
                </a:r>
              </a:p>
            </p:txBody>
          </p:sp>
          <p:sp>
            <p:nvSpPr>
              <p:cNvPr id="455" name="Textfeld 454">
                <a:extLst>
                  <a:ext uri="{FF2B5EF4-FFF2-40B4-BE49-F238E27FC236}">
                    <a16:creationId xmlns:a16="http://schemas.microsoft.com/office/drawing/2014/main" id="{29216BC2-7478-2849-933B-1265C9116D86}"/>
                  </a:ext>
                </a:extLst>
              </p:cNvPr>
              <p:cNvSpPr txBox="1"/>
              <p:nvPr/>
            </p:nvSpPr>
            <p:spPr>
              <a:xfrm>
                <a:off x="3370999" y="4883986"/>
                <a:ext cx="605882" cy="197941"/>
              </a:xfrm>
              <a:prstGeom prst="rect">
                <a:avLst/>
              </a:prstGeom>
              <a:noFill/>
            </p:spPr>
            <p:txBody>
              <a:bodyPr wrap="none" rtlCol="0">
                <a:spAutoFit/>
              </a:bodyPr>
              <a:lstStyle/>
              <a:p>
                <a:r>
                  <a:rPr lang="de-DE" sz="600" dirty="0"/>
                  <a:t>Kolumbien</a:t>
                </a:r>
              </a:p>
            </p:txBody>
          </p:sp>
          <p:sp>
            <p:nvSpPr>
              <p:cNvPr id="456" name="Textfeld 455">
                <a:extLst>
                  <a:ext uri="{FF2B5EF4-FFF2-40B4-BE49-F238E27FC236}">
                    <a16:creationId xmlns:a16="http://schemas.microsoft.com/office/drawing/2014/main" id="{F41B7F48-BD9A-1B49-A701-A3E67F164199}"/>
                  </a:ext>
                </a:extLst>
              </p:cNvPr>
              <p:cNvSpPr txBox="1"/>
              <p:nvPr/>
            </p:nvSpPr>
            <p:spPr>
              <a:xfrm>
                <a:off x="6437717" y="4601094"/>
                <a:ext cx="435574" cy="197941"/>
              </a:xfrm>
              <a:prstGeom prst="rect">
                <a:avLst/>
              </a:prstGeom>
              <a:noFill/>
            </p:spPr>
            <p:txBody>
              <a:bodyPr wrap="none" rtlCol="0">
                <a:spAutoFit/>
              </a:bodyPr>
              <a:lstStyle/>
              <a:p>
                <a:r>
                  <a:rPr lang="de-DE" sz="600" dirty="0"/>
                  <a:t>Sudan</a:t>
                </a:r>
              </a:p>
            </p:txBody>
          </p:sp>
          <p:sp>
            <p:nvSpPr>
              <p:cNvPr id="457" name="Textfeld 456">
                <a:extLst>
                  <a:ext uri="{FF2B5EF4-FFF2-40B4-BE49-F238E27FC236}">
                    <a16:creationId xmlns:a16="http://schemas.microsoft.com/office/drawing/2014/main" id="{9D770BFF-852B-334C-BABE-40CC6C227967}"/>
                  </a:ext>
                </a:extLst>
              </p:cNvPr>
              <p:cNvSpPr txBox="1"/>
              <p:nvPr/>
            </p:nvSpPr>
            <p:spPr>
              <a:xfrm>
                <a:off x="7401097" y="3980209"/>
                <a:ext cx="463588" cy="153888"/>
              </a:xfrm>
              <a:prstGeom prst="rect">
                <a:avLst/>
              </a:prstGeom>
              <a:noFill/>
            </p:spPr>
            <p:txBody>
              <a:bodyPr wrap="none" rtlCol="0">
                <a:spAutoFit/>
              </a:bodyPr>
              <a:lstStyle/>
              <a:p>
                <a:r>
                  <a:rPr lang="de-DE" sz="400" dirty="0"/>
                  <a:t>Afghanistan</a:t>
                </a:r>
              </a:p>
            </p:txBody>
          </p:sp>
        </p:grpSp>
      </p:grpSp>
      <p:sp>
        <p:nvSpPr>
          <p:cNvPr id="410" name="Google Shape;5683;p167">
            <a:extLst>
              <a:ext uri="{FF2B5EF4-FFF2-40B4-BE49-F238E27FC236}">
                <a16:creationId xmlns:a16="http://schemas.microsoft.com/office/drawing/2014/main" id="{5E68FDAD-2B31-804A-967C-306C66BD060A}"/>
              </a:ext>
            </a:extLst>
          </p:cNvPr>
          <p:cNvSpPr/>
          <p:nvPr/>
        </p:nvSpPr>
        <p:spPr>
          <a:xfrm>
            <a:off x="610836" y="5542852"/>
            <a:ext cx="732827"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dirty="0">
                <a:solidFill>
                  <a:schemeClr val="dk1"/>
                </a:solidFill>
                <a:ea typeface="Raleway"/>
                <a:cs typeface="Raleway"/>
                <a:sym typeface="Raleway"/>
              </a:rPr>
              <a:t>USA</a:t>
            </a:r>
            <a:endParaRPr sz="2000" dirty="0"/>
          </a:p>
        </p:txBody>
      </p:sp>
      <p:sp>
        <p:nvSpPr>
          <p:cNvPr id="411" name="Google Shape;5684;p167">
            <a:extLst>
              <a:ext uri="{FF2B5EF4-FFF2-40B4-BE49-F238E27FC236}">
                <a16:creationId xmlns:a16="http://schemas.microsoft.com/office/drawing/2014/main" id="{15AE1A4F-F122-D34A-AF3F-BD88981D80CF}"/>
              </a:ext>
            </a:extLst>
          </p:cNvPr>
          <p:cNvSpPr/>
          <p:nvPr/>
        </p:nvSpPr>
        <p:spPr>
          <a:xfrm>
            <a:off x="342096" y="5979131"/>
            <a:ext cx="268741" cy="268741"/>
          </a:xfrm>
          <a:prstGeom prst="ellipse">
            <a:avLst/>
          </a:prstGeom>
          <a:noFill/>
          <a:ln w="19050" cap="flat" cmpd="sng">
            <a:solidFill>
              <a:srgbClr val="FF0000">
                <a:alpha val="61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Textfeld 2">
            <a:extLst>
              <a:ext uri="{FF2B5EF4-FFF2-40B4-BE49-F238E27FC236}">
                <a16:creationId xmlns:a16="http://schemas.microsoft.com/office/drawing/2014/main" id="{C08EE095-F432-DE42-9A9E-B3F4E926F923}"/>
              </a:ext>
            </a:extLst>
          </p:cNvPr>
          <p:cNvSpPr txBox="1"/>
          <p:nvPr/>
        </p:nvSpPr>
        <p:spPr>
          <a:xfrm>
            <a:off x="6096000" y="3244334"/>
            <a:ext cx="850615" cy="184666"/>
          </a:xfrm>
          <a:prstGeom prst="rect">
            <a:avLst/>
          </a:prstGeom>
          <a:noFill/>
        </p:spPr>
        <p:txBody>
          <a:bodyPr wrap="square" rtlCol="0">
            <a:spAutoFit/>
          </a:bodyPr>
          <a:lstStyle/>
          <a:p>
            <a:r>
              <a:rPr lang="de-DE" sz="600" dirty="0"/>
              <a:t>Ehem. Jugoslawien</a:t>
            </a:r>
          </a:p>
        </p:txBody>
      </p:sp>
      <p:sp>
        <p:nvSpPr>
          <p:cNvPr id="634" name="Google Shape;5684;p167">
            <a:extLst>
              <a:ext uri="{FF2B5EF4-FFF2-40B4-BE49-F238E27FC236}">
                <a16:creationId xmlns:a16="http://schemas.microsoft.com/office/drawing/2014/main" id="{488654C4-9B11-1E43-94E8-256D7A4CD410}"/>
              </a:ext>
            </a:extLst>
          </p:cNvPr>
          <p:cNvSpPr/>
          <p:nvPr/>
        </p:nvSpPr>
        <p:spPr>
          <a:xfrm>
            <a:off x="342095" y="5531573"/>
            <a:ext cx="268741" cy="268741"/>
          </a:xfrm>
          <a:prstGeom prst="ellipse">
            <a:avLst/>
          </a:prstGeom>
          <a:noFill/>
          <a:ln w="19050" cap="flat" cmpd="sng">
            <a:solidFill>
              <a:schemeClr val="bg1">
                <a:lumMod val="5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Textfeld 4">
            <a:extLst>
              <a:ext uri="{FF2B5EF4-FFF2-40B4-BE49-F238E27FC236}">
                <a16:creationId xmlns:a16="http://schemas.microsoft.com/office/drawing/2014/main" id="{A4D93F63-AAE5-E340-9C4A-0F2A8AF2E1A2}"/>
              </a:ext>
            </a:extLst>
          </p:cNvPr>
          <p:cNvSpPr txBox="1"/>
          <p:nvPr/>
        </p:nvSpPr>
        <p:spPr>
          <a:xfrm>
            <a:off x="610836" y="5986262"/>
            <a:ext cx="2445631" cy="261610"/>
          </a:xfrm>
          <a:prstGeom prst="rect">
            <a:avLst/>
          </a:prstGeom>
          <a:noFill/>
        </p:spPr>
        <p:txBody>
          <a:bodyPr wrap="square" rtlCol="0">
            <a:spAutoFit/>
          </a:bodyPr>
          <a:lstStyle/>
          <a:p>
            <a:r>
              <a:rPr lang="de-DE" sz="1100" dirty="0"/>
              <a:t>Militärische Operationen der USA</a:t>
            </a:r>
          </a:p>
        </p:txBody>
      </p:sp>
      <p:sp>
        <p:nvSpPr>
          <p:cNvPr id="635" name="Textfeld 634">
            <a:extLst>
              <a:ext uri="{FF2B5EF4-FFF2-40B4-BE49-F238E27FC236}">
                <a16:creationId xmlns:a16="http://schemas.microsoft.com/office/drawing/2014/main" id="{43CA6A02-0C28-0343-BF20-F9AE48B86752}"/>
              </a:ext>
            </a:extLst>
          </p:cNvPr>
          <p:cNvSpPr txBox="1"/>
          <p:nvPr/>
        </p:nvSpPr>
        <p:spPr>
          <a:xfrm>
            <a:off x="3771414" y="4887780"/>
            <a:ext cx="461986" cy="184666"/>
          </a:xfrm>
          <a:prstGeom prst="rect">
            <a:avLst/>
          </a:prstGeom>
          <a:noFill/>
        </p:spPr>
        <p:txBody>
          <a:bodyPr wrap="none" rtlCol="0">
            <a:spAutoFit/>
          </a:bodyPr>
          <a:lstStyle/>
          <a:p>
            <a:r>
              <a:rPr lang="de-DE" sz="600" dirty="0"/>
              <a:t>Bolivien</a:t>
            </a:r>
          </a:p>
        </p:txBody>
      </p:sp>
      <p:sp>
        <p:nvSpPr>
          <p:cNvPr id="636" name="Textfeld 635">
            <a:extLst>
              <a:ext uri="{FF2B5EF4-FFF2-40B4-BE49-F238E27FC236}">
                <a16:creationId xmlns:a16="http://schemas.microsoft.com/office/drawing/2014/main" id="{E6CF3B61-06B6-2A48-884A-CD4663C78607}"/>
              </a:ext>
            </a:extLst>
          </p:cNvPr>
          <p:cNvSpPr txBox="1"/>
          <p:nvPr/>
        </p:nvSpPr>
        <p:spPr>
          <a:xfrm>
            <a:off x="3214246" y="4223178"/>
            <a:ext cx="461986" cy="184666"/>
          </a:xfrm>
          <a:prstGeom prst="rect">
            <a:avLst/>
          </a:prstGeom>
          <a:noFill/>
        </p:spPr>
        <p:txBody>
          <a:bodyPr wrap="none" rtlCol="0">
            <a:spAutoFit/>
          </a:bodyPr>
          <a:lstStyle/>
          <a:p>
            <a:r>
              <a:rPr lang="de-DE" sz="600" dirty="0"/>
              <a:t>Panama</a:t>
            </a:r>
          </a:p>
        </p:txBody>
      </p:sp>
      <p:sp>
        <p:nvSpPr>
          <p:cNvPr id="6" name="Textfeld 5">
            <a:extLst>
              <a:ext uri="{FF2B5EF4-FFF2-40B4-BE49-F238E27FC236}">
                <a16:creationId xmlns:a16="http://schemas.microsoft.com/office/drawing/2014/main" id="{218FF5AD-A23C-2146-8D50-CCDF9802DBAB}"/>
              </a:ext>
            </a:extLst>
          </p:cNvPr>
          <p:cNvSpPr txBox="1"/>
          <p:nvPr/>
        </p:nvSpPr>
        <p:spPr>
          <a:xfrm>
            <a:off x="8672052" y="6032428"/>
            <a:ext cx="1072730" cy="215444"/>
          </a:xfrm>
          <a:prstGeom prst="rect">
            <a:avLst/>
          </a:prstGeom>
          <a:noFill/>
        </p:spPr>
        <p:txBody>
          <a:bodyPr wrap="none" rtlCol="0">
            <a:spAutoFit/>
          </a:bodyPr>
          <a:lstStyle/>
          <a:p>
            <a:r>
              <a:rPr lang="de-DE" sz="800" dirty="0"/>
              <a:t>Eigene Darstellung</a:t>
            </a:r>
          </a:p>
        </p:txBody>
      </p:sp>
    </p:spTree>
    <p:extLst>
      <p:ext uri="{BB962C8B-B14F-4D97-AF65-F5344CB8AC3E}">
        <p14:creationId xmlns:p14="http://schemas.microsoft.com/office/powerpoint/2010/main" val="3065308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feld 20">
            <a:extLst>
              <a:ext uri="{FF2B5EF4-FFF2-40B4-BE49-F238E27FC236}">
                <a16:creationId xmlns:a16="http://schemas.microsoft.com/office/drawing/2014/main" id="{82235B74-FC86-3E4B-854D-575DA16161D0}"/>
              </a:ext>
            </a:extLst>
          </p:cNvPr>
          <p:cNvSpPr txBox="1"/>
          <p:nvPr/>
        </p:nvSpPr>
        <p:spPr>
          <a:xfrm>
            <a:off x="1185863" y="428625"/>
            <a:ext cx="9858375" cy="2123082"/>
          </a:xfrm>
          <a:prstGeom prst="rect">
            <a:avLst/>
          </a:prstGeom>
          <a:noFill/>
        </p:spPr>
        <p:txBody>
          <a:bodyPr wrap="square" rtlCol="0">
            <a:spAutoFit/>
          </a:bodyPr>
          <a:lstStyle/>
          <a:p>
            <a:pPr>
              <a:lnSpc>
                <a:spcPct val="150000"/>
              </a:lnSpc>
            </a:pPr>
            <a:endParaRPr lang="de-DE" dirty="0"/>
          </a:p>
          <a:p>
            <a:pPr marL="285750" indent="-285750">
              <a:lnSpc>
                <a:spcPct val="150000"/>
              </a:lnSpc>
              <a:buFont typeface="Arial" panose="020B0604020202020204" pitchFamily="34" charset="0"/>
              <a:buChar char="•"/>
            </a:pPr>
            <a:r>
              <a:rPr lang="de-DE" b="1" dirty="0"/>
              <a:t>Krieg gegen Kommunismus:</a:t>
            </a:r>
          </a:p>
          <a:p>
            <a:pPr marL="742950" lvl="1" indent="-285750">
              <a:lnSpc>
                <a:spcPct val="150000"/>
              </a:lnSpc>
              <a:buFont typeface="Arial" panose="020B0604020202020204" pitchFamily="34" charset="0"/>
              <a:buChar char="•"/>
            </a:pPr>
            <a:r>
              <a:rPr lang="de-DE" dirty="0"/>
              <a:t>„Truman-Doktrin“ und „Containment-Politik“ </a:t>
            </a:r>
          </a:p>
          <a:p>
            <a:pPr marL="1200150" lvl="2" indent="-285750">
              <a:lnSpc>
                <a:spcPct val="150000"/>
              </a:lnSpc>
              <a:buFont typeface="Arial" panose="020B0604020202020204" pitchFamily="34" charset="0"/>
              <a:buChar char="•"/>
            </a:pPr>
            <a:r>
              <a:rPr lang="de-DE" dirty="0"/>
              <a:t>Eindämmung des Kommunismus aus Angst vor „Dominotheorie“</a:t>
            </a:r>
          </a:p>
          <a:p>
            <a:pPr marL="285750" indent="-285750">
              <a:lnSpc>
                <a:spcPct val="150000"/>
              </a:lnSpc>
              <a:buFont typeface="Arial" panose="020B0604020202020204" pitchFamily="34" charset="0"/>
              <a:buChar char="•"/>
            </a:pPr>
            <a:endParaRPr lang="de-DE" dirty="0"/>
          </a:p>
        </p:txBody>
      </p:sp>
      <p:sp>
        <p:nvSpPr>
          <p:cNvPr id="23" name="Abgerundetes Rechteck 22">
            <a:extLst>
              <a:ext uri="{FF2B5EF4-FFF2-40B4-BE49-F238E27FC236}">
                <a16:creationId xmlns:a16="http://schemas.microsoft.com/office/drawing/2014/main" id="{7434C185-668D-3A42-A774-EC39F27D3F0A}"/>
              </a:ext>
            </a:extLst>
          </p:cNvPr>
          <p:cNvSpPr/>
          <p:nvPr/>
        </p:nvSpPr>
        <p:spPr>
          <a:xfrm>
            <a:off x="4274343" y="2850266"/>
            <a:ext cx="3643313" cy="878001"/>
          </a:xfrm>
          <a:prstGeom prst="roundRect">
            <a:avLst/>
          </a:prstGeom>
          <a:solidFill>
            <a:srgbClr val="507064">
              <a:alpha val="6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b="1" dirty="0">
                <a:solidFill>
                  <a:schemeClr val="tx1"/>
                </a:solidFill>
              </a:rPr>
              <a:t>Kalter Krieg</a:t>
            </a:r>
          </a:p>
        </p:txBody>
      </p:sp>
      <p:sp>
        <p:nvSpPr>
          <p:cNvPr id="24" name="Abgerundetes Rechteck 23">
            <a:extLst>
              <a:ext uri="{FF2B5EF4-FFF2-40B4-BE49-F238E27FC236}">
                <a16:creationId xmlns:a16="http://schemas.microsoft.com/office/drawing/2014/main" id="{52EDCA40-5913-064A-B0B3-FBB6BD52F408}"/>
              </a:ext>
            </a:extLst>
          </p:cNvPr>
          <p:cNvSpPr/>
          <p:nvPr/>
        </p:nvSpPr>
        <p:spPr>
          <a:xfrm>
            <a:off x="871231" y="4306488"/>
            <a:ext cx="3114675" cy="1528762"/>
          </a:xfrm>
          <a:prstGeom prst="roundRect">
            <a:avLst/>
          </a:prstGeom>
          <a:solidFill>
            <a:srgbClr val="507064">
              <a:alpha val="5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de-DE" sz="2000" b="1" dirty="0">
                <a:solidFill>
                  <a:schemeClr val="tx1"/>
                </a:solidFill>
              </a:rPr>
              <a:t>Korea-Krieg</a:t>
            </a:r>
          </a:p>
          <a:p>
            <a:pPr algn="ctr">
              <a:lnSpc>
                <a:spcPct val="150000"/>
              </a:lnSpc>
            </a:pPr>
            <a:r>
              <a:rPr lang="de-DE" sz="2000" dirty="0">
                <a:solidFill>
                  <a:schemeClr val="tx1"/>
                </a:solidFill>
              </a:rPr>
              <a:t>1950-1953</a:t>
            </a:r>
          </a:p>
        </p:txBody>
      </p:sp>
      <p:sp>
        <p:nvSpPr>
          <p:cNvPr id="25" name="Abgerundetes Rechteck 24">
            <a:extLst>
              <a:ext uri="{FF2B5EF4-FFF2-40B4-BE49-F238E27FC236}">
                <a16:creationId xmlns:a16="http://schemas.microsoft.com/office/drawing/2014/main" id="{7A61B197-C177-914B-BD3C-51647B18E593}"/>
              </a:ext>
            </a:extLst>
          </p:cNvPr>
          <p:cNvSpPr/>
          <p:nvPr/>
        </p:nvSpPr>
        <p:spPr>
          <a:xfrm>
            <a:off x="8129607" y="4306294"/>
            <a:ext cx="3114675" cy="1528762"/>
          </a:xfrm>
          <a:prstGeom prst="roundRect">
            <a:avLst/>
          </a:prstGeom>
          <a:solidFill>
            <a:srgbClr val="507064">
              <a:alpha val="5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de-DE" sz="2000" b="1" dirty="0">
                <a:solidFill>
                  <a:schemeClr val="tx1"/>
                </a:solidFill>
              </a:rPr>
              <a:t>Vietnamkrieg</a:t>
            </a:r>
          </a:p>
          <a:p>
            <a:pPr algn="ctr">
              <a:lnSpc>
                <a:spcPct val="150000"/>
              </a:lnSpc>
            </a:pPr>
            <a:r>
              <a:rPr lang="de-DE" sz="2000" dirty="0">
                <a:solidFill>
                  <a:schemeClr val="tx1"/>
                </a:solidFill>
              </a:rPr>
              <a:t>1964-1975</a:t>
            </a:r>
          </a:p>
        </p:txBody>
      </p:sp>
      <p:pic>
        <p:nvPicPr>
          <p:cNvPr id="27" name="Grafik 26" descr="Pfeil nach rechts mit einfarbiger Füllung">
            <a:extLst>
              <a:ext uri="{FF2B5EF4-FFF2-40B4-BE49-F238E27FC236}">
                <a16:creationId xmlns:a16="http://schemas.microsoft.com/office/drawing/2014/main" id="{27E08E5C-B820-C84A-83BD-643F2E76CB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7797915">
            <a:off x="3827409" y="3704407"/>
            <a:ext cx="644838" cy="644838"/>
          </a:xfrm>
          <a:prstGeom prst="rect">
            <a:avLst/>
          </a:prstGeom>
        </p:spPr>
      </p:pic>
      <p:pic>
        <p:nvPicPr>
          <p:cNvPr id="28" name="Grafik 27" descr="Pfeil nach rechts mit einfarbiger Füllung">
            <a:extLst>
              <a:ext uri="{FF2B5EF4-FFF2-40B4-BE49-F238E27FC236}">
                <a16:creationId xmlns:a16="http://schemas.microsoft.com/office/drawing/2014/main" id="{EB6D7DBA-2804-964C-BE22-7A2A969B2C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3253199">
            <a:off x="7721159" y="3703003"/>
            <a:ext cx="644838" cy="644838"/>
          </a:xfrm>
          <a:prstGeom prst="rect">
            <a:avLst/>
          </a:prstGeom>
        </p:spPr>
      </p:pic>
    </p:spTree>
    <p:extLst>
      <p:ext uri="{BB962C8B-B14F-4D97-AF65-F5344CB8AC3E}">
        <p14:creationId xmlns:p14="http://schemas.microsoft.com/office/powerpoint/2010/main" val="768106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feld 26">
            <a:extLst>
              <a:ext uri="{FF2B5EF4-FFF2-40B4-BE49-F238E27FC236}">
                <a16:creationId xmlns:a16="http://schemas.microsoft.com/office/drawing/2014/main" id="{F8CE66E3-AA83-D746-BFA0-7B1B038008FF}"/>
              </a:ext>
            </a:extLst>
          </p:cNvPr>
          <p:cNvSpPr txBox="1"/>
          <p:nvPr/>
        </p:nvSpPr>
        <p:spPr>
          <a:xfrm>
            <a:off x="879676" y="514350"/>
            <a:ext cx="10478887" cy="757130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b="1" dirty="0"/>
              <a:t>„Krieg gegen den Terror“</a:t>
            </a:r>
          </a:p>
          <a:p>
            <a:pPr marL="742950" lvl="1" indent="-285750">
              <a:lnSpc>
                <a:spcPct val="150000"/>
              </a:lnSpc>
              <a:buFont typeface="Arial" panose="020B0604020202020204" pitchFamily="34" charset="0"/>
              <a:buChar char="•"/>
            </a:pPr>
            <a:r>
              <a:rPr lang="de-DE" dirty="0"/>
              <a:t>Reaktion auf Terroranschläge vom 11. September 2001</a:t>
            </a:r>
          </a:p>
          <a:p>
            <a:pPr marL="742950" lvl="1" indent="-285750">
              <a:lnSpc>
                <a:spcPct val="150000"/>
              </a:lnSpc>
              <a:buFont typeface="Arial" panose="020B0604020202020204" pitchFamily="34" charset="0"/>
              <a:buChar char="•"/>
            </a:pPr>
            <a:r>
              <a:rPr lang="de-DE" dirty="0"/>
              <a:t>Ziel: internationalen Terrorismus bekämpfen</a:t>
            </a:r>
          </a:p>
          <a:p>
            <a:pPr marL="742950" lvl="1" indent="-285750">
              <a:lnSpc>
                <a:spcPct val="150000"/>
              </a:lnSpc>
              <a:buFont typeface="Arial" panose="020B0604020202020204" pitchFamily="34" charset="0"/>
              <a:buChar char="•"/>
            </a:pPr>
            <a:r>
              <a:rPr lang="de-DE" dirty="0"/>
              <a:t>2001 in Afghanistan, 2003 dann im Irak ausgeweitet</a:t>
            </a:r>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sp>
        <p:nvSpPr>
          <p:cNvPr id="28" name="Abgerundetes Rechteck 27">
            <a:extLst>
              <a:ext uri="{FF2B5EF4-FFF2-40B4-BE49-F238E27FC236}">
                <a16:creationId xmlns:a16="http://schemas.microsoft.com/office/drawing/2014/main" id="{66CF515C-C974-E14E-926C-3877684C8148}"/>
              </a:ext>
            </a:extLst>
          </p:cNvPr>
          <p:cNvSpPr/>
          <p:nvPr/>
        </p:nvSpPr>
        <p:spPr>
          <a:xfrm>
            <a:off x="3999505" y="2932622"/>
            <a:ext cx="3812382" cy="992755"/>
          </a:xfrm>
          <a:prstGeom prst="roundRect">
            <a:avLst/>
          </a:prstGeom>
          <a:solidFill>
            <a:srgbClr val="507064">
              <a:alpha val="6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b="1" dirty="0">
                <a:solidFill>
                  <a:schemeClr val="tx1"/>
                </a:solidFill>
              </a:rPr>
              <a:t>„Krieg gegen den Terror“</a:t>
            </a:r>
          </a:p>
        </p:txBody>
      </p:sp>
      <p:sp>
        <p:nvSpPr>
          <p:cNvPr id="29" name="Abgerundetes Rechteck 28">
            <a:extLst>
              <a:ext uri="{FF2B5EF4-FFF2-40B4-BE49-F238E27FC236}">
                <a16:creationId xmlns:a16="http://schemas.microsoft.com/office/drawing/2014/main" id="{5609498F-220E-0442-AF95-05F6D9539FDB}"/>
              </a:ext>
            </a:extLst>
          </p:cNvPr>
          <p:cNvSpPr/>
          <p:nvPr/>
        </p:nvSpPr>
        <p:spPr>
          <a:xfrm>
            <a:off x="911025" y="4640205"/>
            <a:ext cx="3114675" cy="1528762"/>
          </a:xfrm>
          <a:prstGeom prst="roundRect">
            <a:avLst/>
          </a:prstGeom>
          <a:solidFill>
            <a:srgbClr val="507064">
              <a:alpha val="5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de-DE" sz="2000" b="1" dirty="0">
                <a:solidFill>
                  <a:schemeClr val="tx1"/>
                </a:solidFill>
              </a:rPr>
              <a:t>Afghanistankrieg</a:t>
            </a:r>
          </a:p>
          <a:p>
            <a:pPr algn="ctr">
              <a:lnSpc>
                <a:spcPct val="150000"/>
              </a:lnSpc>
            </a:pPr>
            <a:r>
              <a:rPr lang="de-DE" sz="2000" dirty="0">
                <a:solidFill>
                  <a:schemeClr val="tx1"/>
                </a:solidFill>
              </a:rPr>
              <a:t>2001-2021</a:t>
            </a:r>
          </a:p>
        </p:txBody>
      </p:sp>
      <p:sp>
        <p:nvSpPr>
          <p:cNvPr id="34" name="Abgerundetes Rechteck 33">
            <a:extLst>
              <a:ext uri="{FF2B5EF4-FFF2-40B4-BE49-F238E27FC236}">
                <a16:creationId xmlns:a16="http://schemas.microsoft.com/office/drawing/2014/main" id="{7CA073E5-92BF-D64F-B8C1-7E5087A5C8B4}"/>
              </a:ext>
            </a:extLst>
          </p:cNvPr>
          <p:cNvSpPr/>
          <p:nvPr/>
        </p:nvSpPr>
        <p:spPr>
          <a:xfrm>
            <a:off x="8077960" y="4619404"/>
            <a:ext cx="3150011" cy="1549563"/>
          </a:xfrm>
          <a:prstGeom prst="roundRect">
            <a:avLst/>
          </a:prstGeom>
          <a:solidFill>
            <a:srgbClr val="507064">
              <a:alpha val="5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de-DE" sz="2000" b="1" dirty="0">
                <a:solidFill>
                  <a:schemeClr val="tx1"/>
                </a:solidFill>
              </a:rPr>
              <a:t>Zweiter Irakkrieg</a:t>
            </a:r>
          </a:p>
          <a:p>
            <a:pPr algn="ctr">
              <a:lnSpc>
                <a:spcPct val="150000"/>
              </a:lnSpc>
            </a:pPr>
            <a:r>
              <a:rPr lang="de-DE" sz="2000" dirty="0">
                <a:solidFill>
                  <a:schemeClr val="tx1"/>
                </a:solidFill>
              </a:rPr>
              <a:t>2003-2011</a:t>
            </a:r>
          </a:p>
        </p:txBody>
      </p:sp>
      <p:pic>
        <p:nvPicPr>
          <p:cNvPr id="36" name="Grafik 35" descr="Pfeil nach rechts mit einfarbiger Füllung">
            <a:extLst>
              <a:ext uri="{FF2B5EF4-FFF2-40B4-BE49-F238E27FC236}">
                <a16:creationId xmlns:a16="http://schemas.microsoft.com/office/drawing/2014/main" id="{477B899D-2B02-F343-97C3-2C03B23812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7797915">
            <a:off x="3473449" y="3842774"/>
            <a:ext cx="644838" cy="644838"/>
          </a:xfrm>
          <a:prstGeom prst="rect">
            <a:avLst/>
          </a:prstGeom>
        </p:spPr>
      </p:pic>
      <p:pic>
        <p:nvPicPr>
          <p:cNvPr id="37" name="Grafik 36" descr="Pfeil nach rechts mit einfarbiger Füllung">
            <a:extLst>
              <a:ext uri="{FF2B5EF4-FFF2-40B4-BE49-F238E27FC236}">
                <a16:creationId xmlns:a16="http://schemas.microsoft.com/office/drawing/2014/main" id="{65F172E6-FFF3-184A-9D9C-D890536B96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3054434">
            <a:off x="7693769" y="3864238"/>
            <a:ext cx="644838" cy="644838"/>
          </a:xfrm>
          <a:prstGeom prst="rect">
            <a:avLst/>
          </a:prstGeom>
        </p:spPr>
      </p:pic>
    </p:spTree>
    <p:extLst>
      <p:ext uri="{BB962C8B-B14F-4D97-AF65-F5344CB8AC3E}">
        <p14:creationId xmlns:p14="http://schemas.microsoft.com/office/powerpoint/2010/main" val="3100726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2" name="Grafik 21" descr="Ein Bild, das Text, Zeitung, Screenshot enthält.&#10;&#10;Automatisch generierte Beschreibung">
            <a:extLst>
              <a:ext uri="{FF2B5EF4-FFF2-40B4-BE49-F238E27FC236}">
                <a16:creationId xmlns:a16="http://schemas.microsoft.com/office/drawing/2014/main" id="{7E508DB3-82F9-344C-9185-5DC833819DDE}"/>
              </a:ext>
            </a:extLst>
          </p:cNvPr>
          <p:cNvPicPr>
            <a:picLocks noChangeAspect="1"/>
          </p:cNvPicPr>
          <p:nvPr/>
        </p:nvPicPr>
        <p:blipFill>
          <a:blip r:embed="rId2"/>
          <a:stretch>
            <a:fillRect/>
          </a:stretch>
        </p:blipFill>
        <p:spPr>
          <a:xfrm>
            <a:off x="1198110" y="0"/>
            <a:ext cx="9795780" cy="6858000"/>
          </a:xfrm>
          <a:prstGeom prst="rect">
            <a:avLst/>
          </a:prstGeom>
        </p:spPr>
      </p:pic>
    </p:spTree>
    <p:extLst>
      <p:ext uri="{BB962C8B-B14F-4D97-AF65-F5344CB8AC3E}">
        <p14:creationId xmlns:p14="http://schemas.microsoft.com/office/powerpoint/2010/main" val="2510353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feld 20">
            <a:extLst>
              <a:ext uri="{FF2B5EF4-FFF2-40B4-BE49-F238E27FC236}">
                <a16:creationId xmlns:a16="http://schemas.microsoft.com/office/drawing/2014/main" id="{E092824F-EC85-C54E-B246-ABFE9428BC35}"/>
              </a:ext>
            </a:extLst>
          </p:cNvPr>
          <p:cNvSpPr txBox="1"/>
          <p:nvPr/>
        </p:nvSpPr>
        <p:spPr>
          <a:xfrm>
            <a:off x="839972" y="340242"/>
            <a:ext cx="10919637" cy="2262158"/>
          </a:xfrm>
          <a:prstGeom prst="rect">
            <a:avLst/>
          </a:prstGeom>
          <a:noFill/>
        </p:spPr>
        <p:txBody>
          <a:bodyPr wrap="square" rtlCol="0">
            <a:spAutoFit/>
          </a:bodyPr>
          <a:lstStyle/>
          <a:p>
            <a:pPr>
              <a:lnSpc>
                <a:spcPct val="150000"/>
              </a:lnSpc>
            </a:pPr>
            <a:r>
              <a:rPr lang="de-DE" dirty="0"/>
              <a:t>Quellen:</a:t>
            </a:r>
          </a:p>
          <a:p>
            <a:pPr marL="285750" indent="-285750">
              <a:lnSpc>
                <a:spcPct val="150000"/>
              </a:lnSpc>
              <a:buFont typeface="Arial" panose="020B0604020202020204" pitchFamily="34" charset="0"/>
              <a:buChar char="•"/>
            </a:pPr>
            <a:r>
              <a:rPr lang="de-DE" sz="1600" dirty="0"/>
              <a:t>Kissinger, H. (2016). Weltordnung. 1 Auflage. Pantheon-Verlag.</a:t>
            </a:r>
            <a:endParaRPr lang="de-DE" sz="1600" dirty="0">
              <a:hlinkClick r:id="rId2">
                <a:extLst>
                  <a:ext uri="{A12FA001-AC4F-418D-AE19-62706E023703}">
                    <ahyp:hlinkClr xmlns:ahyp="http://schemas.microsoft.com/office/drawing/2018/hyperlinkcolor" val="tx"/>
                  </a:ext>
                </a:extLst>
              </a:hlinkClick>
            </a:endParaRPr>
          </a:p>
          <a:p>
            <a:pPr marL="285750" indent="-285750">
              <a:lnSpc>
                <a:spcPct val="150000"/>
              </a:lnSpc>
              <a:buFont typeface="Arial" panose="020B0604020202020204" pitchFamily="34" charset="0"/>
              <a:buChar char="•"/>
            </a:pPr>
            <a:r>
              <a:rPr lang="de-DE" sz="1600" dirty="0">
                <a:hlinkClick r:id="rId2">
                  <a:extLst>
                    <a:ext uri="{A12FA001-AC4F-418D-AE19-62706E023703}">
                      <ahyp:hlinkClr xmlns:ahyp="http://schemas.microsoft.com/office/drawing/2018/hyperlinkcolor" val="tx"/>
                    </a:ext>
                  </a:extLst>
                </a:hlinkClick>
              </a:rPr>
              <a:t>https://de.statista.com/themen/6715/geschichte-der-usa-nach-1945/</a:t>
            </a:r>
            <a:endParaRPr lang="de-DE" sz="1600" dirty="0"/>
          </a:p>
          <a:p>
            <a:pPr marL="285750" indent="-285750">
              <a:lnSpc>
                <a:spcPct val="150000"/>
              </a:lnSpc>
              <a:buFont typeface="Arial" panose="020B0604020202020204" pitchFamily="34" charset="0"/>
              <a:buChar char="•"/>
            </a:pPr>
            <a:r>
              <a:rPr lang="de-DE" sz="1600" dirty="0">
                <a:hlinkClick r:id="rId3">
                  <a:extLst>
                    <a:ext uri="{A12FA001-AC4F-418D-AE19-62706E023703}">
                      <ahyp:hlinkClr xmlns:ahyp="http://schemas.microsoft.com/office/drawing/2018/hyperlinkcolor" val="tx"/>
                    </a:ext>
                  </a:extLst>
                </a:hlinkClick>
              </a:rPr>
              <a:t>https://www.freitag.de/autoren/der-freitag/us-militareinsatze-nach-dem-zweiten-weltkrieg</a:t>
            </a:r>
            <a:endParaRPr lang="de-DE" sz="1600" dirty="0"/>
          </a:p>
          <a:p>
            <a:pPr marL="285750" indent="-285750">
              <a:lnSpc>
                <a:spcPct val="150000"/>
              </a:lnSpc>
              <a:buFont typeface="Arial" panose="020B0604020202020204" pitchFamily="34" charset="0"/>
              <a:buChar char="•"/>
            </a:pPr>
            <a:endParaRPr lang="de-DE" sz="1600" dirty="0"/>
          </a:p>
          <a:p>
            <a:endParaRPr lang="de-DE" dirty="0"/>
          </a:p>
        </p:txBody>
      </p:sp>
    </p:spTree>
    <p:extLst>
      <p:ext uri="{BB962C8B-B14F-4D97-AF65-F5344CB8AC3E}">
        <p14:creationId xmlns:p14="http://schemas.microsoft.com/office/powerpoint/2010/main" val="490807000"/>
      </p:ext>
    </p:extLst>
  </p:cSld>
  <p:clrMapOvr>
    <a:masterClrMapping/>
  </p:clrMapOvr>
</p:sld>
</file>

<file path=ppt/theme/theme1.xml><?xml version="1.0" encoding="utf-8"?>
<a:theme xmlns:a="http://schemas.openxmlformats.org/drawingml/2006/main" name="2_Office Theme">
  <a:themeElements>
    <a:clrScheme name="Custom 11">
      <a:dk1>
        <a:srgbClr val="000000"/>
      </a:dk1>
      <a:lt1>
        <a:srgbClr val="FFFFFF"/>
      </a:lt1>
      <a:dk2>
        <a:srgbClr val="8439BD"/>
      </a:dk2>
      <a:lt2>
        <a:srgbClr val="EBEBEB"/>
      </a:lt2>
      <a:accent1>
        <a:srgbClr val="0EABB7"/>
      </a:accent1>
      <a:accent2>
        <a:srgbClr val="4868E5"/>
      </a:accent2>
      <a:accent3>
        <a:srgbClr val="20A472"/>
      </a:accent3>
      <a:accent4>
        <a:srgbClr val="B13DC8"/>
      </a:accent4>
      <a:accent5>
        <a:srgbClr val="172DA6"/>
      </a:accent5>
      <a:accent6>
        <a:srgbClr val="00B0F0"/>
      </a:accent6>
      <a:hlink>
        <a:srgbClr val="00B0F0"/>
      </a:hlink>
      <a:folHlink>
        <a:srgbClr val="B13DC8"/>
      </a:folHlink>
    </a:clrScheme>
    <a:fontScheme name="Custom 11">
      <a:majorFont>
        <a:latin typeface="Speak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phic Timeline_WAC_LH - v2" id="{7777B78A-777E-4B04-A1C0-AFAD5F34594E}" vid="{2828ECD4-C1C4-45D1-97FF-E2CEE4B9B5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02B775F-F54D-44C9-8A5E-6C450232D590}">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929EFD0-3121-41DA-AD77-92C9E8EFAA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C192A98-6E7D-4C21-B169-D6ED90C277DB}">
  <ds:schemaRefs>
    <ds:schemaRef ds:uri="http://schemas.microsoft.com/sharepoint/v3/contenttype/forms"/>
  </ds:schemaRefs>
</ds:datastoreItem>
</file>

<file path=customXml/itemProps3.xml><?xml version="1.0" encoding="utf-8"?>
<ds:datastoreItem xmlns:ds="http://schemas.openxmlformats.org/officeDocument/2006/customXml" ds:itemID="{63F27D3B-485F-43CC-A17F-CF95ED59E76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269</Words>
  <Application>Microsoft Macintosh PowerPoint</Application>
  <PresentationFormat>Breitbild</PresentationFormat>
  <Paragraphs>96</Paragraphs>
  <Slides>9</Slides>
  <Notes>4</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9</vt:i4>
      </vt:variant>
    </vt:vector>
  </HeadingPairs>
  <TitlesOfParts>
    <vt:vector size="15" baseType="lpstr">
      <vt:lpstr>American Typewriter</vt:lpstr>
      <vt:lpstr>Arial</vt:lpstr>
      <vt:lpstr>Avenir Next LT Pro Light</vt:lpstr>
      <vt:lpstr>Calibri</vt:lpstr>
      <vt:lpstr>Speak Pro</vt:lpstr>
      <vt:lpstr>2_Office Theme</vt:lpstr>
      <vt:lpstr>USA als Weltmacht militärische Konlfikte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 als Weltmacht militärische Konlfikte </dc:title>
  <dc:creator>Merle Vortmann</dc:creator>
  <cp:lastModifiedBy>Merle Vortmann</cp:lastModifiedBy>
  <cp:revision>1</cp:revision>
  <dcterms:created xsi:type="dcterms:W3CDTF">2023-01-18T08:50:06Z</dcterms:created>
  <dcterms:modified xsi:type="dcterms:W3CDTF">2023-01-19T07:43:26Z</dcterms:modified>
</cp:coreProperties>
</file>